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6"/>
  </p:notesMasterIdLst>
  <p:sldIdLst>
    <p:sldId id="310" r:id="rId2"/>
    <p:sldId id="311" r:id="rId3"/>
    <p:sldId id="256" r:id="rId4"/>
    <p:sldId id="259" r:id="rId5"/>
    <p:sldId id="308" r:id="rId6"/>
    <p:sldId id="312" r:id="rId7"/>
    <p:sldId id="314" r:id="rId8"/>
    <p:sldId id="315" r:id="rId9"/>
    <p:sldId id="316" r:id="rId10"/>
    <p:sldId id="317" r:id="rId11"/>
    <p:sldId id="313" r:id="rId12"/>
    <p:sldId id="322" r:id="rId13"/>
    <p:sldId id="318" r:id="rId14"/>
    <p:sldId id="320" r:id="rId15"/>
    <p:sldId id="321" r:id="rId16"/>
    <p:sldId id="323" r:id="rId17"/>
    <p:sldId id="257" r:id="rId18"/>
    <p:sldId id="324" r:id="rId19"/>
    <p:sldId id="325" r:id="rId20"/>
    <p:sldId id="319" r:id="rId21"/>
    <p:sldId id="326" r:id="rId22"/>
    <p:sldId id="327" r:id="rId23"/>
    <p:sldId id="328" r:id="rId24"/>
    <p:sldId id="329" r:id="rId25"/>
    <p:sldId id="330" r:id="rId26"/>
    <p:sldId id="332" r:id="rId27"/>
    <p:sldId id="331" r:id="rId28"/>
    <p:sldId id="333" r:id="rId29"/>
    <p:sldId id="334" r:id="rId30"/>
    <p:sldId id="335" r:id="rId31"/>
    <p:sldId id="336" r:id="rId32"/>
    <p:sldId id="280" r:id="rId33"/>
    <p:sldId id="281" r:id="rId34"/>
    <p:sldId id="282" r:id="rId35"/>
  </p:sldIdLst>
  <p:sldSz cx="9144000" cy="5143500" type="screen16x9"/>
  <p:notesSz cx="6858000" cy="9144000"/>
  <p:embeddedFontLst>
    <p:embeddedFont>
      <p:font typeface="Jua" panose="020B0604020202020204" charset="-127"/>
      <p:regular r:id="rId37"/>
    </p:embeddedFont>
    <p:embeddedFont>
      <p:font typeface="Cabin" panose="020B0604020202020204" charset="0"/>
      <p:regular r:id="rId38"/>
      <p:bold r:id="rId39"/>
      <p:italic r:id="rId40"/>
      <p:boldItalic r:id="rId41"/>
    </p:embeddedFont>
    <p:embeddedFont>
      <p:font typeface="Hind Siliguri" panose="020B0502040204020203" pitchFamily="2" charset="0"/>
      <p:regular r:id="rId42"/>
      <p:bold r:id="rId43"/>
    </p:embeddedFont>
    <p:embeddedFont>
      <p:font typeface="Livvic" panose="020F0502020204030204" pitchFamily="2" charset="0"/>
      <p:regular r:id="rId44"/>
      <p:bold r:id="rId45"/>
      <p:italic r:id="rId46"/>
      <p:boldItalic r:id="rId47"/>
    </p:embeddedFont>
    <p:embeddedFont>
      <p:font typeface="Roboto Condensed Light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7E"/>
    <a:srgbClr val="F8E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B83512-45FE-449D-98B8-7F6D3158D5CF}">
  <a:tblStyle styleId="{2AB83512-45FE-449D-98B8-7F6D3158D5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5"/>
    <p:restoredTop sz="94648"/>
  </p:normalViewPr>
  <p:slideViewPr>
    <p:cSldViewPr snapToGrid="0">
      <p:cViewPr varScale="1">
        <p:scale>
          <a:sx n="84" d="100"/>
          <a:sy n="84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9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b99b555f7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b99b555f7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05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ba8b39d5cb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ba8b39d5cb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087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b5b9c3d846_0_2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b5b9c3d846_0_2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411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ba8b39d5cb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ba8b39d5cb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259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gba8b39d5cb_0_2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5" name="Google Shape;3225;gba8b39d5cb_0_2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gba8b39d5cb_0_3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9" name="Google Shape;4559;gba8b39d5cb_0_3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VILLAGE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39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b99b555f77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b99b555f77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b99b555f7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b99b555f7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60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94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034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9b555f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9b555f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38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553550" y="4603500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16675" y="-656850"/>
            <a:ext cx="1263000" cy="1263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486525" y="36838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73774" y="1090878"/>
            <a:ext cx="7307394" cy="3155450"/>
            <a:chOff x="173774" y="1090878"/>
            <a:chExt cx="7307394" cy="3155450"/>
          </a:xfrm>
        </p:grpSpPr>
        <p:sp>
          <p:nvSpPr>
            <p:cNvPr id="14" name="Google Shape;14;p2"/>
            <p:cNvSpPr/>
            <p:nvPr/>
          </p:nvSpPr>
          <p:spPr>
            <a:xfrm>
              <a:off x="173774" y="16277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31544" y="10908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2679" y="41430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415169" y="418032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4261500" y="1459650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4261450" y="3278850"/>
            <a:ext cx="41625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latin typeface="Hind Siliguri"/>
                <a:ea typeface="Hind Siliguri"/>
                <a:cs typeface="Hind Siliguri"/>
                <a:sym typeface="Hind Siligu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-5400000">
            <a:off x="1164006" y="97652"/>
            <a:ext cx="343390" cy="465702"/>
            <a:chOff x="5080975" y="2825225"/>
            <a:chExt cx="126600" cy="171700"/>
          </a:xfrm>
        </p:grpSpPr>
        <p:sp>
          <p:nvSpPr>
            <p:cNvPr id="21" name="Google Shape;21;p2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4"/>
          <p:cNvSpPr/>
          <p:nvPr/>
        </p:nvSpPr>
        <p:spPr>
          <a:xfrm>
            <a:off x="6968050" y="-3894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4"/>
          <p:cNvSpPr/>
          <p:nvPr/>
        </p:nvSpPr>
        <p:spPr>
          <a:xfrm>
            <a:off x="-486525" y="26673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24"/>
          <p:cNvGrpSpPr/>
          <p:nvPr/>
        </p:nvGrpSpPr>
        <p:grpSpPr>
          <a:xfrm>
            <a:off x="147627" y="1671255"/>
            <a:ext cx="373812" cy="506944"/>
            <a:chOff x="5080975" y="2825225"/>
            <a:chExt cx="126600" cy="171700"/>
          </a:xfrm>
        </p:grpSpPr>
        <p:sp>
          <p:nvSpPr>
            <p:cNvPr id="422" name="Google Shape;422;p2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4"/>
          <p:cNvGrpSpPr/>
          <p:nvPr/>
        </p:nvGrpSpPr>
        <p:grpSpPr>
          <a:xfrm>
            <a:off x="8561705" y="4350025"/>
            <a:ext cx="465698" cy="506951"/>
            <a:chOff x="5263950" y="2377625"/>
            <a:chExt cx="159175" cy="173275"/>
          </a:xfrm>
        </p:grpSpPr>
        <p:sp>
          <p:nvSpPr>
            <p:cNvPr id="425" name="Google Shape;425;p24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24"/>
          <p:cNvSpPr/>
          <p:nvPr/>
        </p:nvSpPr>
        <p:spPr>
          <a:xfrm>
            <a:off x="8600453" y="11910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24"/>
          <p:cNvGrpSpPr/>
          <p:nvPr/>
        </p:nvGrpSpPr>
        <p:grpSpPr>
          <a:xfrm>
            <a:off x="209869" y="194174"/>
            <a:ext cx="8705561" cy="4747119"/>
            <a:chOff x="209869" y="194174"/>
            <a:chExt cx="8705561" cy="4747119"/>
          </a:xfrm>
        </p:grpSpPr>
        <p:sp>
          <p:nvSpPr>
            <p:cNvPr id="430" name="Google Shape;430;p24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6407694" y="4341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849429" y="33014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22"/>
          <p:cNvGrpSpPr/>
          <p:nvPr/>
        </p:nvGrpSpPr>
        <p:grpSpPr>
          <a:xfrm rot="-5400000">
            <a:off x="1165219" y="40477"/>
            <a:ext cx="343390" cy="465702"/>
            <a:chOff x="5080975" y="2825225"/>
            <a:chExt cx="126600" cy="171700"/>
          </a:xfrm>
        </p:grpSpPr>
        <p:sp>
          <p:nvSpPr>
            <p:cNvPr id="400" name="Google Shape;400;p22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22"/>
          <p:cNvSpPr/>
          <p:nvPr/>
        </p:nvSpPr>
        <p:spPr>
          <a:xfrm flipH="1">
            <a:off x="3646625" y="4603500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2"/>
          <p:cNvSpPr/>
          <p:nvPr/>
        </p:nvSpPr>
        <p:spPr>
          <a:xfrm flipH="1">
            <a:off x="4403000" y="-656850"/>
            <a:ext cx="1263000" cy="1263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2"/>
          <p:cNvSpPr/>
          <p:nvPr/>
        </p:nvSpPr>
        <p:spPr>
          <a:xfrm flipH="1">
            <a:off x="8686225" y="37148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22"/>
          <p:cNvGrpSpPr/>
          <p:nvPr/>
        </p:nvGrpSpPr>
        <p:grpSpPr>
          <a:xfrm>
            <a:off x="173774" y="1090878"/>
            <a:ext cx="7535994" cy="3460250"/>
            <a:chOff x="173774" y="1090878"/>
            <a:chExt cx="7535994" cy="3460250"/>
          </a:xfrm>
        </p:grpSpPr>
        <p:sp>
          <p:nvSpPr>
            <p:cNvPr id="406" name="Google Shape;406;p22"/>
            <p:cNvSpPr/>
            <p:nvPr/>
          </p:nvSpPr>
          <p:spPr>
            <a:xfrm>
              <a:off x="173774" y="16277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5331544" y="10908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4201879" y="304836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7643769" y="448512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52000" cy="10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2"/>
          <p:cNvSpPr txBox="1">
            <a:spLocks noGrp="1"/>
          </p:cNvSpPr>
          <p:nvPr>
            <p:ph type="subTitle" idx="1"/>
          </p:nvPr>
        </p:nvSpPr>
        <p:spPr>
          <a:xfrm>
            <a:off x="720375" y="2059150"/>
            <a:ext cx="2993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2"/>
          <p:cNvSpPr txBox="1">
            <a:spLocks noGrp="1"/>
          </p:cNvSpPr>
          <p:nvPr>
            <p:ph type="subTitle" idx="2"/>
          </p:nvPr>
        </p:nvSpPr>
        <p:spPr>
          <a:xfrm>
            <a:off x="720000" y="2483400"/>
            <a:ext cx="2468700" cy="73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2"/>
          <p:cNvSpPr txBox="1"/>
          <p:nvPr/>
        </p:nvSpPr>
        <p:spPr>
          <a:xfrm>
            <a:off x="720375" y="3669425"/>
            <a:ext cx="29934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424"/>
                </a:solidFill>
                <a:latin typeface="Hind Siliguri"/>
                <a:ea typeface="Hind Siliguri"/>
                <a:cs typeface="Hind Siliguri"/>
                <a:sym typeface="Hind Siliguri"/>
              </a:rPr>
              <a:t>CREDITS: This presentation template was created by </a:t>
            </a:r>
            <a:r>
              <a:rPr lang="en" sz="1200" b="1">
                <a:solidFill>
                  <a:srgbClr val="4D8B74"/>
                </a:solidFill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242424"/>
                </a:solidFill>
                <a:latin typeface="Hind Siliguri"/>
                <a:ea typeface="Hind Siliguri"/>
                <a:cs typeface="Hind Siliguri"/>
                <a:sym typeface="Hind Siliguri"/>
              </a:rPr>
              <a:t>, including icons by </a:t>
            </a:r>
            <a:r>
              <a:rPr lang="en" sz="1200" b="1">
                <a:solidFill>
                  <a:srgbClr val="4D8B74"/>
                </a:solidFill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242424"/>
                </a:solidFill>
                <a:latin typeface="Hind Siliguri"/>
                <a:ea typeface="Hind Siliguri"/>
                <a:cs typeface="Hind Siliguri"/>
                <a:sym typeface="Hind Siliguri"/>
              </a:rPr>
              <a:t>, infographics &amp; images by </a:t>
            </a:r>
            <a:r>
              <a:rPr lang="en" sz="1200" b="1">
                <a:solidFill>
                  <a:srgbClr val="4D8B74"/>
                </a:solidFill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4D8B74"/>
              </a:solidFill>
              <a:latin typeface="Hind Siliguri"/>
              <a:ea typeface="Hind Siliguri"/>
              <a:cs typeface="Hind Siliguri"/>
              <a:sym typeface="Hind Siliguri"/>
            </a:endParaRPr>
          </a:p>
        </p:txBody>
      </p:sp>
      <p:sp>
        <p:nvSpPr>
          <p:cNvPr id="414" name="Google Shape;414;p22"/>
          <p:cNvSpPr/>
          <p:nvPr/>
        </p:nvSpPr>
        <p:spPr>
          <a:xfrm>
            <a:off x="109628" y="330457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11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2873875" y="-1158300"/>
            <a:ext cx="1698000" cy="169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1200" y="4030050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594929" y="272374"/>
            <a:ext cx="8360614" cy="4613119"/>
            <a:chOff x="594929" y="272374"/>
            <a:chExt cx="8360614" cy="4613119"/>
          </a:xfrm>
        </p:grpSpPr>
        <p:sp>
          <p:nvSpPr>
            <p:cNvPr id="28" name="Google Shape;28;p3"/>
            <p:cNvSpPr/>
            <p:nvPr/>
          </p:nvSpPr>
          <p:spPr>
            <a:xfrm>
              <a:off x="1668749" y="2723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889544" y="2356478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94929" y="444884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01579" y="48194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82544" y="4078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 flipH="1">
            <a:off x="5458784" y="1545400"/>
            <a:ext cx="2750400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flipH="1">
            <a:off x="5458975" y="2927000"/>
            <a:ext cx="2750400" cy="6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33425" y="2182488"/>
            <a:ext cx="795600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>
            <a:off x="89517" y="649925"/>
            <a:ext cx="465698" cy="506951"/>
            <a:chOff x="5263950" y="2377625"/>
            <a:chExt cx="159175" cy="173275"/>
          </a:xfrm>
        </p:grpSpPr>
        <p:sp>
          <p:nvSpPr>
            <p:cNvPr id="37" name="Google Shape;37;p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/>
          <p:nvPr/>
        </p:nvSpPr>
        <p:spPr>
          <a:xfrm>
            <a:off x="7871650" y="-3894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4"/>
          <p:cNvGrpSpPr/>
          <p:nvPr/>
        </p:nvGrpSpPr>
        <p:grpSpPr>
          <a:xfrm>
            <a:off x="173774" y="163818"/>
            <a:ext cx="8377644" cy="4761160"/>
            <a:chOff x="173774" y="163818"/>
            <a:chExt cx="8377644" cy="4761160"/>
          </a:xfrm>
        </p:grpSpPr>
        <p:sp>
          <p:nvSpPr>
            <p:cNvPr id="44" name="Google Shape;44;p4"/>
            <p:cNvSpPr/>
            <p:nvPr/>
          </p:nvSpPr>
          <p:spPr>
            <a:xfrm>
              <a:off x="173774" y="16277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8485419" y="120735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279704" y="1638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7058944" y="485897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4"/>
          <p:cNvGrpSpPr/>
          <p:nvPr/>
        </p:nvGrpSpPr>
        <p:grpSpPr>
          <a:xfrm flipH="1">
            <a:off x="65792" y="162225"/>
            <a:ext cx="465698" cy="506951"/>
            <a:chOff x="5263950" y="2377625"/>
            <a:chExt cx="159175" cy="173275"/>
          </a:xfrm>
        </p:grpSpPr>
        <p:sp>
          <p:nvSpPr>
            <p:cNvPr id="49" name="Google Shape;49;p4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 rot="10800000">
            <a:off x="8635981" y="2705502"/>
            <a:ext cx="343390" cy="465702"/>
            <a:chOff x="5080975" y="2825225"/>
            <a:chExt cx="126600" cy="171700"/>
          </a:xfrm>
        </p:grpSpPr>
        <p:sp>
          <p:nvSpPr>
            <p:cNvPr id="53" name="Google Shape;53;p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4"/>
          <p:cNvSpPr/>
          <p:nvPr/>
        </p:nvSpPr>
        <p:spPr>
          <a:xfrm>
            <a:off x="-486525" y="3683850"/>
            <a:ext cx="929400" cy="929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273350"/>
            <a:ext cx="7704000" cy="333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/>
          <p:nvPr/>
        </p:nvSpPr>
        <p:spPr>
          <a:xfrm>
            <a:off x="6968050" y="-3894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-486525" y="26673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147627" y="1671255"/>
            <a:ext cx="373812" cy="506944"/>
            <a:chOff x="5080975" y="2825225"/>
            <a:chExt cx="126600" cy="171700"/>
          </a:xfrm>
        </p:grpSpPr>
        <p:sp>
          <p:nvSpPr>
            <p:cNvPr id="85" name="Google Shape;85;p6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6"/>
          <p:cNvGrpSpPr/>
          <p:nvPr/>
        </p:nvGrpSpPr>
        <p:grpSpPr>
          <a:xfrm>
            <a:off x="8561705" y="4350025"/>
            <a:ext cx="465698" cy="506951"/>
            <a:chOff x="5263950" y="2377625"/>
            <a:chExt cx="159175" cy="173275"/>
          </a:xfrm>
        </p:grpSpPr>
        <p:sp>
          <p:nvSpPr>
            <p:cNvPr id="88" name="Google Shape;88;p6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6"/>
          <p:cNvSpPr/>
          <p:nvPr/>
        </p:nvSpPr>
        <p:spPr>
          <a:xfrm>
            <a:off x="8600453" y="11910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6"/>
          <p:cNvGrpSpPr/>
          <p:nvPr/>
        </p:nvGrpSpPr>
        <p:grpSpPr>
          <a:xfrm>
            <a:off x="209869" y="194174"/>
            <a:ext cx="8705561" cy="4747119"/>
            <a:chOff x="209869" y="194174"/>
            <a:chExt cx="8705561" cy="4747119"/>
          </a:xfrm>
        </p:grpSpPr>
        <p:sp>
          <p:nvSpPr>
            <p:cNvPr id="93" name="Google Shape;93;p6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6407694" y="4341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8849429" y="33014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/>
          <p:nvPr/>
        </p:nvSpPr>
        <p:spPr>
          <a:xfrm flipH="1">
            <a:off x="7941200" y="-870175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"/>
          <p:cNvSpPr/>
          <p:nvPr/>
        </p:nvSpPr>
        <p:spPr>
          <a:xfrm flipH="1">
            <a:off x="8740900" y="36838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"/>
          <p:cNvSpPr/>
          <p:nvPr/>
        </p:nvSpPr>
        <p:spPr>
          <a:xfrm flipH="1">
            <a:off x="-625525" y="3899725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"/>
          <p:cNvSpPr/>
          <p:nvPr/>
        </p:nvSpPr>
        <p:spPr>
          <a:xfrm flipH="1">
            <a:off x="921125" y="1129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1"/>
          <p:cNvGrpSpPr/>
          <p:nvPr/>
        </p:nvGrpSpPr>
        <p:grpSpPr>
          <a:xfrm flipH="1">
            <a:off x="8463705" y="1585938"/>
            <a:ext cx="427831" cy="465694"/>
            <a:chOff x="5263950" y="2377625"/>
            <a:chExt cx="159175" cy="173275"/>
          </a:xfrm>
        </p:grpSpPr>
        <p:sp>
          <p:nvSpPr>
            <p:cNvPr id="170" name="Google Shape;170;p11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1"/>
          <p:cNvGrpSpPr/>
          <p:nvPr/>
        </p:nvGrpSpPr>
        <p:grpSpPr>
          <a:xfrm flipH="1">
            <a:off x="497581" y="272374"/>
            <a:ext cx="6331644" cy="4364119"/>
            <a:chOff x="2354549" y="272374"/>
            <a:chExt cx="6331644" cy="4364119"/>
          </a:xfrm>
        </p:grpSpPr>
        <p:sp>
          <p:nvSpPr>
            <p:cNvPr id="174" name="Google Shape;174;p11"/>
            <p:cNvSpPr/>
            <p:nvPr/>
          </p:nvSpPr>
          <p:spPr>
            <a:xfrm>
              <a:off x="2354549" y="2723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620194" y="240055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4572004" y="45704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698000" y="1770750"/>
            <a:ext cx="57480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subTitle" idx="1"/>
          </p:nvPr>
        </p:nvSpPr>
        <p:spPr>
          <a:xfrm>
            <a:off x="1698000" y="2760150"/>
            <a:ext cx="57480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3"/>
          <p:cNvSpPr/>
          <p:nvPr/>
        </p:nvSpPr>
        <p:spPr>
          <a:xfrm>
            <a:off x="5993525" y="-723000"/>
            <a:ext cx="1263000" cy="126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13"/>
          <p:cNvGrpSpPr/>
          <p:nvPr/>
        </p:nvGrpSpPr>
        <p:grpSpPr>
          <a:xfrm flipH="1">
            <a:off x="8551942" y="4350025"/>
            <a:ext cx="465698" cy="506951"/>
            <a:chOff x="5263950" y="2377625"/>
            <a:chExt cx="159175" cy="173275"/>
          </a:xfrm>
        </p:grpSpPr>
        <p:sp>
          <p:nvSpPr>
            <p:cNvPr id="184" name="Google Shape;184;p1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13"/>
          <p:cNvGrpSpPr/>
          <p:nvPr/>
        </p:nvGrpSpPr>
        <p:grpSpPr>
          <a:xfrm rot="10800000">
            <a:off x="164856" y="1340077"/>
            <a:ext cx="343390" cy="465702"/>
            <a:chOff x="5080975" y="2825225"/>
            <a:chExt cx="126600" cy="171700"/>
          </a:xfrm>
        </p:grpSpPr>
        <p:sp>
          <p:nvSpPr>
            <p:cNvPr id="188" name="Google Shape;188;p13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/>
          <p:nvPr/>
        </p:nvSpPr>
        <p:spPr>
          <a:xfrm>
            <a:off x="2347850" y="4709075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13"/>
          <p:cNvGrpSpPr/>
          <p:nvPr/>
        </p:nvGrpSpPr>
        <p:grpSpPr>
          <a:xfrm>
            <a:off x="209869" y="194174"/>
            <a:ext cx="8702225" cy="4747119"/>
            <a:chOff x="209869" y="194174"/>
            <a:chExt cx="8702225" cy="4747119"/>
          </a:xfrm>
        </p:grpSpPr>
        <p:sp>
          <p:nvSpPr>
            <p:cNvPr id="192" name="Google Shape;192;p13"/>
            <p:cNvSpPr/>
            <p:nvPr/>
          </p:nvSpPr>
          <p:spPr>
            <a:xfrm>
              <a:off x="29279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8846094" y="16533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4277429" y="29204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1"/>
          </p:nvPr>
        </p:nvSpPr>
        <p:spPr>
          <a:xfrm>
            <a:off x="1553288" y="335595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2"/>
          </p:nvPr>
        </p:nvSpPr>
        <p:spPr>
          <a:xfrm>
            <a:off x="1553300" y="3749550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3"/>
          </p:nvPr>
        </p:nvSpPr>
        <p:spPr>
          <a:xfrm>
            <a:off x="5905488" y="335595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4"/>
          </p:nvPr>
        </p:nvSpPr>
        <p:spPr>
          <a:xfrm>
            <a:off x="5905500" y="3749550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5"/>
          </p:nvPr>
        </p:nvSpPr>
        <p:spPr>
          <a:xfrm>
            <a:off x="1553301" y="1592975"/>
            <a:ext cx="26502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6"/>
          </p:nvPr>
        </p:nvSpPr>
        <p:spPr>
          <a:xfrm>
            <a:off x="1553300" y="1986575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7"/>
          </p:nvPr>
        </p:nvSpPr>
        <p:spPr>
          <a:xfrm>
            <a:off x="5905488" y="1592975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8"/>
          </p:nvPr>
        </p:nvSpPr>
        <p:spPr>
          <a:xfrm>
            <a:off x="5905500" y="1986575"/>
            <a:ext cx="2518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9" hasCustomPrompt="1"/>
          </p:nvPr>
        </p:nvSpPr>
        <p:spPr>
          <a:xfrm>
            <a:off x="791650" y="1879325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13" hasCustomPrompt="1"/>
          </p:nvPr>
        </p:nvSpPr>
        <p:spPr>
          <a:xfrm>
            <a:off x="5143800" y="1879325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4" hasCustomPrompt="1"/>
          </p:nvPr>
        </p:nvSpPr>
        <p:spPr>
          <a:xfrm>
            <a:off x="791650" y="3642300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15" hasCustomPrompt="1"/>
          </p:nvPr>
        </p:nvSpPr>
        <p:spPr>
          <a:xfrm>
            <a:off x="5143800" y="3642300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/>
          <p:nvPr/>
        </p:nvSpPr>
        <p:spPr>
          <a:xfrm flipH="1">
            <a:off x="719991" y="47541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flipH="1">
            <a:off x="8571691" y="25309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 flipH="1">
            <a:off x="8701789" y="898005"/>
            <a:ext cx="373812" cy="506944"/>
            <a:chOff x="5080975" y="2825225"/>
            <a:chExt cx="126600" cy="171700"/>
          </a:xfrm>
        </p:grpSpPr>
        <p:sp>
          <p:nvSpPr>
            <p:cNvPr id="256" name="Google Shape;256;p16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6"/>
          <p:cNvGrpSpPr/>
          <p:nvPr/>
        </p:nvGrpSpPr>
        <p:grpSpPr>
          <a:xfrm flipH="1">
            <a:off x="135512" y="1821725"/>
            <a:ext cx="465698" cy="506951"/>
            <a:chOff x="5263950" y="2377625"/>
            <a:chExt cx="159175" cy="173275"/>
          </a:xfrm>
        </p:grpSpPr>
        <p:sp>
          <p:nvSpPr>
            <p:cNvPr id="259" name="Google Shape;259;p16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6"/>
          <p:cNvSpPr/>
          <p:nvPr/>
        </p:nvSpPr>
        <p:spPr>
          <a:xfrm flipH="1">
            <a:off x="5987774" y="2634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16"/>
          <p:cNvGrpSpPr/>
          <p:nvPr/>
        </p:nvGrpSpPr>
        <p:grpSpPr>
          <a:xfrm flipH="1">
            <a:off x="364136" y="197453"/>
            <a:ext cx="8476961" cy="4659515"/>
            <a:chOff x="209869" y="281778"/>
            <a:chExt cx="8476961" cy="4659515"/>
          </a:xfrm>
        </p:grpSpPr>
        <p:sp>
          <p:nvSpPr>
            <p:cNvPr id="264" name="Google Shape;264;p16"/>
            <p:cNvSpPr/>
            <p:nvPr/>
          </p:nvSpPr>
          <p:spPr>
            <a:xfrm>
              <a:off x="747674" y="3465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6407694" y="2817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09869" y="4493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8620829" y="37586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/>
          <p:nvPr/>
        </p:nvSpPr>
        <p:spPr>
          <a:xfrm>
            <a:off x="7494675" y="-3894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>
            <a:off x="-578175" y="222105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18"/>
          <p:cNvGrpSpPr/>
          <p:nvPr/>
        </p:nvGrpSpPr>
        <p:grpSpPr>
          <a:xfrm rot="-5400000">
            <a:off x="8574540" y="1671405"/>
            <a:ext cx="373812" cy="506944"/>
            <a:chOff x="5080975" y="2825225"/>
            <a:chExt cx="126600" cy="171700"/>
          </a:xfrm>
        </p:grpSpPr>
        <p:sp>
          <p:nvSpPr>
            <p:cNvPr id="306" name="Google Shape;306;p18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18"/>
          <p:cNvGrpSpPr/>
          <p:nvPr/>
        </p:nvGrpSpPr>
        <p:grpSpPr>
          <a:xfrm>
            <a:off x="351219" y="194174"/>
            <a:ext cx="8560875" cy="4747119"/>
            <a:chOff x="351219" y="194174"/>
            <a:chExt cx="8560875" cy="4747119"/>
          </a:xfrm>
        </p:grpSpPr>
        <p:sp>
          <p:nvSpPr>
            <p:cNvPr id="309" name="Google Shape;309;p18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8846094" y="25677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351219" y="359080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4648204" y="25366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18"/>
          <p:cNvGrpSpPr/>
          <p:nvPr/>
        </p:nvGrpSpPr>
        <p:grpSpPr>
          <a:xfrm flipH="1">
            <a:off x="132942" y="4490625"/>
            <a:ext cx="465698" cy="506951"/>
            <a:chOff x="5263950" y="2377625"/>
            <a:chExt cx="159175" cy="173275"/>
          </a:xfrm>
        </p:grpSpPr>
        <p:sp>
          <p:nvSpPr>
            <p:cNvPr id="315" name="Google Shape;315;p18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subTitle" idx="1"/>
          </p:nvPr>
        </p:nvSpPr>
        <p:spPr>
          <a:xfrm>
            <a:off x="720000" y="1739375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2"/>
          </p:nvPr>
        </p:nvSpPr>
        <p:spPr>
          <a:xfrm>
            <a:off x="720011" y="2132975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subTitle" idx="3"/>
          </p:nvPr>
        </p:nvSpPr>
        <p:spPr>
          <a:xfrm>
            <a:off x="720000" y="3432900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4"/>
          </p:nvPr>
        </p:nvSpPr>
        <p:spPr>
          <a:xfrm>
            <a:off x="720011" y="3826500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8"/>
          <p:cNvSpPr txBox="1">
            <a:spLocks noGrp="1"/>
          </p:cNvSpPr>
          <p:nvPr>
            <p:ph type="subTitle" idx="5"/>
          </p:nvPr>
        </p:nvSpPr>
        <p:spPr>
          <a:xfrm>
            <a:off x="6163576" y="1739375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6"/>
          </p:nvPr>
        </p:nvSpPr>
        <p:spPr>
          <a:xfrm>
            <a:off x="6163587" y="2132975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subTitle" idx="7"/>
          </p:nvPr>
        </p:nvSpPr>
        <p:spPr>
          <a:xfrm>
            <a:off x="6163576" y="3432900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8"/>
          </p:nvPr>
        </p:nvSpPr>
        <p:spPr>
          <a:xfrm>
            <a:off x="6163587" y="3826500"/>
            <a:ext cx="226050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7" r:id="rId5"/>
    <p:sldLayoutId id="2147483658" r:id="rId6"/>
    <p:sldLayoutId id="2147483659" r:id="rId7"/>
    <p:sldLayoutId id="2147483662" r:id="rId8"/>
    <p:sldLayoutId id="2147483664" r:id="rId9"/>
    <p:sldLayoutId id="2147483669" r:id="rId10"/>
    <p:sldLayoutId id="2147483670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"/>
          <p:cNvSpPr txBox="1">
            <a:spLocks noGrp="1"/>
          </p:cNvSpPr>
          <p:nvPr>
            <p:ph type="title"/>
          </p:nvPr>
        </p:nvSpPr>
        <p:spPr>
          <a:xfrm>
            <a:off x="720000" y="265413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Warm-up | Stop the bus</a:t>
            </a:r>
            <a:endParaRPr sz="3000" dirty="0"/>
          </a:p>
        </p:txBody>
      </p:sp>
      <p:sp>
        <p:nvSpPr>
          <p:cNvPr id="972" name="Google Shape;972;p30"/>
          <p:cNvSpPr txBox="1">
            <a:spLocks noGrp="1"/>
          </p:cNvSpPr>
          <p:nvPr>
            <p:ph type="body" idx="1"/>
          </p:nvPr>
        </p:nvSpPr>
        <p:spPr>
          <a:xfrm>
            <a:off x="614122" y="760396"/>
            <a:ext cx="8045783" cy="269507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</a:rPr>
              <a:t>- Work in groups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</a:rPr>
              <a:t>- Think of a word/phrase about topic “Customs and Festivals”, starting with a given letter.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</a:rPr>
              <a:t>- First student to get a word for each, say “STOP THE BUS!”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8E619F-7A9D-17BC-10A2-B29C6B23C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303169"/>
              </p:ext>
            </p:extLst>
          </p:nvPr>
        </p:nvGraphicFramePr>
        <p:xfrm>
          <a:off x="614122" y="4457700"/>
          <a:ext cx="8347290" cy="396240"/>
        </p:xfrm>
        <a:graphic>
          <a:graphicData uri="http://schemas.openxmlformats.org/drawingml/2006/table">
            <a:tbl>
              <a:tblPr firstRow="1" bandRow="1">
                <a:tableStyleId>{2AB83512-45FE-449D-98B8-7F6D3158D5CF}</a:tableStyleId>
              </a:tblPr>
              <a:tblGrid>
                <a:gridCol w="1420393">
                  <a:extLst>
                    <a:ext uri="{9D8B030D-6E8A-4147-A177-3AD203B41FA5}">
                      <a16:colId xmlns:a16="http://schemas.microsoft.com/office/drawing/2014/main" val="3643096333"/>
                    </a:ext>
                  </a:extLst>
                </a:gridCol>
                <a:gridCol w="6926897">
                  <a:extLst>
                    <a:ext uri="{9D8B030D-6E8A-4147-A177-3AD203B41FA5}">
                      <a16:colId xmlns:a16="http://schemas.microsoft.com/office/drawing/2014/main" val="4265869385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u="none" strike="noStrike" cap="none" dirty="0">
                          <a:solidFill>
                            <a:schemeClr val="bg1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food offerings</a:t>
                      </a:r>
                      <a:r>
                        <a:rPr lang="en-VN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, feast, folk dance, firework, family gathering…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12067"/>
                  </a:ext>
                </a:extLst>
              </a:tr>
            </a:tbl>
          </a:graphicData>
        </a:graphic>
      </p:graphicFrame>
      <p:sp>
        <p:nvSpPr>
          <p:cNvPr id="3" name="Google Shape;972;p30">
            <a:extLst>
              <a:ext uri="{FF2B5EF4-FFF2-40B4-BE49-F238E27FC236}">
                <a16:creationId xmlns:a16="http://schemas.microsoft.com/office/drawing/2014/main" id="{B1010D70-9E56-A9CA-941D-208AEF3B5943}"/>
              </a:ext>
            </a:extLst>
          </p:cNvPr>
          <p:cNvSpPr txBox="1">
            <a:spLocks/>
          </p:cNvSpPr>
          <p:nvPr/>
        </p:nvSpPr>
        <p:spPr>
          <a:xfrm>
            <a:off x="1257412" y="3585681"/>
            <a:ext cx="7704000" cy="6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lnSpc>
                <a:spcPct val="200000"/>
              </a:lnSpc>
              <a:buFont typeface="Livvic"/>
              <a:buNone/>
            </a:pPr>
            <a:r>
              <a:rPr lang="en-US" sz="2400" b="1" i="1" dirty="0">
                <a:solidFill>
                  <a:schemeClr val="accent6"/>
                </a:solidFill>
              </a:rPr>
              <a:t>For example:</a:t>
            </a:r>
          </a:p>
        </p:txBody>
      </p:sp>
      <p:pic>
        <p:nvPicPr>
          <p:cNvPr id="4" name="Bài nghe 2 (2)">
            <a:hlinkClick r:id="" action="ppaction://media"/>
            <a:extLst>
              <a:ext uri="{FF2B5EF4-FFF2-40B4-BE49-F238E27FC236}">
                <a16:creationId xmlns:a16="http://schemas.microsoft.com/office/drawing/2014/main" id="{F245DBC7-E26D-2538-1268-90F038EC7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72" grpId="1" build="p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4334"/>
            <a:ext cx="7704000" cy="572700"/>
          </a:xfrm>
        </p:spPr>
        <p:txBody>
          <a:bodyPr/>
          <a:lstStyle/>
          <a:p>
            <a:r>
              <a:rPr lang="en-VN" dirty="0"/>
              <a:t>New words</a:t>
            </a:r>
          </a:p>
        </p:txBody>
      </p:sp>
      <p:sp>
        <p:nvSpPr>
          <p:cNvPr id="12" name="Google Shape;972;p30">
            <a:extLst>
              <a:ext uri="{FF2B5EF4-FFF2-40B4-BE49-F238E27FC236}">
                <a16:creationId xmlns:a16="http://schemas.microsoft.com/office/drawing/2014/main" id="{98689BEF-69FA-814F-4497-591E254B097E}"/>
              </a:ext>
            </a:extLst>
          </p:cNvPr>
          <p:cNvSpPr txBox="1">
            <a:spLocks/>
          </p:cNvSpPr>
          <p:nvPr/>
        </p:nvSpPr>
        <p:spPr>
          <a:xfrm>
            <a:off x="5925189" y="2326492"/>
            <a:ext cx="2619966" cy="91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Clr>
                <a:srgbClr val="D17F7E"/>
              </a:buClr>
              <a:buNone/>
            </a:pPr>
            <a:r>
              <a:rPr lang="en-US" sz="32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kəˈmjuːnl</a:t>
            </a:r>
            <a:r>
              <a:rPr lang="en-US" sz="32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Clr>
                <a:srgbClr val="D17F7E"/>
              </a:buClr>
              <a:buNone/>
            </a:pPr>
            <a:r>
              <a:rPr lang="en-US" sz="32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haʊs</a:t>
            </a:r>
            <a:r>
              <a:rPr lang="en-US" sz="32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D8B7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ind Siligu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35A6C8-0A50-F7A1-474D-76EEBF8A7B90}"/>
              </a:ext>
            </a:extLst>
          </p:cNvPr>
          <p:cNvSpPr txBox="1">
            <a:spLocks/>
          </p:cNvSpPr>
          <p:nvPr/>
        </p:nvSpPr>
        <p:spPr>
          <a:xfrm>
            <a:off x="5489975" y="1548431"/>
            <a:ext cx="34903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sz="4000" dirty="0">
                <a:solidFill>
                  <a:srgbClr val="D17F7E"/>
                </a:solidFill>
              </a:rPr>
              <a:t>c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ommunal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 house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D17F7E"/>
              </a:solidFill>
              <a:effectLst/>
              <a:uLnTx/>
              <a:uFillTx/>
              <a:latin typeface="Jua"/>
              <a:ea typeface="Jua"/>
              <a:sym typeface="Ju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241F7-89C2-466D-0CB7-AE19D1EBC1D4}"/>
              </a:ext>
            </a:extLst>
          </p:cNvPr>
          <p:cNvSpPr txBox="1">
            <a:spLocks/>
          </p:cNvSpPr>
          <p:nvPr/>
        </p:nvSpPr>
        <p:spPr>
          <a:xfrm>
            <a:off x="5631836" y="3443925"/>
            <a:ext cx="3206671" cy="100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nhà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rông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Jua"/>
              <a:sym typeface="Jua"/>
            </a:endParaRPr>
          </a:p>
        </p:txBody>
      </p:sp>
      <p:pic>
        <p:nvPicPr>
          <p:cNvPr id="8196" name="Picture 4" descr="Visit Central Highland's largest communal house in Gia Lai">
            <a:extLst>
              <a:ext uri="{FF2B5EF4-FFF2-40B4-BE49-F238E27FC236}">
                <a16:creationId xmlns:a16="http://schemas.microsoft.com/office/drawing/2014/main" id="{D9049896-232C-0DB8-08D7-6931CBB4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7" y="1129159"/>
            <a:ext cx="4809565" cy="360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5" y="685078"/>
            <a:ext cx="5438112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16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16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16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16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63F19-4BD6-AEB8-B34F-236CEBC20095}"/>
              </a:ext>
            </a:extLst>
          </p:cNvPr>
          <p:cNvSpPr txBox="1"/>
          <p:nvPr/>
        </p:nvSpPr>
        <p:spPr>
          <a:xfrm>
            <a:off x="5689124" y="685078"/>
            <a:ext cx="32990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1</a:t>
            </a:r>
            <a:r>
              <a:rPr lang="en-US" sz="1800" dirty="0">
                <a:solidFill>
                  <a:schemeClr val="accent2"/>
                </a:solidFill>
                <a:latin typeface="Cabin" pitchFamily="2" charset="77"/>
              </a:rPr>
              <a:t>. </a:t>
            </a:r>
            <a:r>
              <a:rPr lang="en-US" sz="1800" dirty="0">
                <a:latin typeface="Cabin" pitchFamily="2" charset="77"/>
              </a:rPr>
              <a:t>What is the text mainly about? 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A local tradition. 	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A family tradition. 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 </a:t>
            </a:r>
            <a:r>
              <a:rPr lang="en-US" sz="1800" dirty="0">
                <a:latin typeface="Cabin" pitchFamily="2" charset="77"/>
              </a:rPr>
              <a:t>A cooking contest.</a:t>
            </a:r>
          </a:p>
          <a:p>
            <a:endParaRPr lang="en-US" sz="1800" dirty="0"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2. </a:t>
            </a:r>
            <a:r>
              <a:rPr lang="en-US" sz="1800" dirty="0">
                <a:latin typeface="Cabin" pitchFamily="2" charset="77"/>
              </a:rPr>
              <a:t>To win the boat race, a team must ______. 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row the boat more quickly than the other teams 	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row the boat the fastest and properly cook the rice 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</a:t>
            </a:r>
            <a:r>
              <a:rPr lang="en-US" sz="1800" dirty="0">
                <a:solidFill>
                  <a:schemeClr val="accent3"/>
                </a:solidFill>
                <a:latin typeface="Cabin" pitchFamily="2" charset="77"/>
              </a:rPr>
              <a:t> </a:t>
            </a:r>
            <a:r>
              <a:rPr lang="en-US" sz="1800" dirty="0">
                <a:latin typeface="Cabin" pitchFamily="2" charset="77"/>
              </a:rPr>
              <a:t>cook rice properly and catch the duck</a:t>
            </a:r>
          </a:p>
        </p:txBody>
      </p:sp>
    </p:spTree>
    <p:extLst>
      <p:ext uri="{BB962C8B-B14F-4D97-AF65-F5344CB8AC3E}">
        <p14:creationId xmlns:p14="http://schemas.microsoft.com/office/powerpoint/2010/main" val="42656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5" y="685078"/>
            <a:ext cx="5438112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16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16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16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16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63F19-4BD6-AEB8-B34F-236CEBC20095}"/>
              </a:ext>
            </a:extLst>
          </p:cNvPr>
          <p:cNvSpPr txBox="1"/>
          <p:nvPr/>
        </p:nvSpPr>
        <p:spPr>
          <a:xfrm>
            <a:off x="5689124" y="685078"/>
            <a:ext cx="3454876" cy="423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3</a:t>
            </a:r>
            <a:r>
              <a:rPr lang="en-US" sz="1800" dirty="0">
                <a:solidFill>
                  <a:schemeClr val="accent2"/>
                </a:solidFill>
                <a:latin typeface="Cabin" pitchFamily="2" charset="77"/>
              </a:rPr>
              <a:t>. </a:t>
            </a:r>
            <a:r>
              <a:rPr lang="en-US" sz="1800" dirty="0">
                <a:latin typeface="Cabin" pitchFamily="2" charset="77"/>
              </a:rPr>
              <a:t>The phrase “</a:t>
            </a:r>
            <a:r>
              <a:rPr lang="en-US" sz="1800" b="1" dirty="0">
                <a:solidFill>
                  <a:srgbClr val="C00000"/>
                </a:solidFill>
                <a:latin typeface="Cabin" pitchFamily="2" charset="77"/>
              </a:rPr>
              <a:t>releases a duck</a:t>
            </a:r>
            <a:r>
              <a:rPr lang="en-US" sz="1800" dirty="0">
                <a:latin typeface="Cabin" pitchFamily="2" charset="77"/>
              </a:rPr>
              <a:t>” in the text means ______. 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gives it freedom 	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catches it 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 </a:t>
            </a:r>
            <a:r>
              <a:rPr lang="en-US" sz="1800" dirty="0">
                <a:latin typeface="Cabin" pitchFamily="2" charset="77"/>
              </a:rPr>
              <a:t>takes it home</a:t>
            </a:r>
          </a:p>
          <a:p>
            <a:pPr>
              <a:lnSpc>
                <a:spcPts val="2500"/>
              </a:lnSpc>
            </a:pPr>
            <a:endParaRPr lang="en-US" sz="1800" dirty="0">
              <a:latin typeface="Cabin" pitchFamily="2" charset="77"/>
            </a:endParaRPr>
          </a:p>
          <a:p>
            <a:pPr>
              <a:lnSpc>
                <a:spcPts val="2500"/>
              </a:lnSpc>
            </a:pPr>
            <a:endParaRPr lang="en-US" sz="1800" dirty="0">
              <a:latin typeface="Cabin" pitchFamily="2" charset="77"/>
            </a:endParaRP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4. </a:t>
            </a:r>
            <a:r>
              <a:rPr lang="en-US" sz="1800" dirty="0">
                <a:latin typeface="Cabin" pitchFamily="2" charset="77"/>
              </a:rPr>
              <a:t>Why is the festival important?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Because it is exciting. 	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Because people win valuable prizes. 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</a:t>
            </a:r>
            <a:r>
              <a:rPr lang="en-US" sz="1800" dirty="0">
                <a:solidFill>
                  <a:schemeClr val="accent3"/>
                </a:solidFill>
                <a:latin typeface="Cabin" pitchFamily="2" charset="77"/>
              </a:rPr>
              <a:t> </a:t>
            </a:r>
            <a:r>
              <a:rPr lang="en-US" sz="1800" dirty="0">
                <a:latin typeface="Cabin" pitchFamily="2" charset="77"/>
              </a:rPr>
              <a:t>Because it keeps some village traditions alive.</a:t>
            </a:r>
          </a:p>
        </p:txBody>
      </p:sp>
    </p:spTree>
    <p:extLst>
      <p:ext uri="{BB962C8B-B14F-4D97-AF65-F5344CB8AC3E}">
        <p14:creationId xmlns:p14="http://schemas.microsoft.com/office/powerpoint/2010/main" val="234726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12DB93-EC29-BB33-7B84-DE2F3CE520F1}"/>
              </a:ext>
            </a:extLst>
          </p:cNvPr>
          <p:cNvSpPr/>
          <p:nvPr/>
        </p:nvSpPr>
        <p:spPr>
          <a:xfrm>
            <a:off x="6185036" y="1262025"/>
            <a:ext cx="1308840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7714B9-AA74-230B-45B3-94C21855F698}"/>
              </a:ext>
            </a:extLst>
          </p:cNvPr>
          <p:cNvSpPr/>
          <p:nvPr/>
        </p:nvSpPr>
        <p:spPr>
          <a:xfrm>
            <a:off x="306659" y="841918"/>
            <a:ext cx="1826941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71C24D-69AC-A6AF-6E42-5AF545F82E43}"/>
              </a:ext>
            </a:extLst>
          </p:cNvPr>
          <p:cNvSpPr/>
          <p:nvPr/>
        </p:nvSpPr>
        <p:spPr>
          <a:xfrm>
            <a:off x="306659" y="1105265"/>
            <a:ext cx="348541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2C037-E07F-1D70-69E0-2974782C226B}"/>
              </a:ext>
            </a:extLst>
          </p:cNvPr>
          <p:cNvSpPr/>
          <p:nvPr/>
        </p:nvSpPr>
        <p:spPr>
          <a:xfrm>
            <a:off x="1246259" y="1101665"/>
            <a:ext cx="2540941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5" y="685078"/>
            <a:ext cx="5438112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16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16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16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16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63F19-4BD6-AEB8-B34F-236CEBC20095}"/>
              </a:ext>
            </a:extLst>
          </p:cNvPr>
          <p:cNvSpPr txBox="1"/>
          <p:nvPr/>
        </p:nvSpPr>
        <p:spPr>
          <a:xfrm>
            <a:off x="5689124" y="685078"/>
            <a:ext cx="3454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What is the text mainly about?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E9568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 local tradition.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E9568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 family tradition.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E9568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C.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 cooking contest.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003D0B-0863-A861-5534-D803E68D815B}"/>
              </a:ext>
            </a:extLst>
          </p:cNvPr>
          <p:cNvSpPr/>
          <p:nvPr/>
        </p:nvSpPr>
        <p:spPr>
          <a:xfrm>
            <a:off x="5689124" y="1262025"/>
            <a:ext cx="306383" cy="3063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74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A0B0B7F-D9BE-4517-45A6-C621EF385153}"/>
              </a:ext>
            </a:extLst>
          </p:cNvPr>
          <p:cNvSpPr/>
          <p:nvPr/>
        </p:nvSpPr>
        <p:spPr>
          <a:xfrm>
            <a:off x="6275659" y="2121265"/>
            <a:ext cx="371120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CE9DC9-A8A3-2C21-268C-451738347E2E}"/>
              </a:ext>
            </a:extLst>
          </p:cNvPr>
          <p:cNvSpPr/>
          <p:nvPr/>
        </p:nvSpPr>
        <p:spPr>
          <a:xfrm>
            <a:off x="7047819" y="2121265"/>
            <a:ext cx="916551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3E893C-E0C7-40CB-A6F2-EF56037A85E9}"/>
              </a:ext>
            </a:extLst>
          </p:cNvPr>
          <p:cNvSpPr/>
          <p:nvPr/>
        </p:nvSpPr>
        <p:spPr>
          <a:xfrm>
            <a:off x="2960290" y="1598293"/>
            <a:ext cx="1505832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28553C-E5E2-21A6-A83C-577381DD1FF8}"/>
              </a:ext>
            </a:extLst>
          </p:cNvPr>
          <p:cNvSpPr/>
          <p:nvPr/>
        </p:nvSpPr>
        <p:spPr>
          <a:xfrm>
            <a:off x="1150741" y="1838925"/>
            <a:ext cx="822438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783C8-C30D-9E45-4E7A-CE033F1A1C16}"/>
              </a:ext>
            </a:extLst>
          </p:cNvPr>
          <p:cNvSpPr/>
          <p:nvPr/>
        </p:nvSpPr>
        <p:spPr>
          <a:xfrm>
            <a:off x="4201949" y="1858176"/>
            <a:ext cx="1168947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41508-2DBF-2E3B-08CC-38628A87048C}"/>
              </a:ext>
            </a:extLst>
          </p:cNvPr>
          <p:cNvSpPr/>
          <p:nvPr/>
        </p:nvSpPr>
        <p:spPr>
          <a:xfrm>
            <a:off x="5992248" y="3494471"/>
            <a:ext cx="1274826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8A5FA1-B963-20F5-9BEB-0A740AA3B2CD}"/>
              </a:ext>
            </a:extLst>
          </p:cNvPr>
          <p:cNvSpPr/>
          <p:nvPr/>
        </p:nvSpPr>
        <p:spPr>
          <a:xfrm>
            <a:off x="6637141" y="3744728"/>
            <a:ext cx="1274826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32DCC-46D5-80C0-02B5-824A5A500219}"/>
              </a:ext>
            </a:extLst>
          </p:cNvPr>
          <p:cNvSpPr/>
          <p:nvPr/>
        </p:nvSpPr>
        <p:spPr>
          <a:xfrm>
            <a:off x="3685393" y="2063514"/>
            <a:ext cx="1908583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5" y="685078"/>
            <a:ext cx="5438112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16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16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16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16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63F19-4BD6-AEB8-B34F-236CEBC20095}"/>
              </a:ext>
            </a:extLst>
          </p:cNvPr>
          <p:cNvSpPr txBox="1"/>
          <p:nvPr/>
        </p:nvSpPr>
        <p:spPr>
          <a:xfrm>
            <a:off x="5689124" y="685078"/>
            <a:ext cx="34548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What is the text mainly about?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E9568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 local tradition. 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E9568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 family tradition.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E9568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lvl="0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C. </a:t>
            </a:r>
            <a:r>
              <a:rPr lang="en-US" sz="1800" dirty="0">
                <a:latin typeface="Cabin" pitchFamily="2" charset="77"/>
              </a:rPr>
              <a:t>A cooking contest.</a:t>
            </a:r>
          </a:p>
          <a:p>
            <a:pPr lvl="0"/>
            <a:endParaRPr lang="en-US" sz="1800" dirty="0"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2. </a:t>
            </a:r>
            <a:r>
              <a:rPr lang="en-US" sz="1800" dirty="0">
                <a:latin typeface="Cabin" pitchFamily="2" charset="77"/>
              </a:rPr>
              <a:t>To win the boat race, a team must ______. </a:t>
            </a:r>
          </a:p>
          <a:p>
            <a:endParaRPr lang="en-US" sz="1800" b="1" dirty="0">
              <a:solidFill>
                <a:schemeClr val="accent3"/>
              </a:solidFill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row the boat more quickly than the other teams 	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row the boat the fastest and properly cook the rice </a:t>
            </a:r>
          </a:p>
          <a:p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</a:t>
            </a:r>
            <a:r>
              <a:rPr lang="en-US" sz="1800" dirty="0">
                <a:solidFill>
                  <a:schemeClr val="accent3"/>
                </a:solidFill>
                <a:latin typeface="Cabin" pitchFamily="2" charset="77"/>
              </a:rPr>
              <a:t> </a:t>
            </a:r>
            <a:r>
              <a:rPr lang="en-US" sz="1800" dirty="0">
                <a:latin typeface="Cabin" pitchFamily="2" charset="77"/>
              </a:rPr>
              <a:t>cook rice properly and catch the duck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2D4DE0-E08E-F23A-B0B5-0B7C4F6C4507}"/>
              </a:ext>
            </a:extLst>
          </p:cNvPr>
          <p:cNvSpPr/>
          <p:nvPr/>
        </p:nvSpPr>
        <p:spPr>
          <a:xfrm>
            <a:off x="5689124" y="978859"/>
            <a:ext cx="306383" cy="3063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E43BF3-8C37-E4E1-39A5-DFD66AF4E8EF}"/>
              </a:ext>
            </a:extLst>
          </p:cNvPr>
          <p:cNvSpPr/>
          <p:nvPr/>
        </p:nvSpPr>
        <p:spPr>
          <a:xfrm>
            <a:off x="5703558" y="3438345"/>
            <a:ext cx="306383" cy="3063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1036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FC7D45-AD80-9617-EA0D-7E51490854A9}"/>
              </a:ext>
            </a:extLst>
          </p:cNvPr>
          <p:cNvSpPr/>
          <p:nvPr/>
        </p:nvSpPr>
        <p:spPr>
          <a:xfrm>
            <a:off x="2635899" y="2316214"/>
            <a:ext cx="1329252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5" y="685078"/>
            <a:ext cx="5438112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16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16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16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16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63F19-4BD6-AEB8-B34F-236CEBC20095}"/>
              </a:ext>
            </a:extLst>
          </p:cNvPr>
          <p:cNvSpPr txBox="1"/>
          <p:nvPr/>
        </p:nvSpPr>
        <p:spPr>
          <a:xfrm>
            <a:off x="5689124" y="685078"/>
            <a:ext cx="3454876" cy="423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3</a:t>
            </a:r>
            <a:r>
              <a:rPr lang="en-US" sz="1800" dirty="0">
                <a:solidFill>
                  <a:schemeClr val="accent2"/>
                </a:solidFill>
                <a:latin typeface="Cabin" pitchFamily="2" charset="77"/>
              </a:rPr>
              <a:t>. </a:t>
            </a:r>
            <a:r>
              <a:rPr lang="en-US" sz="1800" dirty="0">
                <a:latin typeface="Cabin" pitchFamily="2" charset="77"/>
              </a:rPr>
              <a:t>The phrase “</a:t>
            </a:r>
            <a:r>
              <a:rPr lang="en-US" sz="1800" b="1" dirty="0">
                <a:solidFill>
                  <a:srgbClr val="C00000"/>
                </a:solidFill>
                <a:latin typeface="Cabin" pitchFamily="2" charset="77"/>
              </a:rPr>
              <a:t>releases a duck</a:t>
            </a:r>
            <a:r>
              <a:rPr lang="en-US" sz="1800" dirty="0">
                <a:latin typeface="Cabin" pitchFamily="2" charset="77"/>
              </a:rPr>
              <a:t>” in the text means ______. 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gives it freedom 	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catches it 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 </a:t>
            </a:r>
            <a:r>
              <a:rPr lang="en-US" sz="1800" dirty="0">
                <a:latin typeface="Cabin" pitchFamily="2" charset="77"/>
              </a:rPr>
              <a:t>takes it home</a:t>
            </a:r>
          </a:p>
          <a:p>
            <a:pPr>
              <a:lnSpc>
                <a:spcPts val="2500"/>
              </a:lnSpc>
            </a:pPr>
            <a:endParaRPr lang="en-US" sz="1800" dirty="0">
              <a:latin typeface="Cabin" pitchFamily="2" charset="77"/>
            </a:endParaRPr>
          </a:p>
          <a:p>
            <a:pPr>
              <a:lnSpc>
                <a:spcPts val="2500"/>
              </a:lnSpc>
            </a:pPr>
            <a:endParaRPr lang="en-US" sz="1800" dirty="0">
              <a:latin typeface="Cabin" pitchFamily="2" charset="77"/>
            </a:endParaRP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2"/>
                </a:solidFill>
                <a:latin typeface="Cabin" pitchFamily="2" charset="77"/>
              </a:rPr>
              <a:t>4. </a:t>
            </a:r>
            <a:r>
              <a:rPr lang="en-US" sz="1800" dirty="0">
                <a:latin typeface="Cabin" pitchFamily="2" charset="77"/>
              </a:rPr>
              <a:t>Why is the festival important?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A. </a:t>
            </a:r>
            <a:r>
              <a:rPr lang="en-US" sz="1800" dirty="0">
                <a:latin typeface="Cabin" pitchFamily="2" charset="77"/>
              </a:rPr>
              <a:t>Because it is exciting. 	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B. </a:t>
            </a:r>
            <a:r>
              <a:rPr lang="en-US" sz="1800" dirty="0">
                <a:latin typeface="Cabin" pitchFamily="2" charset="77"/>
              </a:rPr>
              <a:t>Because people win valuable prizes. </a:t>
            </a:r>
          </a:p>
          <a:p>
            <a:pPr>
              <a:lnSpc>
                <a:spcPts val="2500"/>
              </a:lnSpc>
            </a:pP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C.</a:t>
            </a:r>
            <a:r>
              <a:rPr lang="en-US" sz="1800" dirty="0">
                <a:solidFill>
                  <a:schemeClr val="accent3"/>
                </a:solidFill>
                <a:latin typeface="Cabin" pitchFamily="2" charset="77"/>
              </a:rPr>
              <a:t> </a:t>
            </a:r>
            <a:r>
              <a:rPr lang="en-US" sz="1800" dirty="0">
                <a:latin typeface="Cabin" pitchFamily="2" charset="77"/>
              </a:rPr>
              <a:t>Because it keeps some village traditions alive.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BD4689-CDF6-C8FE-62A9-265D48ABC1AA}"/>
              </a:ext>
            </a:extLst>
          </p:cNvPr>
          <p:cNvSpPr/>
          <p:nvPr/>
        </p:nvSpPr>
        <p:spPr>
          <a:xfrm>
            <a:off x="5689124" y="1366354"/>
            <a:ext cx="306383" cy="3063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8617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A36459-3EF5-1182-D24C-93BD7C65F8BC}"/>
              </a:ext>
            </a:extLst>
          </p:cNvPr>
          <p:cNvSpPr/>
          <p:nvPr/>
        </p:nvSpPr>
        <p:spPr>
          <a:xfrm>
            <a:off x="5995507" y="2981156"/>
            <a:ext cx="508925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BF78C-D53A-6C22-574B-83220CD24C32}"/>
              </a:ext>
            </a:extLst>
          </p:cNvPr>
          <p:cNvSpPr/>
          <p:nvPr/>
        </p:nvSpPr>
        <p:spPr>
          <a:xfrm>
            <a:off x="7093009" y="2981156"/>
            <a:ext cx="1700613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DF853-2557-5517-ABD6-76A74FB0A6C8}"/>
              </a:ext>
            </a:extLst>
          </p:cNvPr>
          <p:cNvSpPr/>
          <p:nvPr/>
        </p:nvSpPr>
        <p:spPr>
          <a:xfrm>
            <a:off x="700150" y="4488734"/>
            <a:ext cx="1254948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BC323-54CD-A416-16D3-9B382E710027}"/>
              </a:ext>
            </a:extLst>
          </p:cNvPr>
          <p:cNvSpPr/>
          <p:nvPr/>
        </p:nvSpPr>
        <p:spPr>
          <a:xfrm>
            <a:off x="2766391" y="4493786"/>
            <a:ext cx="785118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DFCCD-B3F4-CE28-3F40-AF0466FE7F6E}"/>
              </a:ext>
            </a:extLst>
          </p:cNvPr>
          <p:cNvSpPr/>
          <p:nvPr/>
        </p:nvSpPr>
        <p:spPr>
          <a:xfrm>
            <a:off x="3933387" y="4498838"/>
            <a:ext cx="845741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4ACAA-75DF-F7DC-9CD9-81F1867AD0E6}"/>
              </a:ext>
            </a:extLst>
          </p:cNvPr>
          <p:cNvSpPr/>
          <p:nvPr/>
        </p:nvSpPr>
        <p:spPr>
          <a:xfrm>
            <a:off x="7006525" y="4244315"/>
            <a:ext cx="638613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77DF8-C389-AABF-073A-19DCB4B61A9A}"/>
              </a:ext>
            </a:extLst>
          </p:cNvPr>
          <p:cNvSpPr/>
          <p:nvPr/>
        </p:nvSpPr>
        <p:spPr>
          <a:xfrm>
            <a:off x="5743334" y="4574253"/>
            <a:ext cx="1585697" cy="255536"/>
          </a:xfrm>
          <a:prstGeom prst="rect">
            <a:avLst/>
          </a:prstGeom>
          <a:solidFill>
            <a:srgbClr val="F8E7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5D48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8F22-F444-9FBC-60A5-D27491D2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31" y="663146"/>
            <a:ext cx="5438112" cy="4296015"/>
          </a:xfrm>
        </p:spPr>
        <p:txBody>
          <a:bodyPr/>
          <a:lstStyle/>
          <a:p>
            <a:pPr marL="152400" indent="0" algn="just">
              <a:buNone/>
            </a:pPr>
            <a:r>
              <a:rPr lang="en-US" sz="16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None/>
            </a:pPr>
            <a:r>
              <a:rPr lang="en-US" sz="16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None/>
            </a:pPr>
            <a:r>
              <a:rPr lang="en-US" sz="16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None/>
            </a:pPr>
            <a:r>
              <a:rPr lang="en-US" sz="1600" dirty="0"/>
              <a:t>The village festival helps us maintain our traditions, connect with other people, and strengthen our family bonds. </a:t>
            </a:r>
          </a:p>
        </p:txBody>
      </p:sp>
      <p:sp>
        <p:nvSpPr>
          <p:cNvPr id="7" name="Google Shape;971;p30">
            <a:extLst>
              <a:ext uri="{FF2B5EF4-FFF2-40B4-BE49-F238E27FC236}">
                <a16:creationId xmlns:a16="http://schemas.microsoft.com/office/drawing/2014/main" id="{04CD26E3-3248-5EFE-370E-F0600F9F3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150" y="2169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Ex 2. Read the text. Choose the correct </a:t>
            </a:r>
            <a:r>
              <a:rPr lang="en" sz="2200" dirty="0" err="1"/>
              <a:t>answe</a:t>
            </a:r>
            <a:r>
              <a:rPr lang="en-US" sz="2200" dirty="0"/>
              <a:t>r</a:t>
            </a:r>
            <a:r>
              <a:rPr lang="en" sz="2200" dirty="0"/>
              <a:t> A, B, or C.</a:t>
            </a:r>
            <a:endParaRPr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63F19-4BD6-AEB8-B34F-236CEBC20095}"/>
              </a:ext>
            </a:extLst>
          </p:cNvPr>
          <p:cNvSpPr txBox="1"/>
          <p:nvPr/>
        </p:nvSpPr>
        <p:spPr>
          <a:xfrm>
            <a:off x="5689124" y="685078"/>
            <a:ext cx="3454876" cy="423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The phrase “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releases a duck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” in the text means ______.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gives it freedom 	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catches it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C.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takes it home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4.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Why is the festival important?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A.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Because it is exciting. 	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Because people win valuable prizes.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C.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E9568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Because it keeps some village traditions alive.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BD4689-CDF6-C8FE-62A9-265D48ABC1AA}"/>
              </a:ext>
            </a:extLst>
          </p:cNvPr>
          <p:cNvSpPr/>
          <p:nvPr/>
        </p:nvSpPr>
        <p:spPr>
          <a:xfrm>
            <a:off x="5689124" y="1366354"/>
            <a:ext cx="306383" cy="3063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E9CDFC-E787-A4D1-CFE4-E8BA0DBC4C23}"/>
              </a:ext>
            </a:extLst>
          </p:cNvPr>
          <p:cNvSpPr/>
          <p:nvPr/>
        </p:nvSpPr>
        <p:spPr>
          <a:xfrm>
            <a:off x="5689124" y="4230669"/>
            <a:ext cx="306383" cy="3063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49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1;p30">
            <a:extLst>
              <a:ext uri="{FF2B5EF4-FFF2-40B4-BE49-F238E27FC236}">
                <a16:creationId xmlns:a16="http://schemas.microsoft.com/office/drawing/2014/main" id="{DA54C498-DD08-21CC-F280-387810ABCAE5}"/>
              </a:ext>
            </a:extLst>
          </p:cNvPr>
          <p:cNvSpPr txBox="1">
            <a:spLocks/>
          </p:cNvSpPr>
          <p:nvPr/>
        </p:nvSpPr>
        <p:spPr>
          <a:xfrm>
            <a:off x="366411" y="204011"/>
            <a:ext cx="85908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Ex 3. Check your memory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0DDBA8-8BD8-7FED-881C-7F998F460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308" y="-44450"/>
            <a:ext cx="4203700" cy="4648200"/>
          </a:xfrm>
          <a:prstGeom prst="rect">
            <a:avLst/>
          </a:prstGeom>
        </p:spPr>
      </p:pic>
      <p:pic>
        <p:nvPicPr>
          <p:cNvPr id="22" name="Picture 2" descr="Happy Vietnamese Family Having Dinner For Tet Celebration Stock Photo,  Picture And Royalty Free Image. Image 69984416.">
            <a:extLst>
              <a:ext uri="{FF2B5EF4-FFF2-40B4-BE49-F238E27FC236}">
                <a16:creationId xmlns:a16="http://schemas.microsoft.com/office/drawing/2014/main" id="{BB4EF8F8-B737-A996-1B29-DFB555B0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74" y="1967211"/>
            <a:ext cx="2980331" cy="1987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E493E0E-5EDD-AF10-783E-C26A74DF8074}"/>
              </a:ext>
            </a:extLst>
          </p:cNvPr>
          <p:cNvSpPr/>
          <p:nvPr/>
        </p:nvSpPr>
        <p:spPr>
          <a:xfrm>
            <a:off x="3171674" y="3813513"/>
            <a:ext cx="2980331" cy="4097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Cabin" pitchFamily="2" charset="77"/>
              </a:rPr>
              <a:t>A</a:t>
            </a:r>
            <a:r>
              <a:rPr lang="en-VN" sz="1800" b="1" dirty="0">
                <a:latin typeface="Cabin" pitchFamily="2" charset="77"/>
              </a:rPr>
              <a:t> family party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A959F9D-3464-02E9-113B-CC7E1DDCCFD3}"/>
              </a:ext>
            </a:extLst>
          </p:cNvPr>
          <p:cNvSpPr/>
          <p:nvPr/>
        </p:nvSpPr>
        <p:spPr>
          <a:xfrm>
            <a:off x="374468" y="1045029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45F2267-EB2F-D2E8-FD05-8B15C9BA58F6}"/>
              </a:ext>
            </a:extLst>
          </p:cNvPr>
          <p:cNvSpPr/>
          <p:nvPr/>
        </p:nvSpPr>
        <p:spPr>
          <a:xfrm>
            <a:off x="7672259" y="1045029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6D4A139-2594-6C01-0898-C842440AF822}"/>
              </a:ext>
            </a:extLst>
          </p:cNvPr>
          <p:cNvSpPr/>
          <p:nvPr/>
        </p:nvSpPr>
        <p:spPr>
          <a:xfrm>
            <a:off x="374468" y="4545875"/>
            <a:ext cx="1696067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to eat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169349F-7DF5-D3FE-735D-AD162674EFCC}"/>
              </a:ext>
            </a:extLst>
          </p:cNvPr>
          <p:cNvSpPr/>
          <p:nvPr/>
        </p:nvSpPr>
        <p:spPr>
          <a:xfrm>
            <a:off x="7672259" y="4545875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432375-AD29-9465-FAC8-04F6653D6284}"/>
              </a:ext>
            </a:extLst>
          </p:cNvPr>
          <p:cNvSpPr txBox="1"/>
          <p:nvPr/>
        </p:nvSpPr>
        <p:spPr>
          <a:xfrm>
            <a:off x="366411" y="1571764"/>
            <a:ext cx="279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VN" sz="2000" dirty="0"/>
              <a:t>n the (1) __________ of Tet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984E19-65A0-C392-D23F-5C357BC532B5}"/>
              </a:ext>
            </a:extLst>
          </p:cNvPr>
          <p:cNvSpPr txBox="1"/>
          <p:nvPr/>
        </p:nvSpPr>
        <p:spPr>
          <a:xfrm>
            <a:off x="6415519" y="1642102"/>
            <a:ext cx="2354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at (2) __________</a:t>
            </a:r>
            <a:endParaRPr lang="en-VN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545ECC-23C7-6BCA-395A-A0EDBFE2C15E}"/>
              </a:ext>
            </a:extLst>
          </p:cNvPr>
          <p:cNvSpPr txBox="1"/>
          <p:nvPr/>
        </p:nvSpPr>
        <p:spPr>
          <a:xfrm>
            <a:off x="6415519" y="4018373"/>
            <a:ext cx="2354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family members</a:t>
            </a:r>
            <a:endParaRPr lang="en-VN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6EB01C-ACFC-EA8B-4D35-120B3F2C1C6C}"/>
              </a:ext>
            </a:extLst>
          </p:cNvPr>
          <p:cNvSpPr txBox="1"/>
          <p:nvPr/>
        </p:nvSpPr>
        <p:spPr>
          <a:xfrm>
            <a:off x="383036" y="3683197"/>
            <a:ext cx="279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traditional (3) _______________</a:t>
            </a:r>
            <a:endParaRPr lang="en-VN" sz="2000" dirty="0"/>
          </a:p>
        </p:txBody>
      </p:sp>
      <p:pic>
        <p:nvPicPr>
          <p:cNvPr id="9220" name="Picture 4" descr="Premium Vector | Group of family members avatars characters">
            <a:extLst>
              <a:ext uri="{FF2B5EF4-FFF2-40B4-BE49-F238E27FC236}">
                <a16:creationId xmlns:a16="http://schemas.microsoft.com/office/drawing/2014/main" id="{5F22B585-70AE-0C94-2B88-D3CA839A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1163" y1="18400" x2="71163" y2="18400"/>
                        <a14:foregroundMark x1="71465" y1="15850" x2="71465" y2="15850"/>
                        <a14:foregroundMark x1="70508" y1="14200" x2="72119" y2="14850"/>
                        <a14:foregroundMark x1="49371" y1="65950" x2="49371" y2="65950"/>
                        <a14:foregroundMark x1="45445" y1="59150" x2="45445" y2="66250"/>
                        <a14:foregroundMark x1="67891" y1="15500" x2="67891" y2="1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65" y="2563135"/>
            <a:ext cx="1696067" cy="17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1;p30">
            <a:extLst>
              <a:ext uri="{FF2B5EF4-FFF2-40B4-BE49-F238E27FC236}">
                <a16:creationId xmlns:a16="http://schemas.microsoft.com/office/drawing/2014/main" id="{DA54C498-DD08-21CC-F280-387810ABCAE5}"/>
              </a:ext>
            </a:extLst>
          </p:cNvPr>
          <p:cNvSpPr txBox="1">
            <a:spLocks/>
          </p:cNvSpPr>
          <p:nvPr/>
        </p:nvSpPr>
        <p:spPr>
          <a:xfrm>
            <a:off x="578618" y="184339"/>
            <a:ext cx="82061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D8B74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Ex 3. Read the text again and complete the mind map.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0833F7-1EDE-4E9C-99BE-CF96A2ECED95}"/>
              </a:ext>
            </a:extLst>
          </p:cNvPr>
          <p:cNvSpPr txBox="1">
            <a:spLocks/>
          </p:cNvSpPr>
          <p:nvPr/>
        </p:nvSpPr>
        <p:spPr>
          <a:xfrm>
            <a:off x="152031" y="663146"/>
            <a:ext cx="6379398" cy="429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152400" indent="0" algn="just">
              <a:buFont typeface="Livvic"/>
              <a:buNone/>
            </a:pPr>
            <a:r>
              <a:rPr lang="en-US" sz="1700" dirty="0"/>
              <a:t>I live in a small village in northern Viet Nam. Every year, people in my village look forward to the third day of Tet. It is one of our most important festival days. </a:t>
            </a:r>
          </a:p>
          <a:p>
            <a:pPr marL="152400" indent="0" algn="just">
              <a:buFont typeface="Livvic"/>
              <a:buNone/>
            </a:pPr>
            <a:r>
              <a:rPr lang="en-US" sz="1700" dirty="0"/>
              <a:t>In the morning, we gather along the riverside to watch some competitions. First, there is a special boat race. Some team members cook rice on the boat while others row the boat as fast as they can. The fastest team with well-cooked rice wins the race. Then, the referee releases a duck into the middle of the river. Contestants jump into the river to catch it. The atmosphere becomes loud with the sound of drums and cheers of festival goers. </a:t>
            </a:r>
          </a:p>
          <a:p>
            <a:pPr marL="152400" indent="0" algn="just">
              <a:buFont typeface="Livvic"/>
              <a:buNone/>
            </a:pPr>
            <a:r>
              <a:rPr lang="en-US" sz="1700" dirty="0"/>
              <a:t>At noon, there is a village party at the communal house for the elders. Each family also holds a home party. We cook traditional dishes like sticky rice and steamed chicken. Sometimes, we include food that children love, such as bun cha or even pizzas! </a:t>
            </a:r>
          </a:p>
          <a:p>
            <a:pPr marL="152400" indent="0" algn="just">
              <a:buFont typeface="Livvic"/>
              <a:buNone/>
            </a:pPr>
            <a:r>
              <a:rPr lang="en-US" sz="1700" dirty="0"/>
              <a:t>The village festival helps us maintain our traditions, connect with other people, and strengthen our family bonds. </a:t>
            </a:r>
          </a:p>
        </p:txBody>
      </p:sp>
      <p:pic>
        <p:nvPicPr>
          <p:cNvPr id="8" name="5 min Countdown Flip Timer  Simple Beeps _1080p">
            <a:hlinkClick r:id="" action="ppaction://media"/>
            <a:extLst>
              <a:ext uri="{FF2B5EF4-FFF2-40B4-BE49-F238E27FC236}">
                <a16:creationId xmlns:a16="http://schemas.microsoft.com/office/drawing/2014/main" id="{1B75B6EF-CC7E-EA19-9D5F-B57705966B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872.2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2428" y="776711"/>
            <a:ext cx="1872343" cy="10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1;p30">
            <a:extLst>
              <a:ext uri="{FF2B5EF4-FFF2-40B4-BE49-F238E27FC236}">
                <a16:creationId xmlns:a16="http://schemas.microsoft.com/office/drawing/2014/main" id="{DA54C498-DD08-21CC-F280-387810ABCAE5}"/>
              </a:ext>
            </a:extLst>
          </p:cNvPr>
          <p:cNvSpPr txBox="1">
            <a:spLocks/>
          </p:cNvSpPr>
          <p:nvPr/>
        </p:nvSpPr>
        <p:spPr>
          <a:xfrm>
            <a:off x="772564" y="147295"/>
            <a:ext cx="85908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D8B74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Ex 3. Check your answers.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0DDBA8-8BD8-7FED-881C-7F998F460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308" y="-44450"/>
            <a:ext cx="4203700" cy="4648200"/>
          </a:xfrm>
          <a:prstGeom prst="rect">
            <a:avLst/>
          </a:prstGeom>
        </p:spPr>
      </p:pic>
      <p:pic>
        <p:nvPicPr>
          <p:cNvPr id="22" name="Picture 2" descr="Happy Vietnamese Family Having Dinner For Tet Celebration Stock Photo,  Picture And Royalty Free Image. Image 69984416.">
            <a:extLst>
              <a:ext uri="{FF2B5EF4-FFF2-40B4-BE49-F238E27FC236}">
                <a16:creationId xmlns:a16="http://schemas.microsoft.com/office/drawing/2014/main" id="{BB4EF8F8-B737-A996-1B29-DFB555B0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74" y="1967211"/>
            <a:ext cx="2980331" cy="1987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E493E0E-5EDD-AF10-783E-C26A74DF8074}"/>
              </a:ext>
            </a:extLst>
          </p:cNvPr>
          <p:cNvSpPr/>
          <p:nvPr/>
        </p:nvSpPr>
        <p:spPr>
          <a:xfrm>
            <a:off x="3171674" y="3813513"/>
            <a:ext cx="2980331" cy="4097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</a:t>
            </a:r>
            <a:r>
              <a:rPr kumimoji="0" lang="en-VN" sz="18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 family party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A959F9D-3464-02E9-113B-CC7E1DDCCFD3}"/>
              </a:ext>
            </a:extLst>
          </p:cNvPr>
          <p:cNvSpPr/>
          <p:nvPr/>
        </p:nvSpPr>
        <p:spPr>
          <a:xfrm>
            <a:off x="374468" y="1045029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45F2267-EB2F-D2E8-FD05-8B15C9BA58F6}"/>
              </a:ext>
            </a:extLst>
          </p:cNvPr>
          <p:cNvSpPr/>
          <p:nvPr/>
        </p:nvSpPr>
        <p:spPr>
          <a:xfrm>
            <a:off x="7672259" y="1045029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Where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6D4A139-2594-6C01-0898-C842440AF822}"/>
              </a:ext>
            </a:extLst>
          </p:cNvPr>
          <p:cNvSpPr/>
          <p:nvPr/>
        </p:nvSpPr>
        <p:spPr>
          <a:xfrm>
            <a:off x="374468" y="4545875"/>
            <a:ext cx="1696067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What to eat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169349F-7DF5-D3FE-735D-AD162674EFCC}"/>
              </a:ext>
            </a:extLst>
          </p:cNvPr>
          <p:cNvSpPr/>
          <p:nvPr/>
        </p:nvSpPr>
        <p:spPr>
          <a:xfrm>
            <a:off x="7672259" y="4545875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432375-AD29-9465-FAC8-04F6653D6284}"/>
              </a:ext>
            </a:extLst>
          </p:cNvPr>
          <p:cNvSpPr txBox="1"/>
          <p:nvPr/>
        </p:nvSpPr>
        <p:spPr>
          <a:xfrm>
            <a:off x="366411" y="1571764"/>
            <a:ext cx="279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the (1) __________ of Tet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984E19-65A0-C392-D23F-5C357BC532B5}"/>
              </a:ext>
            </a:extLst>
          </p:cNvPr>
          <p:cNvSpPr txBox="1"/>
          <p:nvPr/>
        </p:nvSpPr>
        <p:spPr>
          <a:xfrm>
            <a:off x="6415519" y="1642102"/>
            <a:ext cx="2354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 (2) __________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545ECC-23C7-6BCA-395A-A0EDBFE2C15E}"/>
              </a:ext>
            </a:extLst>
          </p:cNvPr>
          <p:cNvSpPr txBox="1"/>
          <p:nvPr/>
        </p:nvSpPr>
        <p:spPr>
          <a:xfrm>
            <a:off x="6415519" y="4018373"/>
            <a:ext cx="2354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family members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6EB01C-ACFC-EA8B-4D35-120B3F2C1C6C}"/>
              </a:ext>
            </a:extLst>
          </p:cNvPr>
          <p:cNvSpPr txBox="1"/>
          <p:nvPr/>
        </p:nvSpPr>
        <p:spPr>
          <a:xfrm>
            <a:off x="383036" y="3683197"/>
            <a:ext cx="279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traditional (3) _______________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220" name="Picture 4" descr="Premium Vector | Group of family members avatars characters">
            <a:extLst>
              <a:ext uri="{FF2B5EF4-FFF2-40B4-BE49-F238E27FC236}">
                <a16:creationId xmlns:a16="http://schemas.microsoft.com/office/drawing/2014/main" id="{5F22B585-70AE-0C94-2B88-D3CA839A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1163" y1="18400" x2="71163" y2="18400"/>
                        <a14:foregroundMark x1="71465" y1="15850" x2="71465" y2="15850"/>
                        <a14:foregroundMark x1="70508" y1="14200" x2="72119" y2="14850"/>
                        <a14:foregroundMark x1="49371" y1="65950" x2="49371" y2="65950"/>
                        <a14:foregroundMark x1="45445" y1="59150" x2="45445" y2="66250"/>
                        <a14:foregroundMark x1="67891" y1="15500" x2="67891" y2="1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65" y="2563135"/>
            <a:ext cx="1696067" cy="17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675094-DC8D-CB5C-1718-66D96C7DA794}"/>
              </a:ext>
            </a:extLst>
          </p:cNvPr>
          <p:cNvSpPr txBox="1"/>
          <p:nvPr/>
        </p:nvSpPr>
        <p:spPr>
          <a:xfrm>
            <a:off x="136015" y="1884763"/>
            <a:ext cx="1847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3rd/third day</a:t>
            </a:r>
            <a:endParaRPr lang="en-VN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F3630-A234-37B9-A5A0-8086205A09C8}"/>
              </a:ext>
            </a:extLst>
          </p:cNvPr>
          <p:cNvSpPr txBox="1"/>
          <p:nvPr/>
        </p:nvSpPr>
        <p:spPr>
          <a:xfrm>
            <a:off x="7189958" y="1634391"/>
            <a:ext cx="985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home</a:t>
            </a:r>
            <a:endParaRPr lang="en-VN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E781E-33C7-3F11-E4F0-030BC6F31709}"/>
              </a:ext>
            </a:extLst>
          </p:cNvPr>
          <p:cNvSpPr txBox="1"/>
          <p:nvPr/>
        </p:nvSpPr>
        <p:spPr>
          <a:xfrm>
            <a:off x="462586" y="4007476"/>
            <a:ext cx="2149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dishes</a:t>
            </a:r>
            <a:endParaRPr lang="en-V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"/>
          <p:cNvSpPr txBox="1">
            <a:spLocks noGrp="1"/>
          </p:cNvSpPr>
          <p:nvPr>
            <p:ph type="title"/>
          </p:nvPr>
        </p:nvSpPr>
        <p:spPr>
          <a:xfrm>
            <a:off x="720000" y="145849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Warm-up | Stop the bus</a:t>
            </a:r>
            <a:endParaRPr sz="3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8E619F-7A9D-17BC-10A2-B29C6B23C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75081"/>
              </p:ext>
            </p:extLst>
          </p:nvPr>
        </p:nvGraphicFramePr>
        <p:xfrm>
          <a:off x="565135" y="827773"/>
          <a:ext cx="8415577" cy="4038048"/>
        </p:xfrm>
        <a:graphic>
          <a:graphicData uri="http://schemas.openxmlformats.org/drawingml/2006/table">
            <a:tbl>
              <a:tblPr firstRow="1" bandRow="1">
                <a:tableStyleId>{2AB83512-45FE-449D-98B8-7F6D3158D5CF}</a:tableStyleId>
              </a:tblPr>
              <a:tblGrid>
                <a:gridCol w="1432014">
                  <a:extLst>
                    <a:ext uri="{9D8B030D-6E8A-4147-A177-3AD203B41FA5}">
                      <a16:colId xmlns:a16="http://schemas.microsoft.com/office/drawing/2014/main" val="3643096333"/>
                    </a:ext>
                  </a:extLst>
                </a:gridCol>
                <a:gridCol w="6983563">
                  <a:extLst>
                    <a:ext uri="{9D8B030D-6E8A-4147-A177-3AD203B41FA5}">
                      <a16:colId xmlns:a16="http://schemas.microsoft.com/office/drawing/2014/main" val="4265869385"/>
                    </a:ext>
                  </a:extLst>
                </a:gridCol>
              </a:tblGrid>
              <a:tr h="504756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u="none" strike="noStrike" cap="none" dirty="0">
                          <a:solidFill>
                            <a:schemeClr val="bg1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food offerings</a:t>
                      </a:r>
                      <a:r>
                        <a:rPr lang="en-VN" sz="2000" b="0" i="1" u="none" strike="noStrike" cap="none" dirty="0">
                          <a:solidFill>
                            <a:schemeClr val="accent6"/>
                          </a:solidFill>
                          <a:latin typeface="Hind Siliguri"/>
                          <a:cs typeface="Hind Siliguri"/>
                          <a:sym typeface="Hind Siliguri"/>
                        </a:rPr>
                        <a:t>, feast, folk dance, festival goers,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12067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332735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61576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368560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30337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59000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40512"/>
                  </a:ext>
                </a:extLst>
              </a:tr>
              <a:tr h="50475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1" i="0" u="none" strike="noStrike" cap="none" dirty="0">
                        <a:solidFill>
                          <a:schemeClr val="bg1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VN" sz="2000" b="0" i="1" u="none" strike="noStrike" cap="none" dirty="0">
                        <a:solidFill>
                          <a:schemeClr val="accent6"/>
                        </a:solidFill>
                        <a:latin typeface="Hind Siliguri"/>
                        <a:cs typeface="Hind Siliguri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55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A69AB7-6F02-FC39-BE47-994187C4341B}"/>
              </a:ext>
            </a:extLst>
          </p:cNvPr>
          <p:cNvSpPr txBox="1"/>
          <p:nvPr/>
        </p:nvSpPr>
        <p:spPr>
          <a:xfrm>
            <a:off x="897556" y="1386154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E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A4C20-F9B6-E768-CFEA-13FB98933A1A}"/>
              </a:ext>
            </a:extLst>
          </p:cNvPr>
          <p:cNvSpPr txBox="1"/>
          <p:nvPr/>
        </p:nvSpPr>
        <p:spPr>
          <a:xfrm>
            <a:off x="1929353" y="1386154"/>
            <a:ext cx="6153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event, entertainment,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exhibition, Easter, … 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95BD4-5D4B-5181-0D18-1F4C100BF4AD}"/>
              </a:ext>
            </a:extLst>
          </p:cNvPr>
          <p:cNvSpPr txBox="1"/>
          <p:nvPr/>
        </p:nvSpPr>
        <p:spPr>
          <a:xfrm>
            <a:off x="897556" y="1895488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3198F-C856-2BDE-81DE-66FA9DA036C8}"/>
              </a:ext>
            </a:extLst>
          </p:cNvPr>
          <p:cNvSpPr txBox="1"/>
          <p:nvPr/>
        </p:nvSpPr>
        <p:spPr>
          <a:xfrm>
            <a:off x="1929352" y="1895488"/>
            <a:ext cx="7051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song, symbol, seasonal, supertitious,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special,…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CFEFA-FBEC-3F36-7926-A5DB26737C0B}"/>
              </a:ext>
            </a:extLst>
          </p:cNvPr>
          <p:cNvSpPr txBox="1"/>
          <p:nvPr/>
        </p:nvSpPr>
        <p:spPr>
          <a:xfrm>
            <a:off x="897556" y="2404822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noProof="0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T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083C2-D51C-9D99-AEB1-3584208EB73E}"/>
              </a:ext>
            </a:extLst>
          </p:cNvPr>
          <p:cNvSpPr txBox="1"/>
          <p:nvPr/>
        </p:nvSpPr>
        <p:spPr>
          <a:xfrm>
            <a:off x="1929353" y="2404822"/>
            <a:ext cx="6790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Thanksgiving,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together, traditional, theme, …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1AE87-181B-6068-7C30-1936BAD8859A}"/>
              </a:ext>
            </a:extLst>
          </p:cNvPr>
          <p:cNvSpPr txBox="1"/>
          <p:nvPr/>
        </p:nvSpPr>
        <p:spPr>
          <a:xfrm>
            <a:off x="897556" y="2914156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I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F0A97-E9C9-A13D-59AD-AF649572BE44}"/>
              </a:ext>
            </a:extLst>
          </p:cNvPr>
          <p:cNvSpPr txBox="1"/>
          <p:nvPr/>
        </p:nvSpPr>
        <p:spPr>
          <a:xfrm>
            <a:off x="1929353" y="2914156"/>
            <a:ext cx="6790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83535"/>
                </a:solidFill>
                <a:latin typeface="Hind Siliguri"/>
                <a:cs typeface="Hind Siliguri"/>
                <a:sym typeface="Hind Siliguri"/>
              </a:rPr>
              <a:t>i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mportant, incense,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inspiring, …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73D7F-F29C-804A-6BFF-4AB629548173}"/>
              </a:ext>
            </a:extLst>
          </p:cNvPr>
          <p:cNvSpPr txBox="1"/>
          <p:nvPr/>
        </p:nvSpPr>
        <p:spPr>
          <a:xfrm>
            <a:off x="897556" y="3423490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V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14024-BDDC-837D-FC5D-24B84A4D254E}"/>
              </a:ext>
            </a:extLst>
          </p:cNvPr>
          <p:cNvSpPr txBox="1"/>
          <p:nvPr/>
        </p:nvSpPr>
        <p:spPr>
          <a:xfrm>
            <a:off x="1929353" y="3423490"/>
            <a:ext cx="4817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village, valuable, various,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vacation,…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177BF9-9F78-25FE-F742-D451B14D5680}"/>
              </a:ext>
            </a:extLst>
          </p:cNvPr>
          <p:cNvSpPr txBox="1"/>
          <p:nvPr/>
        </p:nvSpPr>
        <p:spPr>
          <a:xfrm>
            <a:off x="897556" y="3932824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A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3E576-BEC8-AA09-1931-5F728B25E852}"/>
              </a:ext>
            </a:extLst>
          </p:cNvPr>
          <p:cNvSpPr txBox="1"/>
          <p:nvPr/>
        </p:nvSpPr>
        <p:spPr>
          <a:xfrm>
            <a:off x="1929353" y="3932824"/>
            <a:ext cx="4817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83535"/>
                </a:solidFill>
                <a:latin typeface="Hind Siliguri"/>
                <a:cs typeface="Hind Siliguri"/>
                <a:sym typeface="Hind Siliguri"/>
              </a:rPr>
              <a:t>a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ctivity, annual,</a:t>
            </a:r>
            <a:r>
              <a:rPr kumimoji="0" lang="en-VN" sz="2000" b="0" i="1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 amazing, … 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BA9216-CB3A-1E75-7259-50602E9956EC}"/>
              </a:ext>
            </a:extLst>
          </p:cNvPr>
          <p:cNvSpPr txBox="1"/>
          <p:nvPr/>
        </p:nvSpPr>
        <p:spPr>
          <a:xfrm>
            <a:off x="897556" y="4399322"/>
            <a:ext cx="748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DFDF6"/>
                </a:solidFill>
                <a:latin typeface="Hind Siliguri"/>
                <a:cs typeface="Hind Siliguri"/>
                <a:sym typeface="Hind Siliguri"/>
              </a:rPr>
              <a:t>L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Hind Siliguri"/>
              <a:cs typeface="Hind Siliguri"/>
              <a:sym typeface="Hind Siligu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7E533-3046-27CF-AFBD-3A700AA8A88A}"/>
              </a:ext>
            </a:extLst>
          </p:cNvPr>
          <p:cNvSpPr txBox="1"/>
          <p:nvPr/>
        </p:nvSpPr>
        <p:spPr>
          <a:xfrm>
            <a:off x="1929353" y="4399322"/>
            <a:ext cx="4817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83535"/>
                </a:solidFill>
                <a:latin typeface="Hind Siliguri"/>
                <a:cs typeface="Hind Siliguri"/>
                <a:sym typeface="Hind Siliguri"/>
              </a:rPr>
              <a:t>la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Hind Siliguri"/>
                <a:cs typeface="Hind Siliguri"/>
                <a:sym typeface="Hind Siliguri"/>
              </a:rPr>
              <a:t>ntern, lucky money, local festival,…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458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34"/>
          <p:cNvGrpSpPr/>
          <p:nvPr/>
        </p:nvGrpSpPr>
        <p:grpSpPr>
          <a:xfrm>
            <a:off x="720000" y="1000353"/>
            <a:ext cx="3142825" cy="3143736"/>
            <a:chOff x="720000" y="1000353"/>
            <a:chExt cx="3142825" cy="3143736"/>
          </a:xfrm>
        </p:grpSpPr>
        <p:sp>
          <p:nvSpPr>
            <p:cNvPr id="1182" name="Google Shape;1182;p34"/>
            <p:cNvSpPr/>
            <p:nvPr/>
          </p:nvSpPr>
          <p:spPr>
            <a:xfrm>
              <a:off x="720000" y="1000353"/>
              <a:ext cx="3142825" cy="3142825"/>
            </a:xfrm>
            <a:custGeom>
              <a:avLst/>
              <a:gdLst/>
              <a:ahLst/>
              <a:cxnLst/>
              <a:rect l="l" t="t" r="r" b="b"/>
              <a:pathLst>
                <a:path w="172659" h="172659" extrusionOk="0">
                  <a:moveTo>
                    <a:pt x="86342" y="1"/>
                  </a:moveTo>
                  <a:cubicBezTo>
                    <a:pt x="38648" y="1"/>
                    <a:pt x="1" y="38673"/>
                    <a:pt x="1" y="86342"/>
                  </a:cubicBezTo>
                  <a:cubicBezTo>
                    <a:pt x="1" y="134012"/>
                    <a:pt x="38648" y="172659"/>
                    <a:pt x="86342" y="172659"/>
                  </a:cubicBezTo>
                  <a:cubicBezTo>
                    <a:pt x="134012" y="172659"/>
                    <a:pt x="172658" y="134012"/>
                    <a:pt x="172658" y="86342"/>
                  </a:cubicBezTo>
                  <a:cubicBezTo>
                    <a:pt x="172658" y="38673"/>
                    <a:pt x="134012" y="1"/>
                    <a:pt x="86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617820" y="3205204"/>
              <a:ext cx="40610" cy="30580"/>
            </a:xfrm>
            <a:custGeom>
              <a:avLst/>
              <a:gdLst/>
              <a:ahLst/>
              <a:cxnLst/>
              <a:rect l="l" t="t" r="r" b="b"/>
              <a:pathLst>
                <a:path w="2231" h="1680" extrusionOk="0">
                  <a:moveTo>
                    <a:pt x="1404" y="0"/>
                  </a:moveTo>
                  <a:cubicBezTo>
                    <a:pt x="928" y="26"/>
                    <a:pt x="426" y="76"/>
                    <a:pt x="0" y="201"/>
                  </a:cubicBezTo>
                  <a:cubicBezTo>
                    <a:pt x="201" y="351"/>
                    <a:pt x="401" y="627"/>
                    <a:pt x="527" y="853"/>
                  </a:cubicBezTo>
                  <a:cubicBezTo>
                    <a:pt x="585" y="794"/>
                    <a:pt x="670" y="758"/>
                    <a:pt x="749" y="758"/>
                  </a:cubicBezTo>
                  <a:cubicBezTo>
                    <a:pt x="841" y="758"/>
                    <a:pt x="926" y="807"/>
                    <a:pt x="953" y="928"/>
                  </a:cubicBezTo>
                  <a:cubicBezTo>
                    <a:pt x="978" y="1178"/>
                    <a:pt x="1028" y="1429"/>
                    <a:pt x="1078" y="1680"/>
                  </a:cubicBezTo>
                  <a:cubicBezTo>
                    <a:pt x="1454" y="1304"/>
                    <a:pt x="1855" y="953"/>
                    <a:pt x="2231" y="627"/>
                  </a:cubicBezTo>
                  <a:cubicBezTo>
                    <a:pt x="1930" y="401"/>
                    <a:pt x="1680" y="176"/>
                    <a:pt x="1479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632874" y="3160954"/>
              <a:ext cx="71645" cy="51113"/>
            </a:xfrm>
            <a:custGeom>
              <a:avLst/>
              <a:gdLst/>
              <a:ahLst/>
              <a:cxnLst/>
              <a:rect l="l" t="t" r="r" b="b"/>
              <a:pathLst>
                <a:path w="3936" h="2808" extrusionOk="0">
                  <a:moveTo>
                    <a:pt x="853" y="0"/>
                  </a:moveTo>
                  <a:cubicBezTo>
                    <a:pt x="727" y="0"/>
                    <a:pt x="602" y="25"/>
                    <a:pt x="527" y="50"/>
                  </a:cubicBezTo>
                  <a:cubicBezTo>
                    <a:pt x="251" y="176"/>
                    <a:pt x="101" y="351"/>
                    <a:pt x="76" y="577"/>
                  </a:cubicBezTo>
                  <a:cubicBezTo>
                    <a:pt x="0" y="1003"/>
                    <a:pt x="301" y="1579"/>
                    <a:pt x="627" y="1880"/>
                  </a:cubicBezTo>
                  <a:cubicBezTo>
                    <a:pt x="878" y="2131"/>
                    <a:pt x="1279" y="2482"/>
                    <a:pt x="1680" y="2807"/>
                  </a:cubicBezTo>
                  <a:cubicBezTo>
                    <a:pt x="2482" y="2156"/>
                    <a:pt x="3234" y="1554"/>
                    <a:pt x="3935" y="1053"/>
                  </a:cubicBezTo>
                  <a:cubicBezTo>
                    <a:pt x="2958" y="552"/>
                    <a:pt x="1604" y="0"/>
                    <a:pt x="853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2579950" y="4054205"/>
              <a:ext cx="234521" cy="62507"/>
            </a:xfrm>
            <a:custGeom>
              <a:avLst/>
              <a:gdLst/>
              <a:ahLst/>
              <a:cxnLst/>
              <a:rect l="l" t="t" r="r" b="b"/>
              <a:pathLst>
                <a:path w="12884" h="3434" extrusionOk="0">
                  <a:moveTo>
                    <a:pt x="126" y="0"/>
                  </a:moveTo>
                  <a:cubicBezTo>
                    <a:pt x="176" y="1103"/>
                    <a:pt x="51" y="2356"/>
                    <a:pt x="1" y="3434"/>
                  </a:cubicBezTo>
                  <a:cubicBezTo>
                    <a:pt x="4412" y="2632"/>
                    <a:pt x="8723" y="1454"/>
                    <a:pt x="12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3110971" y="3704062"/>
              <a:ext cx="23299" cy="6644"/>
            </a:xfrm>
            <a:custGeom>
              <a:avLst/>
              <a:gdLst/>
              <a:ahLst/>
              <a:cxnLst/>
              <a:rect l="l" t="t" r="r" b="b"/>
              <a:pathLst>
                <a:path w="1280" h="365" extrusionOk="0">
                  <a:moveTo>
                    <a:pt x="730" y="0"/>
                  </a:moveTo>
                  <a:cubicBezTo>
                    <a:pt x="673" y="0"/>
                    <a:pt x="616" y="67"/>
                    <a:pt x="352" y="164"/>
                  </a:cubicBezTo>
                  <a:cubicBezTo>
                    <a:pt x="252" y="214"/>
                    <a:pt x="126" y="264"/>
                    <a:pt x="1" y="289"/>
                  </a:cubicBezTo>
                  <a:cubicBezTo>
                    <a:pt x="107" y="283"/>
                    <a:pt x="214" y="279"/>
                    <a:pt x="320" y="279"/>
                  </a:cubicBezTo>
                  <a:cubicBezTo>
                    <a:pt x="640" y="279"/>
                    <a:pt x="960" y="308"/>
                    <a:pt x="1279" y="364"/>
                  </a:cubicBezTo>
                  <a:cubicBezTo>
                    <a:pt x="1254" y="339"/>
                    <a:pt x="1204" y="314"/>
                    <a:pt x="1179" y="289"/>
                  </a:cubicBezTo>
                  <a:cubicBezTo>
                    <a:pt x="852" y="80"/>
                    <a:pt x="791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996924" y="2922810"/>
              <a:ext cx="1600382" cy="690257"/>
            </a:xfrm>
            <a:custGeom>
              <a:avLst/>
              <a:gdLst/>
              <a:ahLst/>
              <a:cxnLst/>
              <a:rect l="l" t="t" r="r" b="b"/>
              <a:pathLst>
                <a:path w="87921" h="37921" extrusionOk="0">
                  <a:moveTo>
                    <a:pt x="55189" y="1"/>
                  </a:moveTo>
                  <a:cubicBezTo>
                    <a:pt x="54938" y="76"/>
                    <a:pt x="54637" y="151"/>
                    <a:pt x="54362" y="176"/>
                  </a:cubicBezTo>
                  <a:lnTo>
                    <a:pt x="44287" y="176"/>
                  </a:lnTo>
                  <a:cubicBezTo>
                    <a:pt x="43986" y="176"/>
                    <a:pt x="43710" y="151"/>
                    <a:pt x="43459" y="76"/>
                  </a:cubicBezTo>
                  <a:cubicBezTo>
                    <a:pt x="42382" y="627"/>
                    <a:pt x="41304" y="1153"/>
                    <a:pt x="40226" y="1655"/>
                  </a:cubicBezTo>
                  <a:cubicBezTo>
                    <a:pt x="34838" y="4136"/>
                    <a:pt x="29224" y="6166"/>
                    <a:pt x="23509" y="7845"/>
                  </a:cubicBezTo>
                  <a:cubicBezTo>
                    <a:pt x="21655" y="10602"/>
                    <a:pt x="18748" y="12632"/>
                    <a:pt x="15289" y="13284"/>
                  </a:cubicBezTo>
                  <a:cubicBezTo>
                    <a:pt x="14502" y="13432"/>
                    <a:pt x="13714" y="13504"/>
                    <a:pt x="12933" y="13504"/>
                  </a:cubicBezTo>
                  <a:cubicBezTo>
                    <a:pt x="10675" y="13504"/>
                    <a:pt x="8472" y="12904"/>
                    <a:pt x="6517" y="11805"/>
                  </a:cubicBezTo>
                  <a:cubicBezTo>
                    <a:pt x="5314" y="12031"/>
                    <a:pt x="4086" y="12231"/>
                    <a:pt x="2858" y="12432"/>
                  </a:cubicBezTo>
                  <a:cubicBezTo>
                    <a:pt x="1930" y="12557"/>
                    <a:pt x="953" y="12632"/>
                    <a:pt x="1" y="12732"/>
                  </a:cubicBezTo>
                  <a:cubicBezTo>
                    <a:pt x="201" y="13133"/>
                    <a:pt x="377" y="13509"/>
                    <a:pt x="527" y="13910"/>
                  </a:cubicBezTo>
                  <a:cubicBezTo>
                    <a:pt x="2707" y="15314"/>
                    <a:pt x="4336" y="17469"/>
                    <a:pt x="5690" y="19650"/>
                  </a:cubicBezTo>
                  <a:cubicBezTo>
                    <a:pt x="6517" y="21003"/>
                    <a:pt x="7269" y="22382"/>
                    <a:pt x="7945" y="23810"/>
                  </a:cubicBezTo>
                  <a:cubicBezTo>
                    <a:pt x="10101" y="24311"/>
                    <a:pt x="12306" y="24738"/>
                    <a:pt x="14487" y="25063"/>
                  </a:cubicBezTo>
                  <a:cubicBezTo>
                    <a:pt x="17013" y="25423"/>
                    <a:pt x="19614" y="25673"/>
                    <a:pt x="22207" y="25673"/>
                  </a:cubicBezTo>
                  <a:cubicBezTo>
                    <a:pt x="25583" y="25673"/>
                    <a:pt x="28945" y="25248"/>
                    <a:pt x="32106" y="24086"/>
                  </a:cubicBezTo>
                  <a:cubicBezTo>
                    <a:pt x="32457" y="22557"/>
                    <a:pt x="32833" y="21028"/>
                    <a:pt x="33259" y="19499"/>
                  </a:cubicBezTo>
                  <a:cubicBezTo>
                    <a:pt x="33279" y="19381"/>
                    <a:pt x="33375" y="19341"/>
                    <a:pt x="33465" y="19341"/>
                  </a:cubicBezTo>
                  <a:cubicBezTo>
                    <a:pt x="33489" y="19341"/>
                    <a:pt x="33513" y="19344"/>
                    <a:pt x="33535" y="19349"/>
                  </a:cubicBezTo>
                  <a:cubicBezTo>
                    <a:pt x="33660" y="19374"/>
                    <a:pt x="33735" y="19474"/>
                    <a:pt x="33710" y="19625"/>
                  </a:cubicBezTo>
                  <a:cubicBezTo>
                    <a:pt x="33184" y="21504"/>
                    <a:pt x="32733" y="23409"/>
                    <a:pt x="32332" y="25314"/>
                  </a:cubicBezTo>
                  <a:lnTo>
                    <a:pt x="36091" y="21028"/>
                  </a:lnTo>
                  <a:cubicBezTo>
                    <a:pt x="36191" y="20903"/>
                    <a:pt x="36392" y="20828"/>
                    <a:pt x="36592" y="20828"/>
                  </a:cubicBezTo>
                  <a:cubicBezTo>
                    <a:pt x="36768" y="20828"/>
                    <a:pt x="36943" y="20903"/>
                    <a:pt x="37043" y="21028"/>
                  </a:cubicBezTo>
                  <a:lnTo>
                    <a:pt x="42733" y="28096"/>
                  </a:lnTo>
                  <a:lnTo>
                    <a:pt x="48873" y="21605"/>
                  </a:lnTo>
                  <a:cubicBezTo>
                    <a:pt x="48998" y="21479"/>
                    <a:pt x="49174" y="21404"/>
                    <a:pt x="49349" y="21404"/>
                  </a:cubicBezTo>
                  <a:cubicBezTo>
                    <a:pt x="49525" y="21404"/>
                    <a:pt x="49700" y="21479"/>
                    <a:pt x="49800" y="21605"/>
                  </a:cubicBezTo>
                  <a:lnTo>
                    <a:pt x="55715" y="28372"/>
                  </a:lnTo>
                  <a:lnTo>
                    <a:pt x="60828" y="21154"/>
                  </a:lnTo>
                  <a:cubicBezTo>
                    <a:pt x="60953" y="20953"/>
                    <a:pt x="61179" y="20828"/>
                    <a:pt x="61404" y="20828"/>
                  </a:cubicBezTo>
                  <a:cubicBezTo>
                    <a:pt x="61580" y="20828"/>
                    <a:pt x="61755" y="20903"/>
                    <a:pt x="61856" y="21028"/>
                  </a:cubicBezTo>
                  <a:lnTo>
                    <a:pt x="66843" y="26993"/>
                  </a:lnTo>
                  <a:cubicBezTo>
                    <a:pt x="66417" y="24738"/>
                    <a:pt x="65916" y="22507"/>
                    <a:pt x="65314" y="20276"/>
                  </a:cubicBezTo>
                  <a:cubicBezTo>
                    <a:pt x="65289" y="20151"/>
                    <a:pt x="65364" y="20051"/>
                    <a:pt x="65490" y="20001"/>
                  </a:cubicBezTo>
                  <a:cubicBezTo>
                    <a:pt x="65506" y="19997"/>
                    <a:pt x="65523" y="19995"/>
                    <a:pt x="65540" y="19995"/>
                  </a:cubicBezTo>
                  <a:cubicBezTo>
                    <a:pt x="65629" y="19995"/>
                    <a:pt x="65723" y="20050"/>
                    <a:pt x="65765" y="20176"/>
                  </a:cubicBezTo>
                  <a:cubicBezTo>
                    <a:pt x="65916" y="20753"/>
                    <a:pt x="66066" y="21329"/>
                    <a:pt x="66216" y="21931"/>
                  </a:cubicBezTo>
                  <a:cubicBezTo>
                    <a:pt x="68121" y="22607"/>
                    <a:pt x="70026" y="23359"/>
                    <a:pt x="71805" y="24337"/>
                  </a:cubicBezTo>
                  <a:cubicBezTo>
                    <a:pt x="73109" y="25013"/>
                    <a:pt x="74838" y="25941"/>
                    <a:pt x="75490" y="27369"/>
                  </a:cubicBezTo>
                  <a:cubicBezTo>
                    <a:pt x="75966" y="28447"/>
                    <a:pt x="75465" y="29775"/>
                    <a:pt x="75139" y="30828"/>
                  </a:cubicBezTo>
                  <a:cubicBezTo>
                    <a:pt x="74888" y="31680"/>
                    <a:pt x="74562" y="32532"/>
                    <a:pt x="74237" y="33359"/>
                  </a:cubicBezTo>
                  <a:cubicBezTo>
                    <a:pt x="74537" y="33434"/>
                    <a:pt x="74838" y="33560"/>
                    <a:pt x="75114" y="33760"/>
                  </a:cubicBezTo>
                  <a:lnTo>
                    <a:pt x="80828" y="37921"/>
                  </a:lnTo>
                  <a:cubicBezTo>
                    <a:pt x="81304" y="37394"/>
                    <a:pt x="81755" y="36868"/>
                    <a:pt x="82207" y="36342"/>
                  </a:cubicBezTo>
                  <a:cubicBezTo>
                    <a:pt x="83560" y="34462"/>
                    <a:pt x="84863" y="32557"/>
                    <a:pt x="85991" y="30527"/>
                  </a:cubicBezTo>
                  <a:cubicBezTo>
                    <a:pt x="87019" y="28723"/>
                    <a:pt x="87921" y="26993"/>
                    <a:pt x="87445" y="24888"/>
                  </a:cubicBezTo>
                  <a:cubicBezTo>
                    <a:pt x="86392" y="20201"/>
                    <a:pt x="82332" y="16216"/>
                    <a:pt x="78848" y="13234"/>
                  </a:cubicBezTo>
                  <a:cubicBezTo>
                    <a:pt x="71981" y="7294"/>
                    <a:pt x="63635" y="3184"/>
                    <a:pt x="55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541633" y="3332021"/>
              <a:ext cx="705766" cy="552937"/>
            </a:xfrm>
            <a:custGeom>
              <a:avLst/>
              <a:gdLst/>
              <a:ahLst/>
              <a:cxnLst/>
              <a:rect l="l" t="t" r="r" b="b"/>
              <a:pathLst>
                <a:path w="38773" h="30377" extrusionOk="0">
                  <a:moveTo>
                    <a:pt x="6617" y="1"/>
                  </a:moveTo>
                  <a:lnTo>
                    <a:pt x="1905" y="5389"/>
                  </a:lnTo>
                  <a:cubicBezTo>
                    <a:pt x="1279" y="8698"/>
                    <a:pt x="828" y="12056"/>
                    <a:pt x="527" y="15415"/>
                  </a:cubicBezTo>
                  <a:cubicBezTo>
                    <a:pt x="226" y="18773"/>
                    <a:pt x="51" y="22156"/>
                    <a:pt x="26" y="25515"/>
                  </a:cubicBezTo>
                  <a:cubicBezTo>
                    <a:pt x="1" y="27119"/>
                    <a:pt x="101" y="28748"/>
                    <a:pt x="51" y="30377"/>
                  </a:cubicBezTo>
                  <a:lnTo>
                    <a:pt x="33710" y="30377"/>
                  </a:lnTo>
                  <a:cubicBezTo>
                    <a:pt x="34763" y="29675"/>
                    <a:pt x="35815" y="28948"/>
                    <a:pt x="36843" y="28197"/>
                  </a:cubicBezTo>
                  <a:cubicBezTo>
                    <a:pt x="36066" y="28096"/>
                    <a:pt x="35314" y="27971"/>
                    <a:pt x="34537" y="27821"/>
                  </a:cubicBezTo>
                  <a:cubicBezTo>
                    <a:pt x="33863" y="27674"/>
                    <a:pt x="33232" y="27553"/>
                    <a:pt x="32599" y="27553"/>
                  </a:cubicBezTo>
                  <a:cubicBezTo>
                    <a:pt x="32149" y="27553"/>
                    <a:pt x="31697" y="27614"/>
                    <a:pt x="31229" y="27770"/>
                  </a:cubicBezTo>
                  <a:cubicBezTo>
                    <a:pt x="30849" y="27897"/>
                    <a:pt x="30157" y="28337"/>
                    <a:pt x="29593" y="28337"/>
                  </a:cubicBezTo>
                  <a:cubicBezTo>
                    <a:pt x="29375" y="28337"/>
                    <a:pt x="29177" y="28271"/>
                    <a:pt x="29023" y="28096"/>
                  </a:cubicBezTo>
                  <a:cubicBezTo>
                    <a:pt x="28697" y="27745"/>
                    <a:pt x="28848" y="27294"/>
                    <a:pt x="29199" y="26843"/>
                  </a:cubicBezTo>
                  <a:lnTo>
                    <a:pt x="29199" y="26843"/>
                  </a:lnTo>
                  <a:cubicBezTo>
                    <a:pt x="28943" y="26928"/>
                    <a:pt x="28682" y="26987"/>
                    <a:pt x="28444" y="26987"/>
                  </a:cubicBezTo>
                  <a:cubicBezTo>
                    <a:pt x="28123" y="26987"/>
                    <a:pt x="27843" y="26881"/>
                    <a:pt x="27670" y="26593"/>
                  </a:cubicBezTo>
                  <a:cubicBezTo>
                    <a:pt x="27319" y="26066"/>
                    <a:pt x="27845" y="25364"/>
                    <a:pt x="28322" y="24863"/>
                  </a:cubicBezTo>
                  <a:lnTo>
                    <a:pt x="28322" y="24863"/>
                  </a:lnTo>
                  <a:cubicBezTo>
                    <a:pt x="28009" y="24979"/>
                    <a:pt x="27692" y="25062"/>
                    <a:pt x="27409" y="25062"/>
                  </a:cubicBezTo>
                  <a:cubicBezTo>
                    <a:pt x="27078" y="25062"/>
                    <a:pt x="26793" y="24948"/>
                    <a:pt x="26617" y="24638"/>
                  </a:cubicBezTo>
                  <a:cubicBezTo>
                    <a:pt x="26166" y="23811"/>
                    <a:pt x="27595" y="22582"/>
                    <a:pt x="28071" y="22131"/>
                  </a:cubicBezTo>
                  <a:cubicBezTo>
                    <a:pt x="28296" y="21931"/>
                    <a:pt x="28522" y="21755"/>
                    <a:pt x="28748" y="21605"/>
                  </a:cubicBezTo>
                  <a:lnTo>
                    <a:pt x="28748" y="21605"/>
                  </a:lnTo>
                  <a:cubicBezTo>
                    <a:pt x="28550" y="21640"/>
                    <a:pt x="28352" y="21659"/>
                    <a:pt x="28157" y="21659"/>
                  </a:cubicBezTo>
                  <a:cubicBezTo>
                    <a:pt x="27931" y="21659"/>
                    <a:pt x="27709" y="21634"/>
                    <a:pt x="27494" y="21580"/>
                  </a:cubicBezTo>
                  <a:cubicBezTo>
                    <a:pt x="24587" y="20828"/>
                    <a:pt x="29951" y="18121"/>
                    <a:pt x="30627" y="17871"/>
                  </a:cubicBezTo>
                  <a:cubicBezTo>
                    <a:pt x="31230" y="17650"/>
                    <a:pt x="31834" y="17555"/>
                    <a:pt x="32435" y="17555"/>
                  </a:cubicBezTo>
                  <a:cubicBezTo>
                    <a:pt x="34636" y="17555"/>
                    <a:pt x="36805" y="18822"/>
                    <a:pt x="38773" y="19826"/>
                  </a:cubicBezTo>
                  <a:cubicBezTo>
                    <a:pt x="38672" y="17871"/>
                    <a:pt x="38522" y="15891"/>
                    <a:pt x="38322" y="13936"/>
                  </a:cubicBezTo>
                  <a:cubicBezTo>
                    <a:pt x="38071" y="11655"/>
                    <a:pt x="37770" y="9374"/>
                    <a:pt x="37394" y="7094"/>
                  </a:cubicBezTo>
                  <a:lnTo>
                    <a:pt x="31504" y="76"/>
                  </a:lnTo>
                  <a:lnTo>
                    <a:pt x="26417" y="7269"/>
                  </a:lnTo>
                  <a:cubicBezTo>
                    <a:pt x="26266" y="7445"/>
                    <a:pt x="26066" y="7570"/>
                    <a:pt x="25865" y="7570"/>
                  </a:cubicBezTo>
                  <a:cubicBezTo>
                    <a:pt x="25840" y="7573"/>
                    <a:pt x="25815" y="7575"/>
                    <a:pt x="25791" y="7575"/>
                  </a:cubicBezTo>
                  <a:cubicBezTo>
                    <a:pt x="25627" y="7575"/>
                    <a:pt x="25499" y="7501"/>
                    <a:pt x="25389" y="7369"/>
                  </a:cubicBezTo>
                  <a:lnTo>
                    <a:pt x="19399" y="527"/>
                  </a:lnTo>
                  <a:lnTo>
                    <a:pt x="13234" y="7069"/>
                  </a:lnTo>
                  <a:cubicBezTo>
                    <a:pt x="13125" y="7178"/>
                    <a:pt x="12958" y="7249"/>
                    <a:pt x="12785" y="7249"/>
                  </a:cubicBezTo>
                  <a:cubicBezTo>
                    <a:pt x="12759" y="7249"/>
                    <a:pt x="12733" y="7247"/>
                    <a:pt x="12707" y="7244"/>
                  </a:cubicBezTo>
                  <a:cubicBezTo>
                    <a:pt x="12532" y="7244"/>
                    <a:pt x="12382" y="7169"/>
                    <a:pt x="12281" y="7044"/>
                  </a:cubicBezTo>
                  <a:lnTo>
                    <a:pt x="66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2837715" y="2724822"/>
              <a:ext cx="110416" cy="18257"/>
            </a:xfrm>
            <a:custGeom>
              <a:avLst/>
              <a:gdLst/>
              <a:ahLst/>
              <a:cxnLst/>
              <a:rect l="l" t="t" r="r" b="b"/>
              <a:pathLst>
                <a:path w="6066" h="1003" extrusionOk="0">
                  <a:moveTo>
                    <a:pt x="0" y="0"/>
                  </a:moveTo>
                  <a:cubicBezTo>
                    <a:pt x="0" y="151"/>
                    <a:pt x="0" y="326"/>
                    <a:pt x="0" y="451"/>
                  </a:cubicBezTo>
                  <a:cubicBezTo>
                    <a:pt x="0" y="627"/>
                    <a:pt x="0" y="827"/>
                    <a:pt x="0" y="1003"/>
                  </a:cubicBezTo>
                  <a:lnTo>
                    <a:pt x="6066" y="1003"/>
                  </a:lnTo>
                  <a:cubicBezTo>
                    <a:pt x="6066" y="702"/>
                    <a:pt x="6040" y="401"/>
                    <a:pt x="6040" y="126"/>
                  </a:cubicBezTo>
                  <a:cubicBezTo>
                    <a:pt x="5211" y="208"/>
                    <a:pt x="4383" y="248"/>
                    <a:pt x="3557" y="248"/>
                  </a:cubicBezTo>
                  <a:cubicBezTo>
                    <a:pt x="2361" y="248"/>
                    <a:pt x="1172" y="163"/>
                    <a:pt x="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2921192" y="2717978"/>
              <a:ext cx="26485" cy="2749"/>
            </a:xfrm>
            <a:custGeom>
              <a:avLst/>
              <a:gdLst/>
              <a:ahLst/>
              <a:cxnLst/>
              <a:rect l="l" t="t" r="r" b="b"/>
              <a:pathLst>
                <a:path w="1455" h="151" extrusionOk="0">
                  <a:moveTo>
                    <a:pt x="1454" y="0"/>
                  </a:moveTo>
                  <a:cubicBezTo>
                    <a:pt x="1003" y="51"/>
                    <a:pt x="502" y="101"/>
                    <a:pt x="1" y="151"/>
                  </a:cubicBezTo>
                  <a:cubicBezTo>
                    <a:pt x="502" y="126"/>
                    <a:pt x="978" y="101"/>
                    <a:pt x="1454" y="51"/>
                  </a:cubicBezTo>
                  <a:lnTo>
                    <a:pt x="1454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2947658" y="2717067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0"/>
                  </a:moveTo>
                  <a:cubicBezTo>
                    <a:pt x="326" y="25"/>
                    <a:pt x="176" y="25"/>
                    <a:pt x="0" y="50"/>
                  </a:cubicBezTo>
                  <a:lnTo>
                    <a:pt x="0" y="101"/>
                  </a:lnTo>
                  <a:cubicBezTo>
                    <a:pt x="151" y="75"/>
                    <a:pt x="301" y="50"/>
                    <a:pt x="452" y="50"/>
                  </a:cubicBezTo>
                  <a:cubicBezTo>
                    <a:pt x="452" y="25"/>
                    <a:pt x="452" y="25"/>
                    <a:pt x="452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2470462" y="2441973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0"/>
                  </a:moveTo>
                  <a:cubicBezTo>
                    <a:pt x="627" y="101"/>
                    <a:pt x="327" y="201"/>
                    <a:pt x="1" y="276"/>
                  </a:cubicBezTo>
                  <a:cubicBezTo>
                    <a:pt x="677" y="1254"/>
                    <a:pt x="1429" y="2156"/>
                    <a:pt x="2231" y="3033"/>
                  </a:cubicBezTo>
                  <a:cubicBezTo>
                    <a:pt x="2256" y="3058"/>
                    <a:pt x="2281" y="3083"/>
                    <a:pt x="2307" y="3108"/>
                  </a:cubicBezTo>
                  <a:cubicBezTo>
                    <a:pt x="1780" y="2106"/>
                    <a:pt x="1304" y="1053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292996" y="2435584"/>
              <a:ext cx="31964" cy="48382"/>
            </a:xfrm>
            <a:custGeom>
              <a:avLst/>
              <a:gdLst/>
              <a:ahLst/>
              <a:cxnLst/>
              <a:rect l="l" t="t" r="r" b="b"/>
              <a:pathLst>
                <a:path w="1756" h="2658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57"/>
                  </a:cubicBezTo>
                  <a:cubicBezTo>
                    <a:pt x="527" y="1955"/>
                    <a:pt x="1054" y="1254"/>
                    <a:pt x="1530" y="527"/>
                  </a:cubicBezTo>
                  <a:cubicBezTo>
                    <a:pt x="1605" y="427"/>
                    <a:pt x="1680" y="301"/>
                    <a:pt x="1755" y="176"/>
                  </a:cubicBezTo>
                  <a:cubicBezTo>
                    <a:pt x="1530" y="151"/>
                    <a:pt x="1329" y="76"/>
                    <a:pt x="1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262889" y="2507666"/>
              <a:ext cx="6862" cy="11413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377" y="0"/>
                  </a:moveTo>
                  <a:lnTo>
                    <a:pt x="377" y="0"/>
                  </a:lnTo>
                  <a:cubicBezTo>
                    <a:pt x="327" y="76"/>
                    <a:pt x="302" y="126"/>
                    <a:pt x="251" y="201"/>
                  </a:cubicBezTo>
                  <a:cubicBezTo>
                    <a:pt x="201" y="301"/>
                    <a:pt x="126" y="427"/>
                    <a:pt x="51" y="527"/>
                  </a:cubicBezTo>
                  <a:cubicBezTo>
                    <a:pt x="26" y="577"/>
                    <a:pt x="26" y="602"/>
                    <a:pt x="1" y="627"/>
                  </a:cubicBezTo>
                  <a:cubicBezTo>
                    <a:pt x="1" y="627"/>
                    <a:pt x="26" y="602"/>
                    <a:pt x="26" y="602"/>
                  </a:cubicBezTo>
                  <a:cubicBezTo>
                    <a:pt x="151" y="401"/>
                    <a:pt x="251" y="201"/>
                    <a:pt x="377" y="0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271099" y="2504007"/>
              <a:ext cx="491" cy="947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6" y="1"/>
                  </a:moveTo>
                  <a:cubicBezTo>
                    <a:pt x="26" y="1"/>
                    <a:pt x="26" y="26"/>
                    <a:pt x="1" y="51"/>
                  </a:cubicBezTo>
                  <a:cubicBezTo>
                    <a:pt x="1" y="51"/>
                    <a:pt x="26" y="26"/>
                    <a:pt x="26" y="26"/>
                  </a:cubicBezTo>
                  <a:cubicBezTo>
                    <a:pt x="26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299385" y="2432399"/>
              <a:ext cx="4587" cy="11413"/>
            </a:xfrm>
            <a:custGeom>
              <a:avLst/>
              <a:gdLst/>
              <a:ahLst/>
              <a:cxnLst/>
              <a:rect l="l" t="t" r="r" b="b"/>
              <a:pathLst>
                <a:path w="252" h="627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11" y="108"/>
                    <a:pt x="171" y="215"/>
                    <a:pt x="130" y="327"/>
                  </a:cubicBezTo>
                  <a:lnTo>
                    <a:pt x="130" y="327"/>
                  </a:lnTo>
                  <a:cubicBezTo>
                    <a:pt x="173" y="216"/>
                    <a:pt x="212" y="105"/>
                    <a:pt x="251" y="1"/>
                  </a:cubicBezTo>
                  <a:close/>
                  <a:moveTo>
                    <a:pt x="130" y="327"/>
                  </a:moveTo>
                  <a:lnTo>
                    <a:pt x="130" y="327"/>
                  </a:lnTo>
                  <a:cubicBezTo>
                    <a:pt x="91" y="429"/>
                    <a:pt x="49" y="531"/>
                    <a:pt x="1" y="627"/>
                  </a:cubicBezTo>
                  <a:lnTo>
                    <a:pt x="26" y="627"/>
                  </a:lnTo>
                  <a:cubicBezTo>
                    <a:pt x="61" y="522"/>
                    <a:pt x="96" y="423"/>
                    <a:pt x="130" y="327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266548" y="1803739"/>
              <a:ext cx="14617" cy="11431"/>
            </a:xfrm>
            <a:custGeom>
              <a:avLst/>
              <a:gdLst/>
              <a:ahLst/>
              <a:cxnLst/>
              <a:rect l="l" t="t" r="r" b="b"/>
              <a:pathLst>
                <a:path w="803" h="628" extrusionOk="0">
                  <a:moveTo>
                    <a:pt x="126" y="1"/>
                  </a:moveTo>
                  <a:lnTo>
                    <a:pt x="0" y="51"/>
                  </a:lnTo>
                  <a:cubicBezTo>
                    <a:pt x="253" y="212"/>
                    <a:pt x="485" y="394"/>
                    <a:pt x="734" y="577"/>
                  </a:cubicBezTo>
                  <a:lnTo>
                    <a:pt x="734" y="577"/>
                  </a:lnTo>
                  <a:cubicBezTo>
                    <a:pt x="723" y="564"/>
                    <a:pt x="712" y="547"/>
                    <a:pt x="702" y="527"/>
                  </a:cubicBezTo>
                  <a:cubicBezTo>
                    <a:pt x="502" y="351"/>
                    <a:pt x="326" y="176"/>
                    <a:pt x="126" y="1"/>
                  </a:cubicBezTo>
                  <a:close/>
                  <a:moveTo>
                    <a:pt x="734" y="577"/>
                  </a:moveTo>
                  <a:lnTo>
                    <a:pt x="734" y="577"/>
                  </a:lnTo>
                  <a:cubicBezTo>
                    <a:pt x="752" y="597"/>
                    <a:pt x="773" y="612"/>
                    <a:pt x="802" y="627"/>
                  </a:cubicBezTo>
                  <a:cubicBezTo>
                    <a:pt x="780" y="611"/>
                    <a:pt x="757" y="594"/>
                    <a:pt x="734" y="57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299385" y="1841145"/>
              <a:ext cx="22826" cy="21006"/>
            </a:xfrm>
            <a:custGeom>
              <a:avLst/>
              <a:gdLst/>
              <a:ahLst/>
              <a:cxnLst/>
              <a:rect l="l" t="t" r="r" b="b"/>
              <a:pathLst>
                <a:path w="1254" h="11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" y="377"/>
                    <a:pt x="828" y="753"/>
                    <a:pt x="1254" y="1154"/>
                  </a:cubicBezTo>
                  <a:cubicBezTo>
                    <a:pt x="1254" y="1129"/>
                    <a:pt x="1229" y="1129"/>
                    <a:pt x="1229" y="1103"/>
                  </a:cubicBezTo>
                  <a:cubicBezTo>
                    <a:pt x="828" y="728"/>
                    <a:pt x="402" y="352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3235531" y="2518606"/>
              <a:ext cx="27832" cy="40628"/>
            </a:xfrm>
            <a:custGeom>
              <a:avLst/>
              <a:gdLst/>
              <a:ahLst/>
              <a:cxnLst/>
              <a:rect l="l" t="t" r="r" b="b"/>
              <a:pathLst>
                <a:path w="1529" h="2232" extrusionOk="0">
                  <a:moveTo>
                    <a:pt x="1529" y="1"/>
                  </a:moveTo>
                  <a:cubicBezTo>
                    <a:pt x="1529" y="1"/>
                    <a:pt x="1504" y="26"/>
                    <a:pt x="1504" y="26"/>
                  </a:cubicBezTo>
                  <a:cubicBezTo>
                    <a:pt x="1379" y="227"/>
                    <a:pt x="1278" y="402"/>
                    <a:pt x="1153" y="577"/>
                  </a:cubicBezTo>
                  <a:cubicBezTo>
                    <a:pt x="1103" y="653"/>
                    <a:pt x="1053" y="728"/>
                    <a:pt x="1003" y="803"/>
                  </a:cubicBezTo>
                  <a:cubicBezTo>
                    <a:pt x="902" y="978"/>
                    <a:pt x="777" y="1129"/>
                    <a:pt x="677" y="1279"/>
                  </a:cubicBezTo>
                  <a:cubicBezTo>
                    <a:pt x="627" y="1379"/>
                    <a:pt x="551" y="1455"/>
                    <a:pt x="501" y="1555"/>
                  </a:cubicBezTo>
                  <a:cubicBezTo>
                    <a:pt x="376" y="1705"/>
                    <a:pt x="276" y="1856"/>
                    <a:pt x="150" y="2006"/>
                  </a:cubicBezTo>
                  <a:cubicBezTo>
                    <a:pt x="100" y="2081"/>
                    <a:pt x="50" y="2156"/>
                    <a:pt x="0" y="2232"/>
                  </a:cubicBezTo>
                  <a:cubicBezTo>
                    <a:pt x="50" y="2156"/>
                    <a:pt x="100" y="2106"/>
                    <a:pt x="175" y="2056"/>
                  </a:cubicBezTo>
                  <a:cubicBezTo>
                    <a:pt x="652" y="1404"/>
                    <a:pt x="1128" y="703"/>
                    <a:pt x="1529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349579" y="2239871"/>
              <a:ext cx="134589" cy="201665"/>
            </a:xfrm>
            <a:custGeom>
              <a:avLst/>
              <a:gdLst/>
              <a:ahLst/>
              <a:cxnLst/>
              <a:rect l="l" t="t" r="r" b="b"/>
              <a:pathLst>
                <a:path w="7394" h="11079" extrusionOk="0">
                  <a:moveTo>
                    <a:pt x="5163" y="1"/>
                  </a:moveTo>
                  <a:cubicBezTo>
                    <a:pt x="2882" y="1"/>
                    <a:pt x="852" y="1454"/>
                    <a:pt x="0" y="3484"/>
                  </a:cubicBezTo>
                  <a:cubicBezTo>
                    <a:pt x="577" y="5364"/>
                    <a:pt x="927" y="7294"/>
                    <a:pt x="1103" y="9274"/>
                  </a:cubicBezTo>
                  <a:cubicBezTo>
                    <a:pt x="2162" y="10382"/>
                    <a:pt x="3632" y="11079"/>
                    <a:pt x="5229" y="11079"/>
                  </a:cubicBezTo>
                  <a:cubicBezTo>
                    <a:pt x="5257" y="11079"/>
                    <a:pt x="5285" y="11079"/>
                    <a:pt x="5313" y="11078"/>
                  </a:cubicBezTo>
                  <a:cubicBezTo>
                    <a:pt x="6040" y="11078"/>
                    <a:pt x="6742" y="10928"/>
                    <a:pt x="7394" y="10652"/>
                  </a:cubicBezTo>
                  <a:cubicBezTo>
                    <a:pt x="6141" y="7269"/>
                    <a:pt x="5489" y="3610"/>
                    <a:pt x="516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368728" y="2406387"/>
              <a:ext cx="119554" cy="44724"/>
            </a:xfrm>
            <a:custGeom>
              <a:avLst/>
              <a:gdLst/>
              <a:ahLst/>
              <a:cxnLst/>
              <a:rect l="l" t="t" r="r" b="b"/>
              <a:pathLst>
                <a:path w="6568" h="2457" extrusionOk="0">
                  <a:moveTo>
                    <a:pt x="1" y="0"/>
                  </a:moveTo>
                  <a:lnTo>
                    <a:pt x="1" y="151"/>
                  </a:lnTo>
                  <a:cubicBezTo>
                    <a:pt x="26" y="376"/>
                    <a:pt x="51" y="602"/>
                    <a:pt x="51" y="828"/>
                  </a:cubicBezTo>
                  <a:lnTo>
                    <a:pt x="51" y="853"/>
                  </a:lnTo>
                  <a:lnTo>
                    <a:pt x="76" y="878"/>
                  </a:lnTo>
                  <a:cubicBezTo>
                    <a:pt x="1229" y="1880"/>
                    <a:pt x="2682" y="2457"/>
                    <a:pt x="4186" y="2457"/>
                  </a:cubicBezTo>
                  <a:lnTo>
                    <a:pt x="4261" y="2457"/>
                  </a:lnTo>
                  <a:cubicBezTo>
                    <a:pt x="4512" y="2457"/>
                    <a:pt x="4763" y="2432"/>
                    <a:pt x="5089" y="2381"/>
                  </a:cubicBezTo>
                  <a:cubicBezTo>
                    <a:pt x="5289" y="2356"/>
                    <a:pt x="5439" y="2331"/>
                    <a:pt x="5615" y="2281"/>
                  </a:cubicBezTo>
                  <a:cubicBezTo>
                    <a:pt x="5916" y="2206"/>
                    <a:pt x="6216" y="2106"/>
                    <a:pt x="6517" y="2006"/>
                  </a:cubicBezTo>
                  <a:lnTo>
                    <a:pt x="6567" y="1980"/>
                  </a:lnTo>
                  <a:lnTo>
                    <a:pt x="6517" y="1855"/>
                  </a:lnTo>
                  <a:cubicBezTo>
                    <a:pt x="6467" y="1755"/>
                    <a:pt x="6417" y="1630"/>
                    <a:pt x="6392" y="1504"/>
                  </a:cubicBezTo>
                  <a:lnTo>
                    <a:pt x="6367" y="1454"/>
                  </a:lnTo>
                  <a:lnTo>
                    <a:pt x="6317" y="1479"/>
                  </a:lnTo>
                  <a:cubicBezTo>
                    <a:pt x="5665" y="1730"/>
                    <a:pt x="4963" y="1880"/>
                    <a:pt x="4261" y="1880"/>
                  </a:cubicBezTo>
                  <a:cubicBezTo>
                    <a:pt x="4233" y="1881"/>
                    <a:pt x="4204" y="1881"/>
                    <a:pt x="4175" y="1881"/>
                  </a:cubicBezTo>
                  <a:cubicBezTo>
                    <a:pt x="2651" y="1881"/>
                    <a:pt x="1159" y="1232"/>
                    <a:pt x="101" y="1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345010" y="2230751"/>
              <a:ext cx="99932" cy="75286"/>
            </a:xfrm>
            <a:custGeom>
              <a:avLst/>
              <a:gdLst/>
              <a:ahLst/>
              <a:cxnLst/>
              <a:rect l="l" t="t" r="r" b="b"/>
              <a:pathLst>
                <a:path w="5490" h="4136" extrusionOk="0">
                  <a:moveTo>
                    <a:pt x="5389" y="0"/>
                  </a:moveTo>
                  <a:cubicBezTo>
                    <a:pt x="4412" y="0"/>
                    <a:pt x="3434" y="251"/>
                    <a:pt x="2582" y="727"/>
                  </a:cubicBezTo>
                  <a:cubicBezTo>
                    <a:pt x="2507" y="777"/>
                    <a:pt x="2407" y="827"/>
                    <a:pt x="2331" y="878"/>
                  </a:cubicBezTo>
                  <a:lnTo>
                    <a:pt x="2281" y="903"/>
                  </a:lnTo>
                  <a:cubicBezTo>
                    <a:pt x="1304" y="1504"/>
                    <a:pt x="527" y="2331"/>
                    <a:pt x="0" y="3309"/>
                  </a:cubicBezTo>
                  <a:lnTo>
                    <a:pt x="0" y="3334"/>
                  </a:lnTo>
                  <a:lnTo>
                    <a:pt x="51" y="3459"/>
                  </a:lnTo>
                  <a:cubicBezTo>
                    <a:pt x="101" y="3634"/>
                    <a:pt x="151" y="3810"/>
                    <a:pt x="201" y="3985"/>
                  </a:cubicBezTo>
                  <a:lnTo>
                    <a:pt x="251" y="4136"/>
                  </a:lnTo>
                  <a:lnTo>
                    <a:pt x="301" y="4010"/>
                  </a:lnTo>
                  <a:cubicBezTo>
                    <a:pt x="1178" y="1955"/>
                    <a:pt x="3234" y="552"/>
                    <a:pt x="5414" y="552"/>
                  </a:cubicBezTo>
                  <a:lnTo>
                    <a:pt x="5489" y="552"/>
                  </a:lnTo>
                  <a:lnTo>
                    <a:pt x="5489" y="502"/>
                  </a:lnTo>
                  <a:cubicBezTo>
                    <a:pt x="5464" y="351"/>
                    <a:pt x="5464" y="201"/>
                    <a:pt x="5439" y="25"/>
                  </a:cubicBezTo>
                  <a:lnTo>
                    <a:pt x="5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3306685" y="2236685"/>
              <a:ext cx="37424" cy="187504"/>
            </a:xfrm>
            <a:custGeom>
              <a:avLst/>
              <a:gdLst/>
              <a:ahLst/>
              <a:cxnLst/>
              <a:rect l="l" t="t" r="r" b="b"/>
              <a:pathLst>
                <a:path w="2056" h="10301" extrusionOk="0">
                  <a:moveTo>
                    <a:pt x="1981" y="0"/>
                  </a:moveTo>
                  <a:cubicBezTo>
                    <a:pt x="1906" y="927"/>
                    <a:pt x="1780" y="1980"/>
                    <a:pt x="1630" y="3083"/>
                  </a:cubicBezTo>
                  <a:cubicBezTo>
                    <a:pt x="1404" y="4712"/>
                    <a:pt x="1104" y="6191"/>
                    <a:pt x="778" y="7569"/>
                  </a:cubicBezTo>
                  <a:cubicBezTo>
                    <a:pt x="728" y="7820"/>
                    <a:pt x="652" y="8095"/>
                    <a:pt x="577" y="8346"/>
                  </a:cubicBezTo>
                  <a:cubicBezTo>
                    <a:pt x="577" y="8371"/>
                    <a:pt x="552" y="8421"/>
                    <a:pt x="552" y="8471"/>
                  </a:cubicBezTo>
                  <a:cubicBezTo>
                    <a:pt x="377" y="9098"/>
                    <a:pt x="201" y="9725"/>
                    <a:pt x="1" y="10301"/>
                  </a:cubicBezTo>
                  <a:cubicBezTo>
                    <a:pt x="1129" y="7118"/>
                    <a:pt x="1780" y="3684"/>
                    <a:pt x="2056" y="301"/>
                  </a:cubicBezTo>
                  <a:cubicBezTo>
                    <a:pt x="2056" y="276"/>
                    <a:pt x="2031" y="276"/>
                    <a:pt x="2031" y="251"/>
                  </a:cubicBezTo>
                  <a:cubicBezTo>
                    <a:pt x="2006" y="176"/>
                    <a:pt x="2006" y="75"/>
                    <a:pt x="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315822" y="2231661"/>
              <a:ext cx="135044" cy="201210"/>
            </a:xfrm>
            <a:custGeom>
              <a:avLst/>
              <a:gdLst/>
              <a:ahLst/>
              <a:cxnLst/>
              <a:rect l="l" t="t" r="r" b="b"/>
              <a:pathLst>
                <a:path w="7419" h="11054" extrusionOk="0">
                  <a:moveTo>
                    <a:pt x="2080" y="0"/>
                  </a:moveTo>
                  <a:cubicBezTo>
                    <a:pt x="1830" y="3635"/>
                    <a:pt x="1203" y="7344"/>
                    <a:pt x="0" y="10777"/>
                  </a:cubicBezTo>
                  <a:cubicBezTo>
                    <a:pt x="577" y="10953"/>
                    <a:pt x="1178" y="11053"/>
                    <a:pt x="1805" y="11053"/>
                  </a:cubicBezTo>
                  <a:cubicBezTo>
                    <a:pt x="4937" y="11028"/>
                    <a:pt x="7318" y="8522"/>
                    <a:pt x="7419" y="5464"/>
                  </a:cubicBezTo>
                  <a:cubicBezTo>
                    <a:pt x="7268" y="2482"/>
                    <a:pt x="5013" y="176"/>
                    <a:pt x="208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312164" y="2222087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0"/>
                  </a:moveTo>
                  <a:lnTo>
                    <a:pt x="2256" y="50"/>
                  </a:lnTo>
                  <a:cubicBezTo>
                    <a:pt x="2256" y="151"/>
                    <a:pt x="2231" y="251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52"/>
                    <a:pt x="7419" y="3033"/>
                    <a:pt x="7570" y="5990"/>
                  </a:cubicBezTo>
                  <a:cubicBezTo>
                    <a:pt x="7469" y="9073"/>
                    <a:pt x="5038" y="11504"/>
                    <a:pt x="2006" y="11529"/>
                  </a:cubicBezTo>
                  <a:lnTo>
                    <a:pt x="1956" y="11529"/>
                  </a:lnTo>
                  <a:cubicBezTo>
                    <a:pt x="1379" y="11529"/>
                    <a:pt x="803" y="11429"/>
                    <a:pt x="226" y="11253"/>
                  </a:cubicBezTo>
                  <a:lnTo>
                    <a:pt x="176" y="11228"/>
                  </a:lnTo>
                  <a:lnTo>
                    <a:pt x="151" y="11278"/>
                  </a:lnTo>
                  <a:cubicBezTo>
                    <a:pt x="151" y="11329"/>
                    <a:pt x="126" y="11404"/>
                    <a:pt x="101" y="11454"/>
                  </a:cubicBezTo>
                  <a:cubicBezTo>
                    <a:pt x="76" y="11529"/>
                    <a:pt x="51" y="11629"/>
                    <a:pt x="1" y="11730"/>
                  </a:cubicBezTo>
                  <a:lnTo>
                    <a:pt x="1" y="11780"/>
                  </a:lnTo>
                  <a:lnTo>
                    <a:pt x="51" y="11780"/>
                  </a:lnTo>
                  <a:cubicBezTo>
                    <a:pt x="276" y="11855"/>
                    <a:pt x="477" y="11930"/>
                    <a:pt x="702" y="11955"/>
                  </a:cubicBezTo>
                  <a:cubicBezTo>
                    <a:pt x="828" y="12005"/>
                    <a:pt x="978" y="12005"/>
                    <a:pt x="1179" y="12030"/>
                  </a:cubicBezTo>
                  <a:cubicBezTo>
                    <a:pt x="1479" y="12080"/>
                    <a:pt x="1730" y="12105"/>
                    <a:pt x="1981" y="12105"/>
                  </a:cubicBezTo>
                  <a:lnTo>
                    <a:pt x="2006" y="12105"/>
                  </a:lnTo>
                  <a:cubicBezTo>
                    <a:pt x="5339" y="12080"/>
                    <a:pt x="8021" y="9374"/>
                    <a:pt x="8146" y="5990"/>
                  </a:cubicBezTo>
                  <a:cubicBezTo>
                    <a:pt x="8021" y="3810"/>
                    <a:pt x="6868" y="1880"/>
                    <a:pt x="5038" y="827"/>
                  </a:cubicBezTo>
                  <a:cubicBezTo>
                    <a:pt x="4888" y="727"/>
                    <a:pt x="4763" y="652"/>
                    <a:pt x="4612" y="602"/>
                  </a:cubicBezTo>
                  <a:cubicBezTo>
                    <a:pt x="3885" y="251"/>
                    <a:pt x="3108" y="5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303954" y="2424171"/>
              <a:ext cx="2749" cy="8246"/>
            </a:xfrm>
            <a:custGeom>
              <a:avLst/>
              <a:gdLst/>
              <a:ahLst/>
              <a:cxnLst/>
              <a:rect l="l" t="t" r="r" b="b"/>
              <a:pathLst>
                <a:path w="151" h="453" extrusionOk="0">
                  <a:moveTo>
                    <a:pt x="0" y="452"/>
                  </a:moveTo>
                  <a:lnTo>
                    <a:pt x="0" y="452"/>
                  </a:lnTo>
                  <a:cubicBezTo>
                    <a:pt x="51" y="302"/>
                    <a:pt x="101" y="151"/>
                    <a:pt x="151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01" y="151"/>
                    <a:pt x="51" y="302"/>
                    <a:pt x="0" y="45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452223" y="1991243"/>
              <a:ext cx="890521" cy="729938"/>
            </a:xfrm>
            <a:custGeom>
              <a:avLst/>
              <a:gdLst/>
              <a:ahLst/>
              <a:cxnLst/>
              <a:rect l="l" t="t" r="r" b="b"/>
              <a:pathLst>
                <a:path w="48923" h="40101" extrusionOk="0">
                  <a:moveTo>
                    <a:pt x="36081" y="17644"/>
                  </a:moveTo>
                  <a:cubicBezTo>
                    <a:pt x="37937" y="17644"/>
                    <a:pt x="39049" y="19336"/>
                    <a:pt x="39123" y="21028"/>
                  </a:cubicBezTo>
                  <a:cubicBezTo>
                    <a:pt x="39136" y="21241"/>
                    <a:pt x="38979" y="21348"/>
                    <a:pt x="38816" y="21348"/>
                  </a:cubicBezTo>
                  <a:cubicBezTo>
                    <a:pt x="38653" y="21348"/>
                    <a:pt x="38484" y="21241"/>
                    <a:pt x="38472" y="21028"/>
                  </a:cubicBezTo>
                  <a:cubicBezTo>
                    <a:pt x="38422" y="19675"/>
                    <a:pt x="37544" y="18296"/>
                    <a:pt x="36041" y="18296"/>
                  </a:cubicBezTo>
                  <a:cubicBezTo>
                    <a:pt x="34562" y="18296"/>
                    <a:pt x="33685" y="19675"/>
                    <a:pt x="33609" y="21028"/>
                  </a:cubicBezTo>
                  <a:cubicBezTo>
                    <a:pt x="33609" y="21241"/>
                    <a:pt x="33447" y="21348"/>
                    <a:pt x="33284" y="21348"/>
                  </a:cubicBezTo>
                  <a:cubicBezTo>
                    <a:pt x="33121" y="21348"/>
                    <a:pt x="32958" y="21241"/>
                    <a:pt x="32958" y="21028"/>
                  </a:cubicBezTo>
                  <a:cubicBezTo>
                    <a:pt x="33033" y="19324"/>
                    <a:pt x="34186" y="17645"/>
                    <a:pt x="36041" y="17645"/>
                  </a:cubicBezTo>
                  <a:cubicBezTo>
                    <a:pt x="36054" y="17644"/>
                    <a:pt x="36068" y="17644"/>
                    <a:pt x="36081" y="17644"/>
                  </a:cubicBezTo>
                  <a:close/>
                  <a:moveTo>
                    <a:pt x="13033" y="15564"/>
                  </a:moveTo>
                  <a:cubicBezTo>
                    <a:pt x="14211" y="15564"/>
                    <a:pt x="15188" y="17269"/>
                    <a:pt x="15213" y="19399"/>
                  </a:cubicBezTo>
                  <a:cubicBezTo>
                    <a:pt x="15238" y="21504"/>
                    <a:pt x="14286" y="23234"/>
                    <a:pt x="13108" y="23259"/>
                  </a:cubicBezTo>
                  <a:cubicBezTo>
                    <a:pt x="11930" y="23259"/>
                    <a:pt x="10928" y="21554"/>
                    <a:pt x="10928" y="19424"/>
                  </a:cubicBezTo>
                  <a:cubicBezTo>
                    <a:pt x="10903" y="17319"/>
                    <a:pt x="11855" y="15589"/>
                    <a:pt x="13033" y="15564"/>
                  </a:cubicBezTo>
                  <a:close/>
                  <a:moveTo>
                    <a:pt x="23984" y="20601"/>
                  </a:moveTo>
                  <a:cubicBezTo>
                    <a:pt x="24261" y="20601"/>
                    <a:pt x="24253" y="21029"/>
                    <a:pt x="23960" y="21053"/>
                  </a:cubicBezTo>
                  <a:cubicBezTo>
                    <a:pt x="22883" y="21128"/>
                    <a:pt x="21855" y="21880"/>
                    <a:pt x="21855" y="23058"/>
                  </a:cubicBezTo>
                  <a:cubicBezTo>
                    <a:pt x="21880" y="24211"/>
                    <a:pt x="22908" y="24963"/>
                    <a:pt x="24010" y="24988"/>
                  </a:cubicBezTo>
                  <a:cubicBezTo>
                    <a:pt x="24311" y="25013"/>
                    <a:pt x="24311" y="25464"/>
                    <a:pt x="24010" y="25464"/>
                  </a:cubicBezTo>
                  <a:cubicBezTo>
                    <a:pt x="22657" y="25414"/>
                    <a:pt x="21429" y="24487"/>
                    <a:pt x="21404" y="23058"/>
                  </a:cubicBezTo>
                  <a:cubicBezTo>
                    <a:pt x="21379" y="21630"/>
                    <a:pt x="22632" y="20677"/>
                    <a:pt x="23960" y="20602"/>
                  </a:cubicBezTo>
                  <a:cubicBezTo>
                    <a:pt x="23968" y="20601"/>
                    <a:pt x="23976" y="20601"/>
                    <a:pt x="23984" y="20601"/>
                  </a:cubicBezTo>
                  <a:close/>
                  <a:moveTo>
                    <a:pt x="30226" y="27870"/>
                  </a:moveTo>
                  <a:cubicBezTo>
                    <a:pt x="30276" y="27870"/>
                    <a:pt x="30326" y="27870"/>
                    <a:pt x="30351" y="27895"/>
                  </a:cubicBezTo>
                  <a:cubicBezTo>
                    <a:pt x="30426" y="27945"/>
                    <a:pt x="30477" y="27995"/>
                    <a:pt x="30477" y="28096"/>
                  </a:cubicBezTo>
                  <a:cubicBezTo>
                    <a:pt x="30312" y="30890"/>
                    <a:pt x="27456" y="32300"/>
                    <a:pt x="24611" y="32300"/>
                  </a:cubicBezTo>
                  <a:cubicBezTo>
                    <a:pt x="21816" y="32300"/>
                    <a:pt x="19034" y="30940"/>
                    <a:pt x="18822" y="28196"/>
                  </a:cubicBezTo>
                  <a:cubicBezTo>
                    <a:pt x="18797" y="28071"/>
                    <a:pt x="18923" y="27970"/>
                    <a:pt x="19048" y="27970"/>
                  </a:cubicBezTo>
                  <a:cubicBezTo>
                    <a:pt x="22782" y="27945"/>
                    <a:pt x="26517" y="27895"/>
                    <a:pt x="30226" y="27870"/>
                  </a:cubicBezTo>
                  <a:close/>
                  <a:moveTo>
                    <a:pt x="42507" y="31855"/>
                  </a:moveTo>
                  <a:cubicBezTo>
                    <a:pt x="42305" y="32104"/>
                    <a:pt x="42098" y="32347"/>
                    <a:pt x="41886" y="32585"/>
                  </a:cubicBezTo>
                  <a:lnTo>
                    <a:pt x="41886" y="32585"/>
                  </a:lnTo>
                  <a:cubicBezTo>
                    <a:pt x="42099" y="32347"/>
                    <a:pt x="42305" y="32104"/>
                    <a:pt x="42507" y="31855"/>
                  </a:cubicBezTo>
                  <a:close/>
                  <a:moveTo>
                    <a:pt x="34787" y="0"/>
                  </a:moveTo>
                  <a:lnTo>
                    <a:pt x="34787" y="0"/>
                  </a:lnTo>
                  <a:cubicBezTo>
                    <a:pt x="34963" y="251"/>
                    <a:pt x="35088" y="527"/>
                    <a:pt x="35264" y="752"/>
                  </a:cubicBezTo>
                  <a:cubicBezTo>
                    <a:pt x="37544" y="4111"/>
                    <a:pt x="40201" y="7218"/>
                    <a:pt x="42807" y="10326"/>
                  </a:cubicBezTo>
                  <a:cubicBezTo>
                    <a:pt x="42933" y="10477"/>
                    <a:pt x="42858" y="10727"/>
                    <a:pt x="42632" y="10727"/>
                  </a:cubicBezTo>
                  <a:cubicBezTo>
                    <a:pt x="42574" y="10727"/>
                    <a:pt x="42515" y="10728"/>
                    <a:pt x="42457" y="10728"/>
                  </a:cubicBezTo>
                  <a:cubicBezTo>
                    <a:pt x="36199" y="10728"/>
                    <a:pt x="29900" y="9392"/>
                    <a:pt x="24537" y="6015"/>
                  </a:cubicBezTo>
                  <a:cubicBezTo>
                    <a:pt x="22807" y="4938"/>
                    <a:pt x="21003" y="3609"/>
                    <a:pt x="19624" y="2005"/>
                  </a:cubicBezTo>
                  <a:lnTo>
                    <a:pt x="19624" y="2005"/>
                  </a:lnTo>
                  <a:cubicBezTo>
                    <a:pt x="20627" y="5188"/>
                    <a:pt x="23284" y="8071"/>
                    <a:pt x="25589" y="10326"/>
                  </a:cubicBezTo>
                  <a:cubicBezTo>
                    <a:pt x="25740" y="10477"/>
                    <a:pt x="25639" y="10727"/>
                    <a:pt x="25439" y="10727"/>
                  </a:cubicBezTo>
                  <a:cubicBezTo>
                    <a:pt x="19950" y="10477"/>
                    <a:pt x="14161" y="9549"/>
                    <a:pt x="9499" y="6441"/>
                  </a:cubicBezTo>
                  <a:cubicBezTo>
                    <a:pt x="8146" y="5539"/>
                    <a:pt x="6642" y="4361"/>
                    <a:pt x="5790" y="2908"/>
                  </a:cubicBezTo>
                  <a:cubicBezTo>
                    <a:pt x="3459" y="6091"/>
                    <a:pt x="1554" y="9650"/>
                    <a:pt x="75" y="13284"/>
                  </a:cubicBezTo>
                  <a:cubicBezTo>
                    <a:pt x="50" y="13334"/>
                    <a:pt x="25" y="13359"/>
                    <a:pt x="0" y="13384"/>
                  </a:cubicBezTo>
                  <a:cubicBezTo>
                    <a:pt x="25" y="13685"/>
                    <a:pt x="50" y="13960"/>
                    <a:pt x="100" y="14261"/>
                  </a:cubicBezTo>
                  <a:cubicBezTo>
                    <a:pt x="351" y="16717"/>
                    <a:pt x="777" y="19173"/>
                    <a:pt x="1404" y="21554"/>
                  </a:cubicBezTo>
                  <a:cubicBezTo>
                    <a:pt x="2331" y="21203"/>
                    <a:pt x="3309" y="21028"/>
                    <a:pt x="4336" y="21003"/>
                  </a:cubicBezTo>
                  <a:cubicBezTo>
                    <a:pt x="4352" y="21003"/>
                    <a:pt x="4368" y="21003"/>
                    <a:pt x="4385" y="21003"/>
                  </a:cubicBezTo>
                  <a:cubicBezTo>
                    <a:pt x="8949" y="21003"/>
                    <a:pt x="12657" y="24527"/>
                    <a:pt x="12707" y="28948"/>
                  </a:cubicBezTo>
                  <a:cubicBezTo>
                    <a:pt x="12732" y="31404"/>
                    <a:pt x="11604" y="33610"/>
                    <a:pt x="9825" y="35113"/>
                  </a:cubicBezTo>
                  <a:cubicBezTo>
                    <a:pt x="14019" y="38417"/>
                    <a:pt x="19331" y="40100"/>
                    <a:pt x="24655" y="40100"/>
                  </a:cubicBezTo>
                  <a:cubicBezTo>
                    <a:pt x="25025" y="40100"/>
                    <a:pt x="25395" y="40092"/>
                    <a:pt x="25765" y="40076"/>
                  </a:cubicBezTo>
                  <a:cubicBezTo>
                    <a:pt x="26266" y="40026"/>
                    <a:pt x="26767" y="39976"/>
                    <a:pt x="27218" y="39925"/>
                  </a:cubicBezTo>
                  <a:cubicBezTo>
                    <a:pt x="27394" y="39900"/>
                    <a:pt x="27544" y="39900"/>
                    <a:pt x="27670" y="39875"/>
                  </a:cubicBezTo>
                  <a:cubicBezTo>
                    <a:pt x="27995" y="39825"/>
                    <a:pt x="28196" y="39800"/>
                    <a:pt x="28196" y="39800"/>
                  </a:cubicBezTo>
                  <a:cubicBezTo>
                    <a:pt x="33746" y="38973"/>
                    <a:pt x="38429" y="36477"/>
                    <a:pt x="41886" y="32585"/>
                  </a:cubicBezTo>
                  <a:lnTo>
                    <a:pt x="41886" y="32585"/>
                  </a:lnTo>
                  <a:cubicBezTo>
                    <a:pt x="41200" y="33354"/>
                    <a:pt x="40459" y="34067"/>
                    <a:pt x="39675" y="34737"/>
                  </a:cubicBezTo>
                  <a:cubicBezTo>
                    <a:pt x="37920" y="33284"/>
                    <a:pt x="36817" y="31128"/>
                    <a:pt x="36792" y="28722"/>
                  </a:cubicBezTo>
                  <a:cubicBezTo>
                    <a:pt x="36742" y="24286"/>
                    <a:pt x="40427" y="20677"/>
                    <a:pt x="44988" y="20627"/>
                  </a:cubicBezTo>
                  <a:cubicBezTo>
                    <a:pt x="45048" y="20625"/>
                    <a:pt x="45109" y="20625"/>
                    <a:pt x="45169" y="20625"/>
                  </a:cubicBezTo>
                  <a:cubicBezTo>
                    <a:pt x="46058" y="20625"/>
                    <a:pt x="46922" y="20795"/>
                    <a:pt x="47720" y="21053"/>
                  </a:cubicBezTo>
                  <a:cubicBezTo>
                    <a:pt x="48046" y="19675"/>
                    <a:pt x="48346" y="18196"/>
                    <a:pt x="48572" y="16567"/>
                  </a:cubicBezTo>
                  <a:cubicBezTo>
                    <a:pt x="48722" y="15464"/>
                    <a:pt x="48848" y="14411"/>
                    <a:pt x="48923" y="13484"/>
                  </a:cubicBezTo>
                  <a:cubicBezTo>
                    <a:pt x="48296" y="10903"/>
                    <a:pt x="47620" y="7770"/>
                    <a:pt x="46041" y="5564"/>
                  </a:cubicBezTo>
                  <a:cubicBezTo>
                    <a:pt x="43610" y="5063"/>
                    <a:pt x="41229" y="4211"/>
                    <a:pt x="39048" y="2983"/>
                  </a:cubicBezTo>
                  <a:cubicBezTo>
                    <a:pt x="37569" y="2156"/>
                    <a:pt x="36066" y="1153"/>
                    <a:pt x="34787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296200" y="2448362"/>
              <a:ext cx="1838" cy="3659"/>
            </a:xfrm>
            <a:custGeom>
              <a:avLst/>
              <a:gdLst/>
              <a:ahLst/>
              <a:cxnLst/>
              <a:rect l="l" t="t" r="r" b="b"/>
              <a:pathLst>
                <a:path w="101" h="2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76" y="50"/>
                    <a:pt x="25" y="126"/>
                    <a:pt x="0" y="201"/>
                  </a:cubicBezTo>
                  <a:cubicBezTo>
                    <a:pt x="51" y="126"/>
                    <a:pt x="76" y="5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271572" y="2499457"/>
              <a:ext cx="2749" cy="5024"/>
            </a:xfrm>
            <a:custGeom>
              <a:avLst/>
              <a:gdLst/>
              <a:ahLst/>
              <a:cxnLst/>
              <a:rect l="l" t="t" r="r" b="b"/>
              <a:pathLst>
                <a:path w="151" h="276" extrusionOk="0">
                  <a:moveTo>
                    <a:pt x="150" y="0"/>
                  </a:moveTo>
                  <a:cubicBezTo>
                    <a:pt x="100" y="75"/>
                    <a:pt x="50" y="151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176"/>
                    <a:pt x="100" y="101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798926" y="2506756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0"/>
                  </a:moveTo>
                  <a:lnTo>
                    <a:pt x="10928" y="0"/>
                  </a:lnTo>
                  <a:cubicBezTo>
                    <a:pt x="8021" y="50"/>
                    <a:pt x="5114" y="76"/>
                    <a:pt x="2232" y="101"/>
                  </a:cubicBezTo>
                  <a:cubicBezTo>
                    <a:pt x="1914" y="101"/>
                    <a:pt x="1363" y="23"/>
                    <a:pt x="904" y="23"/>
                  </a:cubicBezTo>
                  <a:cubicBezTo>
                    <a:pt x="675" y="23"/>
                    <a:pt x="469" y="42"/>
                    <a:pt x="327" y="101"/>
                  </a:cubicBezTo>
                  <a:cubicBezTo>
                    <a:pt x="315" y="106"/>
                    <a:pt x="295" y="108"/>
                    <a:pt x="270" y="108"/>
                  </a:cubicBezTo>
                  <a:cubicBezTo>
                    <a:pt x="226" y="108"/>
                    <a:pt x="166" y="102"/>
                    <a:pt x="117" y="102"/>
                  </a:cubicBezTo>
                  <a:cubicBezTo>
                    <a:pt x="72" y="102"/>
                    <a:pt x="35" y="107"/>
                    <a:pt x="26" y="126"/>
                  </a:cubicBezTo>
                  <a:cubicBezTo>
                    <a:pt x="1" y="126"/>
                    <a:pt x="753" y="1354"/>
                    <a:pt x="828" y="1479"/>
                  </a:cubicBezTo>
                  <a:cubicBezTo>
                    <a:pt x="1054" y="1830"/>
                    <a:pt x="1304" y="2030"/>
                    <a:pt x="1655" y="2281"/>
                  </a:cubicBezTo>
                  <a:cubicBezTo>
                    <a:pt x="2642" y="3024"/>
                    <a:pt x="4196" y="3442"/>
                    <a:pt x="5754" y="3442"/>
                  </a:cubicBezTo>
                  <a:cubicBezTo>
                    <a:pt x="8192" y="3442"/>
                    <a:pt x="10638" y="2416"/>
                    <a:pt x="10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263799" y="2511306"/>
              <a:ext cx="3677" cy="5952"/>
            </a:xfrm>
            <a:custGeom>
              <a:avLst/>
              <a:gdLst/>
              <a:ahLst/>
              <a:cxnLst/>
              <a:rect l="l" t="t" r="r" b="b"/>
              <a:pathLst>
                <a:path w="202" h="327" extrusionOk="0">
                  <a:moveTo>
                    <a:pt x="1" y="327"/>
                  </a:moveTo>
                  <a:cubicBezTo>
                    <a:pt x="76" y="227"/>
                    <a:pt x="151" y="101"/>
                    <a:pt x="201" y="1"/>
                  </a:cubicBezTo>
                  <a:cubicBezTo>
                    <a:pt x="151" y="101"/>
                    <a:pt x="76" y="227"/>
                    <a:pt x="1" y="3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235531" y="2555102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50" y="1"/>
                  </a:moveTo>
                  <a:cubicBezTo>
                    <a:pt x="100" y="76"/>
                    <a:pt x="50" y="151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50" y="151"/>
                    <a:pt x="100" y="76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253770" y="2529108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" y="226"/>
                  </a:moveTo>
                  <a:cubicBezTo>
                    <a:pt x="51" y="151"/>
                    <a:pt x="101" y="76"/>
                    <a:pt x="151" y="0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244650" y="2542342"/>
              <a:ext cx="3204" cy="4569"/>
            </a:xfrm>
            <a:custGeom>
              <a:avLst/>
              <a:gdLst/>
              <a:ahLst/>
              <a:cxnLst/>
              <a:rect l="l" t="t" r="r" b="b"/>
              <a:pathLst>
                <a:path w="176" h="251" extrusionOk="0">
                  <a:moveTo>
                    <a:pt x="0" y="251"/>
                  </a:moveTo>
                  <a:cubicBezTo>
                    <a:pt x="50" y="151"/>
                    <a:pt x="126" y="75"/>
                    <a:pt x="176" y="0"/>
                  </a:cubicBezTo>
                  <a:cubicBezTo>
                    <a:pt x="126" y="75"/>
                    <a:pt x="50" y="151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317187" y="2374460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51"/>
                    <a:pt x="75" y="526"/>
                    <a:pt x="0" y="777"/>
                  </a:cubicBezTo>
                  <a:cubicBezTo>
                    <a:pt x="75" y="526"/>
                    <a:pt x="151" y="25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299840" y="2390879"/>
              <a:ext cx="16910" cy="52933"/>
            </a:xfrm>
            <a:custGeom>
              <a:avLst/>
              <a:gdLst/>
              <a:ahLst/>
              <a:cxnLst/>
              <a:rect l="l" t="t" r="r" b="b"/>
              <a:pathLst>
                <a:path w="929" h="2908" extrusionOk="0">
                  <a:moveTo>
                    <a:pt x="928" y="0"/>
                  </a:moveTo>
                  <a:lnTo>
                    <a:pt x="928" y="0"/>
                  </a:lnTo>
                  <a:cubicBezTo>
                    <a:pt x="865" y="226"/>
                    <a:pt x="802" y="452"/>
                    <a:pt x="737" y="675"/>
                  </a:cubicBezTo>
                  <a:lnTo>
                    <a:pt x="737" y="675"/>
                  </a:lnTo>
                  <a:cubicBezTo>
                    <a:pt x="803" y="454"/>
                    <a:pt x="867" y="229"/>
                    <a:pt x="928" y="0"/>
                  </a:cubicBezTo>
                  <a:close/>
                  <a:moveTo>
                    <a:pt x="737" y="675"/>
                  </a:moveTo>
                  <a:lnTo>
                    <a:pt x="737" y="675"/>
                  </a:lnTo>
                  <a:cubicBezTo>
                    <a:pt x="543" y="1332"/>
                    <a:pt x="331" y="1961"/>
                    <a:pt x="117" y="2576"/>
                  </a:cubicBezTo>
                  <a:lnTo>
                    <a:pt x="117" y="2576"/>
                  </a:lnTo>
                  <a:cubicBezTo>
                    <a:pt x="153" y="2476"/>
                    <a:pt x="190" y="2379"/>
                    <a:pt x="226" y="2281"/>
                  </a:cubicBezTo>
                  <a:cubicBezTo>
                    <a:pt x="277" y="2131"/>
                    <a:pt x="327" y="1980"/>
                    <a:pt x="377" y="1830"/>
                  </a:cubicBezTo>
                  <a:cubicBezTo>
                    <a:pt x="505" y="1461"/>
                    <a:pt x="623" y="1072"/>
                    <a:pt x="737" y="675"/>
                  </a:cubicBezTo>
                  <a:close/>
                  <a:moveTo>
                    <a:pt x="117" y="2576"/>
                  </a:moveTo>
                  <a:cubicBezTo>
                    <a:pt x="78" y="2682"/>
                    <a:pt x="40" y="2792"/>
                    <a:pt x="1" y="2908"/>
                  </a:cubicBezTo>
                  <a:cubicBezTo>
                    <a:pt x="40" y="2798"/>
                    <a:pt x="78" y="2687"/>
                    <a:pt x="117" y="2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121019" y="2366651"/>
              <a:ext cx="199827" cy="256910"/>
            </a:xfrm>
            <a:custGeom>
              <a:avLst/>
              <a:gdLst/>
              <a:ahLst/>
              <a:cxnLst/>
              <a:rect l="l" t="t" r="r" b="b"/>
              <a:pathLst>
                <a:path w="10978" h="14114" extrusionOk="0">
                  <a:moveTo>
                    <a:pt x="8427" y="1"/>
                  </a:moveTo>
                  <a:cubicBezTo>
                    <a:pt x="8367" y="1"/>
                    <a:pt x="8306" y="1"/>
                    <a:pt x="8246" y="3"/>
                  </a:cubicBezTo>
                  <a:cubicBezTo>
                    <a:pt x="3685" y="53"/>
                    <a:pt x="0" y="3662"/>
                    <a:pt x="50" y="8098"/>
                  </a:cubicBezTo>
                  <a:cubicBezTo>
                    <a:pt x="75" y="10504"/>
                    <a:pt x="1178" y="12660"/>
                    <a:pt x="2933" y="14113"/>
                  </a:cubicBezTo>
                  <a:cubicBezTo>
                    <a:pt x="3960" y="13236"/>
                    <a:pt x="4913" y="12284"/>
                    <a:pt x="5765" y="11231"/>
                  </a:cubicBezTo>
                  <a:cubicBezTo>
                    <a:pt x="5940" y="11006"/>
                    <a:pt x="6116" y="10805"/>
                    <a:pt x="6291" y="10580"/>
                  </a:cubicBezTo>
                  <a:cubicBezTo>
                    <a:pt x="6341" y="10504"/>
                    <a:pt x="6391" y="10429"/>
                    <a:pt x="6441" y="10354"/>
                  </a:cubicBezTo>
                  <a:cubicBezTo>
                    <a:pt x="6567" y="10204"/>
                    <a:pt x="6667" y="10053"/>
                    <a:pt x="6792" y="9903"/>
                  </a:cubicBezTo>
                  <a:cubicBezTo>
                    <a:pt x="6842" y="9803"/>
                    <a:pt x="6918" y="9727"/>
                    <a:pt x="6968" y="9652"/>
                  </a:cubicBezTo>
                  <a:cubicBezTo>
                    <a:pt x="7068" y="9477"/>
                    <a:pt x="7193" y="9326"/>
                    <a:pt x="7294" y="9151"/>
                  </a:cubicBezTo>
                  <a:cubicBezTo>
                    <a:pt x="7344" y="9076"/>
                    <a:pt x="7394" y="9001"/>
                    <a:pt x="7444" y="8925"/>
                  </a:cubicBezTo>
                  <a:cubicBezTo>
                    <a:pt x="7569" y="8750"/>
                    <a:pt x="7670" y="8575"/>
                    <a:pt x="7795" y="8374"/>
                  </a:cubicBezTo>
                  <a:cubicBezTo>
                    <a:pt x="7820" y="8349"/>
                    <a:pt x="7845" y="8324"/>
                    <a:pt x="7845" y="8274"/>
                  </a:cubicBezTo>
                  <a:cubicBezTo>
                    <a:pt x="7920" y="8174"/>
                    <a:pt x="7995" y="8048"/>
                    <a:pt x="8045" y="7948"/>
                  </a:cubicBezTo>
                  <a:cubicBezTo>
                    <a:pt x="8096" y="7873"/>
                    <a:pt x="8121" y="7823"/>
                    <a:pt x="8171" y="7747"/>
                  </a:cubicBezTo>
                  <a:cubicBezTo>
                    <a:pt x="8196" y="7697"/>
                    <a:pt x="8221" y="7647"/>
                    <a:pt x="8246" y="7597"/>
                  </a:cubicBezTo>
                  <a:cubicBezTo>
                    <a:pt x="8246" y="7597"/>
                    <a:pt x="8271" y="7572"/>
                    <a:pt x="8271" y="7572"/>
                  </a:cubicBezTo>
                  <a:cubicBezTo>
                    <a:pt x="8321" y="7472"/>
                    <a:pt x="8371" y="7397"/>
                    <a:pt x="8421" y="7296"/>
                  </a:cubicBezTo>
                  <a:cubicBezTo>
                    <a:pt x="8873" y="6444"/>
                    <a:pt x="9274" y="5592"/>
                    <a:pt x="9624" y="4690"/>
                  </a:cubicBezTo>
                  <a:cubicBezTo>
                    <a:pt x="9675" y="4615"/>
                    <a:pt x="9700" y="4564"/>
                    <a:pt x="9725" y="4489"/>
                  </a:cubicBezTo>
                  <a:cubicBezTo>
                    <a:pt x="9750" y="4389"/>
                    <a:pt x="9775" y="4314"/>
                    <a:pt x="9800" y="4239"/>
                  </a:cubicBezTo>
                  <a:lnTo>
                    <a:pt x="9825" y="4239"/>
                  </a:lnTo>
                  <a:cubicBezTo>
                    <a:pt x="10151" y="3311"/>
                    <a:pt x="10477" y="2359"/>
                    <a:pt x="10752" y="1331"/>
                  </a:cubicBezTo>
                  <a:cubicBezTo>
                    <a:pt x="10752" y="1281"/>
                    <a:pt x="10777" y="1231"/>
                    <a:pt x="10777" y="1206"/>
                  </a:cubicBezTo>
                  <a:cubicBezTo>
                    <a:pt x="10852" y="955"/>
                    <a:pt x="10928" y="680"/>
                    <a:pt x="10978" y="429"/>
                  </a:cubicBezTo>
                  <a:cubicBezTo>
                    <a:pt x="10180" y="171"/>
                    <a:pt x="9316" y="1"/>
                    <a:pt x="8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2477761" y="2373532"/>
              <a:ext cx="206234" cy="256874"/>
            </a:xfrm>
            <a:custGeom>
              <a:avLst/>
              <a:gdLst/>
              <a:ahLst/>
              <a:cxnLst/>
              <a:rect l="l" t="t" r="r" b="b"/>
              <a:pathLst>
                <a:path w="11330" h="14112" extrusionOk="0">
                  <a:moveTo>
                    <a:pt x="2982" y="1"/>
                  </a:moveTo>
                  <a:cubicBezTo>
                    <a:pt x="2965" y="1"/>
                    <a:pt x="2949" y="1"/>
                    <a:pt x="2933" y="1"/>
                  </a:cubicBezTo>
                  <a:cubicBezTo>
                    <a:pt x="1906" y="26"/>
                    <a:pt x="928" y="201"/>
                    <a:pt x="1" y="552"/>
                  </a:cubicBezTo>
                  <a:cubicBezTo>
                    <a:pt x="978" y="4136"/>
                    <a:pt x="2482" y="7545"/>
                    <a:pt x="4813" y="10502"/>
                  </a:cubicBezTo>
                  <a:cubicBezTo>
                    <a:pt x="5891" y="11856"/>
                    <a:pt x="7094" y="13059"/>
                    <a:pt x="8422" y="14111"/>
                  </a:cubicBezTo>
                  <a:cubicBezTo>
                    <a:pt x="10201" y="12608"/>
                    <a:pt x="11329" y="10402"/>
                    <a:pt x="11304" y="7946"/>
                  </a:cubicBezTo>
                  <a:cubicBezTo>
                    <a:pt x="11254" y="3525"/>
                    <a:pt x="7546" y="1"/>
                    <a:pt x="2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2794375" y="2498546"/>
              <a:ext cx="212605" cy="80655"/>
            </a:xfrm>
            <a:custGeom>
              <a:avLst/>
              <a:gdLst/>
              <a:ahLst/>
              <a:cxnLst/>
              <a:rect l="l" t="t" r="r" b="b"/>
              <a:pathLst>
                <a:path w="11680" h="4431" extrusionOk="0">
                  <a:moveTo>
                    <a:pt x="11178" y="451"/>
                  </a:moveTo>
                  <a:lnTo>
                    <a:pt x="11178" y="451"/>
                  </a:lnTo>
                  <a:cubicBezTo>
                    <a:pt x="10888" y="2867"/>
                    <a:pt x="8442" y="3893"/>
                    <a:pt x="6004" y="3893"/>
                  </a:cubicBezTo>
                  <a:cubicBezTo>
                    <a:pt x="4446" y="3893"/>
                    <a:pt x="2892" y="3475"/>
                    <a:pt x="1905" y="2732"/>
                  </a:cubicBezTo>
                  <a:cubicBezTo>
                    <a:pt x="1554" y="2481"/>
                    <a:pt x="1329" y="2281"/>
                    <a:pt x="1078" y="1930"/>
                  </a:cubicBezTo>
                  <a:cubicBezTo>
                    <a:pt x="1003" y="1805"/>
                    <a:pt x="251" y="577"/>
                    <a:pt x="276" y="577"/>
                  </a:cubicBezTo>
                  <a:cubicBezTo>
                    <a:pt x="285" y="558"/>
                    <a:pt x="322" y="553"/>
                    <a:pt x="367" y="553"/>
                  </a:cubicBezTo>
                  <a:cubicBezTo>
                    <a:pt x="416" y="553"/>
                    <a:pt x="476" y="559"/>
                    <a:pt x="520" y="559"/>
                  </a:cubicBezTo>
                  <a:cubicBezTo>
                    <a:pt x="545" y="559"/>
                    <a:pt x="565" y="557"/>
                    <a:pt x="577" y="552"/>
                  </a:cubicBezTo>
                  <a:cubicBezTo>
                    <a:pt x="719" y="493"/>
                    <a:pt x="925" y="474"/>
                    <a:pt x="1154" y="474"/>
                  </a:cubicBezTo>
                  <a:cubicBezTo>
                    <a:pt x="1613" y="474"/>
                    <a:pt x="2164" y="552"/>
                    <a:pt x="2482" y="552"/>
                  </a:cubicBezTo>
                  <a:cubicBezTo>
                    <a:pt x="5364" y="527"/>
                    <a:pt x="8271" y="501"/>
                    <a:pt x="11178" y="451"/>
                  </a:cubicBezTo>
                  <a:close/>
                  <a:moveTo>
                    <a:pt x="11429" y="0"/>
                  </a:moveTo>
                  <a:cubicBezTo>
                    <a:pt x="7720" y="25"/>
                    <a:pt x="3985" y="75"/>
                    <a:pt x="251" y="100"/>
                  </a:cubicBezTo>
                  <a:cubicBezTo>
                    <a:pt x="126" y="100"/>
                    <a:pt x="0" y="201"/>
                    <a:pt x="25" y="326"/>
                  </a:cubicBezTo>
                  <a:cubicBezTo>
                    <a:pt x="237" y="3070"/>
                    <a:pt x="3019" y="4430"/>
                    <a:pt x="5814" y="4430"/>
                  </a:cubicBezTo>
                  <a:cubicBezTo>
                    <a:pt x="8659" y="4430"/>
                    <a:pt x="11515" y="3020"/>
                    <a:pt x="11680" y="226"/>
                  </a:cubicBezTo>
                  <a:cubicBezTo>
                    <a:pt x="11680" y="125"/>
                    <a:pt x="11629" y="75"/>
                    <a:pt x="11554" y="25"/>
                  </a:cubicBezTo>
                  <a:cubicBezTo>
                    <a:pt x="11529" y="0"/>
                    <a:pt x="11479" y="0"/>
                    <a:pt x="11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2650666" y="2274546"/>
              <a:ext cx="78944" cy="140068"/>
            </a:xfrm>
            <a:custGeom>
              <a:avLst/>
              <a:gdLst/>
              <a:ahLst/>
              <a:cxnLst/>
              <a:rect l="l" t="t" r="r" b="b"/>
              <a:pathLst>
                <a:path w="4337" h="7695" extrusionOk="0">
                  <a:moveTo>
                    <a:pt x="2131" y="0"/>
                  </a:moveTo>
                  <a:cubicBezTo>
                    <a:pt x="953" y="25"/>
                    <a:pt x="1" y="1755"/>
                    <a:pt x="26" y="3860"/>
                  </a:cubicBezTo>
                  <a:cubicBezTo>
                    <a:pt x="26" y="5990"/>
                    <a:pt x="1028" y="7695"/>
                    <a:pt x="2206" y="7695"/>
                  </a:cubicBezTo>
                  <a:cubicBezTo>
                    <a:pt x="3384" y="7670"/>
                    <a:pt x="4336" y="5940"/>
                    <a:pt x="4311" y="3835"/>
                  </a:cubicBezTo>
                  <a:cubicBezTo>
                    <a:pt x="4286" y="1705"/>
                    <a:pt x="3309" y="0"/>
                    <a:pt x="2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841356" y="2366214"/>
              <a:ext cx="53406" cy="88555"/>
            </a:xfrm>
            <a:custGeom>
              <a:avLst/>
              <a:gdLst/>
              <a:ahLst/>
              <a:cxnLst/>
              <a:rect l="l" t="t" r="r" b="b"/>
              <a:pathLst>
                <a:path w="2934" h="4865" extrusionOk="0">
                  <a:moveTo>
                    <a:pt x="2606" y="1"/>
                  </a:moveTo>
                  <a:cubicBezTo>
                    <a:pt x="2598" y="1"/>
                    <a:pt x="2590" y="1"/>
                    <a:pt x="2582" y="2"/>
                  </a:cubicBezTo>
                  <a:cubicBezTo>
                    <a:pt x="1254" y="77"/>
                    <a:pt x="1" y="1030"/>
                    <a:pt x="26" y="2458"/>
                  </a:cubicBezTo>
                  <a:cubicBezTo>
                    <a:pt x="51" y="3887"/>
                    <a:pt x="1279" y="4814"/>
                    <a:pt x="2632" y="4864"/>
                  </a:cubicBezTo>
                  <a:cubicBezTo>
                    <a:pt x="2933" y="4864"/>
                    <a:pt x="2933" y="4413"/>
                    <a:pt x="2632" y="4388"/>
                  </a:cubicBezTo>
                  <a:cubicBezTo>
                    <a:pt x="1530" y="4363"/>
                    <a:pt x="502" y="3611"/>
                    <a:pt x="477" y="2458"/>
                  </a:cubicBezTo>
                  <a:cubicBezTo>
                    <a:pt x="477" y="1280"/>
                    <a:pt x="1505" y="528"/>
                    <a:pt x="2582" y="453"/>
                  </a:cubicBezTo>
                  <a:cubicBezTo>
                    <a:pt x="2875" y="429"/>
                    <a:pt x="2883" y="1"/>
                    <a:pt x="2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052123" y="2312408"/>
              <a:ext cx="112473" cy="67422"/>
            </a:xfrm>
            <a:custGeom>
              <a:avLst/>
              <a:gdLst/>
              <a:ahLst/>
              <a:cxnLst/>
              <a:rect l="l" t="t" r="r" b="b"/>
              <a:pathLst>
                <a:path w="6179" h="3704" extrusionOk="0">
                  <a:moveTo>
                    <a:pt x="3124" y="0"/>
                  </a:moveTo>
                  <a:cubicBezTo>
                    <a:pt x="3111" y="0"/>
                    <a:pt x="3097" y="0"/>
                    <a:pt x="3084" y="1"/>
                  </a:cubicBezTo>
                  <a:cubicBezTo>
                    <a:pt x="1229" y="1"/>
                    <a:pt x="76" y="1680"/>
                    <a:pt x="1" y="3384"/>
                  </a:cubicBezTo>
                  <a:cubicBezTo>
                    <a:pt x="1" y="3597"/>
                    <a:pt x="164" y="3704"/>
                    <a:pt x="327" y="3704"/>
                  </a:cubicBezTo>
                  <a:cubicBezTo>
                    <a:pt x="490" y="3704"/>
                    <a:pt x="652" y="3597"/>
                    <a:pt x="652" y="3384"/>
                  </a:cubicBezTo>
                  <a:cubicBezTo>
                    <a:pt x="728" y="2031"/>
                    <a:pt x="1605" y="652"/>
                    <a:pt x="3084" y="652"/>
                  </a:cubicBezTo>
                  <a:cubicBezTo>
                    <a:pt x="4587" y="652"/>
                    <a:pt x="5465" y="2031"/>
                    <a:pt x="5515" y="3384"/>
                  </a:cubicBezTo>
                  <a:cubicBezTo>
                    <a:pt x="5527" y="3597"/>
                    <a:pt x="5696" y="3704"/>
                    <a:pt x="5859" y="3704"/>
                  </a:cubicBezTo>
                  <a:cubicBezTo>
                    <a:pt x="6022" y="3704"/>
                    <a:pt x="6179" y="3597"/>
                    <a:pt x="6166" y="3384"/>
                  </a:cubicBezTo>
                  <a:cubicBezTo>
                    <a:pt x="6092" y="1692"/>
                    <a:pt x="4980" y="0"/>
                    <a:pt x="3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2380596" y="1655698"/>
              <a:ext cx="1106312" cy="589215"/>
            </a:xfrm>
            <a:custGeom>
              <a:avLst/>
              <a:gdLst/>
              <a:ahLst/>
              <a:cxnLst/>
              <a:rect l="l" t="t" r="r" b="b"/>
              <a:pathLst>
                <a:path w="60778" h="32370" extrusionOk="0">
                  <a:moveTo>
                    <a:pt x="28117" y="1"/>
                  </a:moveTo>
                  <a:cubicBezTo>
                    <a:pt x="24434" y="1"/>
                    <a:pt x="20760" y="601"/>
                    <a:pt x="17344" y="2018"/>
                  </a:cubicBezTo>
                  <a:cubicBezTo>
                    <a:pt x="15264" y="2895"/>
                    <a:pt x="13033" y="4073"/>
                    <a:pt x="11454" y="5728"/>
                  </a:cubicBezTo>
                  <a:cubicBezTo>
                    <a:pt x="11412" y="5769"/>
                    <a:pt x="11353" y="5789"/>
                    <a:pt x="11293" y="5789"/>
                  </a:cubicBezTo>
                  <a:cubicBezTo>
                    <a:pt x="11208" y="5789"/>
                    <a:pt x="11122" y="5750"/>
                    <a:pt x="11078" y="5677"/>
                  </a:cubicBezTo>
                  <a:cubicBezTo>
                    <a:pt x="10376" y="4449"/>
                    <a:pt x="9675" y="3221"/>
                    <a:pt x="8973" y="1993"/>
                  </a:cubicBezTo>
                  <a:lnTo>
                    <a:pt x="8973" y="6154"/>
                  </a:lnTo>
                  <a:cubicBezTo>
                    <a:pt x="8973" y="6279"/>
                    <a:pt x="8873" y="6354"/>
                    <a:pt x="8747" y="6379"/>
                  </a:cubicBezTo>
                  <a:cubicBezTo>
                    <a:pt x="7118" y="6580"/>
                    <a:pt x="5514" y="6780"/>
                    <a:pt x="3885" y="6981"/>
                  </a:cubicBezTo>
                  <a:cubicBezTo>
                    <a:pt x="5188" y="7407"/>
                    <a:pt x="6492" y="7833"/>
                    <a:pt x="7795" y="8259"/>
                  </a:cubicBezTo>
                  <a:cubicBezTo>
                    <a:pt x="7845" y="8284"/>
                    <a:pt x="7895" y="8309"/>
                    <a:pt x="7920" y="8359"/>
                  </a:cubicBezTo>
                  <a:cubicBezTo>
                    <a:pt x="7995" y="8409"/>
                    <a:pt x="8046" y="8484"/>
                    <a:pt x="8071" y="8560"/>
                  </a:cubicBezTo>
                  <a:cubicBezTo>
                    <a:pt x="4938" y="11342"/>
                    <a:pt x="2507" y="14901"/>
                    <a:pt x="1304" y="19236"/>
                  </a:cubicBezTo>
                  <a:cubicBezTo>
                    <a:pt x="151" y="23271"/>
                    <a:pt x="0" y="27983"/>
                    <a:pt x="652" y="32369"/>
                  </a:cubicBezTo>
                  <a:cubicBezTo>
                    <a:pt x="1479" y="31918"/>
                    <a:pt x="2431" y="31642"/>
                    <a:pt x="3434" y="31642"/>
                  </a:cubicBezTo>
                  <a:cubicBezTo>
                    <a:pt x="3434" y="31617"/>
                    <a:pt x="3434" y="31617"/>
                    <a:pt x="3434" y="31592"/>
                  </a:cubicBezTo>
                  <a:cubicBezTo>
                    <a:pt x="3484" y="31592"/>
                    <a:pt x="3534" y="31592"/>
                    <a:pt x="3559" y="31567"/>
                  </a:cubicBezTo>
                  <a:cubicBezTo>
                    <a:pt x="5113" y="27783"/>
                    <a:pt x="7118" y="24073"/>
                    <a:pt x="9549" y="20790"/>
                  </a:cubicBezTo>
                  <a:cubicBezTo>
                    <a:pt x="9604" y="20722"/>
                    <a:pt x="9694" y="20677"/>
                    <a:pt x="9778" y="20677"/>
                  </a:cubicBezTo>
                  <a:cubicBezTo>
                    <a:pt x="9850" y="20677"/>
                    <a:pt x="9916" y="20710"/>
                    <a:pt x="9950" y="20790"/>
                  </a:cubicBezTo>
                  <a:cubicBezTo>
                    <a:pt x="10702" y="22319"/>
                    <a:pt x="12281" y="23572"/>
                    <a:pt x="13660" y="24474"/>
                  </a:cubicBezTo>
                  <a:cubicBezTo>
                    <a:pt x="18096" y="27407"/>
                    <a:pt x="23559" y="28384"/>
                    <a:pt x="28772" y="28660"/>
                  </a:cubicBezTo>
                  <a:cubicBezTo>
                    <a:pt x="26266" y="26179"/>
                    <a:pt x="23509" y="22996"/>
                    <a:pt x="22833" y="19512"/>
                  </a:cubicBezTo>
                  <a:cubicBezTo>
                    <a:pt x="22800" y="19335"/>
                    <a:pt x="22923" y="19220"/>
                    <a:pt x="23055" y="19220"/>
                  </a:cubicBezTo>
                  <a:cubicBezTo>
                    <a:pt x="23128" y="19220"/>
                    <a:pt x="23205" y="19256"/>
                    <a:pt x="23259" y="19337"/>
                  </a:cubicBezTo>
                  <a:cubicBezTo>
                    <a:pt x="24662" y="21241"/>
                    <a:pt x="26742" y="22820"/>
                    <a:pt x="28722" y="24048"/>
                  </a:cubicBezTo>
                  <a:cubicBezTo>
                    <a:pt x="33910" y="27332"/>
                    <a:pt x="40001" y="28660"/>
                    <a:pt x="46066" y="28685"/>
                  </a:cubicBezTo>
                  <a:cubicBezTo>
                    <a:pt x="44161" y="26379"/>
                    <a:pt x="42256" y="24048"/>
                    <a:pt x="40427" y="21667"/>
                  </a:cubicBezTo>
                  <a:cubicBezTo>
                    <a:pt x="39750" y="20765"/>
                    <a:pt x="38372" y="19462"/>
                    <a:pt x="38096" y="18309"/>
                  </a:cubicBezTo>
                  <a:cubicBezTo>
                    <a:pt x="37994" y="17883"/>
                    <a:pt x="38008" y="17703"/>
                    <a:pt x="38309" y="17703"/>
                  </a:cubicBezTo>
                  <a:cubicBezTo>
                    <a:pt x="38380" y="17703"/>
                    <a:pt x="38467" y="17713"/>
                    <a:pt x="38572" y="17733"/>
                  </a:cubicBezTo>
                  <a:cubicBezTo>
                    <a:pt x="39249" y="17858"/>
                    <a:pt x="40502" y="19236"/>
                    <a:pt x="40878" y="19537"/>
                  </a:cubicBezTo>
                  <a:cubicBezTo>
                    <a:pt x="42331" y="20590"/>
                    <a:pt x="43885" y="21467"/>
                    <a:pt x="45539" y="22169"/>
                  </a:cubicBezTo>
                  <a:cubicBezTo>
                    <a:pt x="47043" y="22770"/>
                    <a:pt x="48572" y="23246"/>
                    <a:pt x="50151" y="23547"/>
                  </a:cubicBezTo>
                  <a:cubicBezTo>
                    <a:pt x="50151" y="23547"/>
                    <a:pt x="50151" y="23572"/>
                    <a:pt x="50151" y="23572"/>
                  </a:cubicBezTo>
                  <a:cubicBezTo>
                    <a:pt x="51705" y="23873"/>
                    <a:pt x="53284" y="24048"/>
                    <a:pt x="54863" y="24073"/>
                  </a:cubicBezTo>
                  <a:cubicBezTo>
                    <a:pt x="55501" y="24094"/>
                    <a:pt x="56266" y="24134"/>
                    <a:pt x="57051" y="24134"/>
                  </a:cubicBezTo>
                  <a:cubicBezTo>
                    <a:pt x="58211" y="24134"/>
                    <a:pt x="59415" y="24046"/>
                    <a:pt x="60327" y="23672"/>
                  </a:cubicBezTo>
                  <a:cubicBezTo>
                    <a:pt x="60377" y="23647"/>
                    <a:pt x="60752" y="23622"/>
                    <a:pt x="60778" y="23572"/>
                  </a:cubicBezTo>
                  <a:lnTo>
                    <a:pt x="60778" y="23572"/>
                  </a:lnTo>
                  <a:cubicBezTo>
                    <a:pt x="60776" y="23575"/>
                    <a:pt x="60775" y="23576"/>
                    <a:pt x="60772" y="23576"/>
                  </a:cubicBezTo>
                  <a:cubicBezTo>
                    <a:pt x="60675" y="23576"/>
                    <a:pt x="59623" y="21639"/>
                    <a:pt x="59550" y="21492"/>
                  </a:cubicBezTo>
                  <a:cubicBezTo>
                    <a:pt x="58773" y="19988"/>
                    <a:pt x="57870" y="18560"/>
                    <a:pt x="56868" y="17181"/>
                  </a:cubicBezTo>
                  <a:cubicBezTo>
                    <a:pt x="55414" y="15176"/>
                    <a:pt x="53735" y="13246"/>
                    <a:pt x="51905" y="11492"/>
                  </a:cubicBezTo>
                  <a:cubicBezTo>
                    <a:pt x="51855" y="11442"/>
                    <a:pt x="51780" y="11392"/>
                    <a:pt x="51730" y="11342"/>
                  </a:cubicBezTo>
                  <a:cubicBezTo>
                    <a:pt x="51304" y="10941"/>
                    <a:pt x="50878" y="10565"/>
                    <a:pt x="50477" y="10189"/>
                  </a:cubicBezTo>
                  <a:cubicBezTo>
                    <a:pt x="49700" y="9537"/>
                    <a:pt x="48923" y="8910"/>
                    <a:pt x="48096" y="8334"/>
                  </a:cubicBezTo>
                  <a:cubicBezTo>
                    <a:pt x="47971" y="8234"/>
                    <a:pt x="47920" y="8008"/>
                    <a:pt x="48096" y="7933"/>
                  </a:cubicBezTo>
                  <a:cubicBezTo>
                    <a:pt x="49123" y="7482"/>
                    <a:pt x="50126" y="7056"/>
                    <a:pt x="51128" y="6605"/>
                  </a:cubicBezTo>
                  <a:cubicBezTo>
                    <a:pt x="46216" y="4023"/>
                    <a:pt x="41028" y="1868"/>
                    <a:pt x="35564" y="765"/>
                  </a:cubicBezTo>
                  <a:cubicBezTo>
                    <a:pt x="33130" y="278"/>
                    <a:pt x="30621" y="1"/>
                    <a:pt x="28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3302134" y="2094797"/>
              <a:ext cx="99914" cy="138703"/>
            </a:xfrm>
            <a:custGeom>
              <a:avLst/>
              <a:gdLst/>
              <a:ahLst/>
              <a:cxnLst/>
              <a:rect l="l" t="t" r="r" b="b"/>
              <a:pathLst>
                <a:path w="5489" h="7620" extrusionOk="0">
                  <a:moveTo>
                    <a:pt x="0" y="1"/>
                  </a:moveTo>
                  <a:cubicBezTo>
                    <a:pt x="1253" y="1930"/>
                    <a:pt x="1905" y="4437"/>
                    <a:pt x="2431" y="6667"/>
                  </a:cubicBezTo>
                  <a:cubicBezTo>
                    <a:pt x="2582" y="6793"/>
                    <a:pt x="2707" y="6893"/>
                    <a:pt x="2857" y="6943"/>
                  </a:cubicBezTo>
                  <a:cubicBezTo>
                    <a:pt x="2857" y="6993"/>
                    <a:pt x="2857" y="7018"/>
                    <a:pt x="2857" y="7043"/>
                  </a:cubicBezTo>
                  <a:cubicBezTo>
                    <a:pt x="3684" y="7093"/>
                    <a:pt x="4436" y="7294"/>
                    <a:pt x="5138" y="7620"/>
                  </a:cubicBezTo>
                  <a:cubicBezTo>
                    <a:pt x="5389" y="5539"/>
                    <a:pt x="5489" y="3434"/>
                    <a:pt x="5464" y="1304"/>
                  </a:cubicBezTo>
                  <a:cubicBezTo>
                    <a:pt x="5439" y="1028"/>
                    <a:pt x="5414" y="727"/>
                    <a:pt x="5389" y="427"/>
                  </a:cubicBezTo>
                  <a:cubicBezTo>
                    <a:pt x="5220" y="434"/>
                    <a:pt x="5051" y="437"/>
                    <a:pt x="4882" y="437"/>
                  </a:cubicBezTo>
                  <a:cubicBezTo>
                    <a:pt x="4475" y="437"/>
                    <a:pt x="4067" y="419"/>
                    <a:pt x="3659" y="402"/>
                  </a:cubicBezTo>
                  <a:cubicBezTo>
                    <a:pt x="3509" y="402"/>
                    <a:pt x="3359" y="377"/>
                    <a:pt x="3208" y="377"/>
                  </a:cubicBezTo>
                  <a:cubicBezTo>
                    <a:pt x="2131" y="326"/>
                    <a:pt x="1078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369183" y="1645960"/>
              <a:ext cx="1125024" cy="603504"/>
            </a:xfrm>
            <a:custGeom>
              <a:avLst/>
              <a:gdLst/>
              <a:ahLst/>
              <a:cxnLst/>
              <a:rect l="l" t="t" r="r" b="b"/>
              <a:pathLst>
                <a:path w="61806" h="33155" extrusionOk="0">
                  <a:moveTo>
                    <a:pt x="28869" y="1"/>
                  </a:moveTo>
                  <a:cubicBezTo>
                    <a:pt x="27253" y="1"/>
                    <a:pt x="25668" y="117"/>
                    <a:pt x="24111" y="348"/>
                  </a:cubicBezTo>
                  <a:cubicBezTo>
                    <a:pt x="21204" y="774"/>
                    <a:pt x="18522" y="1626"/>
                    <a:pt x="16091" y="2879"/>
                  </a:cubicBezTo>
                  <a:lnTo>
                    <a:pt x="15966" y="2929"/>
                  </a:lnTo>
                  <a:cubicBezTo>
                    <a:pt x="14663" y="3581"/>
                    <a:pt x="13059" y="4408"/>
                    <a:pt x="12131" y="5511"/>
                  </a:cubicBezTo>
                  <a:cubicBezTo>
                    <a:pt x="12081" y="5561"/>
                    <a:pt x="12031" y="5611"/>
                    <a:pt x="11956" y="5661"/>
                  </a:cubicBezTo>
                  <a:cubicBezTo>
                    <a:pt x="11931" y="5586"/>
                    <a:pt x="11881" y="5511"/>
                    <a:pt x="11856" y="5410"/>
                  </a:cubicBezTo>
                  <a:cubicBezTo>
                    <a:pt x="11530" y="4508"/>
                    <a:pt x="10953" y="3606"/>
                    <a:pt x="10402" y="2754"/>
                  </a:cubicBezTo>
                  <a:cubicBezTo>
                    <a:pt x="10126" y="2328"/>
                    <a:pt x="9850" y="1902"/>
                    <a:pt x="9625" y="1501"/>
                  </a:cubicBezTo>
                  <a:cubicBezTo>
                    <a:pt x="9563" y="1418"/>
                    <a:pt x="9483" y="1369"/>
                    <a:pt x="9372" y="1369"/>
                  </a:cubicBezTo>
                  <a:cubicBezTo>
                    <a:pt x="9349" y="1369"/>
                    <a:pt x="9325" y="1371"/>
                    <a:pt x="9299" y="1375"/>
                  </a:cubicBezTo>
                  <a:cubicBezTo>
                    <a:pt x="9174" y="1400"/>
                    <a:pt x="9099" y="1526"/>
                    <a:pt x="9099" y="1651"/>
                  </a:cubicBezTo>
                  <a:lnTo>
                    <a:pt x="9099" y="4508"/>
                  </a:lnTo>
                  <a:cubicBezTo>
                    <a:pt x="9099" y="4659"/>
                    <a:pt x="9074" y="4834"/>
                    <a:pt x="9074" y="5009"/>
                  </a:cubicBezTo>
                  <a:cubicBezTo>
                    <a:pt x="9048" y="5410"/>
                    <a:pt x="9023" y="5811"/>
                    <a:pt x="9099" y="6137"/>
                  </a:cubicBezTo>
                  <a:cubicBezTo>
                    <a:pt x="9099" y="6212"/>
                    <a:pt x="9124" y="6338"/>
                    <a:pt x="9124" y="6438"/>
                  </a:cubicBezTo>
                  <a:cubicBezTo>
                    <a:pt x="8572" y="6689"/>
                    <a:pt x="7745" y="6714"/>
                    <a:pt x="7043" y="6739"/>
                  </a:cubicBezTo>
                  <a:cubicBezTo>
                    <a:pt x="6693" y="6764"/>
                    <a:pt x="6342" y="6764"/>
                    <a:pt x="6066" y="6789"/>
                  </a:cubicBezTo>
                  <a:lnTo>
                    <a:pt x="3459" y="7115"/>
                  </a:lnTo>
                  <a:cubicBezTo>
                    <a:pt x="3309" y="7140"/>
                    <a:pt x="3209" y="7240"/>
                    <a:pt x="3184" y="7390"/>
                  </a:cubicBezTo>
                  <a:cubicBezTo>
                    <a:pt x="3159" y="7516"/>
                    <a:pt x="3259" y="7641"/>
                    <a:pt x="3384" y="7691"/>
                  </a:cubicBezTo>
                  <a:lnTo>
                    <a:pt x="7770" y="9120"/>
                  </a:lnTo>
                  <a:cubicBezTo>
                    <a:pt x="6016" y="10774"/>
                    <a:pt x="4562" y="12628"/>
                    <a:pt x="3459" y="14633"/>
                  </a:cubicBezTo>
                  <a:cubicBezTo>
                    <a:pt x="878" y="19295"/>
                    <a:pt x="1" y="24909"/>
                    <a:pt x="753" y="31751"/>
                  </a:cubicBezTo>
                  <a:cubicBezTo>
                    <a:pt x="803" y="32203"/>
                    <a:pt x="853" y="32629"/>
                    <a:pt x="928" y="33080"/>
                  </a:cubicBezTo>
                  <a:lnTo>
                    <a:pt x="928" y="33155"/>
                  </a:lnTo>
                  <a:lnTo>
                    <a:pt x="1079" y="33080"/>
                  </a:lnTo>
                  <a:cubicBezTo>
                    <a:pt x="1154" y="33030"/>
                    <a:pt x="1229" y="32979"/>
                    <a:pt x="1304" y="32954"/>
                  </a:cubicBezTo>
                  <a:lnTo>
                    <a:pt x="1329" y="32929"/>
                  </a:lnTo>
                  <a:lnTo>
                    <a:pt x="1329" y="32904"/>
                  </a:lnTo>
                  <a:cubicBezTo>
                    <a:pt x="652" y="28343"/>
                    <a:pt x="878" y="23681"/>
                    <a:pt x="1981" y="19771"/>
                  </a:cubicBezTo>
                  <a:cubicBezTo>
                    <a:pt x="3134" y="15661"/>
                    <a:pt x="5414" y="12077"/>
                    <a:pt x="8723" y="9120"/>
                  </a:cubicBezTo>
                  <a:lnTo>
                    <a:pt x="8748" y="9120"/>
                  </a:lnTo>
                  <a:lnTo>
                    <a:pt x="8748" y="9070"/>
                  </a:lnTo>
                  <a:cubicBezTo>
                    <a:pt x="8723" y="8994"/>
                    <a:pt x="8673" y="8894"/>
                    <a:pt x="8572" y="8844"/>
                  </a:cubicBezTo>
                  <a:cubicBezTo>
                    <a:pt x="8547" y="8794"/>
                    <a:pt x="8497" y="8769"/>
                    <a:pt x="8447" y="8744"/>
                  </a:cubicBezTo>
                  <a:lnTo>
                    <a:pt x="8422" y="8744"/>
                  </a:lnTo>
                  <a:lnTo>
                    <a:pt x="8322" y="8694"/>
                  </a:lnTo>
                  <a:lnTo>
                    <a:pt x="8347" y="8719"/>
                  </a:lnTo>
                  <a:lnTo>
                    <a:pt x="4763" y="7541"/>
                  </a:lnTo>
                  <a:lnTo>
                    <a:pt x="9374" y="6964"/>
                  </a:lnTo>
                  <a:cubicBezTo>
                    <a:pt x="9550" y="6939"/>
                    <a:pt x="9675" y="6839"/>
                    <a:pt x="9675" y="6689"/>
                  </a:cubicBezTo>
                  <a:lnTo>
                    <a:pt x="9675" y="2729"/>
                  </a:lnTo>
                  <a:lnTo>
                    <a:pt x="11655" y="6237"/>
                  </a:lnTo>
                  <a:cubicBezTo>
                    <a:pt x="11705" y="6313"/>
                    <a:pt x="11780" y="6363"/>
                    <a:pt x="11881" y="6363"/>
                  </a:cubicBezTo>
                  <a:cubicBezTo>
                    <a:pt x="11899" y="6369"/>
                    <a:pt x="11920" y="6372"/>
                    <a:pt x="11940" y="6372"/>
                  </a:cubicBezTo>
                  <a:cubicBezTo>
                    <a:pt x="12003" y="6372"/>
                    <a:pt x="12069" y="6344"/>
                    <a:pt x="12106" y="6288"/>
                  </a:cubicBezTo>
                  <a:cubicBezTo>
                    <a:pt x="13434" y="4909"/>
                    <a:pt x="15364" y="3706"/>
                    <a:pt x="17996" y="2603"/>
                  </a:cubicBezTo>
                  <a:cubicBezTo>
                    <a:pt x="21249" y="1265"/>
                    <a:pt x="24908" y="584"/>
                    <a:pt x="28810" y="584"/>
                  </a:cubicBezTo>
                  <a:cubicBezTo>
                    <a:pt x="31192" y="584"/>
                    <a:pt x="33665" y="837"/>
                    <a:pt x="36191" y="1350"/>
                  </a:cubicBezTo>
                  <a:cubicBezTo>
                    <a:pt x="41079" y="2353"/>
                    <a:pt x="46116" y="4232"/>
                    <a:pt x="51630" y="7140"/>
                  </a:cubicBezTo>
                  <a:lnTo>
                    <a:pt x="48723" y="8418"/>
                  </a:lnTo>
                  <a:cubicBezTo>
                    <a:pt x="48623" y="8443"/>
                    <a:pt x="48573" y="8518"/>
                    <a:pt x="48573" y="8618"/>
                  </a:cubicBezTo>
                  <a:cubicBezTo>
                    <a:pt x="48547" y="8719"/>
                    <a:pt x="48623" y="8844"/>
                    <a:pt x="48698" y="8894"/>
                  </a:cubicBezTo>
                  <a:cubicBezTo>
                    <a:pt x="49475" y="9445"/>
                    <a:pt x="50277" y="10072"/>
                    <a:pt x="51054" y="10749"/>
                  </a:cubicBezTo>
                  <a:cubicBezTo>
                    <a:pt x="51480" y="11125"/>
                    <a:pt x="51906" y="11501"/>
                    <a:pt x="52282" y="11852"/>
                  </a:cubicBezTo>
                  <a:cubicBezTo>
                    <a:pt x="52332" y="11902"/>
                    <a:pt x="52357" y="11927"/>
                    <a:pt x="52407" y="11977"/>
                  </a:cubicBezTo>
                  <a:cubicBezTo>
                    <a:pt x="52432" y="12002"/>
                    <a:pt x="52457" y="12027"/>
                    <a:pt x="52482" y="12052"/>
                  </a:cubicBezTo>
                  <a:cubicBezTo>
                    <a:pt x="54262" y="13756"/>
                    <a:pt x="55941" y="15686"/>
                    <a:pt x="57445" y="17741"/>
                  </a:cubicBezTo>
                  <a:cubicBezTo>
                    <a:pt x="58497" y="19170"/>
                    <a:pt x="59400" y="20624"/>
                    <a:pt x="60152" y="22052"/>
                  </a:cubicBezTo>
                  <a:cubicBezTo>
                    <a:pt x="60177" y="22127"/>
                    <a:pt x="60452" y="22629"/>
                    <a:pt x="60728" y="23155"/>
                  </a:cubicBezTo>
                  <a:cubicBezTo>
                    <a:pt x="61079" y="23756"/>
                    <a:pt x="61229" y="24007"/>
                    <a:pt x="61304" y="24107"/>
                  </a:cubicBezTo>
                  <a:cubicBezTo>
                    <a:pt x="61254" y="24107"/>
                    <a:pt x="61154" y="24132"/>
                    <a:pt x="61079" y="24132"/>
                  </a:cubicBezTo>
                  <a:cubicBezTo>
                    <a:pt x="61004" y="24132"/>
                    <a:pt x="60954" y="24132"/>
                    <a:pt x="60928" y="24157"/>
                  </a:cubicBezTo>
                  <a:cubicBezTo>
                    <a:pt x="59992" y="24528"/>
                    <a:pt x="58756" y="24613"/>
                    <a:pt x="57564" y="24613"/>
                  </a:cubicBezTo>
                  <a:cubicBezTo>
                    <a:pt x="57066" y="24613"/>
                    <a:pt x="56575" y="24598"/>
                    <a:pt x="56116" y="24583"/>
                  </a:cubicBezTo>
                  <a:cubicBezTo>
                    <a:pt x="55891" y="24583"/>
                    <a:pt x="55690" y="24558"/>
                    <a:pt x="55490" y="24558"/>
                  </a:cubicBezTo>
                  <a:cubicBezTo>
                    <a:pt x="53886" y="24533"/>
                    <a:pt x="52332" y="24358"/>
                    <a:pt x="50828" y="24057"/>
                  </a:cubicBezTo>
                  <a:cubicBezTo>
                    <a:pt x="50803" y="24057"/>
                    <a:pt x="50803" y="24057"/>
                    <a:pt x="50803" y="24032"/>
                  </a:cubicBezTo>
                  <a:lnTo>
                    <a:pt x="50778" y="24157"/>
                  </a:lnTo>
                  <a:lnTo>
                    <a:pt x="50803" y="24157"/>
                  </a:lnTo>
                  <a:cubicBezTo>
                    <a:pt x="50828" y="24157"/>
                    <a:pt x="50878" y="24182"/>
                    <a:pt x="50903" y="24233"/>
                  </a:cubicBezTo>
                  <a:cubicBezTo>
                    <a:pt x="51004" y="24358"/>
                    <a:pt x="51104" y="24508"/>
                    <a:pt x="51229" y="24684"/>
                  </a:cubicBezTo>
                  <a:lnTo>
                    <a:pt x="51229" y="24709"/>
                  </a:lnTo>
                  <a:lnTo>
                    <a:pt x="51254" y="24709"/>
                  </a:lnTo>
                  <a:cubicBezTo>
                    <a:pt x="52307" y="24909"/>
                    <a:pt x="53385" y="25035"/>
                    <a:pt x="54462" y="25085"/>
                  </a:cubicBezTo>
                  <a:lnTo>
                    <a:pt x="54588" y="25085"/>
                  </a:lnTo>
                  <a:cubicBezTo>
                    <a:pt x="54688" y="25110"/>
                    <a:pt x="54788" y="25110"/>
                    <a:pt x="54913" y="25110"/>
                  </a:cubicBezTo>
                  <a:cubicBezTo>
                    <a:pt x="55415" y="25135"/>
                    <a:pt x="55916" y="25135"/>
                    <a:pt x="56417" y="25135"/>
                  </a:cubicBezTo>
                  <a:lnTo>
                    <a:pt x="56593" y="25135"/>
                  </a:lnTo>
                  <a:lnTo>
                    <a:pt x="56593" y="25235"/>
                  </a:lnTo>
                  <a:cubicBezTo>
                    <a:pt x="56618" y="25486"/>
                    <a:pt x="56643" y="25736"/>
                    <a:pt x="56668" y="25962"/>
                  </a:cubicBezTo>
                  <a:cubicBezTo>
                    <a:pt x="56693" y="28268"/>
                    <a:pt x="56593" y="30323"/>
                    <a:pt x="56342" y="32278"/>
                  </a:cubicBezTo>
                  <a:lnTo>
                    <a:pt x="56342" y="32328"/>
                  </a:lnTo>
                  <a:lnTo>
                    <a:pt x="56367" y="32328"/>
                  </a:lnTo>
                  <a:cubicBezTo>
                    <a:pt x="56517" y="32403"/>
                    <a:pt x="56643" y="32478"/>
                    <a:pt x="56793" y="32553"/>
                  </a:cubicBezTo>
                  <a:lnTo>
                    <a:pt x="56843" y="32604"/>
                  </a:lnTo>
                  <a:lnTo>
                    <a:pt x="56868" y="32528"/>
                  </a:lnTo>
                  <a:cubicBezTo>
                    <a:pt x="57144" y="30473"/>
                    <a:pt x="57244" y="28343"/>
                    <a:pt x="57219" y="25962"/>
                  </a:cubicBezTo>
                  <a:cubicBezTo>
                    <a:pt x="57219" y="25686"/>
                    <a:pt x="57194" y="25410"/>
                    <a:pt x="57169" y="25135"/>
                  </a:cubicBezTo>
                  <a:cubicBezTo>
                    <a:pt x="58823" y="25085"/>
                    <a:pt x="60252" y="24909"/>
                    <a:pt x="61580" y="24608"/>
                  </a:cubicBezTo>
                  <a:cubicBezTo>
                    <a:pt x="61655" y="24583"/>
                    <a:pt x="61730" y="24508"/>
                    <a:pt x="61756" y="24433"/>
                  </a:cubicBezTo>
                  <a:cubicBezTo>
                    <a:pt x="61806" y="24383"/>
                    <a:pt x="61806" y="24308"/>
                    <a:pt x="61781" y="24233"/>
                  </a:cubicBezTo>
                  <a:cubicBezTo>
                    <a:pt x="59400" y="18543"/>
                    <a:pt x="55264" y="13230"/>
                    <a:pt x="50126" y="9245"/>
                  </a:cubicBezTo>
                  <a:cubicBezTo>
                    <a:pt x="49876" y="9070"/>
                    <a:pt x="49625" y="8894"/>
                    <a:pt x="49425" y="8719"/>
                  </a:cubicBezTo>
                  <a:lnTo>
                    <a:pt x="52432" y="7415"/>
                  </a:lnTo>
                  <a:cubicBezTo>
                    <a:pt x="52532" y="7365"/>
                    <a:pt x="52583" y="7290"/>
                    <a:pt x="52583" y="7190"/>
                  </a:cubicBezTo>
                  <a:cubicBezTo>
                    <a:pt x="52583" y="7065"/>
                    <a:pt x="52532" y="6964"/>
                    <a:pt x="52432" y="6914"/>
                  </a:cubicBezTo>
                  <a:cubicBezTo>
                    <a:pt x="43785" y="2273"/>
                    <a:pt x="36021" y="1"/>
                    <a:pt x="28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443558" y="1977081"/>
              <a:ext cx="849929" cy="259622"/>
            </a:xfrm>
            <a:custGeom>
              <a:avLst/>
              <a:gdLst/>
              <a:ahLst/>
              <a:cxnLst/>
              <a:rect l="l" t="t" r="r" b="b"/>
              <a:pathLst>
                <a:path w="46693" h="14263" extrusionOk="0">
                  <a:moveTo>
                    <a:pt x="34872" y="0"/>
                  </a:moveTo>
                  <a:cubicBezTo>
                    <a:pt x="34740" y="0"/>
                    <a:pt x="34660" y="28"/>
                    <a:pt x="34612" y="77"/>
                  </a:cubicBezTo>
                  <a:cubicBezTo>
                    <a:pt x="34512" y="177"/>
                    <a:pt x="34512" y="377"/>
                    <a:pt x="34587" y="653"/>
                  </a:cubicBezTo>
                  <a:cubicBezTo>
                    <a:pt x="34787" y="1530"/>
                    <a:pt x="35589" y="2458"/>
                    <a:pt x="36291" y="3285"/>
                  </a:cubicBezTo>
                  <a:cubicBezTo>
                    <a:pt x="36542" y="3535"/>
                    <a:pt x="36742" y="3811"/>
                    <a:pt x="36918" y="4037"/>
                  </a:cubicBezTo>
                  <a:cubicBezTo>
                    <a:pt x="38497" y="6092"/>
                    <a:pt x="40276" y="8297"/>
                    <a:pt x="42507" y="10979"/>
                  </a:cubicBezTo>
                  <a:cubicBezTo>
                    <a:pt x="35865" y="10929"/>
                    <a:pt x="30050" y="9350"/>
                    <a:pt x="25288" y="6367"/>
                  </a:cubicBezTo>
                  <a:cubicBezTo>
                    <a:pt x="22782" y="4788"/>
                    <a:pt x="21003" y="3235"/>
                    <a:pt x="19850" y="1656"/>
                  </a:cubicBezTo>
                  <a:cubicBezTo>
                    <a:pt x="19780" y="1551"/>
                    <a:pt x="19686" y="1507"/>
                    <a:pt x="19592" y="1507"/>
                  </a:cubicBezTo>
                  <a:cubicBezTo>
                    <a:pt x="19552" y="1507"/>
                    <a:pt x="19512" y="1515"/>
                    <a:pt x="19474" y="1530"/>
                  </a:cubicBezTo>
                  <a:cubicBezTo>
                    <a:pt x="19349" y="1605"/>
                    <a:pt x="19298" y="1731"/>
                    <a:pt x="19323" y="1856"/>
                  </a:cubicBezTo>
                  <a:cubicBezTo>
                    <a:pt x="20000" y="5390"/>
                    <a:pt x="22782" y="8573"/>
                    <a:pt x="25163" y="10954"/>
                  </a:cubicBezTo>
                  <a:cubicBezTo>
                    <a:pt x="18697" y="10578"/>
                    <a:pt x="13960" y="9250"/>
                    <a:pt x="10251" y="6793"/>
                  </a:cubicBezTo>
                  <a:cubicBezTo>
                    <a:pt x="9048" y="5991"/>
                    <a:pt x="7343" y="4738"/>
                    <a:pt x="6541" y="3109"/>
                  </a:cubicBezTo>
                  <a:cubicBezTo>
                    <a:pt x="6491" y="3034"/>
                    <a:pt x="6416" y="2984"/>
                    <a:pt x="6341" y="2959"/>
                  </a:cubicBezTo>
                  <a:cubicBezTo>
                    <a:pt x="6241" y="2959"/>
                    <a:pt x="6115" y="3009"/>
                    <a:pt x="6040" y="3109"/>
                  </a:cubicBezTo>
                  <a:cubicBezTo>
                    <a:pt x="3709" y="6267"/>
                    <a:pt x="1704" y="9901"/>
                    <a:pt x="50" y="13911"/>
                  </a:cubicBezTo>
                  <a:cubicBezTo>
                    <a:pt x="0" y="14037"/>
                    <a:pt x="25" y="14137"/>
                    <a:pt x="125" y="14212"/>
                  </a:cubicBezTo>
                  <a:cubicBezTo>
                    <a:pt x="175" y="14262"/>
                    <a:pt x="251" y="14262"/>
                    <a:pt x="301" y="14262"/>
                  </a:cubicBezTo>
                  <a:cubicBezTo>
                    <a:pt x="376" y="14262"/>
                    <a:pt x="451" y="14237"/>
                    <a:pt x="501" y="14187"/>
                  </a:cubicBezTo>
                  <a:cubicBezTo>
                    <a:pt x="551" y="14162"/>
                    <a:pt x="576" y="14137"/>
                    <a:pt x="602" y="14087"/>
                  </a:cubicBezTo>
                  <a:cubicBezTo>
                    <a:pt x="2130" y="10327"/>
                    <a:pt x="4035" y="6869"/>
                    <a:pt x="6266" y="3786"/>
                  </a:cubicBezTo>
                  <a:cubicBezTo>
                    <a:pt x="7168" y="5315"/>
                    <a:pt x="8797" y="6518"/>
                    <a:pt x="9950" y="7270"/>
                  </a:cubicBezTo>
                  <a:cubicBezTo>
                    <a:pt x="13885" y="9876"/>
                    <a:pt x="18948" y="11255"/>
                    <a:pt x="25890" y="11555"/>
                  </a:cubicBezTo>
                  <a:cubicBezTo>
                    <a:pt x="26015" y="11555"/>
                    <a:pt x="26115" y="11505"/>
                    <a:pt x="26166" y="11380"/>
                  </a:cubicBezTo>
                  <a:cubicBezTo>
                    <a:pt x="26216" y="11280"/>
                    <a:pt x="26191" y="11154"/>
                    <a:pt x="26115" y="11079"/>
                  </a:cubicBezTo>
                  <a:cubicBezTo>
                    <a:pt x="23785" y="8798"/>
                    <a:pt x="21278" y="6067"/>
                    <a:pt x="20226" y="3009"/>
                  </a:cubicBezTo>
                  <a:lnTo>
                    <a:pt x="20226" y="3009"/>
                  </a:lnTo>
                  <a:cubicBezTo>
                    <a:pt x="21404" y="4312"/>
                    <a:pt x="22958" y="5565"/>
                    <a:pt x="24988" y="6844"/>
                  </a:cubicBezTo>
                  <a:cubicBezTo>
                    <a:pt x="29975" y="9976"/>
                    <a:pt x="35990" y="11555"/>
                    <a:pt x="42933" y="11555"/>
                  </a:cubicBezTo>
                  <a:lnTo>
                    <a:pt x="43108" y="11555"/>
                  </a:lnTo>
                  <a:cubicBezTo>
                    <a:pt x="43208" y="11555"/>
                    <a:pt x="43309" y="11505"/>
                    <a:pt x="43359" y="11405"/>
                  </a:cubicBezTo>
                  <a:cubicBezTo>
                    <a:pt x="43409" y="11305"/>
                    <a:pt x="43384" y="11179"/>
                    <a:pt x="43309" y="11079"/>
                  </a:cubicBezTo>
                  <a:cubicBezTo>
                    <a:pt x="43008" y="10728"/>
                    <a:pt x="42707" y="10352"/>
                    <a:pt x="42406" y="10001"/>
                  </a:cubicBezTo>
                  <a:cubicBezTo>
                    <a:pt x="40151" y="7270"/>
                    <a:pt x="37795" y="4463"/>
                    <a:pt x="35765" y="1505"/>
                  </a:cubicBezTo>
                  <a:cubicBezTo>
                    <a:pt x="35689" y="1405"/>
                    <a:pt x="35639" y="1280"/>
                    <a:pt x="35564" y="1154"/>
                  </a:cubicBezTo>
                  <a:cubicBezTo>
                    <a:pt x="35539" y="1129"/>
                    <a:pt x="35514" y="1104"/>
                    <a:pt x="35514" y="1054"/>
                  </a:cubicBezTo>
                  <a:lnTo>
                    <a:pt x="35514" y="1054"/>
                  </a:lnTo>
                  <a:cubicBezTo>
                    <a:pt x="36617" y="2031"/>
                    <a:pt x="37995" y="2984"/>
                    <a:pt x="39499" y="3811"/>
                  </a:cubicBezTo>
                  <a:cubicBezTo>
                    <a:pt x="41629" y="5014"/>
                    <a:pt x="43985" y="5866"/>
                    <a:pt x="46517" y="6392"/>
                  </a:cubicBezTo>
                  <a:lnTo>
                    <a:pt x="46642" y="6417"/>
                  </a:lnTo>
                  <a:lnTo>
                    <a:pt x="46567" y="6317"/>
                  </a:lnTo>
                  <a:cubicBezTo>
                    <a:pt x="46567" y="6292"/>
                    <a:pt x="46542" y="6292"/>
                    <a:pt x="46542" y="6267"/>
                  </a:cubicBezTo>
                  <a:cubicBezTo>
                    <a:pt x="46517" y="6242"/>
                    <a:pt x="46517" y="6217"/>
                    <a:pt x="46492" y="6217"/>
                  </a:cubicBezTo>
                  <a:cubicBezTo>
                    <a:pt x="46466" y="6142"/>
                    <a:pt x="46441" y="6092"/>
                    <a:pt x="46492" y="6042"/>
                  </a:cubicBezTo>
                  <a:cubicBezTo>
                    <a:pt x="46512" y="6001"/>
                    <a:pt x="46566" y="5960"/>
                    <a:pt x="46640" y="5960"/>
                  </a:cubicBezTo>
                  <a:cubicBezTo>
                    <a:pt x="46656" y="5960"/>
                    <a:pt x="46674" y="5962"/>
                    <a:pt x="46692" y="5966"/>
                  </a:cubicBezTo>
                  <a:lnTo>
                    <a:pt x="46692" y="5841"/>
                  </a:lnTo>
                  <a:cubicBezTo>
                    <a:pt x="45113" y="5540"/>
                    <a:pt x="43559" y="5064"/>
                    <a:pt x="42106" y="4463"/>
                  </a:cubicBezTo>
                  <a:cubicBezTo>
                    <a:pt x="40451" y="3761"/>
                    <a:pt x="38898" y="2884"/>
                    <a:pt x="37444" y="1831"/>
                  </a:cubicBezTo>
                  <a:cubicBezTo>
                    <a:pt x="37344" y="1756"/>
                    <a:pt x="37168" y="1580"/>
                    <a:pt x="36943" y="1380"/>
                  </a:cubicBezTo>
                  <a:cubicBezTo>
                    <a:pt x="36391" y="854"/>
                    <a:pt x="35614" y="127"/>
                    <a:pt x="35138" y="26"/>
                  </a:cubicBezTo>
                  <a:cubicBezTo>
                    <a:pt x="35032" y="9"/>
                    <a:pt x="34944" y="0"/>
                    <a:pt x="34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3287080" y="2083402"/>
              <a:ext cx="66621" cy="161966"/>
            </a:xfrm>
            <a:custGeom>
              <a:avLst/>
              <a:gdLst/>
              <a:ahLst/>
              <a:cxnLst/>
              <a:rect l="l" t="t" r="r" b="b"/>
              <a:pathLst>
                <a:path w="3660" h="8898" extrusionOk="0">
                  <a:moveTo>
                    <a:pt x="351" y="0"/>
                  </a:moveTo>
                  <a:cubicBezTo>
                    <a:pt x="251" y="0"/>
                    <a:pt x="100" y="50"/>
                    <a:pt x="50" y="150"/>
                  </a:cubicBezTo>
                  <a:cubicBezTo>
                    <a:pt x="0" y="251"/>
                    <a:pt x="0" y="351"/>
                    <a:pt x="75" y="426"/>
                  </a:cubicBezTo>
                  <a:cubicBezTo>
                    <a:pt x="75" y="451"/>
                    <a:pt x="100" y="451"/>
                    <a:pt x="100" y="476"/>
                  </a:cubicBezTo>
                  <a:cubicBezTo>
                    <a:pt x="125" y="501"/>
                    <a:pt x="125" y="526"/>
                    <a:pt x="151" y="526"/>
                  </a:cubicBezTo>
                  <a:cubicBezTo>
                    <a:pt x="1604" y="2582"/>
                    <a:pt x="2281" y="5389"/>
                    <a:pt x="2857" y="7870"/>
                  </a:cubicBezTo>
                  <a:lnTo>
                    <a:pt x="3058" y="8672"/>
                  </a:lnTo>
                  <a:cubicBezTo>
                    <a:pt x="3058" y="8697"/>
                    <a:pt x="3083" y="8722"/>
                    <a:pt x="3083" y="8722"/>
                  </a:cubicBezTo>
                  <a:lnTo>
                    <a:pt x="3083" y="8747"/>
                  </a:lnTo>
                  <a:cubicBezTo>
                    <a:pt x="3133" y="8847"/>
                    <a:pt x="3233" y="8897"/>
                    <a:pt x="3334" y="8897"/>
                  </a:cubicBezTo>
                  <a:cubicBezTo>
                    <a:pt x="3359" y="8897"/>
                    <a:pt x="3409" y="8872"/>
                    <a:pt x="3434" y="8872"/>
                  </a:cubicBezTo>
                  <a:cubicBezTo>
                    <a:pt x="3559" y="8822"/>
                    <a:pt x="3659" y="8697"/>
                    <a:pt x="3609" y="8546"/>
                  </a:cubicBezTo>
                  <a:cubicBezTo>
                    <a:pt x="3559" y="8271"/>
                    <a:pt x="3484" y="7995"/>
                    <a:pt x="3409" y="7744"/>
                  </a:cubicBezTo>
                  <a:lnTo>
                    <a:pt x="3308" y="7293"/>
                  </a:lnTo>
                  <a:cubicBezTo>
                    <a:pt x="2757" y="4937"/>
                    <a:pt x="2105" y="2481"/>
                    <a:pt x="877" y="602"/>
                  </a:cubicBezTo>
                  <a:cubicBezTo>
                    <a:pt x="777" y="426"/>
                    <a:pt x="652" y="276"/>
                    <a:pt x="552" y="125"/>
                  </a:cubicBezTo>
                  <a:cubicBezTo>
                    <a:pt x="501" y="75"/>
                    <a:pt x="451" y="25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8" name="Google Shape;1228;p34"/>
            <p:cNvGrpSpPr/>
            <p:nvPr/>
          </p:nvGrpSpPr>
          <p:grpSpPr>
            <a:xfrm>
              <a:off x="2748760" y="2749905"/>
              <a:ext cx="286962" cy="169283"/>
              <a:chOff x="2748760" y="2749905"/>
              <a:chExt cx="286962" cy="169283"/>
            </a:xfrm>
          </p:grpSpPr>
          <p:sp>
            <p:nvSpPr>
              <p:cNvPr id="1229" name="Google Shape;1229;p34"/>
              <p:cNvSpPr/>
              <p:nvPr/>
            </p:nvSpPr>
            <p:spPr>
              <a:xfrm>
                <a:off x="2748760" y="2766342"/>
                <a:ext cx="15527" cy="13686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7519" extrusionOk="0">
                    <a:moveTo>
                      <a:pt x="852" y="0"/>
                    </a:moveTo>
                    <a:cubicBezTo>
                      <a:pt x="326" y="526"/>
                      <a:pt x="0" y="1253"/>
                      <a:pt x="0" y="2055"/>
                    </a:cubicBezTo>
                    <a:lnTo>
                      <a:pt x="0" y="5439"/>
                    </a:lnTo>
                    <a:cubicBezTo>
                      <a:pt x="0" y="6241"/>
                      <a:pt x="326" y="6968"/>
                      <a:pt x="852" y="7519"/>
                    </a:cubicBezTo>
                    <a:lnTo>
                      <a:pt x="8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4"/>
              <p:cNvSpPr/>
              <p:nvPr/>
            </p:nvSpPr>
            <p:spPr>
              <a:xfrm>
                <a:off x="2772933" y="2751743"/>
                <a:ext cx="159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098" extrusionOk="0">
                    <a:moveTo>
                      <a:pt x="878" y="0"/>
                    </a:moveTo>
                    <a:lnTo>
                      <a:pt x="878" y="0"/>
                    </a:lnTo>
                    <a:cubicBezTo>
                      <a:pt x="552" y="100"/>
                      <a:pt x="251" y="226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lnTo>
                      <a:pt x="0" y="8672"/>
                    </a:lnTo>
                    <a:cubicBezTo>
                      <a:pt x="0" y="8672"/>
                      <a:pt x="0" y="8697"/>
                      <a:pt x="0" y="8697"/>
                    </a:cubicBezTo>
                    <a:cubicBezTo>
                      <a:pt x="251" y="8872"/>
                      <a:pt x="552" y="8998"/>
                      <a:pt x="853" y="9098"/>
                    </a:cubicBezTo>
                    <a:lnTo>
                      <a:pt x="853" y="75"/>
                    </a:lnTo>
                    <a:cubicBezTo>
                      <a:pt x="853" y="50"/>
                      <a:pt x="853" y="25"/>
                      <a:pt x="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4"/>
              <p:cNvSpPr/>
              <p:nvPr/>
            </p:nvSpPr>
            <p:spPr>
              <a:xfrm>
                <a:off x="3018375" y="2764503"/>
                <a:ext cx="17347" cy="1405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721" extrusionOk="0">
                    <a:moveTo>
                      <a:pt x="0" y="1"/>
                    </a:moveTo>
                    <a:lnTo>
                      <a:pt x="0" y="7720"/>
                    </a:lnTo>
                    <a:cubicBezTo>
                      <a:pt x="577" y="7169"/>
                      <a:pt x="953" y="6392"/>
                      <a:pt x="953" y="5540"/>
                    </a:cubicBezTo>
                    <a:lnTo>
                      <a:pt x="953" y="2156"/>
                    </a:lnTo>
                    <a:cubicBezTo>
                      <a:pt x="953" y="1304"/>
                      <a:pt x="577" y="527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4"/>
              <p:cNvSpPr/>
              <p:nvPr/>
            </p:nvSpPr>
            <p:spPr>
              <a:xfrm>
                <a:off x="2795740" y="2749905"/>
                <a:ext cx="2009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0" extrusionOk="0">
                    <a:moveTo>
                      <a:pt x="402" y="1"/>
                    </a:moveTo>
                    <a:cubicBezTo>
                      <a:pt x="251" y="1"/>
                      <a:pt x="126" y="1"/>
                      <a:pt x="1" y="26"/>
                    </a:cubicBezTo>
                    <a:cubicBezTo>
                      <a:pt x="51" y="76"/>
                      <a:pt x="76" y="126"/>
                      <a:pt x="76" y="176"/>
                    </a:cubicBezTo>
                    <a:lnTo>
                      <a:pt x="76" y="9299"/>
                    </a:lnTo>
                    <a:lnTo>
                      <a:pt x="1103" y="9299"/>
                    </a:lnTo>
                    <a:cubicBezTo>
                      <a:pt x="1103" y="9299"/>
                      <a:pt x="1078" y="9274"/>
                      <a:pt x="1078" y="9274"/>
                    </a:cubicBezTo>
                    <a:lnTo>
                      <a:pt x="1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4"/>
              <p:cNvSpPr/>
              <p:nvPr/>
            </p:nvSpPr>
            <p:spPr>
              <a:xfrm>
                <a:off x="2994184" y="2751270"/>
                <a:ext cx="16000" cy="16653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9149" extrusionOk="0">
                    <a:moveTo>
                      <a:pt x="1" y="1"/>
                    </a:moveTo>
                    <a:lnTo>
                      <a:pt x="1" y="9149"/>
                    </a:lnTo>
                    <a:cubicBezTo>
                      <a:pt x="302" y="9074"/>
                      <a:pt x="602" y="8948"/>
                      <a:pt x="853" y="8798"/>
                    </a:cubicBezTo>
                    <a:lnTo>
                      <a:pt x="853" y="402"/>
                    </a:lnTo>
                    <a:cubicBezTo>
                      <a:pt x="853" y="402"/>
                      <a:pt x="878" y="377"/>
                      <a:pt x="878" y="377"/>
                    </a:cubicBezTo>
                    <a:cubicBezTo>
                      <a:pt x="602" y="201"/>
                      <a:pt x="302" y="76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4"/>
              <p:cNvSpPr/>
              <p:nvPr/>
            </p:nvSpPr>
            <p:spPr>
              <a:xfrm>
                <a:off x="2849110" y="2749905"/>
                <a:ext cx="23299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300" extrusionOk="0">
                    <a:moveTo>
                      <a:pt x="26" y="1"/>
                    </a:moveTo>
                    <a:lnTo>
                      <a:pt x="26" y="9274"/>
                    </a:lnTo>
                    <a:cubicBezTo>
                      <a:pt x="26" y="9274"/>
                      <a:pt x="1" y="9299"/>
                      <a:pt x="1" y="9299"/>
                    </a:cubicBezTo>
                    <a:lnTo>
                      <a:pt x="1279" y="9299"/>
                    </a:lnTo>
                    <a:cubicBezTo>
                      <a:pt x="1279" y="9299"/>
                      <a:pt x="1279" y="9274"/>
                      <a:pt x="1279" y="9274"/>
                    </a:cubicBez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4"/>
              <p:cNvSpPr/>
              <p:nvPr/>
            </p:nvSpPr>
            <p:spPr>
              <a:xfrm>
                <a:off x="2936701" y="2749905"/>
                <a:ext cx="2191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00" extrusionOk="0">
                    <a:moveTo>
                      <a:pt x="1" y="1"/>
                    </a:moveTo>
                    <a:lnTo>
                      <a:pt x="1" y="9274"/>
                    </a:lnTo>
                    <a:cubicBezTo>
                      <a:pt x="1" y="9274"/>
                      <a:pt x="1" y="9299"/>
                      <a:pt x="1" y="9299"/>
                    </a:cubicBezTo>
                    <a:lnTo>
                      <a:pt x="1204" y="9299"/>
                    </a:lnTo>
                    <a:cubicBezTo>
                      <a:pt x="1204" y="9299"/>
                      <a:pt x="1204" y="9274"/>
                      <a:pt x="1204" y="9274"/>
                    </a:cubicBez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4"/>
              <p:cNvSpPr/>
              <p:nvPr/>
            </p:nvSpPr>
            <p:spPr>
              <a:xfrm>
                <a:off x="2908887" y="2749905"/>
                <a:ext cx="1962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78" y="9299"/>
                    </a:lnTo>
                    <a:cubicBezTo>
                      <a:pt x="1078" y="9299"/>
                      <a:pt x="1053" y="9274"/>
                      <a:pt x="1053" y="9274"/>
                    </a:cubicBezTo>
                    <a:lnTo>
                      <a:pt x="10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4"/>
              <p:cNvSpPr/>
              <p:nvPr/>
            </p:nvSpPr>
            <p:spPr>
              <a:xfrm>
                <a:off x="2880600" y="2749905"/>
                <a:ext cx="20077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300" extrusionOk="0">
                    <a:moveTo>
                      <a:pt x="25" y="1"/>
                    </a:moveTo>
                    <a:lnTo>
                      <a:pt x="25" y="9274"/>
                    </a:lnTo>
                    <a:cubicBezTo>
                      <a:pt x="25" y="9274"/>
                      <a:pt x="0" y="9299"/>
                      <a:pt x="0" y="9299"/>
                    </a:cubicBezTo>
                    <a:lnTo>
                      <a:pt x="1103" y="9299"/>
                    </a:lnTo>
                    <a:cubicBezTo>
                      <a:pt x="1103" y="9299"/>
                      <a:pt x="1103" y="9274"/>
                      <a:pt x="1103" y="9274"/>
                    </a:cubicBez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4"/>
              <p:cNvSpPr/>
              <p:nvPr/>
            </p:nvSpPr>
            <p:spPr>
              <a:xfrm>
                <a:off x="2966826" y="2749905"/>
                <a:ext cx="1871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28" y="9299"/>
                    </a:lnTo>
                    <a:cubicBezTo>
                      <a:pt x="1028" y="9299"/>
                      <a:pt x="1028" y="9274"/>
                      <a:pt x="1028" y="9274"/>
                    </a:cubicBez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4"/>
              <p:cNvSpPr/>
              <p:nvPr/>
            </p:nvSpPr>
            <p:spPr>
              <a:xfrm>
                <a:off x="2824027" y="2749905"/>
                <a:ext cx="1689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928" y="9299"/>
                    </a:lnTo>
                    <a:cubicBezTo>
                      <a:pt x="928" y="9299"/>
                      <a:pt x="928" y="9274"/>
                      <a:pt x="928" y="9274"/>
                    </a:cubicBez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0" name="Google Shape;1240;p34"/>
            <p:cNvSpPr/>
            <p:nvPr/>
          </p:nvSpPr>
          <p:spPr>
            <a:xfrm>
              <a:off x="2764268" y="2755329"/>
              <a:ext cx="8683" cy="158435"/>
            </a:xfrm>
            <a:custGeom>
              <a:avLst/>
              <a:gdLst/>
              <a:ahLst/>
              <a:cxnLst/>
              <a:rect l="l" t="t" r="r" b="b"/>
              <a:pathLst>
                <a:path w="477" h="8704" extrusionOk="0">
                  <a:moveTo>
                    <a:pt x="236" y="0"/>
                  </a:moveTo>
                  <a:cubicBezTo>
                    <a:pt x="118" y="0"/>
                    <a:pt x="0" y="75"/>
                    <a:pt x="0" y="229"/>
                  </a:cubicBezTo>
                  <a:lnTo>
                    <a:pt x="0" y="605"/>
                  </a:lnTo>
                  <a:lnTo>
                    <a:pt x="0" y="8124"/>
                  </a:lnTo>
                  <a:lnTo>
                    <a:pt x="0" y="8475"/>
                  </a:lnTo>
                  <a:cubicBezTo>
                    <a:pt x="0" y="8628"/>
                    <a:pt x="111" y="8704"/>
                    <a:pt x="224" y="8704"/>
                  </a:cubicBezTo>
                  <a:cubicBezTo>
                    <a:pt x="331" y="8704"/>
                    <a:pt x="439" y="8635"/>
                    <a:pt x="451" y="8500"/>
                  </a:cubicBezTo>
                  <a:cubicBezTo>
                    <a:pt x="476" y="8500"/>
                    <a:pt x="476" y="8475"/>
                    <a:pt x="476" y="8475"/>
                  </a:cubicBezTo>
                  <a:lnTo>
                    <a:pt x="476" y="229"/>
                  </a:lnTo>
                  <a:cubicBezTo>
                    <a:pt x="476" y="229"/>
                    <a:pt x="476" y="229"/>
                    <a:pt x="476" y="204"/>
                  </a:cubicBezTo>
                  <a:cubicBezTo>
                    <a:pt x="464" y="69"/>
                    <a:pt x="350" y="0"/>
                    <a:pt x="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2788441" y="2749268"/>
              <a:ext cx="8683" cy="175381"/>
            </a:xfrm>
            <a:custGeom>
              <a:avLst/>
              <a:gdLst/>
              <a:ahLst/>
              <a:cxnLst/>
              <a:rect l="l" t="t" r="r" b="b"/>
              <a:pathLst>
                <a:path w="477" h="9635" extrusionOk="0">
                  <a:moveTo>
                    <a:pt x="240" y="1"/>
                  </a:moveTo>
                  <a:cubicBezTo>
                    <a:pt x="149" y="1"/>
                    <a:pt x="56" y="46"/>
                    <a:pt x="26" y="136"/>
                  </a:cubicBezTo>
                  <a:cubicBezTo>
                    <a:pt x="1" y="161"/>
                    <a:pt x="1" y="186"/>
                    <a:pt x="1" y="211"/>
                  </a:cubicBezTo>
                  <a:lnTo>
                    <a:pt x="1" y="9234"/>
                  </a:lnTo>
                  <a:lnTo>
                    <a:pt x="1" y="9409"/>
                  </a:lnTo>
                  <a:cubicBezTo>
                    <a:pt x="1" y="9560"/>
                    <a:pt x="120" y="9635"/>
                    <a:pt x="239" y="9635"/>
                  </a:cubicBezTo>
                  <a:cubicBezTo>
                    <a:pt x="358" y="9635"/>
                    <a:pt x="477" y="9560"/>
                    <a:pt x="477" y="9409"/>
                  </a:cubicBezTo>
                  <a:lnTo>
                    <a:pt x="477" y="9334"/>
                  </a:lnTo>
                  <a:lnTo>
                    <a:pt x="477" y="211"/>
                  </a:lnTo>
                  <a:cubicBezTo>
                    <a:pt x="477" y="161"/>
                    <a:pt x="452" y="111"/>
                    <a:pt x="402" y="61"/>
                  </a:cubicBezTo>
                  <a:cubicBezTo>
                    <a:pt x="361" y="21"/>
                    <a:pt x="301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815363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25" y="9625"/>
                    <a:pt x="25" y="9625"/>
                  </a:cubicBezTo>
                  <a:cubicBezTo>
                    <a:pt x="38" y="9750"/>
                    <a:pt x="138" y="9813"/>
                    <a:pt x="241" y="9813"/>
                  </a:cubicBezTo>
                  <a:cubicBezTo>
                    <a:pt x="345" y="9813"/>
                    <a:pt x="451" y="9750"/>
                    <a:pt x="476" y="9625"/>
                  </a:cubicBezTo>
                  <a:cubicBezTo>
                    <a:pt x="476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84090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2" y="9813"/>
                    <a:pt x="236" y="9813"/>
                  </a:cubicBezTo>
                  <a:cubicBezTo>
                    <a:pt x="339" y="9813"/>
                    <a:pt x="439" y="9750"/>
                    <a:pt x="452" y="9625"/>
                  </a:cubicBezTo>
                  <a:cubicBezTo>
                    <a:pt x="452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87239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0" y="9625"/>
                    <a:pt x="0" y="9625"/>
                  </a:cubicBezTo>
                  <a:cubicBezTo>
                    <a:pt x="25" y="9750"/>
                    <a:pt x="132" y="9813"/>
                    <a:pt x="235" y="9813"/>
                  </a:cubicBezTo>
                  <a:cubicBezTo>
                    <a:pt x="338" y="9813"/>
                    <a:pt x="439" y="9750"/>
                    <a:pt x="451" y="9625"/>
                  </a:cubicBezTo>
                  <a:cubicBezTo>
                    <a:pt x="451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900660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26" y="9813"/>
                    <a:pt x="227" y="9813"/>
                  </a:cubicBezTo>
                  <a:cubicBezTo>
                    <a:pt x="327" y="9813"/>
                    <a:pt x="427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928036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26" y="9625"/>
                    <a:pt x="26" y="9625"/>
                  </a:cubicBezTo>
                  <a:cubicBezTo>
                    <a:pt x="38" y="9750"/>
                    <a:pt x="139" y="9813"/>
                    <a:pt x="242" y="9813"/>
                  </a:cubicBezTo>
                  <a:cubicBezTo>
                    <a:pt x="345" y="9813"/>
                    <a:pt x="452" y="9750"/>
                    <a:pt x="477" y="9625"/>
                  </a:cubicBezTo>
                  <a:cubicBezTo>
                    <a:pt x="477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958598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3" y="9813"/>
                    <a:pt x="236" y="9813"/>
                  </a:cubicBezTo>
                  <a:cubicBezTo>
                    <a:pt x="339" y="9813"/>
                    <a:pt x="440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985520" y="2743971"/>
              <a:ext cx="8683" cy="178749"/>
            </a:xfrm>
            <a:custGeom>
              <a:avLst/>
              <a:gdLst/>
              <a:ahLst/>
              <a:cxnLst/>
              <a:rect l="l" t="t" r="r" b="b"/>
              <a:pathLst>
                <a:path w="477" h="9820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5" y="9757"/>
                    <a:pt x="134" y="9820"/>
                    <a:pt x="242" y="9820"/>
                  </a:cubicBezTo>
                  <a:cubicBezTo>
                    <a:pt x="360" y="9820"/>
                    <a:pt x="477" y="9744"/>
                    <a:pt x="477" y="9600"/>
                  </a:cubicBezTo>
                  <a:lnTo>
                    <a:pt x="477" y="9550"/>
                  </a:lnTo>
                  <a:lnTo>
                    <a:pt x="477" y="402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009693" y="2754583"/>
              <a:ext cx="8701" cy="160947"/>
            </a:xfrm>
            <a:custGeom>
              <a:avLst/>
              <a:gdLst/>
              <a:ahLst/>
              <a:cxnLst/>
              <a:rect l="l" t="t" r="r" b="b"/>
              <a:pathLst>
                <a:path w="478" h="8842" extrusionOk="0">
                  <a:moveTo>
                    <a:pt x="246" y="0"/>
                  </a:moveTo>
                  <a:cubicBezTo>
                    <a:pt x="141" y="0"/>
                    <a:pt x="38" y="63"/>
                    <a:pt x="26" y="195"/>
                  </a:cubicBezTo>
                  <a:cubicBezTo>
                    <a:pt x="26" y="195"/>
                    <a:pt x="1" y="220"/>
                    <a:pt x="1" y="220"/>
                  </a:cubicBezTo>
                  <a:lnTo>
                    <a:pt x="1" y="8616"/>
                  </a:lnTo>
                  <a:cubicBezTo>
                    <a:pt x="1" y="8766"/>
                    <a:pt x="120" y="8842"/>
                    <a:pt x="239" y="8842"/>
                  </a:cubicBezTo>
                  <a:cubicBezTo>
                    <a:pt x="358" y="8842"/>
                    <a:pt x="477" y="8766"/>
                    <a:pt x="477" y="8616"/>
                  </a:cubicBezTo>
                  <a:lnTo>
                    <a:pt x="477" y="8265"/>
                  </a:lnTo>
                  <a:lnTo>
                    <a:pt x="477" y="546"/>
                  </a:lnTo>
                  <a:lnTo>
                    <a:pt x="477" y="220"/>
                  </a:lnTo>
                  <a:cubicBezTo>
                    <a:pt x="477" y="76"/>
                    <a:pt x="361" y="0"/>
                    <a:pt x="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2556687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747"/>
                  </a:lnTo>
                  <a:lnTo>
                    <a:pt x="1" y="8872"/>
                  </a:lnTo>
                  <a:cubicBezTo>
                    <a:pt x="1" y="9023"/>
                    <a:pt x="113" y="9098"/>
                    <a:pt x="226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7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584519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72"/>
                  </a:lnTo>
                  <a:lnTo>
                    <a:pt x="0" y="8872"/>
                  </a:lnTo>
                  <a:cubicBezTo>
                    <a:pt x="0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772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2612805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97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7" y="9023"/>
                    <a:pt x="477" y="8872"/>
                  </a:cubicBezTo>
                  <a:lnTo>
                    <a:pt x="477" y="879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641092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3" y="9098"/>
                    <a:pt x="226" y="9098"/>
                  </a:cubicBezTo>
                  <a:cubicBezTo>
                    <a:pt x="339" y="9098"/>
                    <a:pt x="451" y="9023"/>
                    <a:pt x="451" y="8872"/>
                  </a:cubicBezTo>
                  <a:lnTo>
                    <a:pt x="451" y="8822"/>
                  </a:ln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6689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6" y="9023"/>
                    <a:pt x="476" y="8872"/>
                  </a:cubicBezTo>
                  <a:lnTo>
                    <a:pt x="476" y="8822"/>
                  </a:ln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697192" y="3886778"/>
              <a:ext cx="8246" cy="165625"/>
            </a:xfrm>
            <a:custGeom>
              <a:avLst/>
              <a:gdLst/>
              <a:ahLst/>
              <a:cxnLst/>
              <a:rect l="l" t="t" r="r" b="b"/>
              <a:pathLst>
                <a:path w="453" h="9099" extrusionOk="0">
                  <a:moveTo>
                    <a:pt x="227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14" y="9098"/>
                    <a:pt x="227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8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7250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84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753310" y="3888599"/>
              <a:ext cx="8228" cy="165169"/>
            </a:xfrm>
            <a:custGeom>
              <a:avLst/>
              <a:gdLst/>
              <a:ahLst/>
              <a:cxnLst/>
              <a:rect l="l" t="t" r="r" b="b"/>
              <a:pathLst>
                <a:path w="452" h="9074" extrusionOk="0">
                  <a:moveTo>
                    <a:pt x="226" y="1"/>
                  </a:moveTo>
                  <a:cubicBezTo>
                    <a:pt x="113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13" y="9073"/>
                    <a:pt x="226" y="9073"/>
                  </a:cubicBezTo>
                  <a:cubicBezTo>
                    <a:pt x="339" y="9073"/>
                    <a:pt x="452" y="8998"/>
                    <a:pt x="452" y="8848"/>
                  </a:cubicBezTo>
                  <a:lnTo>
                    <a:pt x="452" y="8747"/>
                  </a:lnTo>
                  <a:lnTo>
                    <a:pt x="452" y="251"/>
                  </a:lnTo>
                  <a:lnTo>
                    <a:pt x="452" y="226"/>
                  </a:lnTo>
                  <a:cubicBezTo>
                    <a:pt x="452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781142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20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2809429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747"/>
                  </a:lnTo>
                  <a:lnTo>
                    <a:pt x="0" y="8848"/>
                  </a:lnTo>
                  <a:cubicBezTo>
                    <a:pt x="0" y="8998"/>
                    <a:pt x="119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2837715" y="3888599"/>
              <a:ext cx="8228" cy="157415"/>
            </a:xfrm>
            <a:custGeom>
              <a:avLst/>
              <a:gdLst/>
              <a:ahLst/>
              <a:cxnLst/>
              <a:rect l="l" t="t" r="r" b="b"/>
              <a:pathLst>
                <a:path w="452" h="8648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647"/>
                  </a:lnTo>
                  <a:cubicBezTo>
                    <a:pt x="151" y="8572"/>
                    <a:pt x="301" y="8522"/>
                    <a:pt x="451" y="8472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865547" y="3888599"/>
              <a:ext cx="8683" cy="146457"/>
            </a:xfrm>
            <a:custGeom>
              <a:avLst/>
              <a:gdLst/>
              <a:ahLst/>
              <a:cxnLst/>
              <a:rect l="l" t="t" r="r" b="b"/>
              <a:pathLst>
                <a:path w="477" h="8046" extrusionOk="0">
                  <a:moveTo>
                    <a:pt x="238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046"/>
                  </a:lnTo>
                  <a:cubicBezTo>
                    <a:pt x="151" y="7996"/>
                    <a:pt x="301" y="7920"/>
                    <a:pt x="476" y="7870"/>
                  </a:cubicBezTo>
                  <a:lnTo>
                    <a:pt x="476" y="251"/>
                  </a:lnTo>
                  <a:lnTo>
                    <a:pt x="476" y="226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893834" y="3888599"/>
              <a:ext cx="8228" cy="135063"/>
            </a:xfrm>
            <a:custGeom>
              <a:avLst/>
              <a:gdLst/>
              <a:ahLst/>
              <a:cxnLst/>
              <a:rect l="l" t="t" r="r" b="b"/>
              <a:pathLst>
                <a:path w="452" h="7420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7419"/>
                  </a:lnTo>
                  <a:cubicBezTo>
                    <a:pt x="150" y="7369"/>
                    <a:pt x="301" y="7294"/>
                    <a:pt x="451" y="7244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8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921647" y="3888599"/>
              <a:ext cx="8701" cy="123195"/>
            </a:xfrm>
            <a:custGeom>
              <a:avLst/>
              <a:gdLst/>
              <a:ahLst/>
              <a:cxnLst/>
              <a:rect l="l" t="t" r="r" b="b"/>
              <a:pathLst>
                <a:path w="478" h="6768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6767"/>
                  </a:lnTo>
                  <a:cubicBezTo>
                    <a:pt x="151" y="6692"/>
                    <a:pt x="327" y="6642"/>
                    <a:pt x="477" y="6567"/>
                  </a:cubicBez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949934" y="3886778"/>
              <a:ext cx="8228" cy="112237"/>
            </a:xfrm>
            <a:custGeom>
              <a:avLst/>
              <a:gdLst/>
              <a:ahLst/>
              <a:cxnLst/>
              <a:rect l="l" t="t" r="r" b="b"/>
              <a:pathLst>
                <a:path w="452" h="6166" extrusionOk="0">
                  <a:moveTo>
                    <a:pt x="226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6166"/>
                  </a:lnTo>
                  <a:cubicBezTo>
                    <a:pt x="151" y="6091"/>
                    <a:pt x="302" y="6015"/>
                    <a:pt x="452" y="5965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977765" y="3886778"/>
              <a:ext cx="8683" cy="99003"/>
            </a:xfrm>
            <a:custGeom>
              <a:avLst/>
              <a:gdLst/>
              <a:ahLst/>
              <a:cxnLst/>
              <a:rect l="l" t="t" r="r" b="b"/>
              <a:pathLst>
                <a:path w="477" h="543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5439"/>
                  </a:lnTo>
                  <a:cubicBezTo>
                    <a:pt x="176" y="5364"/>
                    <a:pt x="326" y="5289"/>
                    <a:pt x="477" y="521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3006052" y="3886778"/>
              <a:ext cx="8228" cy="85315"/>
            </a:xfrm>
            <a:custGeom>
              <a:avLst/>
              <a:gdLst/>
              <a:ahLst/>
              <a:cxnLst/>
              <a:rect l="l" t="t" r="r" b="b"/>
              <a:pathLst>
                <a:path w="452" h="4687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4687"/>
                  </a:lnTo>
                  <a:cubicBezTo>
                    <a:pt x="151" y="4587"/>
                    <a:pt x="301" y="4512"/>
                    <a:pt x="452" y="4436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033884" y="3886778"/>
              <a:ext cx="8683" cy="70262"/>
            </a:xfrm>
            <a:custGeom>
              <a:avLst/>
              <a:gdLst/>
              <a:ahLst/>
              <a:cxnLst/>
              <a:rect l="l" t="t" r="r" b="b"/>
              <a:pathLst>
                <a:path w="477" h="3860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860"/>
                  </a:lnTo>
                  <a:cubicBezTo>
                    <a:pt x="176" y="3785"/>
                    <a:pt x="326" y="3710"/>
                    <a:pt x="476" y="3609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8" name="Google Shape;1268;p34"/>
            <p:cNvGrpSpPr/>
            <p:nvPr/>
          </p:nvGrpSpPr>
          <p:grpSpPr>
            <a:xfrm>
              <a:off x="2539358" y="3892967"/>
              <a:ext cx="603122" cy="155067"/>
              <a:chOff x="2539358" y="3892967"/>
              <a:chExt cx="603122" cy="155067"/>
            </a:xfrm>
          </p:grpSpPr>
          <p:sp>
            <p:nvSpPr>
              <p:cNvPr id="1269" name="Google Shape;1269;p34"/>
              <p:cNvSpPr/>
              <p:nvPr/>
            </p:nvSpPr>
            <p:spPr>
              <a:xfrm>
                <a:off x="3070835" y="3893167"/>
                <a:ext cx="19640" cy="4381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407" extrusionOk="0">
                    <a:moveTo>
                      <a:pt x="0" y="0"/>
                    </a:moveTo>
                    <a:lnTo>
                      <a:pt x="0" y="2406"/>
                    </a:lnTo>
                    <a:cubicBezTo>
                      <a:pt x="351" y="2206"/>
                      <a:pt x="702" y="1980"/>
                      <a:pt x="1078" y="1780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4"/>
              <p:cNvSpPr/>
              <p:nvPr/>
            </p:nvSpPr>
            <p:spPr>
              <a:xfrm>
                <a:off x="2874211" y="3893167"/>
                <a:ext cx="19640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20" extrusionOk="0">
                    <a:moveTo>
                      <a:pt x="0" y="0"/>
                    </a:moveTo>
                    <a:lnTo>
                      <a:pt x="0" y="7619"/>
                    </a:lnTo>
                    <a:cubicBezTo>
                      <a:pt x="351" y="7469"/>
                      <a:pt x="702" y="7318"/>
                      <a:pt x="1078" y="7168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4"/>
              <p:cNvSpPr/>
              <p:nvPr/>
            </p:nvSpPr>
            <p:spPr>
              <a:xfrm>
                <a:off x="2677588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71"/>
                    </a:lnTo>
                    <a:cubicBezTo>
                      <a:pt x="351" y="8496"/>
                      <a:pt x="702" y="8496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4"/>
              <p:cNvSpPr/>
              <p:nvPr/>
            </p:nvSpPr>
            <p:spPr>
              <a:xfrm>
                <a:off x="2789806" y="3893167"/>
                <a:ext cx="19640" cy="1548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508" extrusionOk="0">
                    <a:moveTo>
                      <a:pt x="1" y="0"/>
                    </a:moveTo>
                    <a:lnTo>
                      <a:pt x="1" y="8496"/>
                    </a:lnTo>
                    <a:cubicBezTo>
                      <a:pt x="235" y="8496"/>
                      <a:pt x="480" y="8508"/>
                      <a:pt x="721" y="8508"/>
                    </a:cubicBezTo>
                    <a:cubicBezTo>
                      <a:pt x="842" y="8508"/>
                      <a:pt x="961" y="8505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4"/>
              <p:cNvSpPr/>
              <p:nvPr/>
            </p:nvSpPr>
            <p:spPr>
              <a:xfrm>
                <a:off x="2761520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4"/>
              <p:cNvSpPr/>
              <p:nvPr/>
            </p:nvSpPr>
            <p:spPr>
              <a:xfrm>
                <a:off x="2733688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4"/>
              <p:cNvSpPr/>
              <p:nvPr/>
            </p:nvSpPr>
            <p:spPr>
              <a:xfrm>
                <a:off x="2818093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752" y="8496"/>
                    </a:lnTo>
                    <a:cubicBezTo>
                      <a:pt x="853" y="8471"/>
                      <a:pt x="953" y="8421"/>
                      <a:pt x="1078" y="83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4"/>
              <p:cNvSpPr/>
              <p:nvPr/>
            </p:nvSpPr>
            <p:spPr>
              <a:xfrm>
                <a:off x="2845925" y="3893167"/>
                <a:ext cx="19640" cy="14964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221" extrusionOk="0">
                    <a:moveTo>
                      <a:pt x="0" y="0"/>
                    </a:moveTo>
                    <a:lnTo>
                      <a:pt x="0" y="8221"/>
                    </a:lnTo>
                    <a:cubicBezTo>
                      <a:pt x="351" y="8070"/>
                      <a:pt x="727" y="7945"/>
                      <a:pt x="1078" y="779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4"/>
              <p:cNvSpPr/>
              <p:nvPr/>
            </p:nvSpPr>
            <p:spPr>
              <a:xfrm>
                <a:off x="2705420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96"/>
                    </a:lnTo>
                    <a:lnTo>
                      <a:pt x="1078" y="8496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4"/>
              <p:cNvSpPr/>
              <p:nvPr/>
            </p:nvSpPr>
            <p:spPr>
              <a:xfrm>
                <a:off x="2593183" y="3893167"/>
                <a:ext cx="19640" cy="15375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47" extrusionOk="0">
                    <a:moveTo>
                      <a:pt x="1" y="0"/>
                    </a:moveTo>
                    <a:lnTo>
                      <a:pt x="1" y="8421"/>
                    </a:lnTo>
                    <a:cubicBezTo>
                      <a:pt x="352" y="8421"/>
                      <a:pt x="727" y="8446"/>
                      <a:pt x="1078" y="844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4"/>
              <p:cNvSpPr/>
              <p:nvPr/>
            </p:nvSpPr>
            <p:spPr>
              <a:xfrm>
                <a:off x="2564896" y="3893167"/>
                <a:ext cx="19640" cy="15330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22" extrusionOk="0">
                    <a:moveTo>
                      <a:pt x="1" y="0"/>
                    </a:moveTo>
                    <a:lnTo>
                      <a:pt x="1" y="8396"/>
                    </a:lnTo>
                    <a:cubicBezTo>
                      <a:pt x="377" y="8396"/>
                      <a:pt x="728" y="8421"/>
                      <a:pt x="1078" y="842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4"/>
              <p:cNvSpPr/>
              <p:nvPr/>
            </p:nvSpPr>
            <p:spPr>
              <a:xfrm>
                <a:off x="2649301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0" y="0"/>
                    </a:moveTo>
                    <a:lnTo>
                      <a:pt x="0" y="8471"/>
                    </a:lnTo>
                    <a:lnTo>
                      <a:pt x="1078" y="8471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4"/>
              <p:cNvSpPr/>
              <p:nvPr/>
            </p:nvSpPr>
            <p:spPr>
              <a:xfrm>
                <a:off x="2621470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1" y="0"/>
                    </a:moveTo>
                    <a:lnTo>
                      <a:pt x="1" y="8446"/>
                    </a:lnTo>
                    <a:cubicBezTo>
                      <a:pt x="351" y="8446"/>
                      <a:pt x="702" y="8471"/>
                      <a:pt x="1078" y="847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4"/>
              <p:cNvSpPr/>
              <p:nvPr/>
            </p:nvSpPr>
            <p:spPr>
              <a:xfrm>
                <a:off x="3126953" y="3893167"/>
                <a:ext cx="15527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52" extrusionOk="0">
                    <a:moveTo>
                      <a:pt x="0" y="0"/>
                    </a:moveTo>
                    <a:lnTo>
                      <a:pt x="0" y="552"/>
                    </a:lnTo>
                    <a:cubicBezTo>
                      <a:pt x="276" y="351"/>
                      <a:pt x="577" y="176"/>
                      <a:pt x="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4"/>
              <p:cNvSpPr/>
              <p:nvPr/>
            </p:nvSpPr>
            <p:spPr>
              <a:xfrm>
                <a:off x="3098666" y="3893167"/>
                <a:ext cx="19622" cy="2737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504" extrusionOk="0">
                    <a:moveTo>
                      <a:pt x="0" y="0"/>
                    </a:moveTo>
                    <a:lnTo>
                      <a:pt x="0" y="1504"/>
                    </a:lnTo>
                    <a:cubicBezTo>
                      <a:pt x="376" y="1278"/>
                      <a:pt x="727" y="1053"/>
                      <a:pt x="1078" y="82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4"/>
              <p:cNvSpPr/>
              <p:nvPr/>
            </p:nvSpPr>
            <p:spPr>
              <a:xfrm>
                <a:off x="2958143" y="3893167"/>
                <a:ext cx="19640" cy="10220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5615" extrusionOk="0">
                    <a:moveTo>
                      <a:pt x="1" y="0"/>
                    </a:moveTo>
                    <a:lnTo>
                      <a:pt x="1" y="5614"/>
                    </a:lnTo>
                    <a:cubicBezTo>
                      <a:pt x="377" y="5439"/>
                      <a:pt x="728" y="5263"/>
                      <a:pt x="1079" y="5088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4"/>
              <p:cNvSpPr/>
              <p:nvPr/>
            </p:nvSpPr>
            <p:spPr>
              <a:xfrm>
                <a:off x="3042548" y="3893167"/>
                <a:ext cx="19640" cy="5932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3259" extrusionOk="0">
                    <a:moveTo>
                      <a:pt x="0" y="0"/>
                    </a:moveTo>
                    <a:lnTo>
                      <a:pt x="0" y="3258"/>
                    </a:lnTo>
                    <a:cubicBezTo>
                      <a:pt x="351" y="3058"/>
                      <a:pt x="727" y="2857"/>
                      <a:pt x="1078" y="265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4"/>
              <p:cNvSpPr/>
              <p:nvPr/>
            </p:nvSpPr>
            <p:spPr>
              <a:xfrm>
                <a:off x="2930330" y="3893167"/>
                <a:ext cx="19622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316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351" y="6141"/>
                      <a:pt x="727" y="5990"/>
                      <a:pt x="1078" y="581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4"/>
              <p:cNvSpPr/>
              <p:nvPr/>
            </p:nvSpPr>
            <p:spPr>
              <a:xfrm>
                <a:off x="2986430" y="3893167"/>
                <a:ext cx="19640" cy="88519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63" extrusionOk="0">
                    <a:moveTo>
                      <a:pt x="1" y="0"/>
                    </a:moveTo>
                    <a:lnTo>
                      <a:pt x="1" y="4862"/>
                    </a:lnTo>
                    <a:cubicBezTo>
                      <a:pt x="352" y="4687"/>
                      <a:pt x="728" y="4511"/>
                      <a:pt x="1078" y="433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4"/>
              <p:cNvSpPr/>
              <p:nvPr/>
            </p:nvSpPr>
            <p:spPr>
              <a:xfrm>
                <a:off x="3014261" y="3893167"/>
                <a:ext cx="1964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086" extrusionOk="0">
                    <a:moveTo>
                      <a:pt x="1" y="0"/>
                    </a:moveTo>
                    <a:lnTo>
                      <a:pt x="1" y="4085"/>
                    </a:lnTo>
                    <a:cubicBezTo>
                      <a:pt x="377" y="3885"/>
                      <a:pt x="727" y="3709"/>
                      <a:pt x="1078" y="3509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4"/>
              <p:cNvSpPr/>
              <p:nvPr/>
            </p:nvSpPr>
            <p:spPr>
              <a:xfrm>
                <a:off x="2539358" y="3892967"/>
                <a:ext cx="17347" cy="153047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408" extrusionOk="0">
                    <a:moveTo>
                      <a:pt x="388" y="0"/>
                    </a:moveTo>
                    <a:cubicBezTo>
                      <a:pt x="307" y="0"/>
                      <a:pt x="226" y="3"/>
                      <a:pt x="151" y="11"/>
                    </a:cubicBezTo>
                    <a:cubicBezTo>
                      <a:pt x="126" y="86"/>
                      <a:pt x="126" y="212"/>
                      <a:pt x="126" y="262"/>
                    </a:cubicBezTo>
                    <a:cubicBezTo>
                      <a:pt x="301" y="1114"/>
                      <a:pt x="126" y="2167"/>
                      <a:pt x="126" y="3019"/>
                    </a:cubicBezTo>
                    <a:lnTo>
                      <a:pt x="126" y="6327"/>
                    </a:lnTo>
                    <a:cubicBezTo>
                      <a:pt x="126" y="6979"/>
                      <a:pt x="0" y="7730"/>
                      <a:pt x="100" y="8382"/>
                    </a:cubicBezTo>
                    <a:lnTo>
                      <a:pt x="151" y="8382"/>
                    </a:lnTo>
                    <a:cubicBezTo>
                      <a:pt x="401" y="8382"/>
                      <a:pt x="677" y="8382"/>
                      <a:pt x="953" y="8407"/>
                    </a:cubicBezTo>
                    <a:lnTo>
                      <a:pt x="953" y="11"/>
                    </a:lnTo>
                    <a:lnTo>
                      <a:pt x="852" y="11"/>
                    </a:lnTo>
                    <a:cubicBezTo>
                      <a:pt x="719" y="11"/>
                      <a:pt x="552" y="0"/>
                      <a:pt x="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4"/>
              <p:cNvSpPr/>
              <p:nvPr/>
            </p:nvSpPr>
            <p:spPr>
              <a:xfrm>
                <a:off x="2902043" y="3893167"/>
                <a:ext cx="19622" cy="12729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993" extrusionOk="0">
                    <a:moveTo>
                      <a:pt x="0" y="0"/>
                    </a:moveTo>
                    <a:lnTo>
                      <a:pt x="0" y="6993"/>
                    </a:lnTo>
                    <a:cubicBezTo>
                      <a:pt x="376" y="6842"/>
                      <a:pt x="727" y="6667"/>
                      <a:pt x="1078" y="651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1" name="Google Shape;1291;p34"/>
            <p:cNvSpPr/>
            <p:nvPr/>
          </p:nvSpPr>
          <p:spPr>
            <a:xfrm>
              <a:off x="3062170" y="3886778"/>
              <a:ext cx="8683" cy="54753"/>
            </a:xfrm>
            <a:custGeom>
              <a:avLst/>
              <a:gdLst/>
              <a:ahLst/>
              <a:cxnLst/>
              <a:rect l="l" t="t" r="r" b="b"/>
              <a:pathLst>
                <a:path w="477" h="3008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008"/>
                  </a:lnTo>
                  <a:cubicBezTo>
                    <a:pt x="151" y="2933"/>
                    <a:pt x="301" y="2832"/>
                    <a:pt x="476" y="2757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090457" y="3886778"/>
              <a:ext cx="8228" cy="38790"/>
            </a:xfrm>
            <a:custGeom>
              <a:avLst/>
              <a:gdLst/>
              <a:ahLst/>
              <a:cxnLst/>
              <a:rect l="l" t="t" r="r" b="b"/>
              <a:pathLst>
                <a:path w="452" h="2131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2131"/>
                  </a:lnTo>
                  <a:cubicBezTo>
                    <a:pt x="150" y="2030"/>
                    <a:pt x="301" y="1930"/>
                    <a:pt x="451" y="1855"/>
                  </a:cubicBez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8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118270" y="3886778"/>
              <a:ext cx="8701" cy="21461"/>
            </a:xfrm>
            <a:custGeom>
              <a:avLst/>
              <a:gdLst/>
              <a:ahLst/>
              <a:cxnLst/>
              <a:rect l="l" t="t" r="r" b="b"/>
              <a:pathLst>
                <a:path w="478" h="117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1178"/>
                  </a:lnTo>
                  <a:cubicBezTo>
                    <a:pt x="151" y="1078"/>
                    <a:pt x="327" y="1003"/>
                    <a:pt x="477" y="90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146557" y="3886687"/>
              <a:ext cx="5497" cy="3750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52" y="1"/>
                  </a:moveTo>
                  <a:cubicBezTo>
                    <a:pt x="135" y="1"/>
                    <a:pt x="1" y="74"/>
                    <a:pt x="1" y="206"/>
                  </a:cubicBezTo>
                  <a:cubicBezTo>
                    <a:pt x="101" y="156"/>
                    <a:pt x="201" y="80"/>
                    <a:pt x="302" y="5"/>
                  </a:cubicBezTo>
                  <a:cubicBezTo>
                    <a:pt x="286" y="2"/>
                    <a:pt x="269" y="1"/>
                    <a:pt x="2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3030680" y="3660539"/>
              <a:ext cx="334871" cy="177893"/>
            </a:xfrm>
            <a:custGeom>
              <a:avLst/>
              <a:gdLst/>
              <a:ahLst/>
              <a:cxnLst/>
              <a:rect l="l" t="t" r="r" b="b"/>
              <a:pathLst>
                <a:path w="18397" h="9773" extrusionOk="0">
                  <a:moveTo>
                    <a:pt x="5577" y="1"/>
                  </a:moveTo>
                  <a:cubicBezTo>
                    <a:pt x="4248" y="1"/>
                    <a:pt x="3019" y="500"/>
                    <a:pt x="1680" y="1326"/>
                  </a:cubicBezTo>
                  <a:cubicBezTo>
                    <a:pt x="1104" y="1677"/>
                    <a:pt x="176" y="2154"/>
                    <a:pt x="627" y="2780"/>
                  </a:cubicBezTo>
                  <a:cubicBezTo>
                    <a:pt x="808" y="3028"/>
                    <a:pt x="1054" y="3109"/>
                    <a:pt x="1325" y="3109"/>
                  </a:cubicBezTo>
                  <a:cubicBezTo>
                    <a:pt x="1657" y="3109"/>
                    <a:pt x="2026" y="2988"/>
                    <a:pt x="2357" y="2905"/>
                  </a:cubicBezTo>
                  <a:cubicBezTo>
                    <a:pt x="3159" y="2705"/>
                    <a:pt x="4061" y="2103"/>
                    <a:pt x="4888" y="2003"/>
                  </a:cubicBezTo>
                  <a:cubicBezTo>
                    <a:pt x="4932" y="1998"/>
                    <a:pt x="4977" y="1995"/>
                    <a:pt x="5022" y="1995"/>
                  </a:cubicBezTo>
                  <a:cubicBezTo>
                    <a:pt x="5821" y="1995"/>
                    <a:pt x="6758" y="2803"/>
                    <a:pt x="7470" y="3206"/>
                  </a:cubicBezTo>
                  <a:cubicBezTo>
                    <a:pt x="7570" y="3231"/>
                    <a:pt x="7645" y="3256"/>
                    <a:pt x="7745" y="3281"/>
                  </a:cubicBezTo>
                  <a:cubicBezTo>
                    <a:pt x="7994" y="3372"/>
                    <a:pt x="7917" y="3747"/>
                    <a:pt x="7697" y="3747"/>
                  </a:cubicBezTo>
                  <a:cubicBezTo>
                    <a:pt x="7673" y="3747"/>
                    <a:pt x="7647" y="3742"/>
                    <a:pt x="7620" y="3732"/>
                  </a:cubicBezTo>
                  <a:cubicBezTo>
                    <a:pt x="6610" y="3381"/>
                    <a:pt x="5485" y="3088"/>
                    <a:pt x="4396" y="3088"/>
                  </a:cubicBezTo>
                  <a:cubicBezTo>
                    <a:pt x="4241" y="3088"/>
                    <a:pt x="4088" y="3093"/>
                    <a:pt x="3936" y="3106"/>
                  </a:cubicBezTo>
                  <a:cubicBezTo>
                    <a:pt x="2708" y="3231"/>
                    <a:pt x="1680" y="4159"/>
                    <a:pt x="903" y="5061"/>
                  </a:cubicBezTo>
                  <a:cubicBezTo>
                    <a:pt x="427" y="5587"/>
                    <a:pt x="1" y="6264"/>
                    <a:pt x="1003" y="6439"/>
                  </a:cubicBezTo>
                  <a:cubicBezTo>
                    <a:pt x="1020" y="6441"/>
                    <a:pt x="1037" y="6442"/>
                    <a:pt x="1054" y="6442"/>
                  </a:cubicBezTo>
                  <a:cubicBezTo>
                    <a:pt x="1448" y="6442"/>
                    <a:pt x="2199" y="5931"/>
                    <a:pt x="2582" y="5788"/>
                  </a:cubicBezTo>
                  <a:lnTo>
                    <a:pt x="2607" y="5788"/>
                  </a:lnTo>
                  <a:cubicBezTo>
                    <a:pt x="3465" y="5167"/>
                    <a:pt x="4372" y="4908"/>
                    <a:pt x="5331" y="4908"/>
                  </a:cubicBezTo>
                  <a:cubicBezTo>
                    <a:pt x="6193" y="4908"/>
                    <a:pt x="7097" y="5118"/>
                    <a:pt x="8046" y="5462"/>
                  </a:cubicBezTo>
                  <a:cubicBezTo>
                    <a:pt x="8294" y="5552"/>
                    <a:pt x="8217" y="5927"/>
                    <a:pt x="7998" y="5927"/>
                  </a:cubicBezTo>
                  <a:cubicBezTo>
                    <a:pt x="7974" y="5927"/>
                    <a:pt x="7948" y="5923"/>
                    <a:pt x="7921" y="5913"/>
                  </a:cubicBezTo>
                  <a:cubicBezTo>
                    <a:pt x="7009" y="5601"/>
                    <a:pt x="6005" y="5335"/>
                    <a:pt x="5041" y="5335"/>
                  </a:cubicBezTo>
                  <a:cubicBezTo>
                    <a:pt x="4998" y="5335"/>
                    <a:pt x="4956" y="5335"/>
                    <a:pt x="4913" y="5336"/>
                  </a:cubicBezTo>
                  <a:cubicBezTo>
                    <a:pt x="3835" y="5362"/>
                    <a:pt x="3033" y="5938"/>
                    <a:pt x="2257" y="6665"/>
                  </a:cubicBezTo>
                  <a:cubicBezTo>
                    <a:pt x="2081" y="6840"/>
                    <a:pt x="1329" y="7517"/>
                    <a:pt x="1329" y="7743"/>
                  </a:cubicBezTo>
                  <a:lnTo>
                    <a:pt x="2231" y="8294"/>
                  </a:lnTo>
                  <a:cubicBezTo>
                    <a:pt x="2632" y="8118"/>
                    <a:pt x="3033" y="7943"/>
                    <a:pt x="3409" y="7743"/>
                  </a:cubicBezTo>
                  <a:cubicBezTo>
                    <a:pt x="3735" y="7517"/>
                    <a:pt x="4011" y="7316"/>
                    <a:pt x="4186" y="7241"/>
                  </a:cubicBezTo>
                  <a:cubicBezTo>
                    <a:pt x="4655" y="7002"/>
                    <a:pt x="5175" y="6909"/>
                    <a:pt x="5708" y="6909"/>
                  </a:cubicBezTo>
                  <a:cubicBezTo>
                    <a:pt x="6572" y="6909"/>
                    <a:pt x="7472" y="7153"/>
                    <a:pt x="8247" y="7417"/>
                  </a:cubicBezTo>
                  <a:cubicBezTo>
                    <a:pt x="8495" y="7507"/>
                    <a:pt x="8418" y="7882"/>
                    <a:pt x="8198" y="7882"/>
                  </a:cubicBezTo>
                  <a:cubicBezTo>
                    <a:pt x="8174" y="7882"/>
                    <a:pt x="8148" y="7878"/>
                    <a:pt x="8121" y="7868"/>
                  </a:cubicBezTo>
                  <a:cubicBezTo>
                    <a:pt x="7410" y="7623"/>
                    <a:pt x="6581" y="7379"/>
                    <a:pt x="5809" y="7379"/>
                  </a:cubicBezTo>
                  <a:cubicBezTo>
                    <a:pt x="5710" y="7379"/>
                    <a:pt x="5611" y="7383"/>
                    <a:pt x="5515" y="7392"/>
                  </a:cubicBezTo>
                  <a:cubicBezTo>
                    <a:pt x="5064" y="7417"/>
                    <a:pt x="4437" y="7592"/>
                    <a:pt x="3936" y="7893"/>
                  </a:cubicBezTo>
                  <a:cubicBezTo>
                    <a:pt x="3936" y="7968"/>
                    <a:pt x="3886" y="8018"/>
                    <a:pt x="3810" y="8068"/>
                  </a:cubicBezTo>
                  <a:cubicBezTo>
                    <a:pt x="3710" y="8118"/>
                    <a:pt x="3560" y="8194"/>
                    <a:pt x="3384" y="8294"/>
                  </a:cubicBezTo>
                  <a:cubicBezTo>
                    <a:pt x="3234" y="8444"/>
                    <a:pt x="3134" y="8595"/>
                    <a:pt x="3033" y="8745"/>
                  </a:cubicBezTo>
                  <a:cubicBezTo>
                    <a:pt x="2808" y="8895"/>
                    <a:pt x="2808" y="9071"/>
                    <a:pt x="3059" y="9296"/>
                  </a:cubicBezTo>
                  <a:cubicBezTo>
                    <a:pt x="3088" y="9562"/>
                    <a:pt x="3178" y="9697"/>
                    <a:pt x="3324" y="9697"/>
                  </a:cubicBezTo>
                  <a:cubicBezTo>
                    <a:pt x="3426" y="9697"/>
                    <a:pt x="3555" y="9631"/>
                    <a:pt x="3710" y="9497"/>
                  </a:cubicBezTo>
                  <a:cubicBezTo>
                    <a:pt x="3961" y="9447"/>
                    <a:pt x="4262" y="9246"/>
                    <a:pt x="4487" y="9171"/>
                  </a:cubicBezTo>
                  <a:cubicBezTo>
                    <a:pt x="4877" y="9061"/>
                    <a:pt x="5262" y="9017"/>
                    <a:pt x="5645" y="9017"/>
                  </a:cubicBezTo>
                  <a:cubicBezTo>
                    <a:pt x="6567" y="9017"/>
                    <a:pt x="7476" y="9270"/>
                    <a:pt x="8397" y="9447"/>
                  </a:cubicBezTo>
                  <a:cubicBezTo>
                    <a:pt x="9074" y="9597"/>
                    <a:pt x="9775" y="9697"/>
                    <a:pt x="10477" y="9773"/>
                  </a:cubicBezTo>
                  <a:cubicBezTo>
                    <a:pt x="13259" y="7743"/>
                    <a:pt x="15891" y="5537"/>
                    <a:pt x="18397" y="3206"/>
                  </a:cubicBezTo>
                  <a:lnTo>
                    <a:pt x="14612" y="449"/>
                  </a:lnTo>
                  <a:cubicBezTo>
                    <a:pt x="14061" y="1176"/>
                    <a:pt x="13510" y="1878"/>
                    <a:pt x="12958" y="2605"/>
                  </a:cubicBezTo>
                  <a:cubicBezTo>
                    <a:pt x="12908" y="2671"/>
                    <a:pt x="12836" y="2716"/>
                    <a:pt x="12756" y="2716"/>
                  </a:cubicBezTo>
                  <a:cubicBezTo>
                    <a:pt x="12716" y="2716"/>
                    <a:pt x="12674" y="2705"/>
                    <a:pt x="12633" y="2680"/>
                  </a:cubicBezTo>
                  <a:cubicBezTo>
                    <a:pt x="11054" y="1853"/>
                    <a:pt x="9424" y="1051"/>
                    <a:pt x="7745" y="424"/>
                  </a:cubicBezTo>
                  <a:cubicBezTo>
                    <a:pt x="6977" y="134"/>
                    <a:pt x="6264" y="1"/>
                    <a:pt x="5577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3092277" y="3804194"/>
              <a:ext cx="10048" cy="7317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552" y="1"/>
                  </a:moveTo>
                  <a:cubicBezTo>
                    <a:pt x="351" y="126"/>
                    <a:pt x="151" y="252"/>
                    <a:pt x="0" y="402"/>
                  </a:cubicBezTo>
                  <a:cubicBezTo>
                    <a:pt x="176" y="302"/>
                    <a:pt x="326" y="226"/>
                    <a:pt x="426" y="176"/>
                  </a:cubicBezTo>
                  <a:cubicBezTo>
                    <a:pt x="502" y="126"/>
                    <a:pt x="552" y="76"/>
                    <a:pt x="5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7" name="Google Shape;1297;p34"/>
            <p:cNvGrpSpPr/>
            <p:nvPr/>
          </p:nvGrpSpPr>
          <p:grpSpPr>
            <a:xfrm>
              <a:off x="3266093" y="3535943"/>
              <a:ext cx="198007" cy="176127"/>
              <a:chOff x="3266093" y="3535943"/>
              <a:chExt cx="198007" cy="176127"/>
            </a:xfrm>
          </p:grpSpPr>
          <p:sp>
            <p:nvSpPr>
              <p:cNvPr id="1298" name="Google Shape;1298;p34"/>
              <p:cNvSpPr/>
              <p:nvPr/>
            </p:nvSpPr>
            <p:spPr>
              <a:xfrm>
                <a:off x="3266093" y="3536417"/>
                <a:ext cx="66621" cy="89429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4913" extrusionOk="0">
                    <a:moveTo>
                      <a:pt x="3659" y="0"/>
                    </a:moveTo>
                    <a:lnTo>
                      <a:pt x="3659" y="0"/>
                    </a:lnTo>
                    <a:cubicBezTo>
                      <a:pt x="3133" y="75"/>
                      <a:pt x="2657" y="351"/>
                      <a:pt x="2306" y="802"/>
                    </a:cubicBezTo>
                    <a:lnTo>
                      <a:pt x="451" y="3384"/>
                    </a:lnTo>
                    <a:cubicBezTo>
                      <a:pt x="126" y="3810"/>
                      <a:pt x="0" y="4361"/>
                      <a:pt x="75" y="4887"/>
                    </a:cubicBezTo>
                    <a:cubicBezTo>
                      <a:pt x="75" y="4887"/>
                      <a:pt x="75" y="4912"/>
                      <a:pt x="75" y="4912"/>
                    </a:cubicBezTo>
                    <a:cubicBezTo>
                      <a:pt x="1278" y="3258"/>
                      <a:pt x="2456" y="1629"/>
                      <a:pt x="3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34"/>
              <p:cNvSpPr/>
              <p:nvPr/>
            </p:nvSpPr>
            <p:spPr>
              <a:xfrm>
                <a:off x="3283877" y="3543716"/>
                <a:ext cx="88519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6316" extrusionOk="0">
                    <a:moveTo>
                      <a:pt x="4261" y="0"/>
                    </a:moveTo>
                    <a:cubicBezTo>
                      <a:pt x="4261" y="25"/>
                      <a:pt x="4236" y="50"/>
                      <a:pt x="4211" y="75"/>
                    </a:cubicBezTo>
                    <a:cubicBezTo>
                      <a:pt x="2808" y="2005"/>
                      <a:pt x="1404" y="3960"/>
                      <a:pt x="1" y="5890"/>
                    </a:cubicBezTo>
                    <a:lnTo>
                      <a:pt x="602" y="6316"/>
                    </a:lnTo>
                    <a:cubicBezTo>
                      <a:pt x="2006" y="4361"/>
                      <a:pt x="3434" y="2406"/>
                      <a:pt x="4863" y="451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4"/>
              <p:cNvSpPr/>
              <p:nvPr/>
            </p:nvSpPr>
            <p:spPr>
              <a:xfrm>
                <a:off x="3392000" y="3609864"/>
                <a:ext cx="72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4612" extrusionOk="0">
                    <a:moveTo>
                      <a:pt x="3334" y="0"/>
                    </a:moveTo>
                    <a:lnTo>
                      <a:pt x="1" y="4612"/>
                    </a:lnTo>
                    <a:cubicBezTo>
                      <a:pt x="1354" y="3258"/>
                      <a:pt x="2682" y="1880"/>
                      <a:pt x="3961" y="451"/>
                    </a:cubicBezTo>
                    <a:lnTo>
                      <a:pt x="3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4"/>
              <p:cNvSpPr/>
              <p:nvPr/>
            </p:nvSpPr>
            <p:spPr>
              <a:xfrm>
                <a:off x="3270644" y="3535943"/>
                <a:ext cx="83968" cy="109524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6017" extrusionOk="0">
                    <a:moveTo>
                      <a:pt x="3961" y="1"/>
                    </a:moveTo>
                    <a:cubicBezTo>
                      <a:pt x="3961" y="26"/>
                      <a:pt x="3936" y="51"/>
                      <a:pt x="3911" y="101"/>
                    </a:cubicBezTo>
                    <a:cubicBezTo>
                      <a:pt x="2658" y="1856"/>
                      <a:pt x="1379" y="3610"/>
                      <a:pt x="101" y="5364"/>
                    </a:cubicBezTo>
                    <a:cubicBezTo>
                      <a:pt x="76" y="5389"/>
                      <a:pt x="26" y="5415"/>
                      <a:pt x="1" y="5440"/>
                    </a:cubicBezTo>
                    <a:cubicBezTo>
                      <a:pt x="76" y="5640"/>
                      <a:pt x="201" y="5841"/>
                      <a:pt x="377" y="6016"/>
                    </a:cubicBezTo>
                    <a:lnTo>
                      <a:pt x="4537" y="277"/>
                    </a:lnTo>
                    <a:cubicBezTo>
                      <a:pt x="4562" y="227"/>
                      <a:pt x="4587" y="227"/>
                      <a:pt x="4612" y="201"/>
                    </a:cubicBezTo>
                    <a:cubicBezTo>
                      <a:pt x="4412" y="101"/>
                      <a:pt x="4186" y="26"/>
                      <a:pt x="3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34"/>
              <p:cNvSpPr/>
              <p:nvPr/>
            </p:nvSpPr>
            <p:spPr>
              <a:xfrm>
                <a:off x="3338630" y="3583397"/>
                <a:ext cx="89429" cy="11544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6342" extrusionOk="0">
                    <a:moveTo>
                      <a:pt x="4261" y="1"/>
                    </a:moveTo>
                    <a:cubicBezTo>
                      <a:pt x="2857" y="1955"/>
                      <a:pt x="1429" y="3910"/>
                      <a:pt x="0" y="5890"/>
                    </a:cubicBezTo>
                    <a:lnTo>
                      <a:pt x="627" y="6341"/>
                    </a:lnTo>
                    <a:cubicBezTo>
                      <a:pt x="2055" y="4386"/>
                      <a:pt x="3484" y="2432"/>
                      <a:pt x="4913" y="477"/>
                    </a:cubicBez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4"/>
              <p:cNvSpPr/>
              <p:nvPr/>
            </p:nvSpPr>
            <p:spPr>
              <a:xfrm>
                <a:off x="3318098" y="3568799"/>
                <a:ext cx="91249" cy="11680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6417" extrusionOk="0">
                    <a:moveTo>
                      <a:pt x="4261" y="0"/>
                    </a:moveTo>
                    <a:cubicBezTo>
                      <a:pt x="2858" y="1955"/>
                      <a:pt x="1429" y="3910"/>
                      <a:pt x="0" y="5865"/>
                    </a:cubicBezTo>
                    <a:lnTo>
                      <a:pt x="752" y="6417"/>
                    </a:lnTo>
                    <a:cubicBezTo>
                      <a:pt x="2181" y="4462"/>
                      <a:pt x="3609" y="2507"/>
                      <a:pt x="5013" y="552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4"/>
              <p:cNvSpPr/>
              <p:nvPr/>
            </p:nvSpPr>
            <p:spPr>
              <a:xfrm>
                <a:off x="3356869" y="3597086"/>
                <a:ext cx="88974" cy="11498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317" extrusionOk="0">
                    <a:moveTo>
                      <a:pt x="4286" y="0"/>
                    </a:moveTo>
                    <a:cubicBezTo>
                      <a:pt x="2858" y="1955"/>
                      <a:pt x="1429" y="3910"/>
                      <a:pt x="1" y="5865"/>
                    </a:cubicBezTo>
                    <a:lnTo>
                      <a:pt x="627" y="6316"/>
                    </a:lnTo>
                    <a:cubicBezTo>
                      <a:pt x="2031" y="4361"/>
                      <a:pt x="3459" y="2406"/>
                      <a:pt x="4888" y="452"/>
                    </a:cubicBezTo>
                    <a:lnTo>
                      <a:pt x="42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4"/>
              <p:cNvSpPr/>
              <p:nvPr/>
            </p:nvSpPr>
            <p:spPr>
              <a:xfrm>
                <a:off x="3301224" y="3556476"/>
                <a:ext cx="87609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6267" extrusionOk="0">
                    <a:moveTo>
                      <a:pt x="4286" y="1"/>
                    </a:moveTo>
                    <a:cubicBezTo>
                      <a:pt x="2857" y="1956"/>
                      <a:pt x="1454" y="3911"/>
                      <a:pt x="25" y="5865"/>
                    </a:cubicBezTo>
                    <a:cubicBezTo>
                      <a:pt x="25" y="5891"/>
                      <a:pt x="25" y="5891"/>
                      <a:pt x="0" y="5891"/>
                    </a:cubicBezTo>
                    <a:lnTo>
                      <a:pt x="551" y="6266"/>
                    </a:lnTo>
                    <a:cubicBezTo>
                      <a:pt x="1980" y="4312"/>
                      <a:pt x="3409" y="2357"/>
                      <a:pt x="4812" y="402"/>
                    </a:cubicBezTo>
                    <a:lnTo>
                      <a:pt x="428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6" name="Google Shape;1306;p34"/>
            <p:cNvSpPr/>
            <p:nvPr/>
          </p:nvSpPr>
          <p:spPr>
            <a:xfrm>
              <a:off x="1991900" y="3130392"/>
              <a:ext cx="126853" cy="25101"/>
            </a:xfrm>
            <a:custGeom>
              <a:avLst/>
              <a:gdLst/>
              <a:ahLst/>
              <a:cxnLst/>
              <a:rect l="l" t="t" r="r" b="b"/>
              <a:pathLst>
                <a:path w="6969" h="1379" extrusionOk="0">
                  <a:moveTo>
                    <a:pt x="6191" y="0"/>
                  </a:moveTo>
                  <a:cubicBezTo>
                    <a:pt x="4161" y="351"/>
                    <a:pt x="2106" y="652"/>
                    <a:pt x="76" y="927"/>
                  </a:cubicBezTo>
                  <a:lnTo>
                    <a:pt x="1" y="927"/>
                  </a:lnTo>
                  <a:lnTo>
                    <a:pt x="51" y="1003"/>
                  </a:lnTo>
                  <a:cubicBezTo>
                    <a:pt x="101" y="1128"/>
                    <a:pt x="176" y="1228"/>
                    <a:pt x="226" y="1354"/>
                  </a:cubicBezTo>
                  <a:lnTo>
                    <a:pt x="252" y="1379"/>
                  </a:lnTo>
                  <a:lnTo>
                    <a:pt x="277" y="1379"/>
                  </a:lnTo>
                  <a:cubicBezTo>
                    <a:pt x="602" y="1354"/>
                    <a:pt x="903" y="1328"/>
                    <a:pt x="1229" y="1278"/>
                  </a:cubicBezTo>
                  <a:cubicBezTo>
                    <a:pt x="1856" y="1228"/>
                    <a:pt x="2507" y="1153"/>
                    <a:pt x="3134" y="1078"/>
                  </a:cubicBezTo>
                  <a:cubicBezTo>
                    <a:pt x="4237" y="902"/>
                    <a:pt x="5414" y="702"/>
                    <a:pt x="6818" y="451"/>
                  </a:cubicBezTo>
                  <a:lnTo>
                    <a:pt x="6968" y="426"/>
                  </a:lnTo>
                  <a:lnTo>
                    <a:pt x="6818" y="351"/>
                  </a:lnTo>
                  <a:cubicBezTo>
                    <a:pt x="6617" y="251"/>
                    <a:pt x="6417" y="125"/>
                    <a:pt x="6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2422571" y="2742151"/>
              <a:ext cx="1186603" cy="842630"/>
            </a:xfrm>
            <a:custGeom>
              <a:avLst/>
              <a:gdLst/>
              <a:ahLst/>
              <a:cxnLst/>
              <a:rect l="l" t="t" r="r" b="b"/>
              <a:pathLst>
                <a:path w="65189" h="46292" extrusionOk="0">
                  <a:moveTo>
                    <a:pt x="31153" y="151"/>
                  </a:moveTo>
                  <a:cubicBezTo>
                    <a:pt x="31253" y="151"/>
                    <a:pt x="31354" y="201"/>
                    <a:pt x="31354" y="327"/>
                  </a:cubicBezTo>
                  <a:lnTo>
                    <a:pt x="31354" y="552"/>
                  </a:lnTo>
                  <a:lnTo>
                    <a:pt x="31379" y="552"/>
                  </a:lnTo>
                  <a:cubicBezTo>
                    <a:pt x="31680" y="627"/>
                    <a:pt x="31980" y="753"/>
                    <a:pt x="32256" y="928"/>
                  </a:cubicBezTo>
                  <a:lnTo>
                    <a:pt x="32306" y="953"/>
                  </a:lnTo>
                  <a:lnTo>
                    <a:pt x="32331" y="878"/>
                  </a:lnTo>
                  <a:cubicBezTo>
                    <a:pt x="32331" y="795"/>
                    <a:pt x="32400" y="746"/>
                    <a:pt x="32481" y="746"/>
                  </a:cubicBezTo>
                  <a:cubicBezTo>
                    <a:pt x="32497" y="746"/>
                    <a:pt x="32514" y="748"/>
                    <a:pt x="32532" y="753"/>
                  </a:cubicBezTo>
                  <a:cubicBezTo>
                    <a:pt x="32582" y="753"/>
                    <a:pt x="32682" y="803"/>
                    <a:pt x="32682" y="903"/>
                  </a:cubicBezTo>
                  <a:lnTo>
                    <a:pt x="32682" y="1254"/>
                  </a:lnTo>
                  <a:lnTo>
                    <a:pt x="32707" y="1254"/>
                  </a:lnTo>
                  <a:cubicBezTo>
                    <a:pt x="33284" y="1805"/>
                    <a:pt x="33634" y="2582"/>
                    <a:pt x="33634" y="3384"/>
                  </a:cubicBezTo>
                  <a:lnTo>
                    <a:pt x="33634" y="6768"/>
                  </a:lnTo>
                  <a:cubicBezTo>
                    <a:pt x="33634" y="7570"/>
                    <a:pt x="33284" y="8347"/>
                    <a:pt x="32707" y="8898"/>
                  </a:cubicBezTo>
                  <a:lnTo>
                    <a:pt x="32682" y="8923"/>
                  </a:lnTo>
                  <a:lnTo>
                    <a:pt x="32682" y="9299"/>
                  </a:lnTo>
                  <a:cubicBezTo>
                    <a:pt x="32682" y="9374"/>
                    <a:pt x="32657" y="9399"/>
                    <a:pt x="32632" y="9424"/>
                  </a:cubicBezTo>
                  <a:cubicBezTo>
                    <a:pt x="32607" y="9449"/>
                    <a:pt x="32607" y="9449"/>
                    <a:pt x="32607" y="9449"/>
                  </a:cubicBezTo>
                  <a:cubicBezTo>
                    <a:pt x="32569" y="9472"/>
                    <a:pt x="32527" y="9483"/>
                    <a:pt x="32487" y="9483"/>
                  </a:cubicBezTo>
                  <a:cubicBezTo>
                    <a:pt x="32392" y="9483"/>
                    <a:pt x="32306" y="9422"/>
                    <a:pt x="32306" y="9299"/>
                  </a:cubicBezTo>
                  <a:lnTo>
                    <a:pt x="32306" y="9199"/>
                  </a:lnTo>
                  <a:lnTo>
                    <a:pt x="32231" y="9249"/>
                  </a:lnTo>
                  <a:cubicBezTo>
                    <a:pt x="31980" y="9399"/>
                    <a:pt x="31680" y="9525"/>
                    <a:pt x="31379" y="9600"/>
                  </a:cubicBezTo>
                  <a:lnTo>
                    <a:pt x="31354" y="9600"/>
                  </a:lnTo>
                  <a:lnTo>
                    <a:pt x="31354" y="9700"/>
                  </a:lnTo>
                  <a:cubicBezTo>
                    <a:pt x="31354" y="9825"/>
                    <a:pt x="31253" y="9850"/>
                    <a:pt x="31178" y="9875"/>
                  </a:cubicBezTo>
                  <a:cubicBezTo>
                    <a:pt x="31103" y="9875"/>
                    <a:pt x="31003" y="9825"/>
                    <a:pt x="30978" y="9725"/>
                  </a:cubicBezTo>
                  <a:lnTo>
                    <a:pt x="30978" y="9675"/>
                  </a:lnTo>
                  <a:lnTo>
                    <a:pt x="29850" y="9675"/>
                  </a:lnTo>
                  <a:lnTo>
                    <a:pt x="29850" y="9725"/>
                  </a:lnTo>
                  <a:cubicBezTo>
                    <a:pt x="29825" y="9825"/>
                    <a:pt x="29750" y="9875"/>
                    <a:pt x="29675" y="9875"/>
                  </a:cubicBezTo>
                  <a:cubicBezTo>
                    <a:pt x="29599" y="9875"/>
                    <a:pt x="29524" y="9825"/>
                    <a:pt x="29499" y="9725"/>
                  </a:cubicBezTo>
                  <a:lnTo>
                    <a:pt x="29499" y="9675"/>
                  </a:lnTo>
                  <a:lnTo>
                    <a:pt x="28196" y="9675"/>
                  </a:lnTo>
                  <a:lnTo>
                    <a:pt x="28171" y="9725"/>
                  </a:lnTo>
                  <a:cubicBezTo>
                    <a:pt x="28171" y="9825"/>
                    <a:pt x="28070" y="9875"/>
                    <a:pt x="28020" y="9875"/>
                  </a:cubicBezTo>
                  <a:cubicBezTo>
                    <a:pt x="27945" y="9875"/>
                    <a:pt x="27845" y="9825"/>
                    <a:pt x="27845" y="9725"/>
                  </a:cubicBezTo>
                  <a:lnTo>
                    <a:pt x="27820" y="9675"/>
                  </a:lnTo>
                  <a:lnTo>
                    <a:pt x="26667" y="9675"/>
                  </a:lnTo>
                  <a:lnTo>
                    <a:pt x="26667" y="9725"/>
                  </a:lnTo>
                  <a:cubicBezTo>
                    <a:pt x="26642" y="9825"/>
                    <a:pt x="26567" y="9875"/>
                    <a:pt x="26492" y="9875"/>
                  </a:cubicBezTo>
                  <a:cubicBezTo>
                    <a:pt x="26416" y="9875"/>
                    <a:pt x="26341" y="9825"/>
                    <a:pt x="26316" y="9725"/>
                  </a:cubicBezTo>
                  <a:lnTo>
                    <a:pt x="26316" y="9675"/>
                  </a:lnTo>
                  <a:lnTo>
                    <a:pt x="25138" y="9675"/>
                  </a:lnTo>
                  <a:lnTo>
                    <a:pt x="25113" y="9725"/>
                  </a:lnTo>
                  <a:cubicBezTo>
                    <a:pt x="25113" y="9825"/>
                    <a:pt x="25013" y="9875"/>
                    <a:pt x="24938" y="9875"/>
                  </a:cubicBezTo>
                  <a:cubicBezTo>
                    <a:pt x="24888" y="9875"/>
                    <a:pt x="24787" y="9825"/>
                    <a:pt x="24762" y="9725"/>
                  </a:cubicBezTo>
                  <a:lnTo>
                    <a:pt x="24762" y="9675"/>
                  </a:lnTo>
                  <a:lnTo>
                    <a:pt x="23409" y="9675"/>
                  </a:lnTo>
                  <a:lnTo>
                    <a:pt x="23384" y="9725"/>
                  </a:lnTo>
                  <a:cubicBezTo>
                    <a:pt x="23384" y="9825"/>
                    <a:pt x="23283" y="9875"/>
                    <a:pt x="23208" y="9875"/>
                  </a:cubicBezTo>
                  <a:cubicBezTo>
                    <a:pt x="23158" y="9875"/>
                    <a:pt x="23058" y="9825"/>
                    <a:pt x="23033" y="9725"/>
                  </a:cubicBezTo>
                  <a:lnTo>
                    <a:pt x="23033" y="9675"/>
                  </a:lnTo>
                  <a:lnTo>
                    <a:pt x="22005" y="9675"/>
                  </a:lnTo>
                  <a:lnTo>
                    <a:pt x="22005" y="9725"/>
                  </a:lnTo>
                  <a:cubicBezTo>
                    <a:pt x="21980" y="9825"/>
                    <a:pt x="21880" y="9875"/>
                    <a:pt x="21830" y="9875"/>
                  </a:cubicBezTo>
                  <a:cubicBezTo>
                    <a:pt x="21755" y="9875"/>
                    <a:pt x="21654" y="9825"/>
                    <a:pt x="21654" y="9725"/>
                  </a:cubicBezTo>
                  <a:lnTo>
                    <a:pt x="21629" y="9675"/>
                  </a:lnTo>
                  <a:lnTo>
                    <a:pt x="20577" y="9675"/>
                  </a:lnTo>
                  <a:lnTo>
                    <a:pt x="20527" y="9650"/>
                  </a:lnTo>
                  <a:lnTo>
                    <a:pt x="20527" y="9800"/>
                  </a:lnTo>
                  <a:cubicBezTo>
                    <a:pt x="20527" y="9913"/>
                    <a:pt x="20433" y="9969"/>
                    <a:pt x="20339" y="9969"/>
                  </a:cubicBezTo>
                  <a:cubicBezTo>
                    <a:pt x="20245" y="9969"/>
                    <a:pt x="20151" y="9913"/>
                    <a:pt x="20151" y="9800"/>
                  </a:cubicBezTo>
                  <a:lnTo>
                    <a:pt x="20151" y="9575"/>
                  </a:lnTo>
                  <a:lnTo>
                    <a:pt x="20126" y="9575"/>
                  </a:lnTo>
                  <a:cubicBezTo>
                    <a:pt x="19800" y="9474"/>
                    <a:pt x="19524" y="9349"/>
                    <a:pt x="19273" y="9174"/>
                  </a:cubicBezTo>
                  <a:lnTo>
                    <a:pt x="19198" y="9124"/>
                  </a:lnTo>
                  <a:lnTo>
                    <a:pt x="19173" y="9224"/>
                  </a:lnTo>
                  <a:cubicBezTo>
                    <a:pt x="19173" y="9324"/>
                    <a:pt x="19073" y="9374"/>
                    <a:pt x="18998" y="9374"/>
                  </a:cubicBezTo>
                  <a:cubicBezTo>
                    <a:pt x="18923" y="9374"/>
                    <a:pt x="18822" y="9324"/>
                    <a:pt x="18822" y="9199"/>
                  </a:cubicBezTo>
                  <a:lnTo>
                    <a:pt x="18822" y="8823"/>
                  </a:lnTo>
                  <a:lnTo>
                    <a:pt x="18822" y="8798"/>
                  </a:lnTo>
                  <a:cubicBezTo>
                    <a:pt x="18271" y="8246"/>
                    <a:pt x="17970" y="7520"/>
                    <a:pt x="17970" y="6768"/>
                  </a:cubicBezTo>
                  <a:lnTo>
                    <a:pt x="17970" y="3384"/>
                  </a:lnTo>
                  <a:cubicBezTo>
                    <a:pt x="17970" y="2632"/>
                    <a:pt x="18271" y="1905"/>
                    <a:pt x="18822" y="1354"/>
                  </a:cubicBezTo>
                  <a:lnTo>
                    <a:pt x="18822" y="953"/>
                  </a:lnTo>
                  <a:cubicBezTo>
                    <a:pt x="18822" y="828"/>
                    <a:pt x="18923" y="778"/>
                    <a:pt x="18998" y="778"/>
                  </a:cubicBezTo>
                  <a:cubicBezTo>
                    <a:pt x="19098" y="778"/>
                    <a:pt x="19173" y="828"/>
                    <a:pt x="19173" y="928"/>
                  </a:cubicBezTo>
                  <a:lnTo>
                    <a:pt x="19198" y="1028"/>
                  </a:lnTo>
                  <a:lnTo>
                    <a:pt x="19273" y="978"/>
                  </a:lnTo>
                  <a:cubicBezTo>
                    <a:pt x="19524" y="803"/>
                    <a:pt x="19825" y="677"/>
                    <a:pt x="20126" y="577"/>
                  </a:cubicBezTo>
                  <a:lnTo>
                    <a:pt x="20151" y="577"/>
                  </a:lnTo>
                  <a:lnTo>
                    <a:pt x="20176" y="552"/>
                  </a:lnTo>
                  <a:cubicBezTo>
                    <a:pt x="20201" y="477"/>
                    <a:pt x="20251" y="452"/>
                    <a:pt x="20301" y="452"/>
                  </a:cubicBezTo>
                  <a:cubicBezTo>
                    <a:pt x="20314" y="445"/>
                    <a:pt x="20330" y="442"/>
                    <a:pt x="20346" y="442"/>
                  </a:cubicBezTo>
                  <a:cubicBezTo>
                    <a:pt x="20390" y="442"/>
                    <a:pt x="20440" y="465"/>
                    <a:pt x="20476" y="502"/>
                  </a:cubicBezTo>
                  <a:lnTo>
                    <a:pt x="20502" y="502"/>
                  </a:lnTo>
                  <a:cubicBezTo>
                    <a:pt x="20652" y="477"/>
                    <a:pt x="20777" y="477"/>
                    <a:pt x="20903" y="477"/>
                  </a:cubicBezTo>
                  <a:lnTo>
                    <a:pt x="21629" y="477"/>
                  </a:lnTo>
                  <a:lnTo>
                    <a:pt x="21629" y="327"/>
                  </a:lnTo>
                  <a:cubicBezTo>
                    <a:pt x="21629" y="201"/>
                    <a:pt x="21730" y="151"/>
                    <a:pt x="21830" y="151"/>
                  </a:cubicBezTo>
                  <a:cubicBezTo>
                    <a:pt x="21905" y="151"/>
                    <a:pt x="22005" y="201"/>
                    <a:pt x="22005" y="327"/>
                  </a:cubicBezTo>
                  <a:lnTo>
                    <a:pt x="22005" y="477"/>
                  </a:lnTo>
                  <a:lnTo>
                    <a:pt x="23033" y="477"/>
                  </a:lnTo>
                  <a:lnTo>
                    <a:pt x="23033" y="327"/>
                  </a:lnTo>
                  <a:cubicBezTo>
                    <a:pt x="23033" y="201"/>
                    <a:pt x="23133" y="151"/>
                    <a:pt x="23208" y="151"/>
                  </a:cubicBezTo>
                  <a:cubicBezTo>
                    <a:pt x="23309" y="151"/>
                    <a:pt x="23409" y="201"/>
                    <a:pt x="23409" y="327"/>
                  </a:cubicBezTo>
                  <a:lnTo>
                    <a:pt x="23409" y="477"/>
                  </a:lnTo>
                  <a:lnTo>
                    <a:pt x="24762" y="477"/>
                  </a:lnTo>
                  <a:lnTo>
                    <a:pt x="24762" y="327"/>
                  </a:lnTo>
                  <a:cubicBezTo>
                    <a:pt x="24762" y="201"/>
                    <a:pt x="24862" y="151"/>
                    <a:pt x="24938" y="151"/>
                  </a:cubicBezTo>
                  <a:cubicBezTo>
                    <a:pt x="25038" y="151"/>
                    <a:pt x="25138" y="201"/>
                    <a:pt x="25138" y="327"/>
                  </a:cubicBezTo>
                  <a:lnTo>
                    <a:pt x="25138" y="477"/>
                  </a:lnTo>
                  <a:lnTo>
                    <a:pt x="26316" y="477"/>
                  </a:lnTo>
                  <a:lnTo>
                    <a:pt x="26316" y="327"/>
                  </a:lnTo>
                  <a:cubicBezTo>
                    <a:pt x="26316" y="201"/>
                    <a:pt x="26391" y="151"/>
                    <a:pt x="26492" y="151"/>
                  </a:cubicBezTo>
                  <a:cubicBezTo>
                    <a:pt x="26592" y="151"/>
                    <a:pt x="26667" y="201"/>
                    <a:pt x="26667" y="327"/>
                  </a:cubicBezTo>
                  <a:lnTo>
                    <a:pt x="26667" y="477"/>
                  </a:lnTo>
                  <a:lnTo>
                    <a:pt x="27820" y="477"/>
                  </a:lnTo>
                  <a:lnTo>
                    <a:pt x="27820" y="327"/>
                  </a:lnTo>
                  <a:cubicBezTo>
                    <a:pt x="27820" y="201"/>
                    <a:pt x="27920" y="151"/>
                    <a:pt x="28020" y="151"/>
                  </a:cubicBezTo>
                  <a:cubicBezTo>
                    <a:pt x="28096" y="151"/>
                    <a:pt x="28196" y="201"/>
                    <a:pt x="28196" y="327"/>
                  </a:cubicBezTo>
                  <a:lnTo>
                    <a:pt x="28196" y="477"/>
                  </a:lnTo>
                  <a:lnTo>
                    <a:pt x="29499" y="477"/>
                  </a:lnTo>
                  <a:lnTo>
                    <a:pt x="29499" y="327"/>
                  </a:lnTo>
                  <a:cubicBezTo>
                    <a:pt x="29499" y="201"/>
                    <a:pt x="29599" y="151"/>
                    <a:pt x="29675" y="151"/>
                  </a:cubicBezTo>
                  <a:cubicBezTo>
                    <a:pt x="29775" y="151"/>
                    <a:pt x="29850" y="201"/>
                    <a:pt x="29850" y="327"/>
                  </a:cubicBezTo>
                  <a:lnTo>
                    <a:pt x="29850" y="477"/>
                  </a:lnTo>
                  <a:lnTo>
                    <a:pt x="30903" y="477"/>
                  </a:lnTo>
                  <a:lnTo>
                    <a:pt x="30978" y="502"/>
                  </a:lnTo>
                  <a:lnTo>
                    <a:pt x="30978" y="327"/>
                  </a:lnTo>
                  <a:cubicBezTo>
                    <a:pt x="30978" y="201"/>
                    <a:pt x="31078" y="151"/>
                    <a:pt x="31153" y="151"/>
                  </a:cubicBezTo>
                  <a:close/>
                  <a:moveTo>
                    <a:pt x="20903" y="1"/>
                  </a:moveTo>
                  <a:cubicBezTo>
                    <a:pt x="19023" y="1"/>
                    <a:pt x="17494" y="1530"/>
                    <a:pt x="17494" y="3384"/>
                  </a:cubicBezTo>
                  <a:lnTo>
                    <a:pt x="17494" y="6768"/>
                  </a:lnTo>
                  <a:cubicBezTo>
                    <a:pt x="17494" y="8046"/>
                    <a:pt x="18246" y="9224"/>
                    <a:pt x="19399" y="9800"/>
                  </a:cubicBezTo>
                  <a:cubicBezTo>
                    <a:pt x="17845" y="10577"/>
                    <a:pt x="16266" y="11279"/>
                    <a:pt x="14787" y="11931"/>
                  </a:cubicBezTo>
                  <a:cubicBezTo>
                    <a:pt x="10351" y="13860"/>
                    <a:pt x="5539" y="15615"/>
                    <a:pt x="501" y="17119"/>
                  </a:cubicBezTo>
                  <a:lnTo>
                    <a:pt x="476" y="17144"/>
                  </a:lnTo>
                  <a:cubicBezTo>
                    <a:pt x="351" y="17369"/>
                    <a:pt x="226" y="17570"/>
                    <a:pt x="100" y="17745"/>
                  </a:cubicBezTo>
                  <a:lnTo>
                    <a:pt x="0" y="17870"/>
                  </a:lnTo>
                  <a:lnTo>
                    <a:pt x="151" y="17820"/>
                  </a:lnTo>
                  <a:cubicBezTo>
                    <a:pt x="6065" y="16091"/>
                    <a:pt x="11679" y="13986"/>
                    <a:pt x="16867" y="11605"/>
                  </a:cubicBezTo>
                  <a:cubicBezTo>
                    <a:pt x="17920" y="11129"/>
                    <a:pt x="18998" y="10602"/>
                    <a:pt x="20075" y="10051"/>
                  </a:cubicBezTo>
                  <a:cubicBezTo>
                    <a:pt x="20351" y="10126"/>
                    <a:pt x="20627" y="10151"/>
                    <a:pt x="20903" y="10151"/>
                  </a:cubicBezTo>
                  <a:lnTo>
                    <a:pt x="30978" y="10151"/>
                  </a:lnTo>
                  <a:cubicBezTo>
                    <a:pt x="31253" y="10126"/>
                    <a:pt x="31529" y="10076"/>
                    <a:pt x="31805" y="9976"/>
                  </a:cubicBezTo>
                  <a:cubicBezTo>
                    <a:pt x="41730" y="13710"/>
                    <a:pt x="49449" y="18046"/>
                    <a:pt x="55439" y="23184"/>
                  </a:cubicBezTo>
                  <a:cubicBezTo>
                    <a:pt x="58873" y="26141"/>
                    <a:pt x="62958" y="30126"/>
                    <a:pt x="64011" y="34813"/>
                  </a:cubicBezTo>
                  <a:cubicBezTo>
                    <a:pt x="64512" y="36968"/>
                    <a:pt x="63509" y="38723"/>
                    <a:pt x="62557" y="40427"/>
                  </a:cubicBezTo>
                  <a:cubicBezTo>
                    <a:pt x="61554" y="42232"/>
                    <a:pt x="60326" y="44136"/>
                    <a:pt x="58772" y="46242"/>
                  </a:cubicBezTo>
                  <a:lnTo>
                    <a:pt x="58873" y="46292"/>
                  </a:lnTo>
                  <a:cubicBezTo>
                    <a:pt x="60126" y="44813"/>
                    <a:pt x="61354" y="43259"/>
                    <a:pt x="62482" y="41680"/>
                  </a:cubicBezTo>
                  <a:cubicBezTo>
                    <a:pt x="63760" y="39625"/>
                    <a:pt x="65188" y="37269"/>
                    <a:pt x="64537" y="34587"/>
                  </a:cubicBezTo>
                  <a:cubicBezTo>
                    <a:pt x="63885" y="31830"/>
                    <a:pt x="62131" y="29449"/>
                    <a:pt x="60677" y="27670"/>
                  </a:cubicBezTo>
                  <a:cubicBezTo>
                    <a:pt x="58221" y="24663"/>
                    <a:pt x="55038" y="21855"/>
                    <a:pt x="50978" y="19048"/>
                  </a:cubicBezTo>
                  <a:cubicBezTo>
                    <a:pt x="45815" y="15490"/>
                    <a:pt x="39775" y="12407"/>
                    <a:pt x="32507" y="9625"/>
                  </a:cubicBezTo>
                  <a:cubicBezTo>
                    <a:pt x="32557" y="9600"/>
                    <a:pt x="32607" y="9575"/>
                    <a:pt x="32657" y="9550"/>
                  </a:cubicBezTo>
                  <a:cubicBezTo>
                    <a:pt x="32682" y="9525"/>
                    <a:pt x="32682" y="9525"/>
                    <a:pt x="32682" y="9525"/>
                  </a:cubicBezTo>
                  <a:cubicBezTo>
                    <a:pt x="33559" y="8873"/>
                    <a:pt x="34111" y="7845"/>
                    <a:pt x="34111" y="6768"/>
                  </a:cubicBezTo>
                  <a:lnTo>
                    <a:pt x="34111" y="3384"/>
                  </a:lnTo>
                  <a:cubicBezTo>
                    <a:pt x="34111" y="1530"/>
                    <a:pt x="32582" y="1"/>
                    <a:pt x="3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2139722" y="3273791"/>
              <a:ext cx="1018721" cy="846125"/>
            </a:xfrm>
            <a:custGeom>
              <a:avLst/>
              <a:gdLst/>
              <a:ahLst/>
              <a:cxnLst/>
              <a:rect l="l" t="t" r="r" b="b"/>
              <a:pathLst>
                <a:path w="55966" h="46484" extrusionOk="0">
                  <a:moveTo>
                    <a:pt x="25614" y="0"/>
                  </a:moveTo>
                  <a:cubicBezTo>
                    <a:pt x="25565" y="0"/>
                    <a:pt x="25518" y="13"/>
                    <a:pt x="25489" y="42"/>
                  </a:cubicBezTo>
                  <a:cubicBezTo>
                    <a:pt x="25414" y="67"/>
                    <a:pt x="25389" y="142"/>
                    <a:pt x="25364" y="217"/>
                  </a:cubicBezTo>
                  <a:cubicBezTo>
                    <a:pt x="24963" y="1646"/>
                    <a:pt x="24562" y="3200"/>
                    <a:pt x="24211" y="4779"/>
                  </a:cubicBezTo>
                  <a:cubicBezTo>
                    <a:pt x="20989" y="5959"/>
                    <a:pt x="17556" y="6339"/>
                    <a:pt x="14354" y="6339"/>
                  </a:cubicBezTo>
                  <a:cubicBezTo>
                    <a:pt x="11505" y="6339"/>
                    <a:pt x="8839" y="6038"/>
                    <a:pt x="6667" y="5731"/>
                  </a:cubicBezTo>
                  <a:cubicBezTo>
                    <a:pt x="4562" y="5405"/>
                    <a:pt x="2356" y="5004"/>
                    <a:pt x="100" y="4478"/>
                  </a:cubicBezTo>
                  <a:lnTo>
                    <a:pt x="0" y="4453"/>
                  </a:lnTo>
                  <a:lnTo>
                    <a:pt x="50" y="4553"/>
                  </a:lnTo>
                  <a:cubicBezTo>
                    <a:pt x="151" y="4729"/>
                    <a:pt x="226" y="4904"/>
                    <a:pt x="301" y="5080"/>
                  </a:cubicBezTo>
                  <a:lnTo>
                    <a:pt x="326" y="5105"/>
                  </a:lnTo>
                  <a:lnTo>
                    <a:pt x="351" y="5105"/>
                  </a:lnTo>
                  <a:cubicBezTo>
                    <a:pt x="1178" y="5305"/>
                    <a:pt x="1930" y="5456"/>
                    <a:pt x="2632" y="5606"/>
                  </a:cubicBezTo>
                  <a:cubicBezTo>
                    <a:pt x="6116" y="6283"/>
                    <a:pt x="10176" y="6934"/>
                    <a:pt x="14311" y="6934"/>
                  </a:cubicBezTo>
                  <a:cubicBezTo>
                    <a:pt x="17594" y="6934"/>
                    <a:pt x="20928" y="6533"/>
                    <a:pt x="24086" y="5430"/>
                  </a:cubicBezTo>
                  <a:lnTo>
                    <a:pt x="24086" y="5430"/>
                  </a:lnTo>
                  <a:cubicBezTo>
                    <a:pt x="22206" y="14027"/>
                    <a:pt x="21379" y="23526"/>
                    <a:pt x="21604" y="33651"/>
                  </a:cubicBezTo>
                  <a:cubicBezTo>
                    <a:pt x="21579" y="33701"/>
                    <a:pt x="21554" y="33751"/>
                    <a:pt x="21554" y="33802"/>
                  </a:cubicBezTo>
                  <a:lnTo>
                    <a:pt x="21554" y="42624"/>
                  </a:lnTo>
                  <a:cubicBezTo>
                    <a:pt x="21554" y="42799"/>
                    <a:pt x="21705" y="42924"/>
                    <a:pt x="21855" y="42924"/>
                  </a:cubicBezTo>
                  <a:lnTo>
                    <a:pt x="23634" y="42924"/>
                  </a:lnTo>
                  <a:lnTo>
                    <a:pt x="23634" y="46483"/>
                  </a:lnTo>
                  <a:lnTo>
                    <a:pt x="23710" y="46458"/>
                  </a:lnTo>
                  <a:cubicBezTo>
                    <a:pt x="23785" y="46433"/>
                    <a:pt x="23885" y="46433"/>
                    <a:pt x="23985" y="46408"/>
                  </a:cubicBezTo>
                  <a:cubicBezTo>
                    <a:pt x="24061" y="46383"/>
                    <a:pt x="24111" y="46383"/>
                    <a:pt x="24186" y="46358"/>
                  </a:cubicBezTo>
                  <a:lnTo>
                    <a:pt x="24236" y="46358"/>
                  </a:lnTo>
                  <a:lnTo>
                    <a:pt x="24236" y="46308"/>
                  </a:lnTo>
                  <a:cubicBezTo>
                    <a:pt x="24236" y="46007"/>
                    <a:pt x="24261" y="45656"/>
                    <a:pt x="24286" y="45330"/>
                  </a:cubicBezTo>
                  <a:cubicBezTo>
                    <a:pt x="24336" y="44528"/>
                    <a:pt x="24386" y="43701"/>
                    <a:pt x="24361" y="42924"/>
                  </a:cubicBezTo>
                  <a:lnTo>
                    <a:pt x="37093" y="42924"/>
                  </a:lnTo>
                  <a:lnTo>
                    <a:pt x="37419" y="42799"/>
                  </a:lnTo>
                  <a:cubicBezTo>
                    <a:pt x="37619" y="42724"/>
                    <a:pt x="37845" y="42649"/>
                    <a:pt x="38046" y="42574"/>
                  </a:cubicBezTo>
                  <a:lnTo>
                    <a:pt x="38321" y="42473"/>
                  </a:lnTo>
                  <a:lnTo>
                    <a:pt x="37193" y="42473"/>
                  </a:lnTo>
                  <a:lnTo>
                    <a:pt x="37193" y="42624"/>
                  </a:lnTo>
                  <a:cubicBezTo>
                    <a:pt x="37193" y="42749"/>
                    <a:pt x="37106" y="42812"/>
                    <a:pt x="37018" y="42812"/>
                  </a:cubicBezTo>
                  <a:cubicBezTo>
                    <a:pt x="36930" y="42812"/>
                    <a:pt x="36843" y="42749"/>
                    <a:pt x="36843" y="42624"/>
                  </a:cubicBezTo>
                  <a:lnTo>
                    <a:pt x="36843" y="42473"/>
                  </a:lnTo>
                  <a:lnTo>
                    <a:pt x="35665" y="42473"/>
                  </a:lnTo>
                  <a:lnTo>
                    <a:pt x="35665" y="42624"/>
                  </a:lnTo>
                  <a:cubicBezTo>
                    <a:pt x="35665" y="42749"/>
                    <a:pt x="35571" y="42812"/>
                    <a:pt x="35477" y="42812"/>
                  </a:cubicBezTo>
                  <a:cubicBezTo>
                    <a:pt x="35383" y="42812"/>
                    <a:pt x="35289" y="42749"/>
                    <a:pt x="35289" y="42624"/>
                  </a:cubicBezTo>
                  <a:lnTo>
                    <a:pt x="35289" y="42473"/>
                  </a:lnTo>
                  <a:lnTo>
                    <a:pt x="34111" y="42473"/>
                  </a:lnTo>
                  <a:lnTo>
                    <a:pt x="34111" y="42624"/>
                  </a:lnTo>
                  <a:cubicBezTo>
                    <a:pt x="34111" y="42749"/>
                    <a:pt x="34023" y="42812"/>
                    <a:pt x="33935" y="42812"/>
                  </a:cubicBezTo>
                  <a:cubicBezTo>
                    <a:pt x="33848" y="42812"/>
                    <a:pt x="33760" y="42749"/>
                    <a:pt x="33760" y="42624"/>
                  </a:cubicBezTo>
                  <a:lnTo>
                    <a:pt x="33760" y="42473"/>
                  </a:lnTo>
                  <a:lnTo>
                    <a:pt x="32632" y="42473"/>
                  </a:lnTo>
                  <a:lnTo>
                    <a:pt x="32582" y="42498"/>
                  </a:lnTo>
                  <a:lnTo>
                    <a:pt x="32582" y="42548"/>
                  </a:lnTo>
                  <a:cubicBezTo>
                    <a:pt x="32582" y="42649"/>
                    <a:pt x="32482" y="42699"/>
                    <a:pt x="32406" y="42699"/>
                  </a:cubicBezTo>
                  <a:cubicBezTo>
                    <a:pt x="32306" y="42699"/>
                    <a:pt x="32206" y="42649"/>
                    <a:pt x="32206" y="42523"/>
                  </a:cubicBezTo>
                  <a:lnTo>
                    <a:pt x="32206" y="42473"/>
                  </a:lnTo>
                  <a:lnTo>
                    <a:pt x="31028" y="42473"/>
                  </a:lnTo>
                  <a:lnTo>
                    <a:pt x="31028" y="42548"/>
                  </a:lnTo>
                  <a:cubicBezTo>
                    <a:pt x="31028" y="42661"/>
                    <a:pt x="30940" y="42718"/>
                    <a:pt x="30853" y="42718"/>
                  </a:cubicBezTo>
                  <a:cubicBezTo>
                    <a:pt x="30765" y="42718"/>
                    <a:pt x="30677" y="42661"/>
                    <a:pt x="30677" y="42548"/>
                  </a:cubicBezTo>
                  <a:lnTo>
                    <a:pt x="30677" y="42473"/>
                  </a:lnTo>
                  <a:lnTo>
                    <a:pt x="29975" y="42473"/>
                  </a:lnTo>
                  <a:lnTo>
                    <a:pt x="29499" y="42448"/>
                  </a:lnTo>
                  <a:lnTo>
                    <a:pt x="29499" y="42548"/>
                  </a:lnTo>
                  <a:cubicBezTo>
                    <a:pt x="29499" y="42661"/>
                    <a:pt x="29405" y="42718"/>
                    <a:pt x="29311" y="42718"/>
                  </a:cubicBezTo>
                  <a:cubicBezTo>
                    <a:pt x="29217" y="42718"/>
                    <a:pt x="29123" y="42661"/>
                    <a:pt x="29123" y="42548"/>
                  </a:cubicBezTo>
                  <a:lnTo>
                    <a:pt x="29123" y="42448"/>
                  </a:lnTo>
                  <a:lnTo>
                    <a:pt x="27945" y="42448"/>
                  </a:lnTo>
                  <a:lnTo>
                    <a:pt x="27945" y="42548"/>
                  </a:lnTo>
                  <a:cubicBezTo>
                    <a:pt x="27945" y="42661"/>
                    <a:pt x="27858" y="42718"/>
                    <a:pt x="27770" y="42718"/>
                  </a:cubicBezTo>
                  <a:cubicBezTo>
                    <a:pt x="27682" y="42718"/>
                    <a:pt x="27594" y="42661"/>
                    <a:pt x="27594" y="42548"/>
                  </a:cubicBezTo>
                  <a:lnTo>
                    <a:pt x="27594" y="42448"/>
                  </a:lnTo>
                  <a:lnTo>
                    <a:pt x="27544" y="42448"/>
                  </a:lnTo>
                  <a:cubicBezTo>
                    <a:pt x="27168" y="42448"/>
                    <a:pt x="26817" y="42423"/>
                    <a:pt x="26467" y="42423"/>
                  </a:cubicBezTo>
                  <a:lnTo>
                    <a:pt x="26391" y="42423"/>
                  </a:lnTo>
                  <a:lnTo>
                    <a:pt x="26391" y="42548"/>
                  </a:lnTo>
                  <a:cubicBezTo>
                    <a:pt x="26391" y="42663"/>
                    <a:pt x="26305" y="42714"/>
                    <a:pt x="26218" y="42714"/>
                  </a:cubicBezTo>
                  <a:cubicBezTo>
                    <a:pt x="26172" y="42714"/>
                    <a:pt x="26125" y="42700"/>
                    <a:pt x="26091" y="42674"/>
                  </a:cubicBezTo>
                  <a:cubicBezTo>
                    <a:pt x="26066" y="42649"/>
                    <a:pt x="26040" y="42599"/>
                    <a:pt x="26040" y="42548"/>
                  </a:cubicBezTo>
                  <a:lnTo>
                    <a:pt x="26040" y="42423"/>
                  </a:lnTo>
                  <a:lnTo>
                    <a:pt x="25990" y="42423"/>
                  </a:lnTo>
                  <a:cubicBezTo>
                    <a:pt x="25765" y="42423"/>
                    <a:pt x="25564" y="42423"/>
                    <a:pt x="25339" y="42398"/>
                  </a:cubicBezTo>
                  <a:lnTo>
                    <a:pt x="24863" y="42398"/>
                  </a:lnTo>
                  <a:lnTo>
                    <a:pt x="24863" y="42548"/>
                  </a:lnTo>
                  <a:cubicBezTo>
                    <a:pt x="24863" y="42661"/>
                    <a:pt x="24775" y="42718"/>
                    <a:pt x="24687" y="42718"/>
                  </a:cubicBezTo>
                  <a:cubicBezTo>
                    <a:pt x="24599" y="42718"/>
                    <a:pt x="24512" y="42661"/>
                    <a:pt x="24512" y="42548"/>
                  </a:cubicBezTo>
                  <a:lnTo>
                    <a:pt x="24512" y="42398"/>
                  </a:lnTo>
                  <a:lnTo>
                    <a:pt x="24035" y="42373"/>
                  </a:lnTo>
                  <a:lnTo>
                    <a:pt x="23309" y="42373"/>
                  </a:lnTo>
                  <a:lnTo>
                    <a:pt x="23309" y="42548"/>
                  </a:lnTo>
                  <a:cubicBezTo>
                    <a:pt x="23309" y="42661"/>
                    <a:pt x="23221" y="42718"/>
                    <a:pt x="23133" y="42718"/>
                  </a:cubicBezTo>
                  <a:cubicBezTo>
                    <a:pt x="23045" y="42718"/>
                    <a:pt x="22958" y="42661"/>
                    <a:pt x="22958" y="42548"/>
                  </a:cubicBezTo>
                  <a:lnTo>
                    <a:pt x="22958" y="42373"/>
                  </a:lnTo>
                  <a:lnTo>
                    <a:pt x="22908" y="42373"/>
                  </a:lnTo>
                  <a:cubicBezTo>
                    <a:pt x="22782" y="42373"/>
                    <a:pt x="22657" y="42348"/>
                    <a:pt x="22532" y="42348"/>
                  </a:cubicBezTo>
                  <a:lnTo>
                    <a:pt x="22106" y="42348"/>
                  </a:lnTo>
                  <a:cubicBezTo>
                    <a:pt x="22055" y="41947"/>
                    <a:pt x="22081" y="41496"/>
                    <a:pt x="22106" y="41045"/>
                  </a:cubicBezTo>
                  <a:cubicBezTo>
                    <a:pt x="22131" y="40794"/>
                    <a:pt x="22131" y="40569"/>
                    <a:pt x="22131" y="40343"/>
                  </a:cubicBezTo>
                  <a:lnTo>
                    <a:pt x="22131" y="37035"/>
                  </a:lnTo>
                  <a:cubicBezTo>
                    <a:pt x="22131" y="36759"/>
                    <a:pt x="22156" y="36458"/>
                    <a:pt x="22181" y="36157"/>
                  </a:cubicBezTo>
                  <a:cubicBezTo>
                    <a:pt x="22206" y="35506"/>
                    <a:pt x="22256" y="34854"/>
                    <a:pt x="22131" y="34278"/>
                  </a:cubicBezTo>
                  <a:cubicBezTo>
                    <a:pt x="22131" y="34228"/>
                    <a:pt x="22131" y="34152"/>
                    <a:pt x="22131" y="34077"/>
                  </a:cubicBezTo>
                  <a:cubicBezTo>
                    <a:pt x="22181" y="34069"/>
                    <a:pt x="22228" y="34066"/>
                    <a:pt x="22274" y="34066"/>
                  </a:cubicBezTo>
                  <a:cubicBezTo>
                    <a:pt x="22365" y="34066"/>
                    <a:pt x="22448" y="34077"/>
                    <a:pt x="22532" y="34077"/>
                  </a:cubicBezTo>
                  <a:lnTo>
                    <a:pt x="22958" y="34077"/>
                  </a:lnTo>
                  <a:lnTo>
                    <a:pt x="22958" y="33902"/>
                  </a:lnTo>
                  <a:cubicBezTo>
                    <a:pt x="22958" y="33777"/>
                    <a:pt x="23058" y="33726"/>
                    <a:pt x="23133" y="33726"/>
                  </a:cubicBezTo>
                  <a:cubicBezTo>
                    <a:pt x="23233" y="33726"/>
                    <a:pt x="23309" y="33777"/>
                    <a:pt x="23309" y="33902"/>
                  </a:cubicBezTo>
                  <a:lnTo>
                    <a:pt x="23309" y="34077"/>
                  </a:lnTo>
                  <a:lnTo>
                    <a:pt x="24512" y="34077"/>
                  </a:lnTo>
                  <a:lnTo>
                    <a:pt x="24512" y="33902"/>
                  </a:lnTo>
                  <a:cubicBezTo>
                    <a:pt x="24512" y="33777"/>
                    <a:pt x="24587" y="33726"/>
                    <a:pt x="24687" y="33726"/>
                  </a:cubicBezTo>
                  <a:cubicBezTo>
                    <a:pt x="24762" y="33726"/>
                    <a:pt x="24863" y="33777"/>
                    <a:pt x="24863" y="33902"/>
                  </a:cubicBezTo>
                  <a:lnTo>
                    <a:pt x="24863" y="34077"/>
                  </a:lnTo>
                  <a:lnTo>
                    <a:pt x="26040" y="34077"/>
                  </a:lnTo>
                  <a:lnTo>
                    <a:pt x="26040" y="33902"/>
                  </a:lnTo>
                  <a:cubicBezTo>
                    <a:pt x="26040" y="33777"/>
                    <a:pt x="26141" y="33726"/>
                    <a:pt x="26216" y="33726"/>
                  </a:cubicBezTo>
                  <a:cubicBezTo>
                    <a:pt x="26316" y="33726"/>
                    <a:pt x="26391" y="33777"/>
                    <a:pt x="26391" y="33902"/>
                  </a:cubicBezTo>
                  <a:lnTo>
                    <a:pt x="26391" y="34077"/>
                  </a:lnTo>
                  <a:lnTo>
                    <a:pt x="27594" y="34077"/>
                  </a:lnTo>
                  <a:lnTo>
                    <a:pt x="27594" y="33902"/>
                  </a:lnTo>
                  <a:cubicBezTo>
                    <a:pt x="27594" y="33777"/>
                    <a:pt x="27670" y="33726"/>
                    <a:pt x="27770" y="33726"/>
                  </a:cubicBezTo>
                  <a:cubicBezTo>
                    <a:pt x="27845" y="33726"/>
                    <a:pt x="27945" y="33777"/>
                    <a:pt x="27945" y="33902"/>
                  </a:cubicBezTo>
                  <a:lnTo>
                    <a:pt x="27945" y="34077"/>
                  </a:lnTo>
                  <a:lnTo>
                    <a:pt x="29123" y="34077"/>
                  </a:lnTo>
                  <a:lnTo>
                    <a:pt x="29123" y="33902"/>
                  </a:lnTo>
                  <a:cubicBezTo>
                    <a:pt x="29123" y="33777"/>
                    <a:pt x="29223" y="33726"/>
                    <a:pt x="29299" y="33726"/>
                  </a:cubicBezTo>
                  <a:cubicBezTo>
                    <a:pt x="29399" y="33726"/>
                    <a:pt x="29499" y="33777"/>
                    <a:pt x="29499" y="33902"/>
                  </a:cubicBezTo>
                  <a:lnTo>
                    <a:pt x="29499" y="34077"/>
                  </a:lnTo>
                  <a:lnTo>
                    <a:pt x="30677" y="34077"/>
                  </a:lnTo>
                  <a:lnTo>
                    <a:pt x="30677" y="33902"/>
                  </a:lnTo>
                  <a:cubicBezTo>
                    <a:pt x="30677" y="33777"/>
                    <a:pt x="30752" y="33726"/>
                    <a:pt x="30853" y="33726"/>
                  </a:cubicBezTo>
                  <a:cubicBezTo>
                    <a:pt x="30953" y="33726"/>
                    <a:pt x="31028" y="33777"/>
                    <a:pt x="31028" y="33902"/>
                  </a:cubicBezTo>
                  <a:lnTo>
                    <a:pt x="31028" y="34077"/>
                  </a:lnTo>
                  <a:lnTo>
                    <a:pt x="32206" y="34077"/>
                  </a:lnTo>
                  <a:lnTo>
                    <a:pt x="32206" y="33902"/>
                  </a:lnTo>
                  <a:cubicBezTo>
                    <a:pt x="32206" y="33777"/>
                    <a:pt x="32306" y="33726"/>
                    <a:pt x="32406" y="33726"/>
                  </a:cubicBezTo>
                  <a:cubicBezTo>
                    <a:pt x="32482" y="33726"/>
                    <a:pt x="32582" y="33777"/>
                    <a:pt x="32582" y="33902"/>
                  </a:cubicBezTo>
                  <a:lnTo>
                    <a:pt x="32582" y="34077"/>
                  </a:lnTo>
                  <a:lnTo>
                    <a:pt x="33760" y="34077"/>
                  </a:lnTo>
                  <a:lnTo>
                    <a:pt x="33760" y="34002"/>
                  </a:lnTo>
                  <a:cubicBezTo>
                    <a:pt x="33760" y="33877"/>
                    <a:pt x="33848" y="33814"/>
                    <a:pt x="33935" y="33814"/>
                  </a:cubicBezTo>
                  <a:cubicBezTo>
                    <a:pt x="34023" y="33814"/>
                    <a:pt x="34111" y="33877"/>
                    <a:pt x="34111" y="34002"/>
                  </a:cubicBezTo>
                  <a:lnTo>
                    <a:pt x="34111" y="34077"/>
                  </a:lnTo>
                  <a:lnTo>
                    <a:pt x="35289" y="34077"/>
                  </a:lnTo>
                  <a:lnTo>
                    <a:pt x="35289" y="34002"/>
                  </a:lnTo>
                  <a:cubicBezTo>
                    <a:pt x="35289" y="33877"/>
                    <a:pt x="35383" y="33814"/>
                    <a:pt x="35477" y="33814"/>
                  </a:cubicBezTo>
                  <a:cubicBezTo>
                    <a:pt x="35571" y="33814"/>
                    <a:pt x="35665" y="33877"/>
                    <a:pt x="35665" y="34002"/>
                  </a:cubicBezTo>
                  <a:lnTo>
                    <a:pt x="35665" y="34077"/>
                  </a:lnTo>
                  <a:lnTo>
                    <a:pt x="36843" y="34077"/>
                  </a:lnTo>
                  <a:lnTo>
                    <a:pt x="36843" y="34002"/>
                  </a:lnTo>
                  <a:cubicBezTo>
                    <a:pt x="36843" y="33877"/>
                    <a:pt x="36930" y="33814"/>
                    <a:pt x="37018" y="33814"/>
                  </a:cubicBezTo>
                  <a:cubicBezTo>
                    <a:pt x="37106" y="33814"/>
                    <a:pt x="37193" y="33877"/>
                    <a:pt x="37193" y="34002"/>
                  </a:cubicBezTo>
                  <a:lnTo>
                    <a:pt x="37193" y="34077"/>
                  </a:lnTo>
                  <a:lnTo>
                    <a:pt x="38396" y="34077"/>
                  </a:lnTo>
                  <a:lnTo>
                    <a:pt x="38396" y="34002"/>
                  </a:lnTo>
                  <a:cubicBezTo>
                    <a:pt x="38396" y="33877"/>
                    <a:pt x="38484" y="33814"/>
                    <a:pt x="38572" y="33814"/>
                  </a:cubicBezTo>
                  <a:cubicBezTo>
                    <a:pt x="38660" y="33814"/>
                    <a:pt x="38747" y="33877"/>
                    <a:pt x="38747" y="34002"/>
                  </a:cubicBezTo>
                  <a:lnTo>
                    <a:pt x="38747" y="34077"/>
                  </a:lnTo>
                  <a:lnTo>
                    <a:pt x="39925" y="34077"/>
                  </a:lnTo>
                  <a:lnTo>
                    <a:pt x="39925" y="34002"/>
                  </a:lnTo>
                  <a:cubicBezTo>
                    <a:pt x="39925" y="33877"/>
                    <a:pt x="40019" y="33814"/>
                    <a:pt x="40113" y="33814"/>
                  </a:cubicBezTo>
                  <a:cubicBezTo>
                    <a:pt x="40207" y="33814"/>
                    <a:pt x="40301" y="33877"/>
                    <a:pt x="40301" y="34002"/>
                  </a:cubicBezTo>
                  <a:lnTo>
                    <a:pt x="40301" y="34077"/>
                  </a:lnTo>
                  <a:lnTo>
                    <a:pt x="41479" y="34077"/>
                  </a:lnTo>
                  <a:lnTo>
                    <a:pt x="41479" y="34002"/>
                  </a:lnTo>
                  <a:cubicBezTo>
                    <a:pt x="41479" y="33877"/>
                    <a:pt x="41567" y="33814"/>
                    <a:pt x="41655" y="33814"/>
                  </a:cubicBezTo>
                  <a:cubicBezTo>
                    <a:pt x="41742" y="33814"/>
                    <a:pt x="41830" y="33877"/>
                    <a:pt x="41830" y="34002"/>
                  </a:cubicBezTo>
                  <a:lnTo>
                    <a:pt x="41830" y="34077"/>
                  </a:lnTo>
                  <a:lnTo>
                    <a:pt x="43008" y="34077"/>
                  </a:lnTo>
                  <a:lnTo>
                    <a:pt x="43008" y="34002"/>
                  </a:lnTo>
                  <a:cubicBezTo>
                    <a:pt x="43008" y="33877"/>
                    <a:pt x="43102" y="33814"/>
                    <a:pt x="43196" y="33814"/>
                  </a:cubicBezTo>
                  <a:cubicBezTo>
                    <a:pt x="43290" y="33814"/>
                    <a:pt x="43384" y="33877"/>
                    <a:pt x="43384" y="34002"/>
                  </a:cubicBezTo>
                  <a:lnTo>
                    <a:pt x="43384" y="34077"/>
                  </a:lnTo>
                  <a:lnTo>
                    <a:pt x="44562" y="34077"/>
                  </a:lnTo>
                  <a:lnTo>
                    <a:pt x="44562" y="33902"/>
                  </a:lnTo>
                  <a:cubicBezTo>
                    <a:pt x="44562" y="33777"/>
                    <a:pt x="44637" y="33726"/>
                    <a:pt x="44737" y="33726"/>
                  </a:cubicBezTo>
                  <a:cubicBezTo>
                    <a:pt x="44838" y="33726"/>
                    <a:pt x="44913" y="33777"/>
                    <a:pt x="44913" y="33902"/>
                  </a:cubicBezTo>
                  <a:lnTo>
                    <a:pt x="44913" y="34077"/>
                  </a:lnTo>
                  <a:lnTo>
                    <a:pt x="46091" y="34077"/>
                  </a:lnTo>
                  <a:lnTo>
                    <a:pt x="46091" y="33902"/>
                  </a:lnTo>
                  <a:cubicBezTo>
                    <a:pt x="46091" y="33777"/>
                    <a:pt x="46191" y="33726"/>
                    <a:pt x="46291" y="33726"/>
                  </a:cubicBezTo>
                  <a:cubicBezTo>
                    <a:pt x="46366" y="33726"/>
                    <a:pt x="46467" y="33777"/>
                    <a:pt x="46467" y="33902"/>
                  </a:cubicBezTo>
                  <a:lnTo>
                    <a:pt x="46467" y="34077"/>
                  </a:lnTo>
                  <a:lnTo>
                    <a:pt x="47645" y="34077"/>
                  </a:lnTo>
                  <a:lnTo>
                    <a:pt x="47645" y="33902"/>
                  </a:lnTo>
                  <a:cubicBezTo>
                    <a:pt x="47645" y="33777"/>
                    <a:pt x="47745" y="33726"/>
                    <a:pt x="47820" y="33726"/>
                  </a:cubicBezTo>
                  <a:cubicBezTo>
                    <a:pt x="47920" y="33726"/>
                    <a:pt x="47995" y="33777"/>
                    <a:pt x="47995" y="33902"/>
                  </a:cubicBezTo>
                  <a:lnTo>
                    <a:pt x="47995" y="34077"/>
                  </a:lnTo>
                  <a:lnTo>
                    <a:pt x="49198" y="34077"/>
                  </a:lnTo>
                  <a:lnTo>
                    <a:pt x="49198" y="33902"/>
                  </a:lnTo>
                  <a:cubicBezTo>
                    <a:pt x="49198" y="33777"/>
                    <a:pt x="49274" y="33726"/>
                    <a:pt x="49374" y="33726"/>
                  </a:cubicBezTo>
                  <a:cubicBezTo>
                    <a:pt x="49449" y="33726"/>
                    <a:pt x="49549" y="33777"/>
                    <a:pt x="49549" y="33902"/>
                  </a:cubicBezTo>
                  <a:lnTo>
                    <a:pt x="49549" y="34077"/>
                  </a:lnTo>
                  <a:lnTo>
                    <a:pt x="50727" y="34077"/>
                  </a:lnTo>
                  <a:lnTo>
                    <a:pt x="50727" y="33902"/>
                  </a:lnTo>
                  <a:cubicBezTo>
                    <a:pt x="50727" y="33777"/>
                    <a:pt x="50828" y="33726"/>
                    <a:pt x="50903" y="33726"/>
                  </a:cubicBezTo>
                  <a:cubicBezTo>
                    <a:pt x="51003" y="33726"/>
                    <a:pt x="51103" y="33777"/>
                    <a:pt x="51103" y="33902"/>
                  </a:cubicBezTo>
                  <a:lnTo>
                    <a:pt x="51103" y="34077"/>
                  </a:lnTo>
                  <a:lnTo>
                    <a:pt x="52281" y="34077"/>
                  </a:lnTo>
                  <a:lnTo>
                    <a:pt x="52281" y="33902"/>
                  </a:lnTo>
                  <a:cubicBezTo>
                    <a:pt x="52281" y="33777"/>
                    <a:pt x="52356" y="33726"/>
                    <a:pt x="52457" y="33726"/>
                  </a:cubicBezTo>
                  <a:cubicBezTo>
                    <a:pt x="52532" y="33726"/>
                    <a:pt x="52632" y="33777"/>
                    <a:pt x="52632" y="33902"/>
                  </a:cubicBezTo>
                  <a:lnTo>
                    <a:pt x="52632" y="34077"/>
                  </a:lnTo>
                  <a:lnTo>
                    <a:pt x="53810" y="34077"/>
                  </a:lnTo>
                  <a:lnTo>
                    <a:pt x="53810" y="33902"/>
                  </a:lnTo>
                  <a:cubicBezTo>
                    <a:pt x="53810" y="33777"/>
                    <a:pt x="53910" y="33726"/>
                    <a:pt x="53985" y="33726"/>
                  </a:cubicBezTo>
                  <a:cubicBezTo>
                    <a:pt x="54086" y="33726"/>
                    <a:pt x="54186" y="33777"/>
                    <a:pt x="54186" y="33902"/>
                  </a:cubicBezTo>
                  <a:lnTo>
                    <a:pt x="54186" y="34077"/>
                  </a:lnTo>
                  <a:lnTo>
                    <a:pt x="55113" y="34077"/>
                  </a:lnTo>
                  <a:lnTo>
                    <a:pt x="55138" y="34052"/>
                  </a:lnTo>
                  <a:cubicBezTo>
                    <a:pt x="55163" y="34027"/>
                    <a:pt x="55214" y="34002"/>
                    <a:pt x="55239" y="33977"/>
                  </a:cubicBezTo>
                  <a:lnTo>
                    <a:pt x="55364" y="33902"/>
                  </a:lnTo>
                  <a:lnTo>
                    <a:pt x="55364" y="33877"/>
                  </a:lnTo>
                  <a:cubicBezTo>
                    <a:pt x="55364" y="33827"/>
                    <a:pt x="55389" y="33802"/>
                    <a:pt x="55439" y="33751"/>
                  </a:cubicBezTo>
                  <a:cubicBezTo>
                    <a:pt x="55464" y="33726"/>
                    <a:pt x="55539" y="33726"/>
                    <a:pt x="55590" y="33726"/>
                  </a:cubicBezTo>
                  <a:lnTo>
                    <a:pt x="55615" y="33751"/>
                  </a:lnTo>
                  <a:lnTo>
                    <a:pt x="55965" y="33526"/>
                  </a:lnTo>
                  <a:lnTo>
                    <a:pt x="22181" y="33526"/>
                  </a:lnTo>
                  <a:cubicBezTo>
                    <a:pt x="22206" y="32624"/>
                    <a:pt x="22181" y="31746"/>
                    <a:pt x="22181" y="30869"/>
                  </a:cubicBezTo>
                  <a:cubicBezTo>
                    <a:pt x="22156" y="30167"/>
                    <a:pt x="22131" y="29416"/>
                    <a:pt x="22156" y="28714"/>
                  </a:cubicBezTo>
                  <a:cubicBezTo>
                    <a:pt x="22181" y="25305"/>
                    <a:pt x="22356" y="21897"/>
                    <a:pt x="22657" y="18614"/>
                  </a:cubicBezTo>
                  <a:cubicBezTo>
                    <a:pt x="22983" y="15205"/>
                    <a:pt x="23434" y="11847"/>
                    <a:pt x="24035" y="8588"/>
                  </a:cubicBezTo>
                  <a:lnTo>
                    <a:pt x="24061" y="8413"/>
                  </a:lnTo>
                  <a:lnTo>
                    <a:pt x="23509" y="9040"/>
                  </a:lnTo>
                  <a:lnTo>
                    <a:pt x="23609" y="8563"/>
                  </a:lnTo>
                  <a:cubicBezTo>
                    <a:pt x="23710" y="7962"/>
                    <a:pt x="23835" y="7360"/>
                    <a:pt x="23935" y="6759"/>
                  </a:cubicBezTo>
                  <a:lnTo>
                    <a:pt x="23960" y="6709"/>
                  </a:lnTo>
                  <a:lnTo>
                    <a:pt x="24537" y="6057"/>
                  </a:lnTo>
                  <a:cubicBezTo>
                    <a:pt x="24963" y="4027"/>
                    <a:pt x="25414" y="2147"/>
                    <a:pt x="25915" y="368"/>
                  </a:cubicBezTo>
                  <a:cubicBezTo>
                    <a:pt x="25965" y="192"/>
                    <a:pt x="25840" y="42"/>
                    <a:pt x="25715" y="17"/>
                  </a:cubicBezTo>
                  <a:cubicBezTo>
                    <a:pt x="25684" y="7"/>
                    <a:pt x="25648" y="0"/>
                    <a:pt x="25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3262835" y="3531484"/>
              <a:ext cx="80528" cy="103772"/>
            </a:xfrm>
            <a:custGeom>
              <a:avLst/>
              <a:gdLst/>
              <a:ahLst/>
              <a:cxnLst/>
              <a:rect l="l" t="t" r="r" b="b"/>
              <a:pathLst>
                <a:path w="4424" h="5701" extrusionOk="0">
                  <a:moveTo>
                    <a:pt x="4145" y="1"/>
                  </a:moveTo>
                  <a:cubicBezTo>
                    <a:pt x="4072" y="1"/>
                    <a:pt x="3997" y="29"/>
                    <a:pt x="3939" y="96"/>
                  </a:cubicBezTo>
                  <a:lnTo>
                    <a:pt x="3838" y="271"/>
                  </a:lnTo>
                  <a:cubicBezTo>
                    <a:pt x="2635" y="1900"/>
                    <a:pt x="1457" y="3529"/>
                    <a:pt x="254" y="5183"/>
                  </a:cubicBezTo>
                  <a:cubicBezTo>
                    <a:pt x="204" y="5233"/>
                    <a:pt x="179" y="5309"/>
                    <a:pt x="129" y="5359"/>
                  </a:cubicBezTo>
                  <a:cubicBezTo>
                    <a:pt x="1" y="5530"/>
                    <a:pt x="164" y="5701"/>
                    <a:pt x="340" y="5701"/>
                  </a:cubicBezTo>
                  <a:cubicBezTo>
                    <a:pt x="370" y="5701"/>
                    <a:pt x="400" y="5696"/>
                    <a:pt x="430" y="5685"/>
                  </a:cubicBezTo>
                  <a:cubicBezTo>
                    <a:pt x="455" y="5660"/>
                    <a:pt x="505" y="5634"/>
                    <a:pt x="530" y="5609"/>
                  </a:cubicBezTo>
                  <a:cubicBezTo>
                    <a:pt x="1808" y="3855"/>
                    <a:pt x="3087" y="2101"/>
                    <a:pt x="4340" y="346"/>
                  </a:cubicBezTo>
                  <a:cubicBezTo>
                    <a:pt x="4365" y="296"/>
                    <a:pt x="4390" y="271"/>
                    <a:pt x="4390" y="246"/>
                  </a:cubicBezTo>
                  <a:cubicBezTo>
                    <a:pt x="4423" y="112"/>
                    <a:pt x="4290" y="1"/>
                    <a:pt x="4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3273429" y="3539020"/>
              <a:ext cx="88373" cy="114730"/>
            </a:xfrm>
            <a:custGeom>
              <a:avLst/>
              <a:gdLst/>
              <a:ahLst/>
              <a:cxnLst/>
              <a:rect l="l" t="t" r="r" b="b"/>
              <a:pathLst>
                <a:path w="4855" h="6303" extrusionOk="0">
                  <a:moveTo>
                    <a:pt x="4581" y="0"/>
                  </a:moveTo>
                  <a:cubicBezTo>
                    <a:pt x="4540" y="0"/>
                    <a:pt x="4498" y="10"/>
                    <a:pt x="4459" y="32"/>
                  </a:cubicBezTo>
                  <a:cubicBezTo>
                    <a:pt x="4434" y="58"/>
                    <a:pt x="4409" y="58"/>
                    <a:pt x="4384" y="108"/>
                  </a:cubicBezTo>
                  <a:lnTo>
                    <a:pt x="224" y="5847"/>
                  </a:lnTo>
                  <a:cubicBezTo>
                    <a:pt x="199" y="5872"/>
                    <a:pt x="149" y="5922"/>
                    <a:pt x="124" y="5972"/>
                  </a:cubicBezTo>
                  <a:cubicBezTo>
                    <a:pt x="0" y="6131"/>
                    <a:pt x="162" y="6302"/>
                    <a:pt x="330" y="6302"/>
                  </a:cubicBezTo>
                  <a:cubicBezTo>
                    <a:pt x="401" y="6302"/>
                    <a:pt x="473" y="6272"/>
                    <a:pt x="525" y="6198"/>
                  </a:cubicBezTo>
                  <a:cubicBezTo>
                    <a:pt x="550" y="6173"/>
                    <a:pt x="550" y="6173"/>
                    <a:pt x="575" y="6148"/>
                  </a:cubicBezTo>
                  <a:cubicBezTo>
                    <a:pt x="1978" y="4218"/>
                    <a:pt x="3382" y="2263"/>
                    <a:pt x="4785" y="333"/>
                  </a:cubicBezTo>
                  <a:cubicBezTo>
                    <a:pt x="4810" y="308"/>
                    <a:pt x="4835" y="283"/>
                    <a:pt x="4835" y="258"/>
                  </a:cubicBezTo>
                  <a:cubicBezTo>
                    <a:pt x="4855" y="122"/>
                    <a:pt x="4723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3292104" y="3548558"/>
              <a:ext cx="90721" cy="116842"/>
            </a:xfrm>
            <a:custGeom>
              <a:avLst/>
              <a:gdLst/>
              <a:ahLst/>
              <a:cxnLst/>
              <a:rect l="l" t="t" r="r" b="b"/>
              <a:pathLst>
                <a:path w="4984" h="6419" extrusionOk="0">
                  <a:moveTo>
                    <a:pt x="4664" y="1"/>
                  </a:moveTo>
                  <a:cubicBezTo>
                    <a:pt x="4591" y="1"/>
                    <a:pt x="4515" y="33"/>
                    <a:pt x="4461" y="110"/>
                  </a:cubicBezTo>
                  <a:cubicBezTo>
                    <a:pt x="4436" y="135"/>
                    <a:pt x="4436" y="160"/>
                    <a:pt x="4411" y="185"/>
                  </a:cubicBezTo>
                  <a:cubicBezTo>
                    <a:pt x="2982" y="2140"/>
                    <a:pt x="1554" y="4095"/>
                    <a:pt x="150" y="6050"/>
                  </a:cubicBezTo>
                  <a:cubicBezTo>
                    <a:pt x="125" y="6050"/>
                    <a:pt x="125" y="6075"/>
                    <a:pt x="125" y="6075"/>
                  </a:cubicBezTo>
                  <a:cubicBezTo>
                    <a:pt x="1" y="6253"/>
                    <a:pt x="154" y="6418"/>
                    <a:pt x="316" y="6418"/>
                  </a:cubicBezTo>
                  <a:cubicBezTo>
                    <a:pt x="383" y="6418"/>
                    <a:pt x="450" y="6391"/>
                    <a:pt x="501" y="6326"/>
                  </a:cubicBezTo>
                  <a:cubicBezTo>
                    <a:pt x="526" y="6326"/>
                    <a:pt x="526" y="6326"/>
                    <a:pt x="526" y="6300"/>
                  </a:cubicBezTo>
                  <a:cubicBezTo>
                    <a:pt x="1955" y="4346"/>
                    <a:pt x="3358" y="2391"/>
                    <a:pt x="4787" y="436"/>
                  </a:cubicBezTo>
                  <a:cubicBezTo>
                    <a:pt x="4812" y="411"/>
                    <a:pt x="4837" y="361"/>
                    <a:pt x="4862" y="336"/>
                  </a:cubicBezTo>
                  <a:cubicBezTo>
                    <a:pt x="4983" y="162"/>
                    <a:pt x="4829" y="1"/>
                    <a:pt x="4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3308523" y="3560517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70" y="0"/>
                  </a:moveTo>
                  <a:cubicBezTo>
                    <a:pt x="4600" y="0"/>
                    <a:pt x="4531" y="30"/>
                    <a:pt x="4486" y="105"/>
                  </a:cubicBezTo>
                  <a:cubicBezTo>
                    <a:pt x="4461" y="130"/>
                    <a:pt x="4436" y="155"/>
                    <a:pt x="4411" y="180"/>
                  </a:cubicBezTo>
                  <a:cubicBezTo>
                    <a:pt x="3008" y="2135"/>
                    <a:pt x="1579" y="4090"/>
                    <a:pt x="150" y="6044"/>
                  </a:cubicBezTo>
                  <a:cubicBezTo>
                    <a:pt x="150" y="6070"/>
                    <a:pt x="125" y="6070"/>
                    <a:pt x="125" y="6070"/>
                  </a:cubicBezTo>
                  <a:cubicBezTo>
                    <a:pt x="1" y="6248"/>
                    <a:pt x="167" y="6413"/>
                    <a:pt x="337" y="6413"/>
                  </a:cubicBezTo>
                  <a:cubicBezTo>
                    <a:pt x="406" y="6413"/>
                    <a:pt x="476" y="6386"/>
                    <a:pt x="526" y="6320"/>
                  </a:cubicBezTo>
                  <a:cubicBezTo>
                    <a:pt x="1955" y="4365"/>
                    <a:pt x="3384" y="2410"/>
                    <a:pt x="4787" y="455"/>
                  </a:cubicBezTo>
                  <a:cubicBezTo>
                    <a:pt x="4812" y="405"/>
                    <a:pt x="4837" y="380"/>
                    <a:pt x="4887" y="330"/>
                  </a:cubicBezTo>
                  <a:cubicBezTo>
                    <a:pt x="5011" y="171"/>
                    <a:pt x="4836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3329055" y="3575479"/>
              <a:ext cx="91176" cy="116842"/>
            </a:xfrm>
            <a:custGeom>
              <a:avLst/>
              <a:gdLst/>
              <a:ahLst/>
              <a:cxnLst/>
              <a:rect l="l" t="t" r="r" b="b"/>
              <a:pathLst>
                <a:path w="5009" h="6419" extrusionOk="0">
                  <a:moveTo>
                    <a:pt x="4670" y="0"/>
                  </a:moveTo>
                  <a:cubicBezTo>
                    <a:pt x="4593" y="0"/>
                    <a:pt x="4515" y="32"/>
                    <a:pt x="4461" y="110"/>
                  </a:cubicBezTo>
                  <a:cubicBezTo>
                    <a:pt x="4461" y="135"/>
                    <a:pt x="4436" y="160"/>
                    <a:pt x="4411" y="185"/>
                  </a:cubicBezTo>
                  <a:cubicBezTo>
                    <a:pt x="2982" y="2140"/>
                    <a:pt x="1579" y="4095"/>
                    <a:pt x="150" y="6050"/>
                  </a:cubicBezTo>
                  <a:cubicBezTo>
                    <a:pt x="150" y="6050"/>
                    <a:pt x="125" y="6075"/>
                    <a:pt x="125" y="6075"/>
                  </a:cubicBezTo>
                  <a:cubicBezTo>
                    <a:pt x="1" y="6253"/>
                    <a:pt x="167" y="6418"/>
                    <a:pt x="337" y="6418"/>
                  </a:cubicBezTo>
                  <a:cubicBezTo>
                    <a:pt x="406" y="6418"/>
                    <a:pt x="475" y="6391"/>
                    <a:pt x="526" y="6325"/>
                  </a:cubicBezTo>
                  <a:cubicBezTo>
                    <a:pt x="1955" y="4345"/>
                    <a:pt x="3383" y="2390"/>
                    <a:pt x="4787" y="436"/>
                  </a:cubicBezTo>
                  <a:lnTo>
                    <a:pt x="4887" y="335"/>
                  </a:lnTo>
                  <a:cubicBezTo>
                    <a:pt x="5009" y="162"/>
                    <a:pt x="4842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3347313" y="3588803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80" y="0"/>
                  </a:moveTo>
                  <a:cubicBezTo>
                    <a:pt x="4609" y="0"/>
                    <a:pt x="4538" y="30"/>
                    <a:pt x="4486" y="105"/>
                  </a:cubicBezTo>
                  <a:cubicBezTo>
                    <a:pt x="4461" y="130"/>
                    <a:pt x="4436" y="155"/>
                    <a:pt x="4436" y="180"/>
                  </a:cubicBezTo>
                  <a:cubicBezTo>
                    <a:pt x="3007" y="2135"/>
                    <a:pt x="1578" y="4089"/>
                    <a:pt x="150" y="6044"/>
                  </a:cubicBezTo>
                  <a:cubicBezTo>
                    <a:pt x="150" y="6069"/>
                    <a:pt x="150" y="6069"/>
                    <a:pt x="125" y="6069"/>
                  </a:cubicBezTo>
                  <a:cubicBezTo>
                    <a:pt x="0" y="6247"/>
                    <a:pt x="166" y="6413"/>
                    <a:pt x="336" y="6413"/>
                  </a:cubicBezTo>
                  <a:cubicBezTo>
                    <a:pt x="405" y="6413"/>
                    <a:pt x="475" y="6385"/>
                    <a:pt x="526" y="6320"/>
                  </a:cubicBezTo>
                  <a:cubicBezTo>
                    <a:pt x="1954" y="4365"/>
                    <a:pt x="3383" y="2410"/>
                    <a:pt x="4811" y="455"/>
                  </a:cubicBezTo>
                  <a:lnTo>
                    <a:pt x="4887" y="330"/>
                  </a:lnTo>
                  <a:cubicBezTo>
                    <a:pt x="5010" y="171"/>
                    <a:pt x="4848" y="0"/>
                    <a:pt x="4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366462" y="3601946"/>
              <a:ext cx="89811" cy="115131"/>
            </a:xfrm>
            <a:custGeom>
              <a:avLst/>
              <a:gdLst/>
              <a:ahLst/>
              <a:cxnLst/>
              <a:rect l="l" t="t" r="r" b="b"/>
              <a:pathLst>
                <a:path w="4934" h="6325" extrusionOk="0">
                  <a:moveTo>
                    <a:pt x="4614" y="0"/>
                  </a:moveTo>
                  <a:cubicBezTo>
                    <a:pt x="4541" y="0"/>
                    <a:pt x="4465" y="32"/>
                    <a:pt x="4411" y="109"/>
                  </a:cubicBezTo>
                  <a:cubicBezTo>
                    <a:pt x="4386" y="134"/>
                    <a:pt x="4386" y="159"/>
                    <a:pt x="4361" y="185"/>
                  </a:cubicBezTo>
                  <a:cubicBezTo>
                    <a:pt x="2932" y="2139"/>
                    <a:pt x="1504" y="4094"/>
                    <a:pt x="100" y="6049"/>
                  </a:cubicBezTo>
                  <a:cubicBezTo>
                    <a:pt x="75" y="6049"/>
                    <a:pt x="75" y="6074"/>
                    <a:pt x="75" y="6074"/>
                  </a:cubicBezTo>
                  <a:cubicBezTo>
                    <a:pt x="0" y="6175"/>
                    <a:pt x="25" y="6250"/>
                    <a:pt x="75" y="6325"/>
                  </a:cubicBezTo>
                  <a:cubicBezTo>
                    <a:pt x="526" y="5899"/>
                    <a:pt x="952" y="5473"/>
                    <a:pt x="1404" y="5047"/>
                  </a:cubicBezTo>
                  <a:lnTo>
                    <a:pt x="4737" y="435"/>
                  </a:lnTo>
                  <a:lnTo>
                    <a:pt x="4812" y="335"/>
                  </a:lnTo>
                  <a:cubicBezTo>
                    <a:pt x="4934" y="161"/>
                    <a:pt x="4779" y="0"/>
                    <a:pt x="4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2577219" y="3308758"/>
              <a:ext cx="644186" cy="154667"/>
            </a:xfrm>
            <a:custGeom>
              <a:avLst/>
              <a:gdLst/>
              <a:ahLst/>
              <a:cxnLst/>
              <a:rect l="l" t="t" r="r" b="b"/>
              <a:pathLst>
                <a:path w="35390" h="8497" extrusionOk="0">
                  <a:moveTo>
                    <a:pt x="4687" y="1"/>
                  </a:moveTo>
                  <a:cubicBezTo>
                    <a:pt x="4612" y="1"/>
                    <a:pt x="4537" y="26"/>
                    <a:pt x="4487" y="76"/>
                  </a:cubicBezTo>
                  <a:lnTo>
                    <a:pt x="226" y="4938"/>
                  </a:lnTo>
                  <a:cubicBezTo>
                    <a:pt x="151" y="5289"/>
                    <a:pt x="76" y="5665"/>
                    <a:pt x="0" y="6016"/>
                  </a:cubicBezTo>
                  <a:lnTo>
                    <a:pt x="4662" y="702"/>
                  </a:lnTo>
                  <a:lnTo>
                    <a:pt x="10627" y="8096"/>
                  </a:lnTo>
                  <a:cubicBezTo>
                    <a:pt x="10652" y="8146"/>
                    <a:pt x="10702" y="8171"/>
                    <a:pt x="10777" y="8171"/>
                  </a:cubicBezTo>
                  <a:cubicBezTo>
                    <a:pt x="10853" y="8171"/>
                    <a:pt x="10953" y="8146"/>
                    <a:pt x="11003" y="8096"/>
                  </a:cubicBezTo>
                  <a:lnTo>
                    <a:pt x="17444" y="1254"/>
                  </a:lnTo>
                  <a:lnTo>
                    <a:pt x="23710" y="8422"/>
                  </a:lnTo>
                  <a:cubicBezTo>
                    <a:pt x="23760" y="8472"/>
                    <a:pt x="23810" y="8497"/>
                    <a:pt x="23885" y="8497"/>
                  </a:cubicBezTo>
                  <a:cubicBezTo>
                    <a:pt x="23986" y="8472"/>
                    <a:pt x="24086" y="8422"/>
                    <a:pt x="24136" y="8347"/>
                  </a:cubicBezTo>
                  <a:lnTo>
                    <a:pt x="29524" y="728"/>
                  </a:lnTo>
                  <a:lnTo>
                    <a:pt x="35389" y="7720"/>
                  </a:lnTo>
                  <a:cubicBezTo>
                    <a:pt x="35314" y="7369"/>
                    <a:pt x="35264" y="6993"/>
                    <a:pt x="35189" y="6642"/>
                  </a:cubicBezTo>
                  <a:lnTo>
                    <a:pt x="29700" y="76"/>
                  </a:lnTo>
                  <a:cubicBezTo>
                    <a:pt x="29650" y="26"/>
                    <a:pt x="29600" y="1"/>
                    <a:pt x="29524" y="1"/>
                  </a:cubicBezTo>
                  <a:cubicBezTo>
                    <a:pt x="29424" y="1"/>
                    <a:pt x="29324" y="76"/>
                    <a:pt x="29249" y="151"/>
                  </a:cubicBezTo>
                  <a:lnTo>
                    <a:pt x="23885" y="7770"/>
                  </a:lnTo>
                  <a:lnTo>
                    <a:pt x="17645" y="652"/>
                  </a:lnTo>
                  <a:cubicBezTo>
                    <a:pt x="17620" y="602"/>
                    <a:pt x="17544" y="577"/>
                    <a:pt x="17469" y="577"/>
                  </a:cubicBezTo>
                  <a:cubicBezTo>
                    <a:pt x="17394" y="577"/>
                    <a:pt x="17319" y="602"/>
                    <a:pt x="17269" y="652"/>
                  </a:cubicBezTo>
                  <a:lnTo>
                    <a:pt x="10828" y="7469"/>
                  </a:lnTo>
                  <a:lnTo>
                    <a:pt x="4863" y="76"/>
                  </a:lnTo>
                  <a:cubicBezTo>
                    <a:pt x="4838" y="26"/>
                    <a:pt x="4762" y="1"/>
                    <a:pt x="4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1638353" y="3236221"/>
              <a:ext cx="14617" cy="41993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451" y="1"/>
                  </a:moveTo>
                  <a:cubicBezTo>
                    <a:pt x="301" y="151"/>
                    <a:pt x="151" y="276"/>
                    <a:pt x="0" y="427"/>
                  </a:cubicBezTo>
                  <a:cubicBezTo>
                    <a:pt x="75" y="1053"/>
                    <a:pt x="100" y="1705"/>
                    <a:pt x="50" y="2306"/>
                  </a:cubicBezTo>
                  <a:cubicBezTo>
                    <a:pt x="501" y="2031"/>
                    <a:pt x="802" y="1530"/>
                    <a:pt x="802" y="953"/>
                  </a:cubicBezTo>
                  <a:cubicBezTo>
                    <a:pt x="802" y="602"/>
                    <a:pt x="677" y="276"/>
                    <a:pt x="451" y="1"/>
                  </a:cubicBezTo>
                  <a:close/>
                </a:path>
              </a:pathLst>
            </a:custGeom>
            <a:solidFill>
              <a:srgbClr val="F5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987631" y="2996803"/>
              <a:ext cx="277097" cy="348469"/>
            </a:xfrm>
            <a:custGeom>
              <a:avLst/>
              <a:gdLst/>
              <a:ahLst/>
              <a:cxnLst/>
              <a:rect l="l" t="t" r="r" b="b"/>
              <a:pathLst>
                <a:path w="15223" h="19144" extrusionOk="0">
                  <a:moveTo>
                    <a:pt x="8053" y="0"/>
                  </a:moveTo>
                  <a:cubicBezTo>
                    <a:pt x="7555" y="0"/>
                    <a:pt x="7781" y="958"/>
                    <a:pt x="7904" y="1474"/>
                  </a:cubicBezTo>
                  <a:cubicBezTo>
                    <a:pt x="8055" y="2126"/>
                    <a:pt x="8305" y="2778"/>
                    <a:pt x="8531" y="3404"/>
                  </a:cubicBezTo>
                  <a:cubicBezTo>
                    <a:pt x="8882" y="4357"/>
                    <a:pt x="9283" y="5309"/>
                    <a:pt x="9709" y="6236"/>
                  </a:cubicBezTo>
                  <a:cubicBezTo>
                    <a:pt x="9796" y="6428"/>
                    <a:pt x="9630" y="6607"/>
                    <a:pt x="9478" y="6607"/>
                  </a:cubicBezTo>
                  <a:cubicBezTo>
                    <a:pt x="9411" y="6607"/>
                    <a:pt x="9346" y="6572"/>
                    <a:pt x="9308" y="6487"/>
                  </a:cubicBezTo>
                  <a:cubicBezTo>
                    <a:pt x="8882" y="5585"/>
                    <a:pt x="8406" y="4733"/>
                    <a:pt x="7930" y="3880"/>
                  </a:cubicBezTo>
                  <a:cubicBezTo>
                    <a:pt x="7403" y="2953"/>
                    <a:pt x="6250" y="322"/>
                    <a:pt x="5122" y="46"/>
                  </a:cubicBezTo>
                  <a:cubicBezTo>
                    <a:pt x="5053" y="28"/>
                    <a:pt x="4991" y="19"/>
                    <a:pt x="4936" y="19"/>
                  </a:cubicBezTo>
                  <a:cubicBezTo>
                    <a:pt x="3774" y="19"/>
                    <a:pt x="5636" y="3878"/>
                    <a:pt x="5899" y="4357"/>
                  </a:cubicBezTo>
                  <a:cubicBezTo>
                    <a:pt x="6075" y="4708"/>
                    <a:pt x="6275" y="5033"/>
                    <a:pt x="6476" y="5384"/>
                  </a:cubicBezTo>
                  <a:cubicBezTo>
                    <a:pt x="7027" y="6236"/>
                    <a:pt x="7428" y="6913"/>
                    <a:pt x="7554" y="7164"/>
                  </a:cubicBezTo>
                  <a:cubicBezTo>
                    <a:pt x="7639" y="7351"/>
                    <a:pt x="7492" y="7504"/>
                    <a:pt x="7343" y="7504"/>
                  </a:cubicBezTo>
                  <a:cubicBezTo>
                    <a:pt x="7272" y="7504"/>
                    <a:pt x="7201" y="7470"/>
                    <a:pt x="7153" y="7389"/>
                  </a:cubicBezTo>
                  <a:cubicBezTo>
                    <a:pt x="6902" y="7038"/>
                    <a:pt x="6250" y="6061"/>
                    <a:pt x="5599" y="4883"/>
                  </a:cubicBezTo>
                  <a:cubicBezTo>
                    <a:pt x="5198" y="4332"/>
                    <a:pt x="4822" y="3805"/>
                    <a:pt x="4396" y="3304"/>
                  </a:cubicBezTo>
                  <a:cubicBezTo>
                    <a:pt x="3995" y="2828"/>
                    <a:pt x="3368" y="1926"/>
                    <a:pt x="2742" y="1725"/>
                  </a:cubicBezTo>
                  <a:cubicBezTo>
                    <a:pt x="2597" y="1678"/>
                    <a:pt x="2477" y="1657"/>
                    <a:pt x="2380" y="1657"/>
                  </a:cubicBezTo>
                  <a:cubicBezTo>
                    <a:pt x="1855" y="1657"/>
                    <a:pt x="1971" y="2278"/>
                    <a:pt x="2140" y="2828"/>
                  </a:cubicBezTo>
                  <a:cubicBezTo>
                    <a:pt x="2641" y="4507"/>
                    <a:pt x="3669" y="6111"/>
                    <a:pt x="4671" y="7590"/>
                  </a:cubicBezTo>
                  <a:cubicBezTo>
                    <a:pt x="4847" y="7865"/>
                    <a:pt x="4997" y="8116"/>
                    <a:pt x="5173" y="8342"/>
                  </a:cubicBezTo>
                  <a:cubicBezTo>
                    <a:pt x="5294" y="8515"/>
                    <a:pt x="5139" y="8676"/>
                    <a:pt x="4975" y="8676"/>
                  </a:cubicBezTo>
                  <a:cubicBezTo>
                    <a:pt x="4901" y="8676"/>
                    <a:pt x="4826" y="8644"/>
                    <a:pt x="4772" y="8567"/>
                  </a:cubicBezTo>
                  <a:cubicBezTo>
                    <a:pt x="4696" y="8467"/>
                    <a:pt x="4621" y="8342"/>
                    <a:pt x="4521" y="8216"/>
                  </a:cubicBezTo>
                  <a:cubicBezTo>
                    <a:pt x="4346" y="7916"/>
                    <a:pt x="4145" y="7615"/>
                    <a:pt x="3945" y="7314"/>
                  </a:cubicBezTo>
                  <a:cubicBezTo>
                    <a:pt x="3143" y="6111"/>
                    <a:pt x="2190" y="4758"/>
                    <a:pt x="1087" y="4231"/>
                  </a:cubicBezTo>
                  <a:cubicBezTo>
                    <a:pt x="877" y="4132"/>
                    <a:pt x="719" y="4089"/>
                    <a:pt x="605" y="4089"/>
                  </a:cubicBezTo>
                  <a:cubicBezTo>
                    <a:pt x="0" y="4089"/>
                    <a:pt x="605" y="5304"/>
                    <a:pt x="837" y="5810"/>
                  </a:cubicBezTo>
                  <a:cubicBezTo>
                    <a:pt x="1263" y="6838"/>
                    <a:pt x="1814" y="7815"/>
                    <a:pt x="2366" y="8768"/>
                  </a:cubicBezTo>
                  <a:cubicBezTo>
                    <a:pt x="3919" y="11500"/>
                    <a:pt x="5649" y="14131"/>
                    <a:pt x="7378" y="16763"/>
                  </a:cubicBezTo>
                  <a:cubicBezTo>
                    <a:pt x="7879" y="17515"/>
                    <a:pt x="8356" y="18292"/>
                    <a:pt x="8857" y="19069"/>
                  </a:cubicBezTo>
                  <a:cubicBezTo>
                    <a:pt x="8882" y="19094"/>
                    <a:pt x="8882" y="19119"/>
                    <a:pt x="8907" y="19144"/>
                  </a:cubicBezTo>
                  <a:lnTo>
                    <a:pt x="15223" y="16462"/>
                  </a:lnTo>
                  <a:cubicBezTo>
                    <a:pt x="14621" y="15459"/>
                    <a:pt x="13945" y="14432"/>
                    <a:pt x="13769" y="13354"/>
                  </a:cubicBezTo>
                  <a:cubicBezTo>
                    <a:pt x="13519" y="12001"/>
                    <a:pt x="13794" y="10572"/>
                    <a:pt x="13894" y="9219"/>
                  </a:cubicBezTo>
                  <a:cubicBezTo>
                    <a:pt x="13945" y="8592"/>
                    <a:pt x="13970" y="7991"/>
                    <a:pt x="14020" y="7364"/>
                  </a:cubicBezTo>
                  <a:cubicBezTo>
                    <a:pt x="14070" y="6813"/>
                    <a:pt x="14396" y="5058"/>
                    <a:pt x="14020" y="4557"/>
                  </a:cubicBezTo>
                  <a:cubicBezTo>
                    <a:pt x="13792" y="4254"/>
                    <a:pt x="13583" y="4129"/>
                    <a:pt x="13391" y="4129"/>
                  </a:cubicBezTo>
                  <a:cubicBezTo>
                    <a:pt x="12570" y="4129"/>
                    <a:pt x="12082" y="6427"/>
                    <a:pt x="11940" y="6813"/>
                  </a:cubicBezTo>
                  <a:cubicBezTo>
                    <a:pt x="11814" y="7164"/>
                    <a:pt x="11639" y="7464"/>
                    <a:pt x="11463" y="7790"/>
                  </a:cubicBezTo>
                  <a:cubicBezTo>
                    <a:pt x="10962" y="8743"/>
                    <a:pt x="10636" y="9720"/>
                    <a:pt x="10461" y="10773"/>
                  </a:cubicBezTo>
                  <a:cubicBezTo>
                    <a:pt x="10431" y="10893"/>
                    <a:pt x="10345" y="10945"/>
                    <a:pt x="10255" y="10945"/>
                  </a:cubicBezTo>
                  <a:cubicBezTo>
                    <a:pt x="10121" y="10945"/>
                    <a:pt x="9980" y="10828"/>
                    <a:pt x="10010" y="10647"/>
                  </a:cubicBezTo>
                  <a:cubicBezTo>
                    <a:pt x="10185" y="9670"/>
                    <a:pt x="10436" y="8693"/>
                    <a:pt x="10887" y="7815"/>
                  </a:cubicBezTo>
                  <a:cubicBezTo>
                    <a:pt x="11188" y="7214"/>
                    <a:pt x="11413" y="6562"/>
                    <a:pt x="11639" y="5911"/>
                  </a:cubicBezTo>
                  <a:cubicBezTo>
                    <a:pt x="11288" y="5109"/>
                    <a:pt x="10912" y="4332"/>
                    <a:pt x="10536" y="3555"/>
                  </a:cubicBezTo>
                  <a:cubicBezTo>
                    <a:pt x="10085" y="2627"/>
                    <a:pt x="9383" y="672"/>
                    <a:pt x="8481" y="146"/>
                  </a:cubicBezTo>
                  <a:cubicBezTo>
                    <a:pt x="8300" y="44"/>
                    <a:pt x="8160" y="0"/>
                    <a:pt x="805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983245" y="2983315"/>
              <a:ext cx="289693" cy="366526"/>
            </a:xfrm>
            <a:custGeom>
              <a:avLst/>
              <a:gdLst/>
              <a:ahLst/>
              <a:cxnLst/>
              <a:rect l="l" t="t" r="r" b="b"/>
              <a:pathLst>
                <a:path w="15915" h="20136" extrusionOk="0">
                  <a:moveTo>
                    <a:pt x="8214" y="1"/>
                  </a:moveTo>
                  <a:cubicBezTo>
                    <a:pt x="8175" y="1"/>
                    <a:pt x="8135" y="4"/>
                    <a:pt x="8095" y="10"/>
                  </a:cubicBezTo>
                  <a:cubicBezTo>
                    <a:pt x="7870" y="35"/>
                    <a:pt x="7694" y="160"/>
                    <a:pt x="7569" y="361"/>
                  </a:cubicBezTo>
                  <a:cubicBezTo>
                    <a:pt x="7318" y="787"/>
                    <a:pt x="7369" y="1614"/>
                    <a:pt x="7719" y="2867"/>
                  </a:cubicBezTo>
                  <a:cubicBezTo>
                    <a:pt x="7669" y="2792"/>
                    <a:pt x="7619" y="2717"/>
                    <a:pt x="7594" y="2667"/>
                  </a:cubicBezTo>
                  <a:cubicBezTo>
                    <a:pt x="7544" y="2591"/>
                    <a:pt x="7494" y="2491"/>
                    <a:pt x="7419" y="2391"/>
                  </a:cubicBezTo>
                  <a:cubicBezTo>
                    <a:pt x="6942" y="1642"/>
                    <a:pt x="6014" y="133"/>
                    <a:pt x="5098" y="133"/>
                  </a:cubicBezTo>
                  <a:cubicBezTo>
                    <a:pt x="5003" y="133"/>
                    <a:pt x="4907" y="150"/>
                    <a:pt x="4812" y="185"/>
                  </a:cubicBezTo>
                  <a:cubicBezTo>
                    <a:pt x="4536" y="286"/>
                    <a:pt x="4361" y="461"/>
                    <a:pt x="4261" y="712"/>
                  </a:cubicBezTo>
                  <a:cubicBezTo>
                    <a:pt x="4035" y="1213"/>
                    <a:pt x="4135" y="2040"/>
                    <a:pt x="4587" y="3168"/>
                  </a:cubicBezTo>
                  <a:cubicBezTo>
                    <a:pt x="3727" y="2213"/>
                    <a:pt x="3027" y="1736"/>
                    <a:pt x="2508" y="1736"/>
                  </a:cubicBezTo>
                  <a:cubicBezTo>
                    <a:pt x="2482" y="1736"/>
                    <a:pt x="2456" y="1737"/>
                    <a:pt x="2431" y="1739"/>
                  </a:cubicBezTo>
                  <a:cubicBezTo>
                    <a:pt x="2155" y="1764"/>
                    <a:pt x="1955" y="1890"/>
                    <a:pt x="1780" y="2165"/>
                  </a:cubicBezTo>
                  <a:cubicBezTo>
                    <a:pt x="1278" y="2967"/>
                    <a:pt x="2055" y="4396"/>
                    <a:pt x="2531" y="5298"/>
                  </a:cubicBezTo>
                  <a:cubicBezTo>
                    <a:pt x="2256" y="5022"/>
                    <a:pt x="1955" y="4772"/>
                    <a:pt x="1679" y="4571"/>
                  </a:cubicBezTo>
                  <a:cubicBezTo>
                    <a:pt x="1341" y="4330"/>
                    <a:pt x="1024" y="4213"/>
                    <a:pt x="760" y="4213"/>
                  </a:cubicBezTo>
                  <a:cubicBezTo>
                    <a:pt x="614" y="4213"/>
                    <a:pt x="484" y="4249"/>
                    <a:pt x="376" y="4321"/>
                  </a:cubicBezTo>
                  <a:cubicBezTo>
                    <a:pt x="75" y="4521"/>
                    <a:pt x="0" y="4972"/>
                    <a:pt x="125" y="5549"/>
                  </a:cubicBezTo>
                  <a:cubicBezTo>
                    <a:pt x="576" y="7403"/>
                    <a:pt x="1754" y="9258"/>
                    <a:pt x="2782" y="10887"/>
                  </a:cubicBezTo>
                  <a:cubicBezTo>
                    <a:pt x="3033" y="11288"/>
                    <a:pt x="3258" y="11639"/>
                    <a:pt x="3484" y="12015"/>
                  </a:cubicBezTo>
                  <a:cubicBezTo>
                    <a:pt x="4637" y="13895"/>
                    <a:pt x="5815" y="15724"/>
                    <a:pt x="6942" y="17429"/>
                  </a:cubicBezTo>
                  <a:cubicBezTo>
                    <a:pt x="7544" y="18331"/>
                    <a:pt x="8120" y="19258"/>
                    <a:pt x="8672" y="20110"/>
                  </a:cubicBezTo>
                  <a:lnTo>
                    <a:pt x="8697" y="20135"/>
                  </a:lnTo>
                  <a:lnTo>
                    <a:pt x="9223" y="19910"/>
                  </a:lnTo>
                  <a:lnTo>
                    <a:pt x="9173" y="19835"/>
                  </a:lnTo>
                  <a:cubicBezTo>
                    <a:pt x="9148" y="19810"/>
                    <a:pt x="9148" y="19784"/>
                    <a:pt x="9148" y="19784"/>
                  </a:cubicBezTo>
                  <a:cubicBezTo>
                    <a:pt x="8973" y="19509"/>
                    <a:pt x="8797" y="19258"/>
                    <a:pt x="8622" y="18982"/>
                  </a:cubicBezTo>
                  <a:cubicBezTo>
                    <a:pt x="8296" y="18481"/>
                    <a:pt x="7995" y="17980"/>
                    <a:pt x="7644" y="17479"/>
                  </a:cubicBezTo>
                  <a:lnTo>
                    <a:pt x="7394" y="17078"/>
                  </a:lnTo>
                  <a:cubicBezTo>
                    <a:pt x="5790" y="14622"/>
                    <a:pt x="4110" y="12065"/>
                    <a:pt x="2657" y="9484"/>
                  </a:cubicBezTo>
                  <a:cubicBezTo>
                    <a:pt x="2080" y="8506"/>
                    <a:pt x="1554" y="7529"/>
                    <a:pt x="1103" y="6526"/>
                  </a:cubicBezTo>
                  <a:lnTo>
                    <a:pt x="1053" y="6401"/>
                  </a:lnTo>
                  <a:cubicBezTo>
                    <a:pt x="877" y="6000"/>
                    <a:pt x="476" y="5123"/>
                    <a:pt x="702" y="4922"/>
                  </a:cubicBezTo>
                  <a:cubicBezTo>
                    <a:pt x="738" y="4895"/>
                    <a:pt x="787" y="4881"/>
                    <a:pt x="848" y="4881"/>
                  </a:cubicBezTo>
                  <a:cubicBezTo>
                    <a:pt x="959" y="4881"/>
                    <a:pt x="1111" y="4926"/>
                    <a:pt x="1303" y="5022"/>
                  </a:cubicBezTo>
                  <a:cubicBezTo>
                    <a:pt x="2356" y="5524"/>
                    <a:pt x="3283" y="6802"/>
                    <a:pt x="4135" y="8105"/>
                  </a:cubicBezTo>
                  <a:cubicBezTo>
                    <a:pt x="4336" y="8406"/>
                    <a:pt x="4536" y="8707"/>
                    <a:pt x="4737" y="8982"/>
                  </a:cubicBezTo>
                  <a:cubicBezTo>
                    <a:pt x="4812" y="9108"/>
                    <a:pt x="4887" y="9233"/>
                    <a:pt x="4962" y="9358"/>
                  </a:cubicBezTo>
                  <a:cubicBezTo>
                    <a:pt x="5031" y="9441"/>
                    <a:pt x="5116" y="9478"/>
                    <a:pt x="5198" y="9478"/>
                  </a:cubicBezTo>
                  <a:cubicBezTo>
                    <a:pt x="5266" y="9478"/>
                    <a:pt x="5332" y="9454"/>
                    <a:pt x="5389" y="9408"/>
                  </a:cubicBezTo>
                  <a:cubicBezTo>
                    <a:pt x="5489" y="9358"/>
                    <a:pt x="5564" y="9208"/>
                    <a:pt x="5464" y="9058"/>
                  </a:cubicBezTo>
                  <a:lnTo>
                    <a:pt x="4962" y="8306"/>
                  </a:lnTo>
                  <a:cubicBezTo>
                    <a:pt x="3985" y="6902"/>
                    <a:pt x="2932" y="5248"/>
                    <a:pt x="2431" y="3544"/>
                  </a:cubicBezTo>
                  <a:cubicBezTo>
                    <a:pt x="2356" y="3343"/>
                    <a:pt x="2181" y="2717"/>
                    <a:pt x="2381" y="2516"/>
                  </a:cubicBezTo>
                  <a:cubicBezTo>
                    <a:pt x="2431" y="2466"/>
                    <a:pt x="2506" y="2441"/>
                    <a:pt x="2603" y="2441"/>
                  </a:cubicBezTo>
                  <a:cubicBezTo>
                    <a:pt x="2701" y="2441"/>
                    <a:pt x="2820" y="2466"/>
                    <a:pt x="2957" y="2516"/>
                  </a:cubicBezTo>
                  <a:cubicBezTo>
                    <a:pt x="3459" y="2667"/>
                    <a:pt x="3985" y="3318"/>
                    <a:pt x="4361" y="3794"/>
                  </a:cubicBezTo>
                  <a:cubicBezTo>
                    <a:pt x="4436" y="3895"/>
                    <a:pt x="4511" y="3995"/>
                    <a:pt x="4587" y="4070"/>
                  </a:cubicBezTo>
                  <a:cubicBezTo>
                    <a:pt x="4988" y="4546"/>
                    <a:pt x="5363" y="5073"/>
                    <a:pt x="5790" y="5649"/>
                  </a:cubicBezTo>
                  <a:cubicBezTo>
                    <a:pt x="6391" y="6727"/>
                    <a:pt x="6993" y="7629"/>
                    <a:pt x="7268" y="8055"/>
                  </a:cubicBezTo>
                  <a:lnTo>
                    <a:pt x="7343" y="8155"/>
                  </a:lnTo>
                  <a:cubicBezTo>
                    <a:pt x="7404" y="8261"/>
                    <a:pt x="7492" y="8303"/>
                    <a:pt x="7574" y="8303"/>
                  </a:cubicBezTo>
                  <a:cubicBezTo>
                    <a:pt x="7628" y="8303"/>
                    <a:pt x="7680" y="8285"/>
                    <a:pt x="7719" y="8256"/>
                  </a:cubicBezTo>
                  <a:cubicBezTo>
                    <a:pt x="7845" y="8180"/>
                    <a:pt x="7920" y="8055"/>
                    <a:pt x="7845" y="7880"/>
                  </a:cubicBezTo>
                  <a:cubicBezTo>
                    <a:pt x="7694" y="7629"/>
                    <a:pt x="7293" y="6927"/>
                    <a:pt x="6742" y="6100"/>
                  </a:cubicBezTo>
                  <a:lnTo>
                    <a:pt x="6717" y="6025"/>
                  </a:lnTo>
                  <a:cubicBezTo>
                    <a:pt x="6541" y="5724"/>
                    <a:pt x="6366" y="5398"/>
                    <a:pt x="6191" y="5073"/>
                  </a:cubicBezTo>
                  <a:cubicBezTo>
                    <a:pt x="5890" y="4521"/>
                    <a:pt x="4461" y="1514"/>
                    <a:pt x="4937" y="887"/>
                  </a:cubicBezTo>
                  <a:cubicBezTo>
                    <a:pt x="4986" y="839"/>
                    <a:pt x="5066" y="811"/>
                    <a:pt x="5164" y="811"/>
                  </a:cubicBezTo>
                  <a:cubicBezTo>
                    <a:pt x="5217" y="811"/>
                    <a:pt x="5276" y="819"/>
                    <a:pt x="5338" y="837"/>
                  </a:cubicBezTo>
                  <a:cubicBezTo>
                    <a:pt x="6266" y="1063"/>
                    <a:pt x="7218" y="2917"/>
                    <a:pt x="7795" y="4020"/>
                  </a:cubicBezTo>
                  <a:cubicBezTo>
                    <a:pt x="7920" y="4271"/>
                    <a:pt x="8020" y="4471"/>
                    <a:pt x="8120" y="4647"/>
                  </a:cubicBezTo>
                  <a:cubicBezTo>
                    <a:pt x="8622" y="5549"/>
                    <a:pt x="9073" y="6401"/>
                    <a:pt x="9499" y="7253"/>
                  </a:cubicBezTo>
                  <a:cubicBezTo>
                    <a:pt x="9547" y="7349"/>
                    <a:pt x="9626" y="7394"/>
                    <a:pt x="9710" y="7394"/>
                  </a:cubicBezTo>
                  <a:cubicBezTo>
                    <a:pt x="9757" y="7394"/>
                    <a:pt x="9805" y="7380"/>
                    <a:pt x="9850" y="7353"/>
                  </a:cubicBezTo>
                  <a:cubicBezTo>
                    <a:pt x="9975" y="7303"/>
                    <a:pt x="10075" y="7128"/>
                    <a:pt x="10000" y="6952"/>
                  </a:cubicBezTo>
                  <a:cubicBezTo>
                    <a:pt x="9574" y="6025"/>
                    <a:pt x="9173" y="5073"/>
                    <a:pt x="8822" y="4120"/>
                  </a:cubicBezTo>
                  <a:cubicBezTo>
                    <a:pt x="8597" y="3519"/>
                    <a:pt x="8371" y="2867"/>
                    <a:pt x="8196" y="2215"/>
                  </a:cubicBezTo>
                  <a:cubicBezTo>
                    <a:pt x="8120" y="1814"/>
                    <a:pt x="7920" y="1012"/>
                    <a:pt x="8171" y="837"/>
                  </a:cubicBezTo>
                  <a:cubicBezTo>
                    <a:pt x="8207" y="810"/>
                    <a:pt x="8252" y="796"/>
                    <a:pt x="8308" y="796"/>
                  </a:cubicBezTo>
                  <a:cubicBezTo>
                    <a:pt x="8406" y="796"/>
                    <a:pt x="8536" y="841"/>
                    <a:pt x="8697" y="937"/>
                  </a:cubicBezTo>
                  <a:cubicBezTo>
                    <a:pt x="9399" y="1363"/>
                    <a:pt x="10000" y="2667"/>
                    <a:pt x="10426" y="3644"/>
                  </a:cubicBezTo>
                  <a:cubicBezTo>
                    <a:pt x="10526" y="3895"/>
                    <a:pt x="10652" y="4120"/>
                    <a:pt x="10727" y="4296"/>
                  </a:cubicBezTo>
                  <a:cubicBezTo>
                    <a:pt x="11128" y="5098"/>
                    <a:pt x="11504" y="5900"/>
                    <a:pt x="11805" y="6652"/>
                  </a:cubicBezTo>
                  <a:lnTo>
                    <a:pt x="11729" y="6902"/>
                  </a:lnTo>
                  <a:cubicBezTo>
                    <a:pt x="11529" y="7454"/>
                    <a:pt x="11353" y="8030"/>
                    <a:pt x="11078" y="8531"/>
                  </a:cubicBezTo>
                  <a:cubicBezTo>
                    <a:pt x="10702" y="9308"/>
                    <a:pt x="10401" y="10210"/>
                    <a:pt x="10201" y="11388"/>
                  </a:cubicBezTo>
                  <a:cubicBezTo>
                    <a:pt x="10150" y="11564"/>
                    <a:pt x="10301" y="11714"/>
                    <a:pt x="10451" y="11739"/>
                  </a:cubicBezTo>
                  <a:cubicBezTo>
                    <a:pt x="10467" y="11742"/>
                    <a:pt x="10483" y="11744"/>
                    <a:pt x="10498" y="11744"/>
                  </a:cubicBezTo>
                  <a:cubicBezTo>
                    <a:pt x="10607" y="11744"/>
                    <a:pt x="10708" y="11667"/>
                    <a:pt x="10752" y="11514"/>
                  </a:cubicBezTo>
                  <a:cubicBezTo>
                    <a:pt x="10952" y="10411"/>
                    <a:pt x="11278" y="9484"/>
                    <a:pt x="11755" y="8556"/>
                  </a:cubicBezTo>
                  <a:lnTo>
                    <a:pt x="11780" y="8506"/>
                  </a:lnTo>
                  <a:cubicBezTo>
                    <a:pt x="11955" y="8205"/>
                    <a:pt x="12105" y="7905"/>
                    <a:pt x="12231" y="7579"/>
                  </a:cubicBezTo>
                  <a:cubicBezTo>
                    <a:pt x="12256" y="7504"/>
                    <a:pt x="12281" y="7403"/>
                    <a:pt x="12331" y="7253"/>
                  </a:cubicBezTo>
                  <a:cubicBezTo>
                    <a:pt x="12506" y="6576"/>
                    <a:pt x="12932" y="5048"/>
                    <a:pt x="13559" y="4922"/>
                  </a:cubicBezTo>
                  <a:cubicBezTo>
                    <a:pt x="13584" y="4916"/>
                    <a:pt x="13610" y="4913"/>
                    <a:pt x="13637" y="4913"/>
                  </a:cubicBezTo>
                  <a:cubicBezTo>
                    <a:pt x="13817" y="4913"/>
                    <a:pt x="14014" y="5061"/>
                    <a:pt x="14211" y="5323"/>
                  </a:cubicBezTo>
                  <a:cubicBezTo>
                    <a:pt x="14511" y="5724"/>
                    <a:pt x="14361" y="6927"/>
                    <a:pt x="14261" y="7654"/>
                  </a:cubicBezTo>
                  <a:cubicBezTo>
                    <a:pt x="14236" y="7830"/>
                    <a:pt x="14211" y="8005"/>
                    <a:pt x="14211" y="8105"/>
                  </a:cubicBezTo>
                  <a:cubicBezTo>
                    <a:pt x="14186" y="8406"/>
                    <a:pt x="14161" y="8682"/>
                    <a:pt x="14161" y="8957"/>
                  </a:cubicBezTo>
                  <a:cubicBezTo>
                    <a:pt x="14135" y="9283"/>
                    <a:pt x="14110" y="9609"/>
                    <a:pt x="14085" y="9960"/>
                  </a:cubicBezTo>
                  <a:cubicBezTo>
                    <a:pt x="14060" y="10286"/>
                    <a:pt x="14010" y="10637"/>
                    <a:pt x="13985" y="10962"/>
                  </a:cubicBezTo>
                  <a:cubicBezTo>
                    <a:pt x="13885" y="12015"/>
                    <a:pt x="13760" y="13093"/>
                    <a:pt x="13960" y="14120"/>
                  </a:cubicBezTo>
                  <a:cubicBezTo>
                    <a:pt x="14135" y="15123"/>
                    <a:pt x="14712" y="16075"/>
                    <a:pt x="15288" y="17003"/>
                  </a:cubicBezTo>
                  <a:lnTo>
                    <a:pt x="15439" y="17253"/>
                  </a:lnTo>
                  <a:lnTo>
                    <a:pt x="15915" y="17053"/>
                  </a:lnTo>
                  <a:lnTo>
                    <a:pt x="15890" y="17003"/>
                  </a:lnTo>
                  <a:cubicBezTo>
                    <a:pt x="15414" y="16226"/>
                    <a:pt x="14887" y="15348"/>
                    <a:pt x="14587" y="14446"/>
                  </a:cubicBezTo>
                  <a:cubicBezTo>
                    <a:pt x="14286" y="13544"/>
                    <a:pt x="14411" y="12441"/>
                    <a:pt x="14511" y="11464"/>
                  </a:cubicBezTo>
                  <a:cubicBezTo>
                    <a:pt x="14536" y="11213"/>
                    <a:pt x="14562" y="10962"/>
                    <a:pt x="14587" y="10737"/>
                  </a:cubicBezTo>
                  <a:cubicBezTo>
                    <a:pt x="14612" y="10361"/>
                    <a:pt x="14662" y="9960"/>
                    <a:pt x="14712" y="9584"/>
                  </a:cubicBezTo>
                  <a:cubicBezTo>
                    <a:pt x="14837" y="8356"/>
                    <a:pt x="14963" y="7078"/>
                    <a:pt x="14862" y="5875"/>
                  </a:cubicBezTo>
                  <a:cubicBezTo>
                    <a:pt x="14762" y="4922"/>
                    <a:pt x="14361" y="4220"/>
                    <a:pt x="13835" y="4095"/>
                  </a:cubicBezTo>
                  <a:cubicBezTo>
                    <a:pt x="13784" y="4082"/>
                    <a:pt x="13728" y="4075"/>
                    <a:pt x="13668" y="4075"/>
                  </a:cubicBezTo>
                  <a:cubicBezTo>
                    <a:pt x="13372" y="4075"/>
                    <a:pt x="12973" y="4260"/>
                    <a:pt x="12557" y="4947"/>
                  </a:cubicBezTo>
                  <a:cubicBezTo>
                    <a:pt x="12406" y="5198"/>
                    <a:pt x="12256" y="5499"/>
                    <a:pt x="12105" y="5875"/>
                  </a:cubicBezTo>
                  <a:cubicBezTo>
                    <a:pt x="11604" y="4772"/>
                    <a:pt x="11128" y="3769"/>
                    <a:pt x="10627" y="2867"/>
                  </a:cubicBezTo>
                  <a:cubicBezTo>
                    <a:pt x="10577" y="2792"/>
                    <a:pt x="10526" y="2667"/>
                    <a:pt x="10476" y="2566"/>
                  </a:cubicBezTo>
                  <a:cubicBezTo>
                    <a:pt x="9995" y="1653"/>
                    <a:pt x="9145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1279763" y="3292794"/>
              <a:ext cx="2312" cy="2749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7" y="28"/>
                    <a:pt x="77" y="102"/>
                    <a:pt x="126" y="151"/>
                  </a:cubicBezTo>
                  <a:cubicBezTo>
                    <a:pt x="58" y="60"/>
                    <a:pt x="10" y="10"/>
                    <a:pt x="2" y="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1145192" y="3298728"/>
              <a:ext cx="170175" cy="114530"/>
            </a:xfrm>
            <a:custGeom>
              <a:avLst/>
              <a:gdLst/>
              <a:ahLst/>
              <a:cxnLst/>
              <a:rect l="l" t="t" r="r" b="b"/>
              <a:pathLst>
                <a:path w="9349" h="6292" extrusionOk="0">
                  <a:moveTo>
                    <a:pt x="7193" y="0"/>
                  </a:moveTo>
                  <a:lnTo>
                    <a:pt x="0" y="3083"/>
                  </a:lnTo>
                  <a:cubicBezTo>
                    <a:pt x="502" y="4186"/>
                    <a:pt x="1003" y="5264"/>
                    <a:pt x="1504" y="6291"/>
                  </a:cubicBezTo>
                  <a:cubicBezTo>
                    <a:pt x="2983" y="5665"/>
                    <a:pt x="5614" y="4512"/>
                    <a:pt x="9349" y="2857"/>
                  </a:cubicBezTo>
                  <a:cubicBezTo>
                    <a:pt x="8296" y="1504"/>
                    <a:pt x="7444" y="351"/>
                    <a:pt x="7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2172560" y="4057390"/>
              <a:ext cx="134152" cy="85788"/>
            </a:xfrm>
            <a:custGeom>
              <a:avLst/>
              <a:gdLst/>
              <a:ahLst/>
              <a:cxnLst/>
              <a:rect l="l" t="t" r="r" b="b"/>
              <a:pathLst>
                <a:path w="7370" h="4713" extrusionOk="0">
                  <a:moveTo>
                    <a:pt x="6918" y="1"/>
                  </a:moveTo>
                  <a:cubicBezTo>
                    <a:pt x="6667" y="1"/>
                    <a:pt x="6292" y="51"/>
                    <a:pt x="6191" y="51"/>
                  </a:cubicBezTo>
                  <a:lnTo>
                    <a:pt x="1" y="51"/>
                  </a:lnTo>
                  <a:cubicBezTo>
                    <a:pt x="201" y="1530"/>
                    <a:pt x="402" y="3033"/>
                    <a:pt x="627" y="4512"/>
                  </a:cubicBezTo>
                  <a:cubicBezTo>
                    <a:pt x="2582" y="4637"/>
                    <a:pt x="4537" y="4713"/>
                    <a:pt x="6542" y="4713"/>
                  </a:cubicBezTo>
                  <a:lnTo>
                    <a:pt x="7369" y="4713"/>
                  </a:lnTo>
                  <a:cubicBezTo>
                    <a:pt x="7269" y="4362"/>
                    <a:pt x="7194" y="3785"/>
                    <a:pt x="7194" y="3685"/>
                  </a:cubicBezTo>
                  <a:cubicBezTo>
                    <a:pt x="7169" y="3184"/>
                    <a:pt x="7144" y="2682"/>
                    <a:pt x="7094" y="2181"/>
                  </a:cubicBezTo>
                  <a:cubicBezTo>
                    <a:pt x="7043" y="1454"/>
                    <a:pt x="6993" y="728"/>
                    <a:pt x="6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310334" y="4098455"/>
              <a:ext cx="2767" cy="44724"/>
            </a:xfrm>
            <a:custGeom>
              <a:avLst/>
              <a:gdLst/>
              <a:ahLst/>
              <a:cxnLst/>
              <a:rect l="l" t="t" r="r" b="b"/>
              <a:pathLst>
                <a:path w="152" h="2457" extrusionOk="0">
                  <a:moveTo>
                    <a:pt x="151" y="2457"/>
                  </a:moveTo>
                  <a:lnTo>
                    <a:pt x="151" y="2457"/>
                  </a:lnTo>
                  <a:cubicBezTo>
                    <a:pt x="101" y="1629"/>
                    <a:pt x="51" y="827"/>
                    <a:pt x="1" y="0"/>
                  </a:cubicBezTo>
                  <a:cubicBezTo>
                    <a:pt x="51" y="827"/>
                    <a:pt x="101" y="1629"/>
                    <a:pt x="151" y="245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2306694" y="4053295"/>
              <a:ext cx="1383" cy="19167"/>
            </a:xfrm>
            <a:custGeom>
              <a:avLst/>
              <a:gdLst/>
              <a:ahLst/>
              <a:cxnLst/>
              <a:rect l="l" t="t" r="r" b="b"/>
              <a:pathLst>
                <a:path w="76" h="1053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cubicBezTo>
                    <a:pt x="25" y="376"/>
                    <a:pt x="50" y="702"/>
                    <a:pt x="75" y="1053"/>
                  </a:cubicBezTo>
                  <a:cubicBezTo>
                    <a:pt x="50" y="702"/>
                    <a:pt x="25" y="351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1714530" y="3993991"/>
              <a:ext cx="36969" cy="53843"/>
            </a:xfrm>
            <a:custGeom>
              <a:avLst/>
              <a:gdLst/>
              <a:ahLst/>
              <a:cxnLst/>
              <a:rect l="l" t="t" r="r" b="b"/>
              <a:pathLst>
                <a:path w="2031" h="2958" extrusionOk="0">
                  <a:moveTo>
                    <a:pt x="51" y="0"/>
                  </a:moveTo>
                  <a:cubicBezTo>
                    <a:pt x="26" y="727"/>
                    <a:pt x="26" y="1454"/>
                    <a:pt x="1" y="2206"/>
                  </a:cubicBezTo>
                  <a:cubicBezTo>
                    <a:pt x="677" y="2456"/>
                    <a:pt x="1354" y="2732"/>
                    <a:pt x="2031" y="295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1759690" y="3993991"/>
              <a:ext cx="40628" cy="71172"/>
            </a:xfrm>
            <a:custGeom>
              <a:avLst/>
              <a:gdLst/>
              <a:ahLst/>
              <a:cxnLst/>
              <a:rect l="l" t="t" r="r" b="b"/>
              <a:pathLst>
                <a:path w="2232" h="3910" extrusionOk="0">
                  <a:moveTo>
                    <a:pt x="1" y="0"/>
                  </a:moveTo>
                  <a:lnTo>
                    <a:pt x="1" y="3133"/>
                  </a:lnTo>
                  <a:cubicBezTo>
                    <a:pt x="753" y="3409"/>
                    <a:pt x="1505" y="3659"/>
                    <a:pt x="2232" y="3910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1665711" y="3993991"/>
              <a:ext cx="41538" cy="36514"/>
            </a:xfrm>
            <a:custGeom>
              <a:avLst/>
              <a:gdLst/>
              <a:ahLst/>
              <a:cxnLst/>
              <a:rect l="l" t="t" r="r" b="b"/>
              <a:pathLst>
                <a:path w="2282" h="2006" extrusionOk="0">
                  <a:moveTo>
                    <a:pt x="51" y="0"/>
                  </a:moveTo>
                  <a:cubicBezTo>
                    <a:pt x="26" y="351"/>
                    <a:pt x="26" y="727"/>
                    <a:pt x="1" y="1078"/>
                  </a:cubicBezTo>
                  <a:cubicBezTo>
                    <a:pt x="728" y="1404"/>
                    <a:pt x="1480" y="1704"/>
                    <a:pt x="2207" y="2005"/>
                  </a:cubicBezTo>
                  <a:cubicBezTo>
                    <a:pt x="2232" y="1328"/>
                    <a:pt x="2257" y="652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621916" y="3993991"/>
              <a:ext cx="36059" cy="15982"/>
            </a:xfrm>
            <a:custGeom>
              <a:avLst/>
              <a:gdLst/>
              <a:ahLst/>
              <a:cxnLst/>
              <a:rect l="l" t="t" r="r" b="b"/>
              <a:pathLst>
                <a:path w="1981" h="878" extrusionOk="0">
                  <a:moveTo>
                    <a:pt x="1" y="0"/>
                  </a:moveTo>
                  <a:cubicBezTo>
                    <a:pt x="653" y="301"/>
                    <a:pt x="1304" y="602"/>
                    <a:pt x="1956" y="877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808965" y="3993991"/>
              <a:ext cx="41538" cy="86680"/>
            </a:xfrm>
            <a:custGeom>
              <a:avLst/>
              <a:gdLst/>
              <a:ahLst/>
              <a:cxnLst/>
              <a:rect l="l" t="t" r="r" b="b"/>
              <a:pathLst>
                <a:path w="2282" h="4762" extrusionOk="0">
                  <a:moveTo>
                    <a:pt x="1" y="0"/>
                  </a:moveTo>
                  <a:lnTo>
                    <a:pt x="1" y="4060"/>
                  </a:lnTo>
                  <a:cubicBezTo>
                    <a:pt x="753" y="4286"/>
                    <a:pt x="1530" y="4536"/>
                    <a:pt x="2281" y="4762"/>
                  </a:cubicBezTo>
                  <a:cubicBezTo>
                    <a:pt x="2256" y="3158"/>
                    <a:pt x="2206" y="1579"/>
                    <a:pt x="2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1957697" y="3993991"/>
              <a:ext cx="51113" cy="124105"/>
            </a:xfrm>
            <a:custGeom>
              <a:avLst/>
              <a:gdLst/>
              <a:ahLst/>
              <a:cxnLst/>
              <a:rect l="l" t="t" r="r" b="b"/>
              <a:pathLst>
                <a:path w="2808" h="6818" extrusionOk="0">
                  <a:moveTo>
                    <a:pt x="0" y="0"/>
                  </a:moveTo>
                  <a:cubicBezTo>
                    <a:pt x="125" y="2105"/>
                    <a:pt x="226" y="4211"/>
                    <a:pt x="326" y="6316"/>
                  </a:cubicBezTo>
                  <a:cubicBezTo>
                    <a:pt x="1153" y="6491"/>
                    <a:pt x="1980" y="6667"/>
                    <a:pt x="2807" y="6817"/>
                  </a:cubicBezTo>
                  <a:lnTo>
                    <a:pt x="2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912064" y="3993991"/>
              <a:ext cx="42903" cy="113147"/>
            </a:xfrm>
            <a:custGeom>
              <a:avLst/>
              <a:gdLst/>
              <a:ahLst/>
              <a:cxnLst/>
              <a:rect l="l" t="t" r="r" b="b"/>
              <a:pathLst>
                <a:path w="2357" h="6216" extrusionOk="0">
                  <a:moveTo>
                    <a:pt x="1" y="0"/>
                  </a:moveTo>
                  <a:cubicBezTo>
                    <a:pt x="76" y="1905"/>
                    <a:pt x="126" y="3810"/>
                    <a:pt x="201" y="5714"/>
                  </a:cubicBezTo>
                  <a:cubicBezTo>
                    <a:pt x="903" y="5890"/>
                    <a:pt x="1630" y="6065"/>
                    <a:pt x="2357" y="6216"/>
                  </a:cubicBezTo>
                  <a:cubicBezTo>
                    <a:pt x="2257" y="4135"/>
                    <a:pt x="2156" y="2055"/>
                    <a:pt x="2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2009702" y="3993991"/>
              <a:ext cx="54753" cy="132769"/>
            </a:xfrm>
            <a:custGeom>
              <a:avLst/>
              <a:gdLst/>
              <a:ahLst/>
              <a:cxnLst/>
              <a:rect l="l" t="t" r="r" b="b"/>
              <a:pathLst>
                <a:path w="3008" h="7294" extrusionOk="0">
                  <a:moveTo>
                    <a:pt x="0" y="0"/>
                  </a:moveTo>
                  <a:cubicBezTo>
                    <a:pt x="151" y="2281"/>
                    <a:pt x="276" y="4587"/>
                    <a:pt x="426" y="6892"/>
                  </a:cubicBezTo>
                  <a:cubicBezTo>
                    <a:pt x="1279" y="7043"/>
                    <a:pt x="2131" y="7168"/>
                    <a:pt x="3008" y="7293"/>
                  </a:cubicBezTo>
                  <a:cubicBezTo>
                    <a:pt x="2807" y="4862"/>
                    <a:pt x="2607" y="2431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1856874" y="3993991"/>
              <a:ext cx="50202" cy="101752"/>
            </a:xfrm>
            <a:custGeom>
              <a:avLst/>
              <a:gdLst/>
              <a:ahLst/>
              <a:cxnLst/>
              <a:rect l="l" t="t" r="r" b="b"/>
              <a:pathLst>
                <a:path w="2758" h="5590" extrusionOk="0">
                  <a:moveTo>
                    <a:pt x="0" y="0"/>
                  </a:moveTo>
                  <a:cubicBezTo>
                    <a:pt x="50" y="1629"/>
                    <a:pt x="75" y="3258"/>
                    <a:pt x="126" y="4887"/>
                  </a:cubicBezTo>
                  <a:cubicBezTo>
                    <a:pt x="1003" y="5138"/>
                    <a:pt x="1880" y="5363"/>
                    <a:pt x="2757" y="5589"/>
                  </a:cubicBezTo>
                  <a:cubicBezTo>
                    <a:pt x="2707" y="3734"/>
                    <a:pt x="2632" y="1855"/>
                    <a:pt x="2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2110070" y="3993991"/>
              <a:ext cx="65256" cy="145074"/>
            </a:xfrm>
            <a:custGeom>
              <a:avLst/>
              <a:gdLst/>
              <a:ahLst/>
              <a:cxnLst/>
              <a:rect l="l" t="t" r="r" b="b"/>
              <a:pathLst>
                <a:path w="3585" h="7970" extrusionOk="0">
                  <a:moveTo>
                    <a:pt x="0" y="0"/>
                  </a:moveTo>
                  <a:cubicBezTo>
                    <a:pt x="326" y="2581"/>
                    <a:pt x="627" y="5163"/>
                    <a:pt x="953" y="7744"/>
                  </a:cubicBezTo>
                  <a:cubicBezTo>
                    <a:pt x="1830" y="7820"/>
                    <a:pt x="2682" y="7895"/>
                    <a:pt x="3584" y="7970"/>
                  </a:cubicBezTo>
                  <a:cubicBezTo>
                    <a:pt x="3559" y="7920"/>
                    <a:pt x="3559" y="7870"/>
                    <a:pt x="3559" y="7820"/>
                  </a:cubicBezTo>
                  <a:cubicBezTo>
                    <a:pt x="3434" y="6967"/>
                    <a:pt x="3334" y="6090"/>
                    <a:pt x="3208" y="5213"/>
                  </a:cubicBezTo>
                  <a:cubicBezTo>
                    <a:pt x="2958" y="3459"/>
                    <a:pt x="2732" y="1729"/>
                    <a:pt x="2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2061706" y="3993991"/>
              <a:ext cx="57047" cy="140068"/>
            </a:xfrm>
            <a:custGeom>
              <a:avLst/>
              <a:gdLst/>
              <a:ahLst/>
              <a:cxnLst/>
              <a:rect l="l" t="t" r="r" b="b"/>
              <a:pathLst>
                <a:path w="3134" h="7695" extrusionOk="0">
                  <a:moveTo>
                    <a:pt x="0" y="0"/>
                  </a:moveTo>
                  <a:cubicBezTo>
                    <a:pt x="201" y="2456"/>
                    <a:pt x="427" y="4912"/>
                    <a:pt x="627" y="7368"/>
                  </a:cubicBezTo>
                  <a:cubicBezTo>
                    <a:pt x="1454" y="7494"/>
                    <a:pt x="2281" y="7594"/>
                    <a:pt x="3133" y="7694"/>
                  </a:cubicBezTo>
                  <a:cubicBezTo>
                    <a:pt x="2808" y="5113"/>
                    <a:pt x="2507" y="2556"/>
                    <a:pt x="2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871017" y="3186947"/>
              <a:ext cx="61142" cy="56137"/>
            </a:xfrm>
            <a:custGeom>
              <a:avLst/>
              <a:gdLst/>
              <a:ahLst/>
              <a:cxnLst/>
              <a:rect l="l" t="t" r="r" b="b"/>
              <a:pathLst>
                <a:path w="3359" h="3084" extrusionOk="0">
                  <a:moveTo>
                    <a:pt x="0" y="1"/>
                  </a:moveTo>
                  <a:cubicBezTo>
                    <a:pt x="502" y="928"/>
                    <a:pt x="1354" y="2332"/>
                    <a:pt x="2156" y="3084"/>
                  </a:cubicBezTo>
                  <a:cubicBezTo>
                    <a:pt x="2456" y="2758"/>
                    <a:pt x="2882" y="2532"/>
                    <a:pt x="3359" y="2532"/>
                  </a:cubicBezTo>
                  <a:cubicBezTo>
                    <a:pt x="2682" y="2206"/>
                    <a:pt x="2055" y="1780"/>
                    <a:pt x="1554" y="1379"/>
                  </a:cubicBezTo>
                  <a:cubicBezTo>
                    <a:pt x="1329" y="1204"/>
                    <a:pt x="903" y="703"/>
                    <a:pt x="476" y="252"/>
                  </a:cubicBezTo>
                  <a:cubicBezTo>
                    <a:pt x="301" y="176"/>
                    <a:pt x="151" y="7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780678" y="3186947"/>
              <a:ext cx="71190" cy="68041"/>
            </a:xfrm>
            <a:custGeom>
              <a:avLst/>
              <a:gdLst/>
              <a:ahLst/>
              <a:cxnLst/>
              <a:rect l="l" t="t" r="r" b="b"/>
              <a:pathLst>
                <a:path w="3911" h="3738" extrusionOk="0">
                  <a:moveTo>
                    <a:pt x="3911" y="1"/>
                  </a:moveTo>
                  <a:cubicBezTo>
                    <a:pt x="3835" y="26"/>
                    <a:pt x="3760" y="51"/>
                    <a:pt x="3710" y="101"/>
                  </a:cubicBezTo>
                  <a:cubicBezTo>
                    <a:pt x="3234" y="577"/>
                    <a:pt x="2733" y="1179"/>
                    <a:pt x="2482" y="1354"/>
                  </a:cubicBezTo>
                  <a:cubicBezTo>
                    <a:pt x="2031" y="1730"/>
                    <a:pt x="1304" y="2181"/>
                    <a:pt x="527" y="2532"/>
                  </a:cubicBezTo>
                  <a:cubicBezTo>
                    <a:pt x="126" y="3034"/>
                    <a:pt x="1" y="3510"/>
                    <a:pt x="678" y="3710"/>
                  </a:cubicBezTo>
                  <a:cubicBezTo>
                    <a:pt x="741" y="3729"/>
                    <a:pt x="805" y="3738"/>
                    <a:pt x="870" y="3738"/>
                  </a:cubicBezTo>
                  <a:cubicBezTo>
                    <a:pt x="1942" y="3738"/>
                    <a:pt x="3249" y="1324"/>
                    <a:pt x="3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189898" y="3182396"/>
              <a:ext cx="1108150" cy="867258"/>
            </a:xfrm>
            <a:custGeom>
              <a:avLst/>
              <a:gdLst/>
              <a:ahLst/>
              <a:cxnLst/>
              <a:rect l="l" t="t" r="r" b="b"/>
              <a:pathLst>
                <a:path w="60879" h="47645" extrusionOk="0">
                  <a:moveTo>
                    <a:pt x="46868" y="3359"/>
                  </a:moveTo>
                  <a:cubicBezTo>
                    <a:pt x="47745" y="3359"/>
                    <a:pt x="48472" y="4060"/>
                    <a:pt x="48472" y="4963"/>
                  </a:cubicBezTo>
                  <a:cubicBezTo>
                    <a:pt x="48472" y="5665"/>
                    <a:pt x="48021" y="6241"/>
                    <a:pt x="47394" y="6467"/>
                  </a:cubicBezTo>
                  <a:cubicBezTo>
                    <a:pt x="47219" y="6517"/>
                    <a:pt x="47043" y="6567"/>
                    <a:pt x="46868" y="6567"/>
                  </a:cubicBezTo>
                  <a:cubicBezTo>
                    <a:pt x="45966" y="6567"/>
                    <a:pt x="45239" y="5840"/>
                    <a:pt x="45239" y="4963"/>
                  </a:cubicBezTo>
                  <a:cubicBezTo>
                    <a:pt x="45239" y="4436"/>
                    <a:pt x="45515" y="3960"/>
                    <a:pt x="45890" y="3659"/>
                  </a:cubicBezTo>
                  <a:cubicBezTo>
                    <a:pt x="46166" y="3459"/>
                    <a:pt x="46492" y="3359"/>
                    <a:pt x="46868" y="3359"/>
                  </a:cubicBezTo>
                  <a:close/>
                  <a:moveTo>
                    <a:pt x="34662" y="8396"/>
                  </a:moveTo>
                  <a:cubicBezTo>
                    <a:pt x="35565" y="8396"/>
                    <a:pt x="36291" y="9123"/>
                    <a:pt x="36291" y="10025"/>
                  </a:cubicBezTo>
                  <a:cubicBezTo>
                    <a:pt x="36291" y="10903"/>
                    <a:pt x="35565" y="11629"/>
                    <a:pt x="34662" y="11629"/>
                  </a:cubicBezTo>
                  <a:cubicBezTo>
                    <a:pt x="33785" y="11629"/>
                    <a:pt x="33058" y="10903"/>
                    <a:pt x="33058" y="10025"/>
                  </a:cubicBezTo>
                  <a:cubicBezTo>
                    <a:pt x="33058" y="9123"/>
                    <a:pt x="33785" y="8396"/>
                    <a:pt x="34662" y="8396"/>
                  </a:cubicBezTo>
                  <a:close/>
                  <a:moveTo>
                    <a:pt x="44713" y="8396"/>
                  </a:moveTo>
                  <a:cubicBezTo>
                    <a:pt x="45590" y="8396"/>
                    <a:pt x="46317" y="9123"/>
                    <a:pt x="46317" y="10025"/>
                  </a:cubicBezTo>
                  <a:cubicBezTo>
                    <a:pt x="46317" y="10903"/>
                    <a:pt x="45590" y="11629"/>
                    <a:pt x="44713" y="11629"/>
                  </a:cubicBezTo>
                  <a:cubicBezTo>
                    <a:pt x="43810" y="11629"/>
                    <a:pt x="43083" y="10903"/>
                    <a:pt x="43083" y="10025"/>
                  </a:cubicBezTo>
                  <a:cubicBezTo>
                    <a:pt x="43083" y="9123"/>
                    <a:pt x="43810" y="8396"/>
                    <a:pt x="44713" y="8396"/>
                  </a:cubicBezTo>
                  <a:close/>
                  <a:moveTo>
                    <a:pt x="24963" y="8672"/>
                  </a:moveTo>
                  <a:cubicBezTo>
                    <a:pt x="25063" y="8672"/>
                    <a:pt x="25164" y="8672"/>
                    <a:pt x="25264" y="8697"/>
                  </a:cubicBezTo>
                  <a:cubicBezTo>
                    <a:pt x="25991" y="8822"/>
                    <a:pt x="26567" y="9474"/>
                    <a:pt x="26567" y="10276"/>
                  </a:cubicBezTo>
                  <a:cubicBezTo>
                    <a:pt x="26567" y="11153"/>
                    <a:pt x="25840" y="11880"/>
                    <a:pt x="24963" y="11880"/>
                  </a:cubicBezTo>
                  <a:cubicBezTo>
                    <a:pt x="24662" y="11880"/>
                    <a:pt x="24387" y="11805"/>
                    <a:pt x="24161" y="11655"/>
                  </a:cubicBezTo>
                  <a:cubicBezTo>
                    <a:pt x="23685" y="11379"/>
                    <a:pt x="23359" y="10852"/>
                    <a:pt x="23359" y="10276"/>
                  </a:cubicBezTo>
                  <a:cubicBezTo>
                    <a:pt x="23359" y="9374"/>
                    <a:pt x="24061" y="8672"/>
                    <a:pt x="24963" y="8672"/>
                  </a:cubicBezTo>
                  <a:close/>
                  <a:moveTo>
                    <a:pt x="50201" y="10025"/>
                  </a:moveTo>
                  <a:cubicBezTo>
                    <a:pt x="51078" y="10025"/>
                    <a:pt x="51805" y="10727"/>
                    <a:pt x="51805" y="11629"/>
                  </a:cubicBezTo>
                  <a:cubicBezTo>
                    <a:pt x="51805" y="12507"/>
                    <a:pt x="51078" y="13233"/>
                    <a:pt x="50201" y="13233"/>
                  </a:cubicBezTo>
                  <a:cubicBezTo>
                    <a:pt x="50126" y="13233"/>
                    <a:pt x="50051" y="13208"/>
                    <a:pt x="49976" y="13208"/>
                  </a:cubicBezTo>
                  <a:cubicBezTo>
                    <a:pt x="49199" y="13108"/>
                    <a:pt x="48597" y="12431"/>
                    <a:pt x="48597" y="11629"/>
                  </a:cubicBezTo>
                  <a:cubicBezTo>
                    <a:pt x="48597" y="11178"/>
                    <a:pt x="48773" y="10777"/>
                    <a:pt x="49073" y="10477"/>
                  </a:cubicBezTo>
                  <a:cubicBezTo>
                    <a:pt x="49349" y="10201"/>
                    <a:pt x="49750" y="10025"/>
                    <a:pt x="50201" y="10025"/>
                  </a:cubicBezTo>
                  <a:close/>
                  <a:moveTo>
                    <a:pt x="18998" y="12431"/>
                  </a:moveTo>
                  <a:cubicBezTo>
                    <a:pt x="19875" y="12431"/>
                    <a:pt x="20602" y="13158"/>
                    <a:pt x="20602" y="14035"/>
                  </a:cubicBezTo>
                  <a:cubicBezTo>
                    <a:pt x="20602" y="14913"/>
                    <a:pt x="19875" y="15639"/>
                    <a:pt x="18998" y="15639"/>
                  </a:cubicBezTo>
                  <a:cubicBezTo>
                    <a:pt x="18096" y="15639"/>
                    <a:pt x="17394" y="14913"/>
                    <a:pt x="17394" y="14035"/>
                  </a:cubicBezTo>
                  <a:cubicBezTo>
                    <a:pt x="17394" y="13158"/>
                    <a:pt x="18096" y="12431"/>
                    <a:pt x="18998" y="12431"/>
                  </a:cubicBezTo>
                  <a:close/>
                  <a:moveTo>
                    <a:pt x="5865" y="13058"/>
                  </a:moveTo>
                  <a:cubicBezTo>
                    <a:pt x="6742" y="13058"/>
                    <a:pt x="7469" y="13785"/>
                    <a:pt x="7469" y="14662"/>
                  </a:cubicBezTo>
                  <a:cubicBezTo>
                    <a:pt x="7469" y="15564"/>
                    <a:pt x="6742" y="16266"/>
                    <a:pt x="5865" y="16266"/>
                  </a:cubicBezTo>
                  <a:cubicBezTo>
                    <a:pt x="4963" y="16266"/>
                    <a:pt x="4236" y="15564"/>
                    <a:pt x="4236" y="14662"/>
                  </a:cubicBezTo>
                  <a:cubicBezTo>
                    <a:pt x="4236" y="13785"/>
                    <a:pt x="4963" y="13058"/>
                    <a:pt x="5865" y="13058"/>
                  </a:cubicBezTo>
                  <a:close/>
                  <a:moveTo>
                    <a:pt x="29149" y="14035"/>
                  </a:moveTo>
                  <a:cubicBezTo>
                    <a:pt x="30051" y="14035"/>
                    <a:pt x="30753" y="14762"/>
                    <a:pt x="30753" y="15639"/>
                  </a:cubicBezTo>
                  <a:cubicBezTo>
                    <a:pt x="30753" y="16542"/>
                    <a:pt x="30051" y="17244"/>
                    <a:pt x="29149" y="17244"/>
                  </a:cubicBezTo>
                  <a:cubicBezTo>
                    <a:pt x="28271" y="17244"/>
                    <a:pt x="27545" y="16542"/>
                    <a:pt x="27545" y="15639"/>
                  </a:cubicBezTo>
                  <a:cubicBezTo>
                    <a:pt x="27545" y="14762"/>
                    <a:pt x="28271" y="14035"/>
                    <a:pt x="29149" y="14035"/>
                  </a:cubicBezTo>
                  <a:close/>
                  <a:moveTo>
                    <a:pt x="39174" y="14035"/>
                  </a:moveTo>
                  <a:cubicBezTo>
                    <a:pt x="40076" y="14035"/>
                    <a:pt x="40778" y="14762"/>
                    <a:pt x="40778" y="15639"/>
                  </a:cubicBezTo>
                  <a:cubicBezTo>
                    <a:pt x="40778" y="16542"/>
                    <a:pt x="40076" y="17244"/>
                    <a:pt x="39174" y="17244"/>
                  </a:cubicBezTo>
                  <a:cubicBezTo>
                    <a:pt x="38296" y="17244"/>
                    <a:pt x="37570" y="16542"/>
                    <a:pt x="37570" y="15639"/>
                  </a:cubicBezTo>
                  <a:cubicBezTo>
                    <a:pt x="37570" y="14762"/>
                    <a:pt x="38296" y="14035"/>
                    <a:pt x="39174" y="14035"/>
                  </a:cubicBezTo>
                  <a:close/>
                  <a:moveTo>
                    <a:pt x="11153" y="19650"/>
                  </a:moveTo>
                  <a:cubicBezTo>
                    <a:pt x="12031" y="19650"/>
                    <a:pt x="12757" y="20376"/>
                    <a:pt x="12757" y="21279"/>
                  </a:cubicBezTo>
                  <a:cubicBezTo>
                    <a:pt x="12757" y="22156"/>
                    <a:pt x="12031" y="22883"/>
                    <a:pt x="11153" y="22883"/>
                  </a:cubicBezTo>
                  <a:cubicBezTo>
                    <a:pt x="10251" y="22883"/>
                    <a:pt x="9524" y="22156"/>
                    <a:pt x="9524" y="21279"/>
                  </a:cubicBezTo>
                  <a:cubicBezTo>
                    <a:pt x="9524" y="20376"/>
                    <a:pt x="10251" y="19650"/>
                    <a:pt x="11153" y="19650"/>
                  </a:cubicBezTo>
                  <a:close/>
                  <a:moveTo>
                    <a:pt x="18998" y="19650"/>
                  </a:moveTo>
                  <a:cubicBezTo>
                    <a:pt x="19875" y="19650"/>
                    <a:pt x="20602" y="20376"/>
                    <a:pt x="20602" y="21279"/>
                  </a:cubicBezTo>
                  <a:cubicBezTo>
                    <a:pt x="20602" y="22156"/>
                    <a:pt x="19875" y="22883"/>
                    <a:pt x="18998" y="22883"/>
                  </a:cubicBezTo>
                  <a:cubicBezTo>
                    <a:pt x="18096" y="22883"/>
                    <a:pt x="17394" y="22156"/>
                    <a:pt x="17394" y="21279"/>
                  </a:cubicBezTo>
                  <a:cubicBezTo>
                    <a:pt x="17394" y="20376"/>
                    <a:pt x="18096" y="19650"/>
                    <a:pt x="18998" y="19650"/>
                  </a:cubicBezTo>
                  <a:close/>
                  <a:moveTo>
                    <a:pt x="24637" y="19650"/>
                  </a:moveTo>
                  <a:cubicBezTo>
                    <a:pt x="25539" y="19650"/>
                    <a:pt x="26241" y="20376"/>
                    <a:pt x="26241" y="21279"/>
                  </a:cubicBezTo>
                  <a:cubicBezTo>
                    <a:pt x="26241" y="22156"/>
                    <a:pt x="25539" y="22883"/>
                    <a:pt x="24637" y="22883"/>
                  </a:cubicBezTo>
                  <a:cubicBezTo>
                    <a:pt x="23760" y="22883"/>
                    <a:pt x="23033" y="22156"/>
                    <a:pt x="23033" y="21279"/>
                  </a:cubicBezTo>
                  <a:cubicBezTo>
                    <a:pt x="23033" y="20376"/>
                    <a:pt x="23760" y="19650"/>
                    <a:pt x="24637" y="19650"/>
                  </a:cubicBezTo>
                  <a:close/>
                  <a:moveTo>
                    <a:pt x="34662" y="19650"/>
                  </a:moveTo>
                  <a:cubicBezTo>
                    <a:pt x="35565" y="19650"/>
                    <a:pt x="36291" y="20376"/>
                    <a:pt x="36291" y="21279"/>
                  </a:cubicBezTo>
                  <a:cubicBezTo>
                    <a:pt x="36291" y="22156"/>
                    <a:pt x="35565" y="22883"/>
                    <a:pt x="34662" y="22883"/>
                  </a:cubicBezTo>
                  <a:cubicBezTo>
                    <a:pt x="33785" y="22883"/>
                    <a:pt x="33058" y="22156"/>
                    <a:pt x="33058" y="21279"/>
                  </a:cubicBezTo>
                  <a:cubicBezTo>
                    <a:pt x="33058" y="20376"/>
                    <a:pt x="33785" y="19650"/>
                    <a:pt x="34662" y="19650"/>
                  </a:cubicBezTo>
                  <a:close/>
                  <a:moveTo>
                    <a:pt x="44713" y="19650"/>
                  </a:moveTo>
                  <a:cubicBezTo>
                    <a:pt x="45590" y="19650"/>
                    <a:pt x="46317" y="20376"/>
                    <a:pt x="46317" y="21279"/>
                  </a:cubicBezTo>
                  <a:cubicBezTo>
                    <a:pt x="46317" y="22156"/>
                    <a:pt x="45590" y="22883"/>
                    <a:pt x="44713" y="22883"/>
                  </a:cubicBezTo>
                  <a:cubicBezTo>
                    <a:pt x="43810" y="22883"/>
                    <a:pt x="43083" y="22156"/>
                    <a:pt x="43083" y="21279"/>
                  </a:cubicBezTo>
                  <a:cubicBezTo>
                    <a:pt x="43083" y="20376"/>
                    <a:pt x="43810" y="19650"/>
                    <a:pt x="44713" y="19650"/>
                  </a:cubicBezTo>
                  <a:close/>
                  <a:moveTo>
                    <a:pt x="28948" y="25289"/>
                  </a:moveTo>
                  <a:cubicBezTo>
                    <a:pt x="29825" y="25289"/>
                    <a:pt x="30552" y="26015"/>
                    <a:pt x="30552" y="26893"/>
                  </a:cubicBezTo>
                  <a:cubicBezTo>
                    <a:pt x="30552" y="27795"/>
                    <a:pt x="29825" y="28497"/>
                    <a:pt x="28948" y="28497"/>
                  </a:cubicBezTo>
                  <a:cubicBezTo>
                    <a:pt x="28046" y="28497"/>
                    <a:pt x="27319" y="27795"/>
                    <a:pt x="27319" y="26893"/>
                  </a:cubicBezTo>
                  <a:cubicBezTo>
                    <a:pt x="27319" y="26015"/>
                    <a:pt x="28046" y="25289"/>
                    <a:pt x="28948" y="25289"/>
                  </a:cubicBezTo>
                  <a:close/>
                  <a:moveTo>
                    <a:pt x="38973" y="25289"/>
                  </a:moveTo>
                  <a:cubicBezTo>
                    <a:pt x="39850" y="25289"/>
                    <a:pt x="40577" y="26015"/>
                    <a:pt x="40577" y="26893"/>
                  </a:cubicBezTo>
                  <a:cubicBezTo>
                    <a:pt x="40577" y="27795"/>
                    <a:pt x="39850" y="28497"/>
                    <a:pt x="38973" y="28497"/>
                  </a:cubicBezTo>
                  <a:cubicBezTo>
                    <a:pt x="38071" y="28497"/>
                    <a:pt x="37369" y="27795"/>
                    <a:pt x="37369" y="26893"/>
                  </a:cubicBezTo>
                  <a:cubicBezTo>
                    <a:pt x="37369" y="26015"/>
                    <a:pt x="38071" y="25289"/>
                    <a:pt x="38973" y="25289"/>
                  </a:cubicBezTo>
                  <a:close/>
                  <a:moveTo>
                    <a:pt x="48998" y="25289"/>
                  </a:moveTo>
                  <a:cubicBezTo>
                    <a:pt x="49875" y="25289"/>
                    <a:pt x="50602" y="26015"/>
                    <a:pt x="50602" y="26893"/>
                  </a:cubicBezTo>
                  <a:cubicBezTo>
                    <a:pt x="50602" y="27795"/>
                    <a:pt x="49875" y="28497"/>
                    <a:pt x="48998" y="28497"/>
                  </a:cubicBezTo>
                  <a:cubicBezTo>
                    <a:pt x="48096" y="28497"/>
                    <a:pt x="47394" y="27795"/>
                    <a:pt x="47394" y="26893"/>
                  </a:cubicBezTo>
                  <a:cubicBezTo>
                    <a:pt x="47394" y="26015"/>
                    <a:pt x="48096" y="25289"/>
                    <a:pt x="48998" y="25289"/>
                  </a:cubicBezTo>
                  <a:close/>
                  <a:moveTo>
                    <a:pt x="23560" y="30903"/>
                  </a:moveTo>
                  <a:cubicBezTo>
                    <a:pt x="24462" y="30903"/>
                    <a:pt x="25164" y="31630"/>
                    <a:pt x="25164" y="32532"/>
                  </a:cubicBezTo>
                  <a:cubicBezTo>
                    <a:pt x="25164" y="33409"/>
                    <a:pt x="24462" y="34136"/>
                    <a:pt x="23560" y="34136"/>
                  </a:cubicBezTo>
                  <a:cubicBezTo>
                    <a:pt x="22682" y="34136"/>
                    <a:pt x="21956" y="33409"/>
                    <a:pt x="21956" y="32532"/>
                  </a:cubicBezTo>
                  <a:cubicBezTo>
                    <a:pt x="21956" y="31630"/>
                    <a:pt x="22682" y="30903"/>
                    <a:pt x="23560" y="30903"/>
                  </a:cubicBezTo>
                  <a:close/>
                  <a:moveTo>
                    <a:pt x="33585" y="30903"/>
                  </a:moveTo>
                  <a:cubicBezTo>
                    <a:pt x="34487" y="30903"/>
                    <a:pt x="35214" y="31630"/>
                    <a:pt x="35214" y="32532"/>
                  </a:cubicBezTo>
                  <a:cubicBezTo>
                    <a:pt x="35214" y="33409"/>
                    <a:pt x="34487" y="34136"/>
                    <a:pt x="33585" y="34136"/>
                  </a:cubicBezTo>
                  <a:cubicBezTo>
                    <a:pt x="32707" y="34136"/>
                    <a:pt x="31981" y="33409"/>
                    <a:pt x="31981" y="32532"/>
                  </a:cubicBezTo>
                  <a:cubicBezTo>
                    <a:pt x="31981" y="31630"/>
                    <a:pt x="32707" y="30903"/>
                    <a:pt x="33585" y="30903"/>
                  </a:cubicBezTo>
                  <a:close/>
                  <a:moveTo>
                    <a:pt x="43635" y="30903"/>
                  </a:moveTo>
                  <a:cubicBezTo>
                    <a:pt x="44512" y="30903"/>
                    <a:pt x="45239" y="31630"/>
                    <a:pt x="45239" y="32532"/>
                  </a:cubicBezTo>
                  <a:cubicBezTo>
                    <a:pt x="45239" y="33409"/>
                    <a:pt x="44512" y="34136"/>
                    <a:pt x="43635" y="34136"/>
                  </a:cubicBezTo>
                  <a:cubicBezTo>
                    <a:pt x="42733" y="34136"/>
                    <a:pt x="42006" y="33409"/>
                    <a:pt x="42006" y="32532"/>
                  </a:cubicBezTo>
                  <a:cubicBezTo>
                    <a:pt x="42006" y="31630"/>
                    <a:pt x="42733" y="30903"/>
                    <a:pt x="43635" y="30903"/>
                  </a:cubicBezTo>
                  <a:close/>
                  <a:moveTo>
                    <a:pt x="27545" y="36542"/>
                  </a:moveTo>
                  <a:cubicBezTo>
                    <a:pt x="28422" y="36542"/>
                    <a:pt x="29149" y="37269"/>
                    <a:pt x="29149" y="38146"/>
                  </a:cubicBezTo>
                  <a:cubicBezTo>
                    <a:pt x="29149" y="39048"/>
                    <a:pt x="28422" y="39750"/>
                    <a:pt x="27545" y="39750"/>
                  </a:cubicBezTo>
                  <a:cubicBezTo>
                    <a:pt x="26667" y="39750"/>
                    <a:pt x="25940" y="39048"/>
                    <a:pt x="25940" y="38146"/>
                  </a:cubicBezTo>
                  <a:cubicBezTo>
                    <a:pt x="25940" y="37269"/>
                    <a:pt x="26667" y="36542"/>
                    <a:pt x="27545" y="36542"/>
                  </a:cubicBezTo>
                  <a:close/>
                  <a:moveTo>
                    <a:pt x="37570" y="36542"/>
                  </a:moveTo>
                  <a:cubicBezTo>
                    <a:pt x="38472" y="36542"/>
                    <a:pt x="39174" y="37269"/>
                    <a:pt x="39174" y="38146"/>
                  </a:cubicBezTo>
                  <a:cubicBezTo>
                    <a:pt x="39174" y="39048"/>
                    <a:pt x="38472" y="39750"/>
                    <a:pt x="37570" y="39750"/>
                  </a:cubicBezTo>
                  <a:cubicBezTo>
                    <a:pt x="36692" y="39750"/>
                    <a:pt x="35966" y="39048"/>
                    <a:pt x="35966" y="38146"/>
                  </a:cubicBezTo>
                  <a:cubicBezTo>
                    <a:pt x="35966" y="37269"/>
                    <a:pt x="36692" y="36542"/>
                    <a:pt x="37570" y="36542"/>
                  </a:cubicBezTo>
                  <a:close/>
                  <a:moveTo>
                    <a:pt x="47595" y="36542"/>
                  </a:moveTo>
                  <a:cubicBezTo>
                    <a:pt x="48497" y="36542"/>
                    <a:pt x="49199" y="37269"/>
                    <a:pt x="49199" y="38146"/>
                  </a:cubicBezTo>
                  <a:cubicBezTo>
                    <a:pt x="49199" y="39048"/>
                    <a:pt x="48497" y="39750"/>
                    <a:pt x="47595" y="39750"/>
                  </a:cubicBezTo>
                  <a:cubicBezTo>
                    <a:pt x="46718" y="39750"/>
                    <a:pt x="45991" y="39048"/>
                    <a:pt x="45991" y="38146"/>
                  </a:cubicBezTo>
                  <a:cubicBezTo>
                    <a:pt x="45991" y="37269"/>
                    <a:pt x="46718" y="36542"/>
                    <a:pt x="47595" y="36542"/>
                  </a:cubicBezTo>
                  <a:close/>
                  <a:moveTo>
                    <a:pt x="57018" y="43785"/>
                  </a:moveTo>
                  <a:cubicBezTo>
                    <a:pt x="57896" y="43785"/>
                    <a:pt x="58622" y="44487"/>
                    <a:pt x="58622" y="45389"/>
                  </a:cubicBezTo>
                  <a:cubicBezTo>
                    <a:pt x="58622" y="46266"/>
                    <a:pt x="57896" y="46993"/>
                    <a:pt x="57018" y="46993"/>
                  </a:cubicBezTo>
                  <a:cubicBezTo>
                    <a:pt x="56116" y="46993"/>
                    <a:pt x="55389" y="46266"/>
                    <a:pt x="55389" y="45389"/>
                  </a:cubicBezTo>
                  <a:cubicBezTo>
                    <a:pt x="55389" y="44487"/>
                    <a:pt x="56116" y="43785"/>
                    <a:pt x="57018" y="43785"/>
                  </a:cubicBezTo>
                  <a:close/>
                  <a:moveTo>
                    <a:pt x="28748" y="0"/>
                  </a:moveTo>
                  <a:cubicBezTo>
                    <a:pt x="27620" y="777"/>
                    <a:pt x="26417" y="1755"/>
                    <a:pt x="25088" y="2958"/>
                  </a:cubicBezTo>
                  <a:cubicBezTo>
                    <a:pt x="25314" y="3233"/>
                    <a:pt x="25439" y="3559"/>
                    <a:pt x="25439" y="3910"/>
                  </a:cubicBezTo>
                  <a:cubicBezTo>
                    <a:pt x="25439" y="4487"/>
                    <a:pt x="25138" y="4988"/>
                    <a:pt x="24687" y="5263"/>
                  </a:cubicBezTo>
                  <a:cubicBezTo>
                    <a:pt x="24662" y="5464"/>
                    <a:pt x="24637" y="5665"/>
                    <a:pt x="24612" y="5865"/>
                  </a:cubicBezTo>
                  <a:cubicBezTo>
                    <a:pt x="24496" y="6444"/>
                    <a:pt x="23952" y="7388"/>
                    <a:pt x="23276" y="7388"/>
                  </a:cubicBezTo>
                  <a:cubicBezTo>
                    <a:pt x="23221" y="7388"/>
                    <a:pt x="23165" y="7382"/>
                    <a:pt x="23108" y="7369"/>
                  </a:cubicBezTo>
                  <a:lnTo>
                    <a:pt x="23108" y="7369"/>
                  </a:lnTo>
                  <a:cubicBezTo>
                    <a:pt x="23234" y="8296"/>
                    <a:pt x="23083" y="9474"/>
                    <a:pt x="22031" y="9649"/>
                  </a:cubicBezTo>
                  <a:cubicBezTo>
                    <a:pt x="21975" y="9658"/>
                    <a:pt x="21922" y="9662"/>
                    <a:pt x="21871" y="9662"/>
                  </a:cubicBezTo>
                  <a:cubicBezTo>
                    <a:pt x="21469" y="9662"/>
                    <a:pt x="21234" y="9407"/>
                    <a:pt x="21078" y="9073"/>
                  </a:cubicBezTo>
                  <a:lnTo>
                    <a:pt x="21053" y="9073"/>
                  </a:lnTo>
                  <a:cubicBezTo>
                    <a:pt x="20903" y="8998"/>
                    <a:pt x="20778" y="8898"/>
                    <a:pt x="20627" y="8747"/>
                  </a:cubicBezTo>
                  <a:cubicBezTo>
                    <a:pt x="20602" y="8747"/>
                    <a:pt x="20602" y="8772"/>
                    <a:pt x="20602" y="8772"/>
                  </a:cubicBezTo>
                  <a:cubicBezTo>
                    <a:pt x="20251" y="8722"/>
                    <a:pt x="19950" y="8622"/>
                    <a:pt x="19650" y="8472"/>
                  </a:cubicBezTo>
                  <a:cubicBezTo>
                    <a:pt x="19349" y="8797"/>
                    <a:pt x="19023" y="9123"/>
                    <a:pt x="18722" y="9424"/>
                  </a:cubicBezTo>
                  <a:cubicBezTo>
                    <a:pt x="16417" y="11855"/>
                    <a:pt x="14838" y="13459"/>
                    <a:pt x="13785" y="14436"/>
                  </a:cubicBezTo>
                  <a:cubicBezTo>
                    <a:pt x="13986" y="14712"/>
                    <a:pt x="14111" y="15038"/>
                    <a:pt x="14111" y="15389"/>
                  </a:cubicBezTo>
                  <a:cubicBezTo>
                    <a:pt x="14111" y="16266"/>
                    <a:pt x="13384" y="16993"/>
                    <a:pt x="12507" y="16993"/>
                  </a:cubicBezTo>
                  <a:cubicBezTo>
                    <a:pt x="11605" y="16993"/>
                    <a:pt x="10903" y="16266"/>
                    <a:pt x="10903" y="15389"/>
                  </a:cubicBezTo>
                  <a:cubicBezTo>
                    <a:pt x="10903" y="15138"/>
                    <a:pt x="10953" y="14888"/>
                    <a:pt x="11053" y="14662"/>
                  </a:cubicBezTo>
                  <a:cubicBezTo>
                    <a:pt x="10226" y="13634"/>
                    <a:pt x="8873" y="11855"/>
                    <a:pt x="7595" y="10201"/>
                  </a:cubicBezTo>
                  <a:cubicBezTo>
                    <a:pt x="7469" y="10251"/>
                    <a:pt x="7319" y="10276"/>
                    <a:pt x="7168" y="10276"/>
                  </a:cubicBezTo>
                  <a:cubicBezTo>
                    <a:pt x="6818" y="10276"/>
                    <a:pt x="6492" y="10151"/>
                    <a:pt x="6216" y="9950"/>
                  </a:cubicBezTo>
                  <a:cubicBezTo>
                    <a:pt x="3960" y="10953"/>
                    <a:pt x="2131" y="11755"/>
                    <a:pt x="777" y="12331"/>
                  </a:cubicBezTo>
                  <a:cubicBezTo>
                    <a:pt x="903" y="12582"/>
                    <a:pt x="978" y="12832"/>
                    <a:pt x="978" y="13133"/>
                  </a:cubicBezTo>
                  <a:cubicBezTo>
                    <a:pt x="978" y="13785"/>
                    <a:pt x="577" y="14361"/>
                    <a:pt x="0" y="14587"/>
                  </a:cubicBezTo>
                  <a:cubicBezTo>
                    <a:pt x="828" y="16216"/>
                    <a:pt x="1630" y="17695"/>
                    <a:pt x="2432" y="19023"/>
                  </a:cubicBezTo>
                  <a:cubicBezTo>
                    <a:pt x="2582" y="18973"/>
                    <a:pt x="2732" y="18948"/>
                    <a:pt x="2883" y="18948"/>
                  </a:cubicBezTo>
                  <a:cubicBezTo>
                    <a:pt x="3760" y="18948"/>
                    <a:pt x="4487" y="19675"/>
                    <a:pt x="4487" y="20552"/>
                  </a:cubicBezTo>
                  <a:cubicBezTo>
                    <a:pt x="4487" y="20953"/>
                    <a:pt x="4336" y="21304"/>
                    <a:pt x="4086" y="21604"/>
                  </a:cubicBezTo>
                  <a:cubicBezTo>
                    <a:pt x="7216" y="26066"/>
                    <a:pt x="10128" y="28154"/>
                    <a:pt x="13126" y="28154"/>
                  </a:cubicBezTo>
                  <a:cubicBezTo>
                    <a:pt x="13345" y="28154"/>
                    <a:pt x="13565" y="28143"/>
                    <a:pt x="13785" y="28121"/>
                  </a:cubicBezTo>
                  <a:cubicBezTo>
                    <a:pt x="13710" y="27920"/>
                    <a:pt x="13685" y="27745"/>
                    <a:pt x="13685" y="27519"/>
                  </a:cubicBezTo>
                  <a:cubicBezTo>
                    <a:pt x="13685" y="26642"/>
                    <a:pt x="14387" y="25915"/>
                    <a:pt x="15289" y="25915"/>
                  </a:cubicBezTo>
                  <a:cubicBezTo>
                    <a:pt x="16041" y="25915"/>
                    <a:pt x="16667" y="26467"/>
                    <a:pt x="16843" y="27168"/>
                  </a:cubicBezTo>
                  <a:cubicBezTo>
                    <a:pt x="18096" y="26567"/>
                    <a:pt x="19474" y="25690"/>
                    <a:pt x="20878" y="24662"/>
                  </a:cubicBezTo>
                  <a:cubicBezTo>
                    <a:pt x="21379" y="21279"/>
                    <a:pt x="22081" y="17920"/>
                    <a:pt x="23008" y="14612"/>
                  </a:cubicBezTo>
                  <a:cubicBezTo>
                    <a:pt x="23027" y="14499"/>
                    <a:pt x="23116" y="14443"/>
                    <a:pt x="23202" y="14443"/>
                  </a:cubicBezTo>
                  <a:cubicBezTo>
                    <a:pt x="23231" y="14443"/>
                    <a:pt x="23259" y="14449"/>
                    <a:pt x="23284" y="14462"/>
                  </a:cubicBezTo>
                  <a:cubicBezTo>
                    <a:pt x="23409" y="14487"/>
                    <a:pt x="23484" y="14587"/>
                    <a:pt x="23459" y="14737"/>
                  </a:cubicBezTo>
                  <a:cubicBezTo>
                    <a:pt x="22006" y="19925"/>
                    <a:pt x="21128" y="25239"/>
                    <a:pt x="20652" y="30602"/>
                  </a:cubicBezTo>
                  <a:cubicBezTo>
                    <a:pt x="20402" y="33409"/>
                    <a:pt x="20276" y="36216"/>
                    <a:pt x="20226" y="39023"/>
                  </a:cubicBezTo>
                  <a:cubicBezTo>
                    <a:pt x="20226" y="39524"/>
                    <a:pt x="20126" y="41429"/>
                    <a:pt x="20126" y="42757"/>
                  </a:cubicBezTo>
                  <a:cubicBezTo>
                    <a:pt x="20727" y="43083"/>
                    <a:pt x="21354" y="43409"/>
                    <a:pt x="21956" y="43710"/>
                  </a:cubicBezTo>
                  <a:cubicBezTo>
                    <a:pt x="22006" y="42858"/>
                    <a:pt x="22707" y="42156"/>
                    <a:pt x="23560" y="42156"/>
                  </a:cubicBezTo>
                  <a:cubicBezTo>
                    <a:pt x="24462" y="42156"/>
                    <a:pt x="25164" y="42883"/>
                    <a:pt x="25164" y="43785"/>
                  </a:cubicBezTo>
                  <a:cubicBezTo>
                    <a:pt x="25164" y="43885"/>
                    <a:pt x="25164" y="44011"/>
                    <a:pt x="25138" y="44111"/>
                  </a:cubicBezTo>
                  <a:lnTo>
                    <a:pt x="32031" y="44111"/>
                  </a:lnTo>
                  <a:cubicBezTo>
                    <a:pt x="32006" y="44011"/>
                    <a:pt x="31981" y="43885"/>
                    <a:pt x="31981" y="43785"/>
                  </a:cubicBezTo>
                  <a:cubicBezTo>
                    <a:pt x="31981" y="42883"/>
                    <a:pt x="32707" y="42156"/>
                    <a:pt x="33585" y="42156"/>
                  </a:cubicBezTo>
                  <a:cubicBezTo>
                    <a:pt x="34487" y="42156"/>
                    <a:pt x="35214" y="42883"/>
                    <a:pt x="35214" y="43785"/>
                  </a:cubicBezTo>
                  <a:cubicBezTo>
                    <a:pt x="35214" y="43885"/>
                    <a:pt x="35189" y="44011"/>
                    <a:pt x="35164" y="44111"/>
                  </a:cubicBezTo>
                  <a:lnTo>
                    <a:pt x="42056" y="44111"/>
                  </a:lnTo>
                  <a:cubicBezTo>
                    <a:pt x="42031" y="44011"/>
                    <a:pt x="42006" y="43885"/>
                    <a:pt x="42006" y="43785"/>
                  </a:cubicBezTo>
                  <a:cubicBezTo>
                    <a:pt x="42006" y="42883"/>
                    <a:pt x="42733" y="42156"/>
                    <a:pt x="43635" y="42156"/>
                  </a:cubicBezTo>
                  <a:cubicBezTo>
                    <a:pt x="44512" y="42156"/>
                    <a:pt x="45239" y="42883"/>
                    <a:pt x="45239" y="43785"/>
                  </a:cubicBezTo>
                  <a:cubicBezTo>
                    <a:pt x="45239" y="43885"/>
                    <a:pt x="45214" y="44011"/>
                    <a:pt x="45189" y="44111"/>
                  </a:cubicBezTo>
                  <a:lnTo>
                    <a:pt x="51154" y="44111"/>
                  </a:lnTo>
                  <a:cubicBezTo>
                    <a:pt x="51329" y="44111"/>
                    <a:pt x="51705" y="44161"/>
                    <a:pt x="52106" y="44186"/>
                  </a:cubicBezTo>
                  <a:cubicBezTo>
                    <a:pt x="52081" y="44061"/>
                    <a:pt x="52056" y="43910"/>
                    <a:pt x="52056" y="43785"/>
                  </a:cubicBezTo>
                  <a:cubicBezTo>
                    <a:pt x="52056" y="42983"/>
                    <a:pt x="52632" y="42331"/>
                    <a:pt x="53409" y="42206"/>
                  </a:cubicBezTo>
                  <a:cubicBezTo>
                    <a:pt x="53384" y="41930"/>
                    <a:pt x="53384" y="41730"/>
                    <a:pt x="53384" y="41680"/>
                  </a:cubicBezTo>
                  <a:cubicBezTo>
                    <a:pt x="53409" y="41028"/>
                    <a:pt x="53409" y="40351"/>
                    <a:pt x="53409" y="39675"/>
                  </a:cubicBezTo>
                  <a:cubicBezTo>
                    <a:pt x="53384" y="38572"/>
                    <a:pt x="53359" y="37494"/>
                    <a:pt x="53334" y="36391"/>
                  </a:cubicBezTo>
                  <a:cubicBezTo>
                    <a:pt x="53309" y="35615"/>
                    <a:pt x="53259" y="34838"/>
                    <a:pt x="53234" y="34061"/>
                  </a:cubicBezTo>
                  <a:cubicBezTo>
                    <a:pt x="52557" y="33860"/>
                    <a:pt x="52056" y="33259"/>
                    <a:pt x="52056" y="32532"/>
                  </a:cubicBezTo>
                  <a:cubicBezTo>
                    <a:pt x="52056" y="31855"/>
                    <a:pt x="52457" y="31304"/>
                    <a:pt x="53008" y="31053"/>
                  </a:cubicBezTo>
                  <a:cubicBezTo>
                    <a:pt x="52958" y="30502"/>
                    <a:pt x="52908" y="29950"/>
                    <a:pt x="52858" y="29399"/>
                  </a:cubicBezTo>
                  <a:cubicBezTo>
                    <a:pt x="52432" y="25013"/>
                    <a:pt x="51705" y="20652"/>
                    <a:pt x="50627" y="16391"/>
                  </a:cubicBezTo>
                  <a:cubicBezTo>
                    <a:pt x="50352" y="16893"/>
                    <a:pt x="49825" y="17244"/>
                    <a:pt x="49199" y="17244"/>
                  </a:cubicBezTo>
                  <a:cubicBezTo>
                    <a:pt x="48322" y="17244"/>
                    <a:pt x="47595" y="16517"/>
                    <a:pt x="47595" y="15639"/>
                  </a:cubicBezTo>
                  <a:cubicBezTo>
                    <a:pt x="47595" y="14762"/>
                    <a:pt x="48322" y="14035"/>
                    <a:pt x="49199" y="14035"/>
                  </a:cubicBezTo>
                  <a:cubicBezTo>
                    <a:pt x="49650" y="14035"/>
                    <a:pt x="50076" y="14211"/>
                    <a:pt x="50352" y="14512"/>
                  </a:cubicBezTo>
                  <a:cubicBezTo>
                    <a:pt x="50377" y="14612"/>
                    <a:pt x="50402" y="14687"/>
                    <a:pt x="50427" y="14787"/>
                  </a:cubicBezTo>
                  <a:cubicBezTo>
                    <a:pt x="50452" y="14863"/>
                    <a:pt x="50477" y="14938"/>
                    <a:pt x="50502" y="15013"/>
                  </a:cubicBezTo>
                  <a:cubicBezTo>
                    <a:pt x="50523" y="15009"/>
                    <a:pt x="50544" y="15007"/>
                    <a:pt x="50564" y="15007"/>
                  </a:cubicBezTo>
                  <a:cubicBezTo>
                    <a:pt x="50666" y="15007"/>
                    <a:pt x="50757" y="15059"/>
                    <a:pt x="50778" y="15163"/>
                  </a:cubicBezTo>
                  <a:cubicBezTo>
                    <a:pt x="51855" y="19148"/>
                    <a:pt x="52607" y="23183"/>
                    <a:pt x="53109" y="27269"/>
                  </a:cubicBezTo>
                  <a:cubicBezTo>
                    <a:pt x="53384" y="27043"/>
                    <a:pt x="53710" y="26893"/>
                    <a:pt x="54111" y="26893"/>
                  </a:cubicBezTo>
                  <a:cubicBezTo>
                    <a:pt x="54988" y="26893"/>
                    <a:pt x="55715" y="27620"/>
                    <a:pt x="55715" y="28497"/>
                  </a:cubicBezTo>
                  <a:cubicBezTo>
                    <a:pt x="55715" y="29399"/>
                    <a:pt x="54988" y="30101"/>
                    <a:pt x="54111" y="30101"/>
                  </a:cubicBezTo>
                  <a:cubicBezTo>
                    <a:pt x="53835" y="30101"/>
                    <a:pt x="53610" y="30051"/>
                    <a:pt x="53384" y="29925"/>
                  </a:cubicBezTo>
                  <a:lnTo>
                    <a:pt x="53384" y="29925"/>
                  </a:lnTo>
                  <a:cubicBezTo>
                    <a:pt x="53660" y="32732"/>
                    <a:pt x="53810" y="35564"/>
                    <a:pt x="53835" y="38371"/>
                  </a:cubicBezTo>
                  <a:cubicBezTo>
                    <a:pt x="54312" y="38647"/>
                    <a:pt x="54637" y="39173"/>
                    <a:pt x="54637" y="39750"/>
                  </a:cubicBezTo>
                  <a:cubicBezTo>
                    <a:pt x="54637" y="40351"/>
                    <a:pt x="54312" y="40853"/>
                    <a:pt x="53860" y="41128"/>
                  </a:cubicBezTo>
                  <a:cubicBezTo>
                    <a:pt x="53835" y="42206"/>
                    <a:pt x="53835" y="43284"/>
                    <a:pt x="53785" y="44336"/>
                  </a:cubicBezTo>
                  <a:cubicBezTo>
                    <a:pt x="53785" y="44462"/>
                    <a:pt x="53685" y="44587"/>
                    <a:pt x="53560" y="44587"/>
                  </a:cubicBezTo>
                  <a:lnTo>
                    <a:pt x="53510" y="44587"/>
                  </a:lnTo>
                  <a:cubicBezTo>
                    <a:pt x="53635" y="45590"/>
                    <a:pt x="53785" y="46617"/>
                    <a:pt x="53936" y="47645"/>
                  </a:cubicBezTo>
                  <a:lnTo>
                    <a:pt x="60878" y="47645"/>
                  </a:lnTo>
                  <a:cubicBezTo>
                    <a:pt x="60728" y="46016"/>
                    <a:pt x="60527" y="44361"/>
                    <a:pt x="60327" y="42732"/>
                  </a:cubicBezTo>
                  <a:cubicBezTo>
                    <a:pt x="60026" y="40301"/>
                    <a:pt x="59650" y="37895"/>
                    <a:pt x="59249" y="35489"/>
                  </a:cubicBezTo>
                  <a:cubicBezTo>
                    <a:pt x="58998" y="35640"/>
                    <a:pt x="58698" y="35740"/>
                    <a:pt x="58397" y="35740"/>
                  </a:cubicBezTo>
                  <a:cubicBezTo>
                    <a:pt x="57520" y="35740"/>
                    <a:pt x="56793" y="35013"/>
                    <a:pt x="56793" y="34136"/>
                  </a:cubicBezTo>
                  <a:cubicBezTo>
                    <a:pt x="56793" y="33234"/>
                    <a:pt x="57520" y="32532"/>
                    <a:pt x="58397" y="32532"/>
                  </a:cubicBezTo>
                  <a:cubicBezTo>
                    <a:pt x="58497" y="32532"/>
                    <a:pt x="58597" y="32532"/>
                    <a:pt x="58698" y="32557"/>
                  </a:cubicBezTo>
                  <a:cubicBezTo>
                    <a:pt x="58622" y="32181"/>
                    <a:pt x="58572" y="31805"/>
                    <a:pt x="58497" y="31454"/>
                  </a:cubicBezTo>
                  <a:cubicBezTo>
                    <a:pt x="58046" y="29224"/>
                    <a:pt x="57545" y="26993"/>
                    <a:pt x="56993" y="24762"/>
                  </a:cubicBezTo>
                  <a:cubicBezTo>
                    <a:pt x="56266" y="24612"/>
                    <a:pt x="55715" y="23985"/>
                    <a:pt x="55715" y="23208"/>
                  </a:cubicBezTo>
                  <a:cubicBezTo>
                    <a:pt x="55715" y="22732"/>
                    <a:pt x="55916" y="22306"/>
                    <a:pt x="56241" y="22005"/>
                  </a:cubicBezTo>
                  <a:cubicBezTo>
                    <a:pt x="55916" y="20802"/>
                    <a:pt x="55565" y="19624"/>
                    <a:pt x="55189" y="18421"/>
                  </a:cubicBezTo>
                  <a:cubicBezTo>
                    <a:pt x="54888" y="18697"/>
                    <a:pt x="54512" y="18848"/>
                    <a:pt x="54111" y="18848"/>
                  </a:cubicBezTo>
                  <a:cubicBezTo>
                    <a:pt x="53209" y="18848"/>
                    <a:pt x="52507" y="18146"/>
                    <a:pt x="52507" y="17244"/>
                  </a:cubicBezTo>
                  <a:cubicBezTo>
                    <a:pt x="52507" y="16366"/>
                    <a:pt x="53209" y="15639"/>
                    <a:pt x="54111" y="15639"/>
                  </a:cubicBezTo>
                  <a:lnTo>
                    <a:pt x="54236" y="15639"/>
                  </a:lnTo>
                  <a:cubicBezTo>
                    <a:pt x="53710" y="14211"/>
                    <a:pt x="53159" y="12782"/>
                    <a:pt x="52557" y="11354"/>
                  </a:cubicBezTo>
                  <a:cubicBezTo>
                    <a:pt x="50878" y="7469"/>
                    <a:pt x="48672" y="2883"/>
                    <a:pt x="45063" y="351"/>
                  </a:cubicBezTo>
                  <a:lnTo>
                    <a:pt x="45063" y="351"/>
                  </a:lnTo>
                  <a:cubicBezTo>
                    <a:pt x="45239" y="1078"/>
                    <a:pt x="45264" y="1755"/>
                    <a:pt x="45013" y="2281"/>
                  </a:cubicBezTo>
                  <a:cubicBezTo>
                    <a:pt x="44763" y="2807"/>
                    <a:pt x="44261" y="3183"/>
                    <a:pt x="43409" y="3309"/>
                  </a:cubicBezTo>
                  <a:cubicBezTo>
                    <a:pt x="43247" y="3341"/>
                    <a:pt x="43083" y="3355"/>
                    <a:pt x="42917" y="3355"/>
                  </a:cubicBezTo>
                  <a:cubicBezTo>
                    <a:pt x="42568" y="3355"/>
                    <a:pt x="42212" y="3293"/>
                    <a:pt x="41855" y="3208"/>
                  </a:cubicBezTo>
                  <a:lnTo>
                    <a:pt x="41855" y="3208"/>
                  </a:lnTo>
                  <a:cubicBezTo>
                    <a:pt x="42181" y="3509"/>
                    <a:pt x="42407" y="3910"/>
                    <a:pt x="42407" y="4386"/>
                  </a:cubicBezTo>
                  <a:cubicBezTo>
                    <a:pt x="42407" y="5263"/>
                    <a:pt x="41680" y="5990"/>
                    <a:pt x="40778" y="5990"/>
                  </a:cubicBezTo>
                  <a:cubicBezTo>
                    <a:pt x="39900" y="5990"/>
                    <a:pt x="39174" y="5263"/>
                    <a:pt x="39174" y="4386"/>
                  </a:cubicBezTo>
                  <a:cubicBezTo>
                    <a:pt x="39174" y="4136"/>
                    <a:pt x="39249" y="3910"/>
                    <a:pt x="39349" y="3710"/>
                  </a:cubicBezTo>
                  <a:cubicBezTo>
                    <a:pt x="38773" y="3183"/>
                    <a:pt x="38221" y="2431"/>
                    <a:pt x="37745" y="1705"/>
                  </a:cubicBezTo>
                  <a:lnTo>
                    <a:pt x="37745" y="1705"/>
                  </a:lnTo>
                  <a:lnTo>
                    <a:pt x="39424" y="6893"/>
                  </a:lnTo>
                  <a:cubicBezTo>
                    <a:pt x="39469" y="7073"/>
                    <a:pt x="39325" y="7190"/>
                    <a:pt x="39186" y="7190"/>
                  </a:cubicBezTo>
                  <a:cubicBezTo>
                    <a:pt x="39093" y="7190"/>
                    <a:pt x="39003" y="7138"/>
                    <a:pt x="38973" y="7018"/>
                  </a:cubicBezTo>
                  <a:cubicBezTo>
                    <a:pt x="38271" y="4862"/>
                    <a:pt x="37570" y="2707"/>
                    <a:pt x="36893" y="527"/>
                  </a:cubicBezTo>
                  <a:lnTo>
                    <a:pt x="35063" y="7118"/>
                  </a:lnTo>
                  <a:cubicBezTo>
                    <a:pt x="35034" y="7226"/>
                    <a:pt x="34947" y="7273"/>
                    <a:pt x="34856" y="7273"/>
                  </a:cubicBezTo>
                  <a:cubicBezTo>
                    <a:pt x="34715" y="7273"/>
                    <a:pt x="34566" y="7161"/>
                    <a:pt x="34612" y="6993"/>
                  </a:cubicBezTo>
                  <a:cubicBezTo>
                    <a:pt x="35088" y="5238"/>
                    <a:pt x="35590" y="3484"/>
                    <a:pt x="36066" y="1730"/>
                  </a:cubicBezTo>
                  <a:lnTo>
                    <a:pt x="36066" y="1730"/>
                  </a:lnTo>
                  <a:cubicBezTo>
                    <a:pt x="35314" y="3031"/>
                    <a:pt x="34265" y="4464"/>
                    <a:pt x="33293" y="4464"/>
                  </a:cubicBezTo>
                  <a:cubicBezTo>
                    <a:pt x="33067" y="4464"/>
                    <a:pt x="32845" y="4386"/>
                    <a:pt x="32632" y="4211"/>
                  </a:cubicBezTo>
                  <a:cubicBezTo>
                    <a:pt x="32206" y="3860"/>
                    <a:pt x="32106" y="3484"/>
                    <a:pt x="32206" y="3083"/>
                  </a:cubicBezTo>
                  <a:lnTo>
                    <a:pt x="32206" y="3083"/>
                  </a:lnTo>
                  <a:cubicBezTo>
                    <a:pt x="32081" y="3108"/>
                    <a:pt x="31956" y="3158"/>
                    <a:pt x="31830" y="3183"/>
                  </a:cubicBezTo>
                  <a:cubicBezTo>
                    <a:pt x="32156" y="3484"/>
                    <a:pt x="32357" y="3910"/>
                    <a:pt x="32357" y="4386"/>
                  </a:cubicBezTo>
                  <a:cubicBezTo>
                    <a:pt x="32357" y="5263"/>
                    <a:pt x="31655" y="5990"/>
                    <a:pt x="30753" y="5990"/>
                  </a:cubicBezTo>
                  <a:cubicBezTo>
                    <a:pt x="29875" y="5990"/>
                    <a:pt x="29149" y="5263"/>
                    <a:pt x="29149" y="4386"/>
                  </a:cubicBezTo>
                  <a:cubicBezTo>
                    <a:pt x="29149" y="3885"/>
                    <a:pt x="29399" y="3434"/>
                    <a:pt x="29775" y="3133"/>
                  </a:cubicBezTo>
                  <a:cubicBezTo>
                    <a:pt x="29349" y="2933"/>
                    <a:pt x="29023" y="2557"/>
                    <a:pt x="28823" y="1980"/>
                  </a:cubicBezTo>
                  <a:cubicBezTo>
                    <a:pt x="28823" y="1905"/>
                    <a:pt x="28798" y="1855"/>
                    <a:pt x="28773" y="1780"/>
                  </a:cubicBezTo>
                  <a:cubicBezTo>
                    <a:pt x="28622" y="1203"/>
                    <a:pt x="28622" y="602"/>
                    <a:pt x="28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9" name="Google Shape;1339;p34"/>
            <p:cNvGrpSpPr/>
            <p:nvPr/>
          </p:nvGrpSpPr>
          <p:grpSpPr>
            <a:xfrm>
              <a:off x="1175299" y="3233036"/>
              <a:ext cx="1093078" cy="804769"/>
              <a:chOff x="1175299" y="3233036"/>
              <a:chExt cx="1093078" cy="804769"/>
            </a:xfrm>
          </p:grpSpPr>
          <p:sp>
            <p:nvSpPr>
              <p:cNvPr id="1340" name="Google Shape;1340;p34"/>
              <p:cNvSpPr/>
              <p:nvPr/>
            </p:nvSpPr>
            <p:spPr>
              <a:xfrm>
                <a:off x="1303044" y="3356212"/>
                <a:ext cx="25101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728" extrusionOk="0">
                    <a:moveTo>
                      <a:pt x="902" y="0"/>
                    </a:moveTo>
                    <a:cubicBezTo>
                      <a:pt x="602" y="151"/>
                      <a:pt x="301" y="276"/>
                      <a:pt x="0" y="401"/>
                    </a:cubicBezTo>
                    <a:cubicBezTo>
                      <a:pt x="276" y="602"/>
                      <a:pt x="602" y="727"/>
                      <a:pt x="952" y="727"/>
                    </a:cubicBezTo>
                    <a:cubicBezTo>
                      <a:pt x="1103" y="727"/>
                      <a:pt x="1253" y="702"/>
                      <a:pt x="1379" y="652"/>
                    </a:cubicBezTo>
                    <a:cubicBezTo>
                      <a:pt x="1228" y="426"/>
                      <a:pt x="1053" y="226"/>
                      <a:pt x="9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4"/>
              <p:cNvSpPr/>
              <p:nvPr/>
            </p:nvSpPr>
            <p:spPr>
              <a:xfrm>
                <a:off x="1175299" y="3406851"/>
                <a:ext cx="32400" cy="4106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256" extrusionOk="0">
                    <a:moveTo>
                      <a:pt x="1579" y="0"/>
                    </a:moveTo>
                    <a:cubicBezTo>
                      <a:pt x="953" y="276"/>
                      <a:pt x="427" y="501"/>
                      <a:pt x="0" y="677"/>
                    </a:cubicBezTo>
                    <a:cubicBezTo>
                      <a:pt x="276" y="1228"/>
                      <a:pt x="527" y="1755"/>
                      <a:pt x="802" y="2256"/>
                    </a:cubicBezTo>
                    <a:cubicBezTo>
                      <a:pt x="1379" y="2030"/>
                      <a:pt x="1780" y="1454"/>
                      <a:pt x="1780" y="802"/>
                    </a:cubicBezTo>
                    <a:cubicBezTo>
                      <a:pt x="1780" y="501"/>
                      <a:pt x="1705" y="251"/>
                      <a:pt x="15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4"/>
              <p:cNvSpPr/>
              <p:nvPr/>
            </p:nvSpPr>
            <p:spPr>
              <a:xfrm>
                <a:off x="1910243" y="3233036"/>
                <a:ext cx="31490" cy="1934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063" extrusionOk="0">
                    <a:moveTo>
                      <a:pt x="1204" y="0"/>
                    </a:moveTo>
                    <a:cubicBezTo>
                      <a:pt x="727" y="0"/>
                      <a:pt x="301" y="226"/>
                      <a:pt x="1" y="552"/>
                    </a:cubicBezTo>
                    <a:cubicBezTo>
                      <a:pt x="346" y="859"/>
                      <a:pt x="692" y="1063"/>
                      <a:pt x="1003" y="1063"/>
                    </a:cubicBezTo>
                    <a:cubicBezTo>
                      <a:pt x="1099" y="1063"/>
                      <a:pt x="1191" y="1044"/>
                      <a:pt x="1279" y="1003"/>
                    </a:cubicBezTo>
                    <a:cubicBezTo>
                      <a:pt x="1705" y="802"/>
                      <a:pt x="1730" y="502"/>
                      <a:pt x="1504" y="151"/>
                    </a:cubicBezTo>
                    <a:cubicBezTo>
                      <a:pt x="1404" y="101"/>
                      <a:pt x="1304" y="50"/>
                      <a:pt x="1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4"/>
              <p:cNvSpPr/>
              <p:nvPr/>
            </p:nvSpPr>
            <p:spPr>
              <a:xfrm>
                <a:off x="197411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4"/>
              <p:cNvSpPr/>
              <p:nvPr/>
            </p:nvSpPr>
            <p:spPr>
              <a:xfrm>
                <a:off x="1506512" y="340867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4"/>
                    </a:cubicBezTo>
                    <a:cubicBezTo>
                      <a:pt x="0" y="2482"/>
                      <a:pt x="702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27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4"/>
              <p:cNvSpPr/>
              <p:nvPr/>
            </p:nvSpPr>
            <p:spPr>
              <a:xfrm>
                <a:off x="1506512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30"/>
                    </a:cubicBezTo>
                    <a:cubicBezTo>
                      <a:pt x="0" y="2507"/>
                      <a:pt x="702" y="3234"/>
                      <a:pt x="1604" y="3234"/>
                    </a:cubicBezTo>
                    <a:cubicBezTo>
                      <a:pt x="2481" y="3234"/>
                      <a:pt x="3208" y="2507"/>
                      <a:pt x="3208" y="1630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4"/>
              <p:cNvSpPr/>
              <p:nvPr/>
            </p:nvSpPr>
            <p:spPr>
              <a:xfrm>
                <a:off x="1363258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29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4"/>
              <p:cNvSpPr/>
              <p:nvPr/>
            </p:nvSpPr>
            <p:spPr>
              <a:xfrm>
                <a:off x="1267003" y="3420084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27"/>
                      <a:pt x="0" y="1604"/>
                    </a:cubicBezTo>
                    <a:cubicBezTo>
                      <a:pt x="0" y="2506"/>
                      <a:pt x="727" y="3208"/>
                      <a:pt x="1629" y="3208"/>
                    </a:cubicBezTo>
                    <a:cubicBezTo>
                      <a:pt x="2506" y="3208"/>
                      <a:pt x="3233" y="2506"/>
                      <a:pt x="3233" y="1604"/>
                    </a:cubicBezTo>
                    <a:cubicBezTo>
                      <a:pt x="3233" y="727"/>
                      <a:pt x="2506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4"/>
              <p:cNvSpPr/>
              <p:nvPr/>
            </p:nvSpPr>
            <p:spPr>
              <a:xfrm>
                <a:off x="1438981" y="3654114"/>
                <a:ext cx="57502" cy="4015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206" extrusionOk="0">
                    <a:moveTo>
                      <a:pt x="1605" y="0"/>
                    </a:moveTo>
                    <a:cubicBezTo>
                      <a:pt x="703" y="0"/>
                      <a:pt x="1" y="727"/>
                      <a:pt x="1" y="1604"/>
                    </a:cubicBezTo>
                    <a:cubicBezTo>
                      <a:pt x="1" y="1830"/>
                      <a:pt x="26" y="2005"/>
                      <a:pt x="101" y="2206"/>
                    </a:cubicBezTo>
                    <a:cubicBezTo>
                      <a:pt x="377" y="2156"/>
                      <a:pt x="652" y="2131"/>
                      <a:pt x="928" y="2080"/>
                    </a:cubicBezTo>
                    <a:cubicBezTo>
                      <a:pt x="1605" y="1905"/>
                      <a:pt x="2357" y="1629"/>
                      <a:pt x="3159" y="1253"/>
                    </a:cubicBezTo>
                    <a:cubicBezTo>
                      <a:pt x="2983" y="552"/>
                      <a:pt x="235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4"/>
              <p:cNvSpPr/>
              <p:nvPr/>
            </p:nvSpPr>
            <p:spPr>
              <a:xfrm>
                <a:off x="1388341" y="3445167"/>
                <a:ext cx="58412" cy="46544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557" extrusionOk="0">
                    <a:moveTo>
                      <a:pt x="2883" y="0"/>
                    </a:moveTo>
                    <a:cubicBezTo>
                      <a:pt x="1988" y="816"/>
                      <a:pt x="1456" y="1174"/>
                      <a:pt x="1124" y="1174"/>
                    </a:cubicBezTo>
                    <a:cubicBezTo>
                      <a:pt x="1038" y="1174"/>
                      <a:pt x="965" y="1150"/>
                      <a:pt x="903" y="1103"/>
                    </a:cubicBezTo>
                    <a:cubicBezTo>
                      <a:pt x="803" y="1003"/>
                      <a:pt x="527" y="702"/>
                      <a:pt x="151" y="226"/>
                    </a:cubicBezTo>
                    <a:cubicBezTo>
                      <a:pt x="51" y="452"/>
                      <a:pt x="1" y="702"/>
                      <a:pt x="1" y="953"/>
                    </a:cubicBezTo>
                    <a:cubicBezTo>
                      <a:pt x="1" y="1830"/>
                      <a:pt x="703" y="2557"/>
                      <a:pt x="1605" y="2557"/>
                    </a:cubicBezTo>
                    <a:cubicBezTo>
                      <a:pt x="2482" y="2557"/>
                      <a:pt x="3209" y="1830"/>
                      <a:pt x="3209" y="953"/>
                    </a:cubicBezTo>
                    <a:cubicBezTo>
                      <a:pt x="3209" y="602"/>
                      <a:pt x="3084" y="276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4"/>
              <p:cNvSpPr/>
              <p:nvPr/>
            </p:nvSpPr>
            <p:spPr>
              <a:xfrm>
                <a:off x="1234148" y="3527279"/>
                <a:ext cx="37424" cy="48382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658" extrusionOk="0">
                    <a:moveTo>
                      <a:pt x="452" y="1"/>
                    </a:moveTo>
                    <a:cubicBezTo>
                      <a:pt x="301" y="1"/>
                      <a:pt x="151" y="26"/>
                      <a:pt x="1" y="76"/>
                    </a:cubicBezTo>
                    <a:cubicBezTo>
                      <a:pt x="552" y="1003"/>
                      <a:pt x="1103" y="1855"/>
                      <a:pt x="1655" y="2657"/>
                    </a:cubicBezTo>
                    <a:cubicBezTo>
                      <a:pt x="1905" y="2357"/>
                      <a:pt x="2056" y="2006"/>
                      <a:pt x="2056" y="1605"/>
                    </a:cubicBezTo>
                    <a:cubicBezTo>
                      <a:pt x="2056" y="728"/>
                      <a:pt x="1329" y="1"/>
                      <a:pt x="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2198116" y="3979393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02"/>
                      <a:pt x="0" y="1604"/>
                    </a:cubicBezTo>
                    <a:cubicBezTo>
                      <a:pt x="0" y="2481"/>
                      <a:pt x="727" y="3208"/>
                      <a:pt x="1629" y="3208"/>
                    </a:cubicBezTo>
                    <a:cubicBezTo>
                      <a:pt x="2507" y="3208"/>
                      <a:pt x="3233" y="2481"/>
                      <a:pt x="3233" y="1604"/>
                    </a:cubicBezTo>
                    <a:cubicBezTo>
                      <a:pt x="3233" y="702"/>
                      <a:pt x="2507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2169829" y="3880844"/>
                <a:ext cx="14617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758" extrusionOk="0">
                    <a:moveTo>
                      <a:pt x="0" y="0"/>
                    </a:moveTo>
                    <a:cubicBezTo>
                      <a:pt x="25" y="928"/>
                      <a:pt x="25" y="1830"/>
                      <a:pt x="25" y="2757"/>
                    </a:cubicBezTo>
                    <a:cubicBezTo>
                      <a:pt x="477" y="2482"/>
                      <a:pt x="802" y="1980"/>
                      <a:pt x="802" y="1379"/>
                    </a:cubicBezTo>
                    <a:cubicBezTo>
                      <a:pt x="802" y="802"/>
                      <a:pt x="477" y="27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4"/>
              <p:cNvSpPr/>
              <p:nvPr/>
            </p:nvSpPr>
            <p:spPr>
              <a:xfrm>
                <a:off x="2156596" y="3671898"/>
                <a:ext cx="4747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209" extrusionOk="0">
                    <a:moveTo>
                      <a:pt x="1003" y="1"/>
                    </a:moveTo>
                    <a:cubicBezTo>
                      <a:pt x="602" y="1"/>
                      <a:pt x="276" y="151"/>
                      <a:pt x="1" y="377"/>
                    </a:cubicBezTo>
                    <a:cubicBezTo>
                      <a:pt x="101" y="1254"/>
                      <a:pt x="201" y="2156"/>
                      <a:pt x="276" y="3033"/>
                    </a:cubicBezTo>
                    <a:cubicBezTo>
                      <a:pt x="502" y="3159"/>
                      <a:pt x="727" y="3209"/>
                      <a:pt x="1003" y="3209"/>
                    </a:cubicBezTo>
                    <a:cubicBezTo>
                      <a:pt x="1880" y="3209"/>
                      <a:pt x="2607" y="2507"/>
                      <a:pt x="2607" y="1605"/>
                    </a:cubicBezTo>
                    <a:cubicBezTo>
                      <a:pt x="2607" y="728"/>
                      <a:pt x="1880" y="1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34"/>
              <p:cNvSpPr/>
              <p:nvPr/>
            </p:nvSpPr>
            <p:spPr>
              <a:xfrm>
                <a:off x="2223654" y="3774542"/>
                <a:ext cx="44724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209" extrusionOk="0">
                    <a:moveTo>
                      <a:pt x="1605" y="1"/>
                    </a:moveTo>
                    <a:cubicBezTo>
                      <a:pt x="728" y="1"/>
                      <a:pt x="1" y="703"/>
                      <a:pt x="1" y="1605"/>
                    </a:cubicBezTo>
                    <a:cubicBezTo>
                      <a:pt x="1" y="2482"/>
                      <a:pt x="728" y="3209"/>
                      <a:pt x="1605" y="3209"/>
                    </a:cubicBezTo>
                    <a:cubicBezTo>
                      <a:pt x="1906" y="3209"/>
                      <a:pt x="2206" y="3109"/>
                      <a:pt x="2457" y="2958"/>
                    </a:cubicBezTo>
                    <a:cubicBezTo>
                      <a:pt x="2282" y="1981"/>
                      <a:pt x="2106" y="1003"/>
                      <a:pt x="1906" y="26"/>
                    </a:cubicBezTo>
                    <a:cubicBezTo>
                      <a:pt x="1805" y="1"/>
                      <a:pt x="1705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2204050" y="3582942"/>
                <a:ext cx="23281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758" extrusionOk="0">
                    <a:moveTo>
                      <a:pt x="526" y="0"/>
                    </a:moveTo>
                    <a:cubicBezTo>
                      <a:pt x="201" y="301"/>
                      <a:pt x="0" y="727"/>
                      <a:pt x="0" y="1203"/>
                    </a:cubicBezTo>
                    <a:cubicBezTo>
                      <a:pt x="0" y="1980"/>
                      <a:pt x="551" y="2607"/>
                      <a:pt x="1278" y="2757"/>
                    </a:cubicBezTo>
                    <a:cubicBezTo>
                      <a:pt x="1028" y="1830"/>
                      <a:pt x="802" y="928"/>
                      <a:pt x="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2145656" y="3467065"/>
                <a:ext cx="48819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005" y="3209"/>
                      <a:pt x="2381" y="3058"/>
                      <a:pt x="2682" y="2782"/>
                    </a:cubicBezTo>
                    <a:cubicBezTo>
                      <a:pt x="2381" y="1855"/>
                      <a:pt x="2055" y="928"/>
                      <a:pt x="1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4"/>
              <p:cNvSpPr/>
              <p:nvPr/>
            </p:nvSpPr>
            <p:spPr>
              <a:xfrm>
                <a:off x="1662070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0" y="728"/>
                      <a:pt x="0" y="1605"/>
                    </a:cubicBezTo>
                    <a:cubicBezTo>
                      <a:pt x="0" y="2507"/>
                      <a:pt x="727" y="3209"/>
                      <a:pt x="1605" y="3209"/>
                    </a:cubicBezTo>
                    <a:cubicBezTo>
                      <a:pt x="2482" y="3209"/>
                      <a:pt x="3209" y="2507"/>
                      <a:pt x="3209" y="1605"/>
                    </a:cubicBezTo>
                    <a:cubicBezTo>
                      <a:pt x="3209" y="728"/>
                      <a:pt x="2482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4"/>
              <p:cNvSpPr/>
              <p:nvPr/>
            </p:nvSpPr>
            <p:spPr>
              <a:xfrm>
                <a:off x="184455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05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202703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8" y="1"/>
                      <a:pt x="1" y="728"/>
                      <a:pt x="1" y="1605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589534" y="3744890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09" y="2507"/>
                      <a:pt x="3209" y="1630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77201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>
                <a:off x="195449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>
                <a:off x="1687154" y="3642701"/>
                <a:ext cx="58885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09" extrusionOk="0">
                    <a:moveTo>
                      <a:pt x="1630" y="1"/>
                    </a:moveTo>
                    <a:cubicBezTo>
                      <a:pt x="728" y="1"/>
                      <a:pt x="1" y="727"/>
                      <a:pt x="1" y="1605"/>
                    </a:cubicBezTo>
                    <a:cubicBezTo>
                      <a:pt x="1" y="2507"/>
                      <a:pt x="728" y="3209"/>
                      <a:pt x="1630" y="3209"/>
                    </a:cubicBezTo>
                    <a:cubicBezTo>
                      <a:pt x="2507" y="3209"/>
                      <a:pt x="3234" y="2507"/>
                      <a:pt x="3234" y="1605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4"/>
              <p:cNvSpPr/>
              <p:nvPr/>
            </p:nvSpPr>
            <p:spPr>
              <a:xfrm>
                <a:off x="187010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4"/>
              <p:cNvSpPr/>
              <p:nvPr/>
            </p:nvSpPr>
            <p:spPr>
              <a:xfrm>
                <a:off x="205258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4"/>
              <p:cNvSpPr/>
              <p:nvPr/>
            </p:nvSpPr>
            <p:spPr>
              <a:xfrm>
                <a:off x="1609156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6" y="3234"/>
                      <a:pt x="3208" y="2507"/>
                      <a:pt x="3208" y="1630"/>
                    </a:cubicBezTo>
                    <a:cubicBezTo>
                      <a:pt x="3208" y="727"/>
                      <a:pt x="2506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4"/>
              <p:cNvSpPr/>
              <p:nvPr/>
            </p:nvSpPr>
            <p:spPr>
              <a:xfrm>
                <a:off x="179163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4"/>
              <p:cNvSpPr/>
              <p:nvPr/>
            </p:nvSpPr>
            <p:spPr>
              <a:xfrm>
                <a:off x="169126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4"/>
              <p:cNvSpPr/>
              <p:nvPr/>
            </p:nvSpPr>
            <p:spPr>
              <a:xfrm>
                <a:off x="187374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4"/>
              <p:cNvSpPr/>
              <p:nvPr/>
            </p:nvSpPr>
            <p:spPr>
              <a:xfrm>
                <a:off x="179163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04" y="3233"/>
                    </a:cubicBezTo>
                    <a:cubicBezTo>
                      <a:pt x="2507" y="3233"/>
                      <a:pt x="3233" y="2507"/>
                      <a:pt x="3233" y="1629"/>
                    </a:cubicBezTo>
                    <a:cubicBezTo>
                      <a:pt x="3233" y="727"/>
                      <a:pt x="2507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4"/>
              <p:cNvSpPr/>
              <p:nvPr/>
            </p:nvSpPr>
            <p:spPr>
              <a:xfrm>
                <a:off x="197411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30" y="3233"/>
                    </a:cubicBezTo>
                    <a:cubicBezTo>
                      <a:pt x="2507" y="3233"/>
                      <a:pt x="3234" y="2507"/>
                      <a:pt x="3234" y="1629"/>
                    </a:cubicBezTo>
                    <a:cubicBezTo>
                      <a:pt x="3234" y="727"/>
                      <a:pt x="2507" y="0"/>
                      <a:pt x="1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4"/>
              <p:cNvSpPr/>
              <p:nvPr/>
            </p:nvSpPr>
            <p:spPr>
              <a:xfrm>
                <a:off x="2013342" y="3243065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1254" y="1"/>
                      <a:pt x="928" y="126"/>
                      <a:pt x="652" y="326"/>
                    </a:cubicBezTo>
                    <a:cubicBezTo>
                      <a:pt x="277" y="627"/>
                      <a:pt x="1" y="1103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1805" y="3234"/>
                      <a:pt x="1981" y="3184"/>
                      <a:pt x="2156" y="3134"/>
                    </a:cubicBezTo>
                    <a:cubicBezTo>
                      <a:pt x="2783" y="2908"/>
                      <a:pt x="3234" y="2332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720464" y="3239425"/>
                <a:ext cx="58412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858" extrusionOk="0">
                    <a:moveTo>
                      <a:pt x="627" y="0"/>
                    </a:moveTo>
                    <a:cubicBezTo>
                      <a:pt x="251" y="301"/>
                      <a:pt x="1" y="752"/>
                      <a:pt x="1" y="1253"/>
                    </a:cubicBezTo>
                    <a:cubicBezTo>
                      <a:pt x="1" y="2130"/>
                      <a:pt x="727" y="2857"/>
                      <a:pt x="1605" y="2857"/>
                    </a:cubicBezTo>
                    <a:cubicBezTo>
                      <a:pt x="2507" y="2857"/>
                      <a:pt x="3209" y="2130"/>
                      <a:pt x="3209" y="1253"/>
                    </a:cubicBezTo>
                    <a:cubicBezTo>
                      <a:pt x="3209" y="777"/>
                      <a:pt x="3008" y="351"/>
                      <a:pt x="2682" y="50"/>
                    </a:cubicBezTo>
                    <a:cubicBezTo>
                      <a:pt x="2316" y="148"/>
                      <a:pt x="1956" y="204"/>
                      <a:pt x="1616" y="204"/>
                    </a:cubicBezTo>
                    <a:cubicBezTo>
                      <a:pt x="1258" y="204"/>
                      <a:pt x="923" y="142"/>
                      <a:pt x="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902944" y="3239880"/>
                <a:ext cx="58867" cy="51568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833" extrusionOk="0">
                    <a:moveTo>
                      <a:pt x="2532" y="0"/>
                    </a:moveTo>
                    <a:cubicBezTo>
                      <a:pt x="2557" y="301"/>
                      <a:pt x="2432" y="602"/>
                      <a:pt x="2106" y="902"/>
                    </a:cubicBezTo>
                    <a:cubicBezTo>
                      <a:pt x="1888" y="1084"/>
                      <a:pt x="1659" y="1164"/>
                      <a:pt x="1426" y="1164"/>
                    </a:cubicBezTo>
                    <a:cubicBezTo>
                      <a:pt x="1016" y="1164"/>
                      <a:pt x="591" y="919"/>
                      <a:pt x="176" y="552"/>
                    </a:cubicBezTo>
                    <a:cubicBezTo>
                      <a:pt x="76" y="752"/>
                      <a:pt x="1" y="978"/>
                      <a:pt x="1" y="1228"/>
                    </a:cubicBezTo>
                    <a:cubicBezTo>
                      <a:pt x="1" y="2105"/>
                      <a:pt x="727" y="2832"/>
                      <a:pt x="1605" y="2832"/>
                    </a:cubicBezTo>
                    <a:cubicBezTo>
                      <a:pt x="2507" y="2832"/>
                      <a:pt x="3234" y="2105"/>
                      <a:pt x="3234" y="1228"/>
                    </a:cubicBezTo>
                    <a:cubicBezTo>
                      <a:pt x="3234" y="752"/>
                      <a:pt x="3008" y="351"/>
                      <a:pt x="2682" y="50"/>
                    </a:cubicBezTo>
                    <a:cubicBezTo>
                      <a:pt x="2632" y="25"/>
                      <a:pt x="2582" y="25"/>
                      <a:pt x="2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615090" y="334024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02"/>
                      <a:pt x="0" y="1604"/>
                    </a:cubicBezTo>
                    <a:cubicBezTo>
                      <a:pt x="0" y="2180"/>
                      <a:pt x="326" y="2707"/>
                      <a:pt x="802" y="2983"/>
                    </a:cubicBezTo>
                    <a:cubicBezTo>
                      <a:pt x="1028" y="3133"/>
                      <a:pt x="1303" y="3208"/>
                      <a:pt x="1604" y="3208"/>
                    </a:cubicBezTo>
                    <a:cubicBezTo>
                      <a:pt x="2481" y="3208"/>
                      <a:pt x="3208" y="2481"/>
                      <a:pt x="3208" y="1604"/>
                    </a:cubicBezTo>
                    <a:cubicBezTo>
                      <a:pt x="3208" y="802"/>
                      <a:pt x="2632" y="150"/>
                      <a:pt x="1905" y="25"/>
                    </a:cubicBezTo>
                    <a:cubicBezTo>
                      <a:pt x="1805" y="0"/>
                      <a:pt x="1704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2056227" y="3437868"/>
                <a:ext cx="55226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209" extrusionOk="0">
                    <a:moveTo>
                      <a:pt x="1605" y="0"/>
                    </a:moveTo>
                    <a:cubicBezTo>
                      <a:pt x="728" y="0"/>
                      <a:pt x="1" y="727"/>
                      <a:pt x="1" y="1604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231" y="3209"/>
                      <a:pt x="2758" y="2858"/>
                      <a:pt x="3033" y="2356"/>
                    </a:cubicBezTo>
                    <a:cubicBezTo>
                      <a:pt x="2933" y="2005"/>
                      <a:pt x="2833" y="1630"/>
                      <a:pt x="2733" y="1254"/>
                    </a:cubicBezTo>
                    <a:cubicBezTo>
                      <a:pt x="2708" y="1128"/>
                      <a:pt x="2783" y="1028"/>
                      <a:pt x="2908" y="978"/>
                    </a:cubicBezTo>
                    <a:cubicBezTo>
                      <a:pt x="2858" y="828"/>
                      <a:pt x="2808" y="652"/>
                      <a:pt x="2758" y="477"/>
                    </a:cubicBezTo>
                    <a:cubicBezTo>
                      <a:pt x="2482" y="176"/>
                      <a:pt x="2081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2137429" y="3747638"/>
                <a:ext cx="21461" cy="54753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008" extrusionOk="0">
                    <a:moveTo>
                      <a:pt x="953" y="0"/>
                    </a:moveTo>
                    <a:cubicBezTo>
                      <a:pt x="402" y="251"/>
                      <a:pt x="1" y="802"/>
                      <a:pt x="1" y="1479"/>
                    </a:cubicBezTo>
                    <a:cubicBezTo>
                      <a:pt x="1" y="2206"/>
                      <a:pt x="502" y="2807"/>
                      <a:pt x="1179" y="3008"/>
                    </a:cubicBezTo>
                    <a:cubicBezTo>
                      <a:pt x="1104" y="2005"/>
                      <a:pt x="1054" y="1003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1589534" y="3950178"/>
                <a:ext cx="58412" cy="36059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981" extrusionOk="0">
                    <a:moveTo>
                      <a:pt x="1605" y="1"/>
                    </a:moveTo>
                    <a:cubicBezTo>
                      <a:pt x="752" y="1"/>
                      <a:pt x="51" y="678"/>
                      <a:pt x="1" y="1530"/>
                    </a:cubicBezTo>
                    <a:cubicBezTo>
                      <a:pt x="301" y="1680"/>
                      <a:pt x="602" y="1831"/>
                      <a:pt x="878" y="1981"/>
                    </a:cubicBezTo>
                    <a:cubicBezTo>
                      <a:pt x="1153" y="1956"/>
                      <a:pt x="1379" y="1931"/>
                      <a:pt x="1554" y="1931"/>
                    </a:cubicBezTo>
                    <a:lnTo>
                      <a:pt x="3183" y="1931"/>
                    </a:lnTo>
                    <a:cubicBezTo>
                      <a:pt x="3209" y="1831"/>
                      <a:pt x="3209" y="1705"/>
                      <a:pt x="3209" y="1605"/>
                    </a:cubicBezTo>
                    <a:cubicBezTo>
                      <a:pt x="3209" y="703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177201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195449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2137429" y="3950651"/>
                <a:ext cx="27395" cy="36751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9" extrusionOk="0">
                    <a:moveTo>
                      <a:pt x="1354" y="0"/>
                    </a:moveTo>
                    <a:cubicBezTo>
                      <a:pt x="577" y="125"/>
                      <a:pt x="1" y="777"/>
                      <a:pt x="1" y="1579"/>
                    </a:cubicBezTo>
                    <a:cubicBezTo>
                      <a:pt x="1" y="1704"/>
                      <a:pt x="26" y="1855"/>
                      <a:pt x="51" y="1980"/>
                    </a:cubicBezTo>
                    <a:cubicBezTo>
                      <a:pt x="312" y="2002"/>
                      <a:pt x="583" y="2019"/>
                      <a:pt x="822" y="2019"/>
                    </a:cubicBezTo>
                    <a:cubicBezTo>
                      <a:pt x="1133" y="2019"/>
                      <a:pt x="1391" y="1990"/>
                      <a:pt x="1505" y="1905"/>
                    </a:cubicBezTo>
                    <a:lnTo>
                      <a:pt x="1505" y="1905"/>
                    </a:lnTo>
                    <a:cubicBezTo>
                      <a:pt x="1503" y="1906"/>
                      <a:pt x="1502" y="1906"/>
                      <a:pt x="1500" y="1906"/>
                    </a:cubicBezTo>
                    <a:cubicBezTo>
                      <a:pt x="1428" y="1906"/>
                      <a:pt x="1379" y="712"/>
                      <a:pt x="1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074485" y="3364876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1153" y="0"/>
                      <a:pt x="752" y="176"/>
                      <a:pt x="476" y="452"/>
                    </a:cubicBezTo>
                    <a:cubicBezTo>
                      <a:pt x="176" y="752"/>
                      <a:pt x="0" y="1153"/>
                      <a:pt x="0" y="1604"/>
                    </a:cubicBezTo>
                    <a:cubicBezTo>
                      <a:pt x="0" y="2406"/>
                      <a:pt x="602" y="3083"/>
                      <a:pt x="1379" y="3183"/>
                    </a:cubicBezTo>
                    <a:cubicBezTo>
                      <a:pt x="1454" y="3183"/>
                      <a:pt x="1529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02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3" name="Google Shape;1383;p34"/>
            <p:cNvSpPr/>
            <p:nvPr/>
          </p:nvSpPr>
          <p:spPr>
            <a:xfrm>
              <a:off x="1636059" y="3169618"/>
              <a:ext cx="81238" cy="76214"/>
            </a:xfrm>
            <a:custGeom>
              <a:avLst/>
              <a:gdLst/>
              <a:ahLst/>
              <a:cxnLst/>
              <a:rect l="l" t="t" r="r" b="b"/>
              <a:pathLst>
                <a:path w="4463" h="4187" extrusionOk="0">
                  <a:moveTo>
                    <a:pt x="4462" y="1"/>
                  </a:moveTo>
                  <a:lnTo>
                    <a:pt x="4362" y="101"/>
                  </a:lnTo>
                  <a:cubicBezTo>
                    <a:pt x="4262" y="151"/>
                    <a:pt x="4161" y="226"/>
                    <a:pt x="4086" y="276"/>
                  </a:cubicBezTo>
                  <a:cubicBezTo>
                    <a:pt x="3961" y="351"/>
                    <a:pt x="3861" y="427"/>
                    <a:pt x="3735" y="527"/>
                  </a:cubicBezTo>
                  <a:cubicBezTo>
                    <a:pt x="3008" y="1053"/>
                    <a:pt x="2231" y="1655"/>
                    <a:pt x="1480" y="2306"/>
                  </a:cubicBezTo>
                  <a:cubicBezTo>
                    <a:pt x="1379" y="2382"/>
                    <a:pt x="1279" y="2457"/>
                    <a:pt x="1179" y="2557"/>
                  </a:cubicBezTo>
                  <a:cubicBezTo>
                    <a:pt x="778" y="2908"/>
                    <a:pt x="402" y="3234"/>
                    <a:pt x="26" y="3585"/>
                  </a:cubicBezTo>
                  <a:lnTo>
                    <a:pt x="1" y="3610"/>
                  </a:lnTo>
                  <a:lnTo>
                    <a:pt x="26" y="3635"/>
                  </a:lnTo>
                  <a:cubicBezTo>
                    <a:pt x="26" y="3785"/>
                    <a:pt x="51" y="3935"/>
                    <a:pt x="76" y="4086"/>
                  </a:cubicBezTo>
                  <a:lnTo>
                    <a:pt x="76" y="4186"/>
                  </a:lnTo>
                  <a:lnTo>
                    <a:pt x="151" y="4136"/>
                  </a:lnTo>
                  <a:cubicBezTo>
                    <a:pt x="327" y="3986"/>
                    <a:pt x="477" y="3835"/>
                    <a:pt x="627" y="3710"/>
                  </a:cubicBezTo>
                  <a:cubicBezTo>
                    <a:pt x="1856" y="2557"/>
                    <a:pt x="3084" y="1554"/>
                    <a:pt x="4262" y="752"/>
                  </a:cubicBezTo>
                  <a:lnTo>
                    <a:pt x="4287" y="727"/>
                  </a:lnTo>
                  <a:lnTo>
                    <a:pt x="4287" y="702"/>
                  </a:lnTo>
                  <a:cubicBezTo>
                    <a:pt x="4312" y="527"/>
                    <a:pt x="4362" y="351"/>
                    <a:pt x="4437" y="151"/>
                  </a:cubicBezTo>
                  <a:lnTo>
                    <a:pt x="44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1602312" y="3173732"/>
              <a:ext cx="711700" cy="970357"/>
            </a:xfrm>
            <a:custGeom>
              <a:avLst/>
              <a:gdLst/>
              <a:ahLst/>
              <a:cxnLst/>
              <a:rect l="l" t="t" r="r" b="b"/>
              <a:pathLst>
                <a:path w="39099" h="53309" extrusionOk="0">
                  <a:moveTo>
                    <a:pt x="22106" y="0"/>
                  </a:moveTo>
                  <a:lnTo>
                    <a:pt x="22156" y="150"/>
                  </a:lnTo>
                  <a:cubicBezTo>
                    <a:pt x="22231" y="376"/>
                    <a:pt x="22306" y="627"/>
                    <a:pt x="22356" y="852"/>
                  </a:cubicBezTo>
                  <a:lnTo>
                    <a:pt x="22356" y="877"/>
                  </a:lnTo>
                  <a:lnTo>
                    <a:pt x="22381" y="877"/>
                  </a:lnTo>
                  <a:cubicBezTo>
                    <a:pt x="25815" y="3283"/>
                    <a:pt x="27995" y="7569"/>
                    <a:pt x="29850" y="11855"/>
                  </a:cubicBezTo>
                  <a:cubicBezTo>
                    <a:pt x="30426" y="13208"/>
                    <a:pt x="30978" y="14637"/>
                    <a:pt x="31529" y="16141"/>
                  </a:cubicBezTo>
                  <a:cubicBezTo>
                    <a:pt x="31855" y="17068"/>
                    <a:pt x="32181" y="17995"/>
                    <a:pt x="32482" y="18923"/>
                  </a:cubicBezTo>
                  <a:cubicBezTo>
                    <a:pt x="32833" y="20075"/>
                    <a:pt x="33208" y="21278"/>
                    <a:pt x="33534" y="22507"/>
                  </a:cubicBezTo>
                  <a:cubicBezTo>
                    <a:pt x="33810" y="23409"/>
                    <a:pt x="34036" y="24336"/>
                    <a:pt x="34286" y="25263"/>
                  </a:cubicBezTo>
                  <a:cubicBezTo>
                    <a:pt x="34812" y="27369"/>
                    <a:pt x="35289" y="29549"/>
                    <a:pt x="35790" y="31930"/>
                  </a:cubicBezTo>
                  <a:cubicBezTo>
                    <a:pt x="35815" y="32156"/>
                    <a:pt x="35865" y="32381"/>
                    <a:pt x="35915" y="32607"/>
                  </a:cubicBezTo>
                  <a:cubicBezTo>
                    <a:pt x="35940" y="32757"/>
                    <a:pt x="35965" y="32882"/>
                    <a:pt x="35990" y="33033"/>
                  </a:cubicBezTo>
                  <a:cubicBezTo>
                    <a:pt x="36191" y="34010"/>
                    <a:pt x="36366" y="34988"/>
                    <a:pt x="36542" y="35965"/>
                  </a:cubicBezTo>
                  <a:cubicBezTo>
                    <a:pt x="36968" y="38446"/>
                    <a:pt x="37344" y="40903"/>
                    <a:pt x="37620" y="43208"/>
                  </a:cubicBezTo>
                  <a:cubicBezTo>
                    <a:pt x="37820" y="44837"/>
                    <a:pt x="37995" y="46467"/>
                    <a:pt x="38146" y="48071"/>
                  </a:cubicBezTo>
                  <a:lnTo>
                    <a:pt x="31304" y="48071"/>
                  </a:lnTo>
                  <a:lnTo>
                    <a:pt x="30903" y="45113"/>
                  </a:lnTo>
                  <a:cubicBezTo>
                    <a:pt x="31053" y="45088"/>
                    <a:pt x="31178" y="44988"/>
                    <a:pt x="31178" y="44812"/>
                  </a:cubicBezTo>
                  <a:cubicBezTo>
                    <a:pt x="31229" y="43785"/>
                    <a:pt x="31254" y="42732"/>
                    <a:pt x="31254" y="41604"/>
                  </a:cubicBezTo>
                  <a:cubicBezTo>
                    <a:pt x="31254" y="40677"/>
                    <a:pt x="31254" y="39750"/>
                    <a:pt x="31229" y="38847"/>
                  </a:cubicBezTo>
                  <a:cubicBezTo>
                    <a:pt x="31203" y="35965"/>
                    <a:pt x="31028" y="33133"/>
                    <a:pt x="30777" y="30401"/>
                  </a:cubicBezTo>
                  <a:cubicBezTo>
                    <a:pt x="30702" y="29549"/>
                    <a:pt x="30602" y="28647"/>
                    <a:pt x="30502" y="27720"/>
                  </a:cubicBezTo>
                  <a:cubicBezTo>
                    <a:pt x="29975" y="23509"/>
                    <a:pt x="29198" y="19449"/>
                    <a:pt x="28171" y="15639"/>
                  </a:cubicBezTo>
                  <a:cubicBezTo>
                    <a:pt x="28171" y="15564"/>
                    <a:pt x="28121" y="15514"/>
                    <a:pt x="28046" y="15464"/>
                  </a:cubicBezTo>
                  <a:cubicBezTo>
                    <a:pt x="28010" y="15446"/>
                    <a:pt x="27962" y="15428"/>
                    <a:pt x="27910" y="15428"/>
                  </a:cubicBezTo>
                  <a:cubicBezTo>
                    <a:pt x="27889" y="15428"/>
                    <a:pt x="27867" y="15431"/>
                    <a:pt x="27845" y="15439"/>
                  </a:cubicBezTo>
                  <a:lnTo>
                    <a:pt x="27820" y="15439"/>
                  </a:lnTo>
                  <a:cubicBezTo>
                    <a:pt x="27695" y="15489"/>
                    <a:pt x="27594" y="15614"/>
                    <a:pt x="27619" y="15790"/>
                  </a:cubicBezTo>
                  <a:cubicBezTo>
                    <a:pt x="27720" y="16065"/>
                    <a:pt x="27770" y="16366"/>
                    <a:pt x="27845" y="16642"/>
                  </a:cubicBezTo>
                  <a:lnTo>
                    <a:pt x="27920" y="16892"/>
                  </a:lnTo>
                  <a:cubicBezTo>
                    <a:pt x="28948" y="20978"/>
                    <a:pt x="29700" y="25364"/>
                    <a:pt x="30151" y="29875"/>
                  </a:cubicBezTo>
                  <a:cubicBezTo>
                    <a:pt x="30201" y="30401"/>
                    <a:pt x="30251" y="30953"/>
                    <a:pt x="30301" y="31529"/>
                  </a:cubicBezTo>
                  <a:cubicBezTo>
                    <a:pt x="30376" y="32481"/>
                    <a:pt x="30452" y="33459"/>
                    <a:pt x="30502" y="34537"/>
                  </a:cubicBezTo>
                  <a:cubicBezTo>
                    <a:pt x="30552" y="35439"/>
                    <a:pt x="30602" y="36166"/>
                    <a:pt x="30627" y="36867"/>
                  </a:cubicBezTo>
                  <a:cubicBezTo>
                    <a:pt x="30652" y="37945"/>
                    <a:pt x="30677" y="39048"/>
                    <a:pt x="30677" y="40151"/>
                  </a:cubicBezTo>
                  <a:cubicBezTo>
                    <a:pt x="30702" y="40827"/>
                    <a:pt x="30702" y="41504"/>
                    <a:pt x="30677" y="42156"/>
                  </a:cubicBezTo>
                  <a:cubicBezTo>
                    <a:pt x="30677" y="42206"/>
                    <a:pt x="30677" y="42406"/>
                    <a:pt x="30702" y="42682"/>
                  </a:cubicBezTo>
                  <a:cubicBezTo>
                    <a:pt x="30727" y="44035"/>
                    <a:pt x="30777" y="44436"/>
                    <a:pt x="30827" y="44562"/>
                  </a:cubicBezTo>
                  <a:cubicBezTo>
                    <a:pt x="30711" y="44632"/>
                    <a:pt x="30474" y="44653"/>
                    <a:pt x="30222" y="44653"/>
                  </a:cubicBezTo>
                  <a:cubicBezTo>
                    <a:pt x="29933" y="44653"/>
                    <a:pt x="29623" y="44625"/>
                    <a:pt x="29449" y="44612"/>
                  </a:cubicBezTo>
                  <a:cubicBezTo>
                    <a:pt x="29324" y="44612"/>
                    <a:pt x="29198" y="44587"/>
                    <a:pt x="29073" y="44587"/>
                  </a:cubicBezTo>
                  <a:cubicBezTo>
                    <a:pt x="28822" y="44562"/>
                    <a:pt x="28597" y="44537"/>
                    <a:pt x="28497" y="44537"/>
                  </a:cubicBezTo>
                  <a:lnTo>
                    <a:pt x="852" y="44537"/>
                  </a:lnTo>
                  <a:cubicBezTo>
                    <a:pt x="677" y="44537"/>
                    <a:pt x="426" y="44562"/>
                    <a:pt x="176" y="44587"/>
                  </a:cubicBezTo>
                  <a:lnTo>
                    <a:pt x="0" y="44587"/>
                  </a:lnTo>
                  <a:lnTo>
                    <a:pt x="151" y="44662"/>
                  </a:lnTo>
                  <a:cubicBezTo>
                    <a:pt x="401" y="44787"/>
                    <a:pt x="652" y="44913"/>
                    <a:pt x="903" y="45038"/>
                  </a:cubicBezTo>
                  <a:lnTo>
                    <a:pt x="1053" y="45088"/>
                  </a:lnTo>
                  <a:lnTo>
                    <a:pt x="3008" y="45088"/>
                  </a:lnTo>
                  <a:lnTo>
                    <a:pt x="2983" y="45965"/>
                  </a:lnTo>
                  <a:lnTo>
                    <a:pt x="3008" y="45990"/>
                  </a:lnTo>
                  <a:cubicBezTo>
                    <a:pt x="3158" y="46066"/>
                    <a:pt x="3309" y="46116"/>
                    <a:pt x="3459" y="46191"/>
                  </a:cubicBezTo>
                  <a:lnTo>
                    <a:pt x="3534" y="46216"/>
                  </a:lnTo>
                  <a:lnTo>
                    <a:pt x="3584" y="45088"/>
                  </a:lnTo>
                  <a:lnTo>
                    <a:pt x="5715" y="45088"/>
                  </a:lnTo>
                  <a:lnTo>
                    <a:pt x="5639" y="47118"/>
                  </a:lnTo>
                  <a:lnTo>
                    <a:pt x="5690" y="47118"/>
                  </a:lnTo>
                  <a:cubicBezTo>
                    <a:pt x="5765" y="47143"/>
                    <a:pt x="5815" y="47168"/>
                    <a:pt x="5890" y="47218"/>
                  </a:cubicBezTo>
                  <a:cubicBezTo>
                    <a:pt x="5990" y="47243"/>
                    <a:pt x="6065" y="47269"/>
                    <a:pt x="6141" y="47319"/>
                  </a:cubicBezTo>
                  <a:lnTo>
                    <a:pt x="6216" y="47344"/>
                  </a:lnTo>
                  <a:lnTo>
                    <a:pt x="6266" y="45088"/>
                  </a:lnTo>
                  <a:lnTo>
                    <a:pt x="8146" y="45088"/>
                  </a:lnTo>
                  <a:lnTo>
                    <a:pt x="8146" y="48071"/>
                  </a:lnTo>
                  <a:lnTo>
                    <a:pt x="8171" y="48071"/>
                  </a:lnTo>
                  <a:cubicBezTo>
                    <a:pt x="8246" y="48121"/>
                    <a:pt x="8346" y="48146"/>
                    <a:pt x="8421" y="48171"/>
                  </a:cubicBezTo>
                  <a:cubicBezTo>
                    <a:pt x="8497" y="48196"/>
                    <a:pt x="8572" y="48221"/>
                    <a:pt x="8647" y="48246"/>
                  </a:cubicBezTo>
                  <a:lnTo>
                    <a:pt x="8697" y="48271"/>
                  </a:lnTo>
                  <a:lnTo>
                    <a:pt x="8697" y="45088"/>
                  </a:lnTo>
                  <a:lnTo>
                    <a:pt x="10827" y="45088"/>
                  </a:lnTo>
                  <a:lnTo>
                    <a:pt x="10827" y="48998"/>
                  </a:lnTo>
                  <a:lnTo>
                    <a:pt x="10878" y="49023"/>
                  </a:lnTo>
                  <a:cubicBezTo>
                    <a:pt x="11028" y="49073"/>
                    <a:pt x="11178" y="49123"/>
                    <a:pt x="11329" y="49173"/>
                  </a:cubicBezTo>
                  <a:lnTo>
                    <a:pt x="11404" y="49198"/>
                  </a:lnTo>
                  <a:lnTo>
                    <a:pt x="11404" y="45088"/>
                  </a:lnTo>
                  <a:lnTo>
                    <a:pt x="13484" y="45088"/>
                  </a:lnTo>
                  <a:lnTo>
                    <a:pt x="13584" y="49825"/>
                  </a:lnTo>
                  <a:lnTo>
                    <a:pt x="13584" y="49850"/>
                  </a:lnTo>
                  <a:lnTo>
                    <a:pt x="13634" y="49875"/>
                  </a:lnTo>
                  <a:cubicBezTo>
                    <a:pt x="13685" y="49875"/>
                    <a:pt x="13760" y="49900"/>
                    <a:pt x="13835" y="49925"/>
                  </a:cubicBezTo>
                  <a:cubicBezTo>
                    <a:pt x="13910" y="49950"/>
                    <a:pt x="14010" y="49975"/>
                    <a:pt x="14086" y="50000"/>
                  </a:cubicBezTo>
                  <a:lnTo>
                    <a:pt x="14161" y="50025"/>
                  </a:lnTo>
                  <a:lnTo>
                    <a:pt x="14161" y="50025"/>
                  </a:lnTo>
                  <a:lnTo>
                    <a:pt x="14035" y="45088"/>
                  </a:lnTo>
                  <a:lnTo>
                    <a:pt x="16517" y="45088"/>
                  </a:lnTo>
                  <a:lnTo>
                    <a:pt x="16692" y="50652"/>
                  </a:lnTo>
                  <a:lnTo>
                    <a:pt x="16692" y="50702"/>
                  </a:lnTo>
                  <a:lnTo>
                    <a:pt x="16717" y="50702"/>
                  </a:lnTo>
                  <a:cubicBezTo>
                    <a:pt x="16817" y="50727"/>
                    <a:pt x="16918" y="50752"/>
                    <a:pt x="17018" y="50777"/>
                  </a:cubicBezTo>
                  <a:lnTo>
                    <a:pt x="17269" y="50853"/>
                  </a:lnTo>
                  <a:lnTo>
                    <a:pt x="17068" y="45088"/>
                  </a:lnTo>
                  <a:lnTo>
                    <a:pt x="19023" y="45113"/>
                  </a:lnTo>
                  <a:lnTo>
                    <a:pt x="19324" y="51329"/>
                  </a:lnTo>
                  <a:lnTo>
                    <a:pt x="19499" y="51354"/>
                  </a:lnTo>
                  <a:cubicBezTo>
                    <a:pt x="19599" y="51379"/>
                    <a:pt x="19725" y="51404"/>
                    <a:pt x="19850" y="51429"/>
                  </a:cubicBezTo>
                  <a:lnTo>
                    <a:pt x="19900" y="51454"/>
                  </a:lnTo>
                  <a:lnTo>
                    <a:pt x="19599" y="45113"/>
                  </a:lnTo>
                  <a:lnTo>
                    <a:pt x="21855" y="45113"/>
                  </a:lnTo>
                  <a:lnTo>
                    <a:pt x="22281" y="51880"/>
                  </a:lnTo>
                  <a:lnTo>
                    <a:pt x="22281" y="51905"/>
                  </a:lnTo>
                  <a:lnTo>
                    <a:pt x="22457" y="51955"/>
                  </a:lnTo>
                  <a:cubicBezTo>
                    <a:pt x="22557" y="51955"/>
                    <a:pt x="22682" y="51980"/>
                    <a:pt x="22807" y="52005"/>
                  </a:cubicBezTo>
                  <a:lnTo>
                    <a:pt x="22858" y="52030"/>
                  </a:lnTo>
                  <a:lnTo>
                    <a:pt x="22858" y="52030"/>
                  </a:lnTo>
                  <a:lnTo>
                    <a:pt x="22431" y="45113"/>
                  </a:lnTo>
                  <a:lnTo>
                    <a:pt x="24737" y="45113"/>
                  </a:lnTo>
                  <a:lnTo>
                    <a:pt x="25339" y="52381"/>
                  </a:lnTo>
                  <a:lnTo>
                    <a:pt x="25339" y="52406"/>
                  </a:lnTo>
                  <a:lnTo>
                    <a:pt x="25389" y="52406"/>
                  </a:lnTo>
                  <a:cubicBezTo>
                    <a:pt x="25489" y="52431"/>
                    <a:pt x="25589" y="52457"/>
                    <a:pt x="25690" y="52457"/>
                  </a:cubicBezTo>
                  <a:lnTo>
                    <a:pt x="25915" y="52482"/>
                  </a:lnTo>
                  <a:lnTo>
                    <a:pt x="25314" y="45113"/>
                  </a:lnTo>
                  <a:lnTo>
                    <a:pt x="27394" y="45113"/>
                  </a:lnTo>
                  <a:lnTo>
                    <a:pt x="28321" y="52757"/>
                  </a:lnTo>
                  <a:lnTo>
                    <a:pt x="28321" y="52782"/>
                  </a:lnTo>
                  <a:lnTo>
                    <a:pt x="28371" y="52807"/>
                  </a:lnTo>
                  <a:cubicBezTo>
                    <a:pt x="28421" y="52807"/>
                    <a:pt x="28497" y="52807"/>
                    <a:pt x="28572" y="52832"/>
                  </a:cubicBezTo>
                  <a:cubicBezTo>
                    <a:pt x="28672" y="52832"/>
                    <a:pt x="28747" y="52832"/>
                    <a:pt x="28848" y="52858"/>
                  </a:cubicBezTo>
                  <a:lnTo>
                    <a:pt x="28898" y="52858"/>
                  </a:lnTo>
                  <a:lnTo>
                    <a:pt x="27945" y="45113"/>
                  </a:lnTo>
                  <a:lnTo>
                    <a:pt x="30326" y="45113"/>
                  </a:lnTo>
                  <a:lnTo>
                    <a:pt x="31404" y="52908"/>
                  </a:lnTo>
                  <a:cubicBezTo>
                    <a:pt x="31404" y="52933"/>
                    <a:pt x="31404" y="52983"/>
                    <a:pt x="31404" y="53033"/>
                  </a:cubicBezTo>
                  <a:lnTo>
                    <a:pt x="31429" y="53083"/>
                  </a:lnTo>
                  <a:lnTo>
                    <a:pt x="31454" y="53083"/>
                  </a:lnTo>
                  <a:cubicBezTo>
                    <a:pt x="31554" y="53083"/>
                    <a:pt x="31655" y="53108"/>
                    <a:pt x="31755" y="53108"/>
                  </a:cubicBezTo>
                  <a:lnTo>
                    <a:pt x="32005" y="53108"/>
                  </a:lnTo>
                  <a:lnTo>
                    <a:pt x="31404" y="48647"/>
                  </a:lnTo>
                  <a:lnTo>
                    <a:pt x="37720" y="48647"/>
                  </a:lnTo>
                  <a:cubicBezTo>
                    <a:pt x="37826" y="48629"/>
                    <a:pt x="37945" y="48612"/>
                    <a:pt x="38059" y="48612"/>
                  </a:cubicBezTo>
                  <a:cubicBezTo>
                    <a:pt x="38106" y="48612"/>
                    <a:pt x="38152" y="48615"/>
                    <a:pt x="38196" y="48622"/>
                  </a:cubicBezTo>
                  <a:cubicBezTo>
                    <a:pt x="38246" y="49223"/>
                    <a:pt x="38321" y="49975"/>
                    <a:pt x="38371" y="50727"/>
                  </a:cubicBezTo>
                  <a:cubicBezTo>
                    <a:pt x="38422" y="51228"/>
                    <a:pt x="38447" y="51730"/>
                    <a:pt x="38472" y="52231"/>
                  </a:cubicBezTo>
                  <a:cubicBezTo>
                    <a:pt x="38472" y="52331"/>
                    <a:pt x="38547" y="52933"/>
                    <a:pt x="38647" y="53259"/>
                  </a:cubicBezTo>
                  <a:lnTo>
                    <a:pt x="38647" y="53309"/>
                  </a:lnTo>
                  <a:lnTo>
                    <a:pt x="39098" y="53309"/>
                  </a:lnTo>
                  <a:lnTo>
                    <a:pt x="39098" y="53259"/>
                  </a:lnTo>
                  <a:cubicBezTo>
                    <a:pt x="39048" y="52406"/>
                    <a:pt x="38998" y="51579"/>
                    <a:pt x="38948" y="50802"/>
                  </a:cubicBezTo>
                  <a:cubicBezTo>
                    <a:pt x="38923" y="50426"/>
                    <a:pt x="38898" y="50051"/>
                    <a:pt x="38848" y="49675"/>
                  </a:cubicBezTo>
                  <a:lnTo>
                    <a:pt x="38823" y="49349"/>
                  </a:lnTo>
                  <a:cubicBezTo>
                    <a:pt x="38797" y="49023"/>
                    <a:pt x="38772" y="48672"/>
                    <a:pt x="38747" y="48321"/>
                  </a:cubicBezTo>
                  <a:cubicBezTo>
                    <a:pt x="38121" y="41253"/>
                    <a:pt x="36968" y="34211"/>
                    <a:pt x="35364" y="27394"/>
                  </a:cubicBezTo>
                  <a:cubicBezTo>
                    <a:pt x="34161" y="22231"/>
                    <a:pt x="32557" y="16166"/>
                    <a:pt x="29925" y="10552"/>
                  </a:cubicBezTo>
                  <a:cubicBezTo>
                    <a:pt x="29850" y="10351"/>
                    <a:pt x="29750" y="10176"/>
                    <a:pt x="29675" y="10000"/>
                  </a:cubicBezTo>
                  <a:cubicBezTo>
                    <a:pt x="28948" y="8496"/>
                    <a:pt x="28196" y="7118"/>
                    <a:pt x="27419" y="5840"/>
                  </a:cubicBezTo>
                  <a:cubicBezTo>
                    <a:pt x="26341" y="4110"/>
                    <a:pt x="24637" y="1629"/>
                    <a:pt x="22231" y="100"/>
                  </a:cubicBezTo>
                  <a:lnTo>
                    <a:pt x="22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1134689" y="3289154"/>
              <a:ext cx="483604" cy="673365"/>
            </a:xfrm>
            <a:custGeom>
              <a:avLst/>
              <a:gdLst/>
              <a:ahLst/>
              <a:cxnLst/>
              <a:rect l="l" t="t" r="r" b="b"/>
              <a:pathLst>
                <a:path w="26568" h="36993" extrusionOk="0">
                  <a:moveTo>
                    <a:pt x="7745" y="602"/>
                  </a:moveTo>
                  <a:cubicBezTo>
                    <a:pt x="7921" y="827"/>
                    <a:pt x="8773" y="1955"/>
                    <a:pt x="9826" y="3358"/>
                  </a:cubicBezTo>
                  <a:cubicBezTo>
                    <a:pt x="6191" y="4987"/>
                    <a:pt x="3585" y="6115"/>
                    <a:pt x="2106" y="6742"/>
                  </a:cubicBezTo>
                  <a:cubicBezTo>
                    <a:pt x="1630" y="5764"/>
                    <a:pt x="1129" y="4712"/>
                    <a:pt x="653" y="3634"/>
                  </a:cubicBezTo>
                  <a:lnTo>
                    <a:pt x="7745" y="602"/>
                  </a:lnTo>
                  <a:close/>
                  <a:moveTo>
                    <a:pt x="7896" y="0"/>
                  </a:moveTo>
                  <a:lnTo>
                    <a:pt x="803" y="3033"/>
                  </a:lnTo>
                  <a:lnTo>
                    <a:pt x="1" y="3383"/>
                  </a:lnTo>
                  <a:lnTo>
                    <a:pt x="101" y="3609"/>
                  </a:lnTo>
                  <a:cubicBezTo>
                    <a:pt x="252" y="3910"/>
                    <a:pt x="402" y="4236"/>
                    <a:pt x="527" y="4536"/>
                  </a:cubicBezTo>
                  <a:cubicBezTo>
                    <a:pt x="552" y="4561"/>
                    <a:pt x="552" y="4561"/>
                    <a:pt x="552" y="4586"/>
                  </a:cubicBezTo>
                  <a:cubicBezTo>
                    <a:pt x="6292" y="17118"/>
                    <a:pt x="11104" y="22707"/>
                    <a:pt x="16166" y="22707"/>
                  </a:cubicBezTo>
                  <a:cubicBezTo>
                    <a:pt x="16668" y="22707"/>
                    <a:pt x="17194" y="22657"/>
                    <a:pt x="17720" y="22531"/>
                  </a:cubicBezTo>
                  <a:cubicBezTo>
                    <a:pt x="19349" y="22181"/>
                    <a:pt x="21405" y="21128"/>
                    <a:pt x="23760" y="19449"/>
                  </a:cubicBezTo>
                  <a:lnTo>
                    <a:pt x="23760" y="19449"/>
                  </a:lnTo>
                  <a:cubicBezTo>
                    <a:pt x="22983" y="24862"/>
                    <a:pt x="22658" y="30677"/>
                    <a:pt x="22783" y="36742"/>
                  </a:cubicBezTo>
                  <a:lnTo>
                    <a:pt x="22783" y="36767"/>
                  </a:lnTo>
                  <a:lnTo>
                    <a:pt x="22808" y="36767"/>
                  </a:lnTo>
                  <a:cubicBezTo>
                    <a:pt x="22858" y="36817"/>
                    <a:pt x="22933" y="36842"/>
                    <a:pt x="22983" y="36867"/>
                  </a:cubicBezTo>
                  <a:lnTo>
                    <a:pt x="23209" y="36993"/>
                  </a:lnTo>
                  <a:lnTo>
                    <a:pt x="23209" y="36892"/>
                  </a:lnTo>
                  <a:cubicBezTo>
                    <a:pt x="23209" y="36040"/>
                    <a:pt x="23259" y="34938"/>
                    <a:pt x="23284" y="34136"/>
                  </a:cubicBezTo>
                  <a:cubicBezTo>
                    <a:pt x="23309" y="33684"/>
                    <a:pt x="23309" y="33334"/>
                    <a:pt x="23334" y="33158"/>
                  </a:cubicBezTo>
                  <a:cubicBezTo>
                    <a:pt x="23359" y="30326"/>
                    <a:pt x="23485" y="27494"/>
                    <a:pt x="23735" y="24737"/>
                  </a:cubicBezTo>
                  <a:cubicBezTo>
                    <a:pt x="24237" y="19123"/>
                    <a:pt x="25164" y="13785"/>
                    <a:pt x="26542" y="8872"/>
                  </a:cubicBezTo>
                  <a:cubicBezTo>
                    <a:pt x="26567" y="8697"/>
                    <a:pt x="26467" y="8571"/>
                    <a:pt x="26342" y="8546"/>
                  </a:cubicBezTo>
                  <a:cubicBezTo>
                    <a:pt x="26311" y="8536"/>
                    <a:pt x="26275" y="8530"/>
                    <a:pt x="26241" y="8530"/>
                  </a:cubicBezTo>
                  <a:cubicBezTo>
                    <a:pt x="26192" y="8530"/>
                    <a:pt x="26146" y="8542"/>
                    <a:pt x="26116" y="8571"/>
                  </a:cubicBezTo>
                  <a:cubicBezTo>
                    <a:pt x="26041" y="8597"/>
                    <a:pt x="25991" y="8647"/>
                    <a:pt x="25991" y="8722"/>
                  </a:cubicBezTo>
                  <a:cubicBezTo>
                    <a:pt x="25114" y="11905"/>
                    <a:pt x="24387" y="15288"/>
                    <a:pt x="23861" y="18772"/>
                  </a:cubicBezTo>
                  <a:cubicBezTo>
                    <a:pt x="22382" y="19850"/>
                    <a:pt x="21029" y="20702"/>
                    <a:pt x="19851" y="21253"/>
                  </a:cubicBezTo>
                  <a:cubicBezTo>
                    <a:pt x="19049" y="21654"/>
                    <a:pt x="18297" y="21930"/>
                    <a:pt x="17620" y="22080"/>
                  </a:cubicBezTo>
                  <a:cubicBezTo>
                    <a:pt x="17369" y="22130"/>
                    <a:pt x="17119" y="22156"/>
                    <a:pt x="16818" y="22181"/>
                  </a:cubicBezTo>
                  <a:cubicBezTo>
                    <a:pt x="16584" y="22206"/>
                    <a:pt x="16350" y="22218"/>
                    <a:pt x="16118" y="22218"/>
                  </a:cubicBezTo>
                  <a:cubicBezTo>
                    <a:pt x="13115" y="22218"/>
                    <a:pt x="10239" y="20109"/>
                    <a:pt x="7169" y="15689"/>
                  </a:cubicBezTo>
                  <a:cubicBezTo>
                    <a:pt x="6617" y="14912"/>
                    <a:pt x="6066" y="14060"/>
                    <a:pt x="5515" y="13133"/>
                  </a:cubicBezTo>
                  <a:cubicBezTo>
                    <a:pt x="4713" y="11805"/>
                    <a:pt x="3886" y="10326"/>
                    <a:pt x="3059" y="8697"/>
                  </a:cubicBezTo>
                  <a:cubicBezTo>
                    <a:pt x="2833" y="8221"/>
                    <a:pt x="2557" y="7694"/>
                    <a:pt x="2307" y="7168"/>
                  </a:cubicBezTo>
                  <a:cubicBezTo>
                    <a:pt x="2733" y="6993"/>
                    <a:pt x="3234" y="6792"/>
                    <a:pt x="3836" y="6516"/>
                  </a:cubicBezTo>
                  <a:cubicBezTo>
                    <a:pt x="5189" y="5940"/>
                    <a:pt x="7018" y="5138"/>
                    <a:pt x="9274" y="4135"/>
                  </a:cubicBezTo>
                  <a:cubicBezTo>
                    <a:pt x="9550" y="4010"/>
                    <a:pt x="9826" y="3885"/>
                    <a:pt x="10126" y="3759"/>
                  </a:cubicBezTo>
                  <a:cubicBezTo>
                    <a:pt x="10277" y="3960"/>
                    <a:pt x="10427" y="4160"/>
                    <a:pt x="10602" y="4361"/>
                  </a:cubicBezTo>
                  <a:cubicBezTo>
                    <a:pt x="11680" y="5815"/>
                    <a:pt x="13159" y="7744"/>
                    <a:pt x="14061" y="8847"/>
                  </a:cubicBezTo>
                  <a:cubicBezTo>
                    <a:pt x="14462" y="9348"/>
                    <a:pt x="14713" y="9624"/>
                    <a:pt x="14813" y="9699"/>
                  </a:cubicBezTo>
                  <a:cubicBezTo>
                    <a:pt x="14888" y="9774"/>
                    <a:pt x="14963" y="9800"/>
                    <a:pt x="15064" y="9800"/>
                  </a:cubicBezTo>
                  <a:cubicBezTo>
                    <a:pt x="15415" y="9800"/>
                    <a:pt x="15966" y="9424"/>
                    <a:pt x="16868" y="8622"/>
                  </a:cubicBezTo>
                  <a:cubicBezTo>
                    <a:pt x="17946" y="7619"/>
                    <a:pt x="19525" y="5990"/>
                    <a:pt x="21806" y="3609"/>
                  </a:cubicBezTo>
                  <a:lnTo>
                    <a:pt x="22783" y="2581"/>
                  </a:lnTo>
                  <a:lnTo>
                    <a:pt x="22708" y="2556"/>
                  </a:lnTo>
                  <a:cubicBezTo>
                    <a:pt x="22608" y="2481"/>
                    <a:pt x="22507" y="2431"/>
                    <a:pt x="22407" y="2356"/>
                  </a:cubicBezTo>
                  <a:lnTo>
                    <a:pt x="22382" y="2331"/>
                  </a:lnTo>
                  <a:lnTo>
                    <a:pt x="21455" y="3283"/>
                  </a:lnTo>
                  <a:cubicBezTo>
                    <a:pt x="18597" y="6266"/>
                    <a:pt x="15640" y="9323"/>
                    <a:pt x="15114" y="9323"/>
                  </a:cubicBezTo>
                  <a:cubicBezTo>
                    <a:pt x="14688" y="8972"/>
                    <a:pt x="11831" y="5213"/>
                    <a:pt x="10126" y="2957"/>
                  </a:cubicBezTo>
                  <a:lnTo>
                    <a:pt x="10101" y="2932"/>
                  </a:lnTo>
                  <a:cubicBezTo>
                    <a:pt x="9174" y="1704"/>
                    <a:pt x="8397" y="677"/>
                    <a:pt x="8121" y="301"/>
                  </a:cubicBezTo>
                  <a:lnTo>
                    <a:pt x="7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1774289" y="3180103"/>
              <a:ext cx="87154" cy="134680"/>
            </a:xfrm>
            <a:custGeom>
              <a:avLst/>
              <a:gdLst/>
              <a:ahLst/>
              <a:cxnLst/>
              <a:rect l="l" t="t" r="r" b="b"/>
              <a:pathLst>
                <a:path w="4788" h="7399" extrusionOk="0">
                  <a:moveTo>
                    <a:pt x="4587" y="1"/>
                  </a:moveTo>
                  <a:cubicBezTo>
                    <a:pt x="4412" y="101"/>
                    <a:pt x="4237" y="277"/>
                    <a:pt x="4061" y="477"/>
                  </a:cubicBezTo>
                  <a:cubicBezTo>
                    <a:pt x="4111" y="427"/>
                    <a:pt x="4186" y="402"/>
                    <a:pt x="4262" y="377"/>
                  </a:cubicBezTo>
                  <a:lnTo>
                    <a:pt x="4262" y="377"/>
                  </a:lnTo>
                  <a:cubicBezTo>
                    <a:pt x="3600" y="1700"/>
                    <a:pt x="2293" y="4114"/>
                    <a:pt x="1221" y="4114"/>
                  </a:cubicBezTo>
                  <a:cubicBezTo>
                    <a:pt x="1156" y="4114"/>
                    <a:pt x="1092" y="4105"/>
                    <a:pt x="1029" y="4086"/>
                  </a:cubicBezTo>
                  <a:cubicBezTo>
                    <a:pt x="352" y="3886"/>
                    <a:pt x="477" y="3410"/>
                    <a:pt x="878" y="2908"/>
                  </a:cubicBezTo>
                  <a:lnTo>
                    <a:pt x="878" y="2908"/>
                  </a:lnTo>
                  <a:cubicBezTo>
                    <a:pt x="628" y="3009"/>
                    <a:pt x="377" y="3109"/>
                    <a:pt x="101" y="3209"/>
                  </a:cubicBezTo>
                  <a:cubicBezTo>
                    <a:pt x="1" y="3610"/>
                    <a:pt x="101" y="3986"/>
                    <a:pt x="527" y="4337"/>
                  </a:cubicBezTo>
                  <a:cubicBezTo>
                    <a:pt x="740" y="4512"/>
                    <a:pt x="962" y="4590"/>
                    <a:pt x="1188" y="4590"/>
                  </a:cubicBezTo>
                  <a:cubicBezTo>
                    <a:pt x="2160" y="4590"/>
                    <a:pt x="3209" y="3157"/>
                    <a:pt x="3961" y="1856"/>
                  </a:cubicBezTo>
                  <a:lnTo>
                    <a:pt x="3961" y="1856"/>
                  </a:lnTo>
                  <a:cubicBezTo>
                    <a:pt x="3485" y="3610"/>
                    <a:pt x="2983" y="5364"/>
                    <a:pt x="2507" y="7119"/>
                  </a:cubicBezTo>
                  <a:cubicBezTo>
                    <a:pt x="2461" y="7287"/>
                    <a:pt x="2610" y="7399"/>
                    <a:pt x="2751" y="7399"/>
                  </a:cubicBezTo>
                  <a:cubicBezTo>
                    <a:pt x="2842" y="7399"/>
                    <a:pt x="2929" y="7352"/>
                    <a:pt x="2958" y="7244"/>
                  </a:cubicBezTo>
                  <a:lnTo>
                    <a:pt x="4788" y="653"/>
                  </a:lnTo>
                  <a:cubicBezTo>
                    <a:pt x="4713" y="452"/>
                    <a:pt x="4638" y="227"/>
                    <a:pt x="4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1857784" y="3177827"/>
              <a:ext cx="91722" cy="135463"/>
            </a:xfrm>
            <a:custGeom>
              <a:avLst/>
              <a:gdLst/>
              <a:ahLst/>
              <a:cxnLst/>
              <a:rect l="l" t="t" r="r" b="b"/>
              <a:pathLst>
                <a:path w="5039" h="7442" extrusionOk="0">
                  <a:moveTo>
                    <a:pt x="251" y="1"/>
                  </a:moveTo>
                  <a:cubicBezTo>
                    <a:pt x="176" y="1"/>
                    <a:pt x="101" y="51"/>
                    <a:pt x="0" y="126"/>
                  </a:cubicBezTo>
                  <a:cubicBezTo>
                    <a:pt x="51" y="352"/>
                    <a:pt x="126" y="577"/>
                    <a:pt x="201" y="778"/>
                  </a:cubicBezTo>
                  <a:cubicBezTo>
                    <a:pt x="903" y="2958"/>
                    <a:pt x="1579" y="5113"/>
                    <a:pt x="2281" y="7269"/>
                  </a:cubicBezTo>
                  <a:cubicBezTo>
                    <a:pt x="2311" y="7389"/>
                    <a:pt x="2401" y="7441"/>
                    <a:pt x="2494" y="7441"/>
                  </a:cubicBezTo>
                  <a:cubicBezTo>
                    <a:pt x="2633" y="7441"/>
                    <a:pt x="2777" y="7324"/>
                    <a:pt x="2732" y="7144"/>
                  </a:cubicBezTo>
                  <a:cubicBezTo>
                    <a:pt x="2181" y="5414"/>
                    <a:pt x="1604" y="3685"/>
                    <a:pt x="1053" y="1956"/>
                  </a:cubicBezTo>
                  <a:lnTo>
                    <a:pt x="1053" y="1956"/>
                  </a:lnTo>
                  <a:cubicBezTo>
                    <a:pt x="1529" y="2682"/>
                    <a:pt x="2081" y="3434"/>
                    <a:pt x="2657" y="3961"/>
                  </a:cubicBezTo>
                  <a:cubicBezTo>
                    <a:pt x="3072" y="4328"/>
                    <a:pt x="3497" y="4573"/>
                    <a:pt x="3907" y="4573"/>
                  </a:cubicBezTo>
                  <a:cubicBezTo>
                    <a:pt x="4140" y="4573"/>
                    <a:pt x="4369" y="4493"/>
                    <a:pt x="4587" y="4311"/>
                  </a:cubicBezTo>
                  <a:cubicBezTo>
                    <a:pt x="4913" y="4011"/>
                    <a:pt x="5038" y="3710"/>
                    <a:pt x="5013" y="3409"/>
                  </a:cubicBezTo>
                  <a:cubicBezTo>
                    <a:pt x="4812" y="3334"/>
                    <a:pt x="4587" y="3259"/>
                    <a:pt x="4386" y="3184"/>
                  </a:cubicBezTo>
                  <a:lnTo>
                    <a:pt x="4386" y="3184"/>
                  </a:lnTo>
                  <a:cubicBezTo>
                    <a:pt x="4612" y="3535"/>
                    <a:pt x="4587" y="3835"/>
                    <a:pt x="4161" y="4036"/>
                  </a:cubicBezTo>
                  <a:cubicBezTo>
                    <a:pt x="4073" y="4077"/>
                    <a:pt x="3981" y="4096"/>
                    <a:pt x="3885" y="4096"/>
                  </a:cubicBezTo>
                  <a:cubicBezTo>
                    <a:pt x="3574" y="4096"/>
                    <a:pt x="3228" y="3892"/>
                    <a:pt x="2883" y="3585"/>
                  </a:cubicBezTo>
                  <a:cubicBezTo>
                    <a:pt x="2081" y="2833"/>
                    <a:pt x="1229" y="1429"/>
                    <a:pt x="727" y="502"/>
                  </a:cubicBezTo>
                  <a:lnTo>
                    <a:pt x="727" y="502"/>
                  </a:lnTo>
                  <a:cubicBezTo>
                    <a:pt x="878" y="577"/>
                    <a:pt x="1028" y="677"/>
                    <a:pt x="1203" y="753"/>
                  </a:cubicBezTo>
                  <a:cubicBezTo>
                    <a:pt x="802" y="352"/>
                    <a:pt x="45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1694089" y="3077004"/>
              <a:ext cx="348196" cy="158016"/>
            </a:xfrm>
            <a:custGeom>
              <a:avLst/>
              <a:gdLst/>
              <a:ahLst/>
              <a:cxnLst/>
              <a:rect l="l" t="t" r="r" b="b"/>
              <a:pathLst>
                <a:path w="19129" h="8681" extrusionOk="0">
                  <a:moveTo>
                    <a:pt x="12302" y="1"/>
                  </a:moveTo>
                  <a:cubicBezTo>
                    <a:pt x="12126" y="1855"/>
                    <a:pt x="11450" y="3459"/>
                    <a:pt x="9018" y="3635"/>
                  </a:cubicBezTo>
                  <a:cubicBezTo>
                    <a:pt x="6688" y="3459"/>
                    <a:pt x="5961" y="2006"/>
                    <a:pt x="5760" y="251"/>
                  </a:cubicBezTo>
                  <a:cubicBezTo>
                    <a:pt x="4708" y="1028"/>
                    <a:pt x="3780" y="2031"/>
                    <a:pt x="3079" y="2983"/>
                  </a:cubicBezTo>
                  <a:cubicBezTo>
                    <a:pt x="2100" y="4328"/>
                    <a:pt x="0" y="8681"/>
                    <a:pt x="3206" y="8681"/>
                  </a:cubicBezTo>
                  <a:cubicBezTo>
                    <a:pt x="3286" y="8681"/>
                    <a:pt x="3369" y="8678"/>
                    <a:pt x="3455" y="8673"/>
                  </a:cubicBezTo>
                  <a:cubicBezTo>
                    <a:pt x="5710" y="8522"/>
                    <a:pt x="7740" y="6567"/>
                    <a:pt x="9069" y="4913"/>
                  </a:cubicBezTo>
                  <a:cubicBezTo>
                    <a:pt x="9106" y="4876"/>
                    <a:pt x="9175" y="4857"/>
                    <a:pt x="9244" y="4857"/>
                  </a:cubicBezTo>
                  <a:cubicBezTo>
                    <a:pt x="9313" y="4857"/>
                    <a:pt x="9382" y="4876"/>
                    <a:pt x="9419" y="4913"/>
                  </a:cubicBezTo>
                  <a:cubicBezTo>
                    <a:pt x="10748" y="6592"/>
                    <a:pt x="12903" y="8647"/>
                    <a:pt x="15209" y="8673"/>
                  </a:cubicBezTo>
                  <a:cubicBezTo>
                    <a:pt x="15218" y="8673"/>
                    <a:pt x="15227" y="8673"/>
                    <a:pt x="15236" y="8673"/>
                  </a:cubicBezTo>
                  <a:cubicBezTo>
                    <a:pt x="19128" y="8673"/>
                    <a:pt x="15708" y="3281"/>
                    <a:pt x="14683" y="2081"/>
                  </a:cubicBezTo>
                  <a:cubicBezTo>
                    <a:pt x="14006" y="1354"/>
                    <a:pt x="13204" y="602"/>
                    <a:pt x="12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015181" y="2863962"/>
              <a:ext cx="184774" cy="138703"/>
            </a:xfrm>
            <a:custGeom>
              <a:avLst/>
              <a:gdLst/>
              <a:ahLst/>
              <a:cxnLst/>
              <a:rect l="l" t="t" r="r" b="b"/>
              <a:pathLst>
                <a:path w="10151" h="7620" extrusionOk="0">
                  <a:moveTo>
                    <a:pt x="10151" y="0"/>
                  </a:moveTo>
                  <a:cubicBezTo>
                    <a:pt x="10144" y="9"/>
                    <a:pt x="10138" y="17"/>
                    <a:pt x="10132" y="26"/>
                  </a:cubicBezTo>
                  <a:lnTo>
                    <a:pt x="10132" y="26"/>
                  </a:lnTo>
                  <a:cubicBezTo>
                    <a:pt x="10139" y="18"/>
                    <a:pt x="10145" y="9"/>
                    <a:pt x="10151" y="0"/>
                  </a:cubicBezTo>
                  <a:close/>
                  <a:moveTo>
                    <a:pt x="10132" y="26"/>
                  </a:moveTo>
                  <a:lnTo>
                    <a:pt x="10132" y="26"/>
                  </a:lnTo>
                  <a:cubicBezTo>
                    <a:pt x="10083" y="87"/>
                    <a:pt x="10019" y="132"/>
                    <a:pt x="9975" y="176"/>
                  </a:cubicBezTo>
                  <a:cubicBezTo>
                    <a:pt x="9800" y="401"/>
                    <a:pt x="9624" y="627"/>
                    <a:pt x="9449" y="853"/>
                  </a:cubicBezTo>
                  <a:cubicBezTo>
                    <a:pt x="6942" y="3910"/>
                    <a:pt x="3734" y="6166"/>
                    <a:pt x="0" y="7544"/>
                  </a:cubicBezTo>
                  <a:cubicBezTo>
                    <a:pt x="0" y="7569"/>
                    <a:pt x="0" y="7595"/>
                    <a:pt x="0" y="7620"/>
                  </a:cubicBezTo>
                  <a:cubicBezTo>
                    <a:pt x="978" y="7244"/>
                    <a:pt x="1930" y="6843"/>
                    <a:pt x="2857" y="6341"/>
                  </a:cubicBezTo>
                  <a:cubicBezTo>
                    <a:pt x="5855" y="4768"/>
                    <a:pt x="8255" y="2596"/>
                    <a:pt x="10132" y="26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017911" y="2740785"/>
              <a:ext cx="440719" cy="419240"/>
            </a:xfrm>
            <a:custGeom>
              <a:avLst/>
              <a:gdLst/>
              <a:ahLst/>
              <a:cxnLst/>
              <a:rect l="l" t="t" r="r" b="b"/>
              <a:pathLst>
                <a:path w="24212" h="23032" extrusionOk="0">
                  <a:moveTo>
                    <a:pt x="18113" y="12252"/>
                  </a:moveTo>
                  <a:cubicBezTo>
                    <a:pt x="18252" y="12252"/>
                    <a:pt x="18392" y="12364"/>
                    <a:pt x="18346" y="12532"/>
                  </a:cubicBezTo>
                  <a:cubicBezTo>
                    <a:pt x="17519" y="15038"/>
                    <a:pt x="15514" y="16843"/>
                    <a:pt x="12908" y="17344"/>
                  </a:cubicBezTo>
                  <a:cubicBezTo>
                    <a:pt x="12892" y="17347"/>
                    <a:pt x="12877" y="17348"/>
                    <a:pt x="12862" y="17348"/>
                  </a:cubicBezTo>
                  <a:cubicBezTo>
                    <a:pt x="12598" y="17348"/>
                    <a:pt x="12521" y="16940"/>
                    <a:pt x="12782" y="16893"/>
                  </a:cubicBezTo>
                  <a:cubicBezTo>
                    <a:pt x="15214" y="16417"/>
                    <a:pt x="17118" y="14763"/>
                    <a:pt x="17895" y="12407"/>
                  </a:cubicBezTo>
                  <a:cubicBezTo>
                    <a:pt x="17935" y="12299"/>
                    <a:pt x="18024" y="12252"/>
                    <a:pt x="18113" y="12252"/>
                  </a:cubicBezTo>
                  <a:close/>
                  <a:moveTo>
                    <a:pt x="21439" y="10326"/>
                  </a:moveTo>
                  <a:cubicBezTo>
                    <a:pt x="21554" y="10326"/>
                    <a:pt x="21667" y="10402"/>
                    <a:pt x="21655" y="10552"/>
                  </a:cubicBezTo>
                  <a:cubicBezTo>
                    <a:pt x="21529" y="16066"/>
                    <a:pt x="17244" y="20352"/>
                    <a:pt x="11730" y="20477"/>
                  </a:cubicBezTo>
                  <a:cubicBezTo>
                    <a:pt x="11429" y="20477"/>
                    <a:pt x="11429" y="20026"/>
                    <a:pt x="11730" y="20026"/>
                  </a:cubicBezTo>
                  <a:cubicBezTo>
                    <a:pt x="16993" y="19875"/>
                    <a:pt x="21078" y="15790"/>
                    <a:pt x="21204" y="10552"/>
                  </a:cubicBezTo>
                  <a:cubicBezTo>
                    <a:pt x="21204" y="10402"/>
                    <a:pt x="21323" y="10326"/>
                    <a:pt x="21439" y="10326"/>
                  </a:cubicBezTo>
                  <a:close/>
                  <a:moveTo>
                    <a:pt x="18397" y="1"/>
                  </a:moveTo>
                  <a:cubicBezTo>
                    <a:pt x="17670" y="301"/>
                    <a:pt x="16893" y="477"/>
                    <a:pt x="16041" y="477"/>
                  </a:cubicBezTo>
                  <a:cubicBezTo>
                    <a:pt x="15765" y="477"/>
                    <a:pt x="15489" y="452"/>
                    <a:pt x="15214" y="427"/>
                  </a:cubicBezTo>
                  <a:cubicBezTo>
                    <a:pt x="14687" y="1279"/>
                    <a:pt x="14086" y="2106"/>
                    <a:pt x="13434" y="2908"/>
                  </a:cubicBezTo>
                  <a:cubicBezTo>
                    <a:pt x="13008" y="3459"/>
                    <a:pt x="12532" y="4036"/>
                    <a:pt x="12031" y="4612"/>
                  </a:cubicBezTo>
                  <a:cubicBezTo>
                    <a:pt x="9299" y="9299"/>
                    <a:pt x="5088" y="12908"/>
                    <a:pt x="0" y="14788"/>
                  </a:cubicBezTo>
                  <a:cubicBezTo>
                    <a:pt x="527" y="16216"/>
                    <a:pt x="1279" y="17544"/>
                    <a:pt x="2281" y="18722"/>
                  </a:cubicBezTo>
                  <a:cubicBezTo>
                    <a:pt x="4672" y="21509"/>
                    <a:pt x="8211" y="23032"/>
                    <a:pt x="11797" y="23032"/>
                  </a:cubicBezTo>
                  <a:cubicBezTo>
                    <a:pt x="13210" y="23032"/>
                    <a:pt x="14630" y="22795"/>
                    <a:pt x="15991" y="22306"/>
                  </a:cubicBezTo>
                  <a:cubicBezTo>
                    <a:pt x="20953" y="20502"/>
                    <a:pt x="24136" y="15765"/>
                    <a:pt x="24211" y="10552"/>
                  </a:cubicBezTo>
                  <a:cubicBezTo>
                    <a:pt x="24136" y="6191"/>
                    <a:pt x="21905" y="2256"/>
                    <a:pt x="18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2006498" y="3001281"/>
              <a:ext cx="8701" cy="4114"/>
            </a:xfrm>
            <a:custGeom>
              <a:avLst/>
              <a:gdLst/>
              <a:ahLst/>
              <a:cxnLst/>
              <a:rect l="l" t="t" r="r" b="b"/>
              <a:pathLst>
                <a:path w="478" h="226" extrusionOk="0">
                  <a:moveTo>
                    <a:pt x="477" y="0"/>
                  </a:moveTo>
                  <a:cubicBezTo>
                    <a:pt x="327" y="51"/>
                    <a:pt x="176" y="126"/>
                    <a:pt x="1" y="176"/>
                  </a:cubicBezTo>
                  <a:cubicBezTo>
                    <a:pt x="26" y="176"/>
                    <a:pt x="26" y="201"/>
                    <a:pt x="26" y="226"/>
                  </a:cubicBezTo>
                  <a:cubicBezTo>
                    <a:pt x="176" y="176"/>
                    <a:pt x="327" y="126"/>
                    <a:pt x="477" y="76"/>
                  </a:cubicBezTo>
                  <a:cubicBezTo>
                    <a:pt x="477" y="51"/>
                    <a:pt x="477" y="25"/>
                    <a:pt x="47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1285242" y="2753108"/>
              <a:ext cx="439354" cy="406917"/>
            </a:xfrm>
            <a:custGeom>
              <a:avLst/>
              <a:gdLst/>
              <a:ahLst/>
              <a:cxnLst/>
              <a:rect l="l" t="t" r="r" b="b"/>
              <a:pathLst>
                <a:path w="24137" h="22355" extrusionOk="0">
                  <a:moveTo>
                    <a:pt x="6116" y="11575"/>
                  </a:moveTo>
                  <a:cubicBezTo>
                    <a:pt x="6209" y="11575"/>
                    <a:pt x="6302" y="11622"/>
                    <a:pt x="6342" y="11730"/>
                  </a:cubicBezTo>
                  <a:cubicBezTo>
                    <a:pt x="7118" y="14086"/>
                    <a:pt x="8998" y="15740"/>
                    <a:pt x="11454" y="16216"/>
                  </a:cubicBezTo>
                  <a:cubicBezTo>
                    <a:pt x="11716" y="16263"/>
                    <a:pt x="11617" y="16671"/>
                    <a:pt x="11371" y="16671"/>
                  </a:cubicBezTo>
                  <a:cubicBezTo>
                    <a:pt x="11358" y="16671"/>
                    <a:pt x="11343" y="16670"/>
                    <a:pt x="11329" y="16667"/>
                  </a:cubicBezTo>
                  <a:cubicBezTo>
                    <a:pt x="8722" y="16166"/>
                    <a:pt x="6717" y="14361"/>
                    <a:pt x="5890" y="11855"/>
                  </a:cubicBezTo>
                  <a:cubicBezTo>
                    <a:pt x="5829" y="11687"/>
                    <a:pt x="5972" y="11575"/>
                    <a:pt x="6116" y="11575"/>
                  </a:cubicBezTo>
                  <a:close/>
                  <a:moveTo>
                    <a:pt x="2798" y="9649"/>
                  </a:moveTo>
                  <a:cubicBezTo>
                    <a:pt x="2914" y="9649"/>
                    <a:pt x="3033" y="9725"/>
                    <a:pt x="3033" y="9875"/>
                  </a:cubicBezTo>
                  <a:cubicBezTo>
                    <a:pt x="3159" y="15113"/>
                    <a:pt x="7244" y="19198"/>
                    <a:pt x="12507" y="19349"/>
                  </a:cubicBezTo>
                  <a:cubicBezTo>
                    <a:pt x="12808" y="19349"/>
                    <a:pt x="12808" y="19800"/>
                    <a:pt x="12507" y="19800"/>
                  </a:cubicBezTo>
                  <a:cubicBezTo>
                    <a:pt x="6993" y="19675"/>
                    <a:pt x="2707" y="15389"/>
                    <a:pt x="2582" y="9875"/>
                  </a:cubicBezTo>
                  <a:cubicBezTo>
                    <a:pt x="2570" y="9725"/>
                    <a:pt x="2682" y="9649"/>
                    <a:pt x="2798" y="9649"/>
                  </a:cubicBezTo>
                  <a:close/>
                  <a:moveTo>
                    <a:pt x="4863" y="0"/>
                  </a:moveTo>
                  <a:cubicBezTo>
                    <a:pt x="1880" y="2331"/>
                    <a:pt x="76" y="5965"/>
                    <a:pt x="1" y="9875"/>
                  </a:cubicBezTo>
                  <a:cubicBezTo>
                    <a:pt x="126" y="15740"/>
                    <a:pt x="4186" y="20928"/>
                    <a:pt x="10001" y="22106"/>
                  </a:cubicBezTo>
                  <a:cubicBezTo>
                    <a:pt x="10818" y="22273"/>
                    <a:pt x="11642" y="22354"/>
                    <a:pt x="12460" y="22354"/>
                  </a:cubicBezTo>
                  <a:cubicBezTo>
                    <a:pt x="16784" y="22354"/>
                    <a:pt x="20954" y="20085"/>
                    <a:pt x="23209" y="16291"/>
                  </a:cubicBezTo>
                  <a:cubicBezTo>
                    <a:pt x="23585" y="15715"/>
                    <a:pt x="23885" y="15088"/>
                    <a:pt x="24136" y="14461"/>
                  </a:cubicBezTo>
                  <a:cubicBezTo>
                    <a:pt x="18923" y="12807"/>
                    <a:pt x="14362" y="9424"/>
                    <a:pt x="11304" y="4587"/>
                  </a:cubicBezTo>
                  <a:cubicBezTo>
                    <a:pt x="9925" y="3233"/>
                    <a:pt x="8647" y="1780"/>
                    <a:pt x="7545" y="201"/>
                  </a:cubicBezTo>
                  <a:cubicBezTo>
                    <a:pt x="7269" y="251"/>
                    <a:pt x="6993" y="276"/>
                    <a:pt x="6717" y="276"/>
                  </a:cubicBezTo>
                  <a:cubicBezTo>
                    <a:pt x="6066" y="276"/>
                    <a:pt x="5439" y="176"/>
                    <a:pt x="4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008337" y="2735306"/>
              <a:ext cx="459868" cy="434330"/>
            </a:xfrm>
            <a:custGeom>
              <a:avLst/>
              <a:gdLst/>
              <a:ahLst/>
              <a:cxnLst/>
              <a:rect l="l" t="t" r="r" b="b"/>
              <a:pathLst>
                <a:path w="25264" h="23861" extrusionOk="0">
                  <a:moveTo>
                    <a:pt x="19399" y="1"/>
                  </a:moveTo>
                  <a:cubicBezTo>
                    <a:pt x="19223" y="101"/>
                    <a:pt x="19048" y="176"/>
                    <a:pt x="18897" y="251"/>
                  </a:cubicBezTo>
                  <a:lnTo>
                    <a:pt x="18797" y="276"/>
                  </a:lnTo>
                  <a:lnTo>
                    <a:pt x="18897" y="327"/>
                  </a:lnTo>
                  <a:cubicBezTo>
                    <a:pt x="22456" y="2607"/>
                    <a:pt x="24612" y="6542"/>
                    <a:pt x="24687" y="10853"/>
                  </a:cubicBezTo>
                  <a:cubicBezTo>
                    <a:pt x="24612" y="16116"/>
                    <a:pt x="21304" y="20803"/>
                    <a:pt x="16491" y="22557"/>
                  </a:cubicBezTo>
                  <a:cubicBezTo>
                    <a:pt x="15122" y="23047"/>
                    <a:pt x="13703" y="23283"/>
                    <a:pt x="12296" y="23283"/>
                  </a:cubicBezTo>
                  <a:cubicBezTo>
                    <a:pt x="8732" y="23283"/>
                    <a:pt x="5247" y="21766"/>
                    <a:pt x="2857" y="18998"/>
                  </a:cubicBezTo>
                  <a:cubicBezTo>
                    <a:pt x="1880" y="17871"/>
                    <a:pt x="1103" y="16542"/>
                    <a:pt x="577" y="15089"/>
                  </a:cubicBezTo>
                  <a:lnTo>
                    <a:pt x="577" y="15038"/>
                  </a:lnTo>
                  <a:lnTo>
                    <a:pt x="526" y="15038"/>
                  </a:lnTo>
                  <a:cubicBezTo>
                    <a:pt x="376" y="15114"/>
                    <a:pt x="201" y="15164"/>
                    <a:pt x="50" y="15214"/>
                  </a:cubicBezTo>
                  <a:lnTo>
                    <a:pt x="0" y="15214"/>
                  </a:lnTo>
                  <a:lnTo>
                    <a:pt x="25" y="15264"/>
                  </a:lnTo>
                  <a:cubicBezTo>
                    <a:pt x="326" y="16091"/>
                    <a:pt x="677" y="16868"/>
                    <a:pt x="1103" y="17545"/>
                  </a:cubicBezTo>
                  <a:cubicBezTo>
                    <a:pt x="2105" y="19249"/>
                    <a:pt x="3559" y="20703"/>
                    <a:pt x="5263" y="21780"/>
                  </a:cubicBezTo>
                  <a:cubicBezTo>
                    <a:pt x="5439" y="21906"/>
                    <a:pt x="5639" y="22031"/>
                    <a:pt x="5865" y="22156"/>
                  </a:cubicBezTo>
                  <a:cubicBezTo>
                    <a:pt x="7870" y="23284"/>
                    <a:pt x="10100" y="23861"/>
                    <a:pt x="12331" y="23861"/>
                  </a:cubicBezTo>
                  <a:cubicBezTo>
                    <a:pt x="13108" y="23861"/>
                    <a:pt x="13885" y="23785"/>
                    <a:pt x="14662" y="23635"/>
                  </a:cubicBezTo>
                  <a:cubicBezTo>
                    <a:pt x="18020" y="23008"/>
                    <a:pt x="20978" y="21079"/>
                    <a:pt x="22933" y="18196"/>
                  </a:cubicBezTo>
                  <a:cubicBezTo>
                    <a:pt x="23058" y="17996"/>
                    <a:pt x="23183" y="17795"/>
                    <a:pt x="23334" y="17570"/>
                  </a:cubicBezTo>
                  <a:cubicBezTo>
                    <a:pt x="24562" y="15540"/>
                    <a:pt x="25213" y="13209"/>
                    <a:pt x="25263" y="10853"/>
                  </a:cubicBezTo>
                  <a:cubicBezTo>
                    <a:pt x="25188" y="6442"/>
                    <a:pt x="23008" y="2407"/>
                    <a:pt x="19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226403" y="2927834"/>
              <a:ext cx="186594" cy="186594"/>
            </a:xfrm>
            <a:custGeom>
              <a:avLst/>
              <a:gdLst/>
              <a:ahLst/>
              <a:cxnLst/>
              <a:rect l="l" t="t" r="r" b="b"/>
              <a:pathLst>
                <a:path w="10251" h="10251" extrusionOk="0">
                  <a:moveTo>
                    <a:pt x="9975" y="0"/>
                  </a:moveTo>
                  <a:cubicBezTo>
                    <a:pt x="9825" y="0"/>
                    <a:pt x="9699" y="75"/>
                    <a:pt x="9699" y="276"/>
                  </a:cubicBezTo>
                  <a:cubicBezTo>
                    <a:pt x="9549" y="5514"/>
                    <a:pt x="5514" y="9549"/>
                    <a:pt x="276" y="9675"/>
                  </a:cubicBezTo>
                  <a:cubicBezTo>
                    <a:pt x="75" y="9700"/>
                    <a:pt x="0" y="9850"/>
                    <a:pt x="0" y="9975"/>
                  </a:cubicBezTo>
                  <a:cubicBezTo>
                    <a:pt x="0" y="10126"/>
                    <a:pt x="100" y="10251"/>
                    <a:pt x="276" y="10251"/>
                  </a:cubicBezTo>
                  <a:cubicBezTo>
                    <a:pt x="5840" y="10126"/>
                    <a:pt x="10126" y="5815"/>
                    <a:pt x="10251" y="276"/>
                  </a:cubicBezTo>
                  <a:cubicBezTo>
                    <a:pt x="10251" y="176"/>
                    <a:pt x="10226" y="126"/>
                    <a:pt x="10176" y="75"/>
                  </a:cubicBezTo>
                  <a:cubicBezTo>
                    <a:pt x="10126" y="25"/>
                    <a:pt x="10050" y="0"/>
                    <a:pt x="9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246462" y="2962619"/>
              <a:ext cx="107231" cy="94799"/>
            </a:xfrm>
            <a:custGeom>
              <a:avLst/>
              <a:gdLst/>
              <a:ahLst/>
              <a:cxnLst/>
              <a:rect l="l" t="t" r="r" b="b"/>
              <a:pathLst>
                <a:path w="5891" h="5208" extrusionOk="0">
                  <a:moveTo>
                    <a:pt x="5553" y="1"/>
                  </a:moveTo>
                  <a:cubicBezTo>
                    <a:pt x="5437" y="1"/>
                    <a:pt x="5327" y="62"/>
                    <a:pt x="5289" y="195"/>
                  </a:cubicBezTo>
                  <a:cubicBezTo>
                    <a:pt x="4537" y="2525"/>
                    <a:pt x="2633" y="4205"/>
                    <a:pt x="226" y="4656"/>
                  </a:cubicBezTo>
                  <a:cubicBezTo>
                    <a:pt x="126" y="4681"/>
                    <a:pt x="51" y="4731"/>
                    <a:pt x="26" y="4831"/>
                  </a:cubicBezTo>
                  <a:cubicBezTo>
                    <a:pt x="1" y="4906"/>
                    <a:pt x="26" y="5032"/>
                    <a:pt x="101" y="5107"/>
                  </a:cubicBezTo>
                  <a:cubicBezTo>
                    <a:pt x="151" y="5182"/>
                    <a:pt x="226" y="5207"/>
                    <a:pt x="302" y="5207"/>
                  </a:cubicBezTo>
                  <a:lnTo>
                    <a:pt x="377" y="5207"/>
                  </a:lnTo>
                  <a:cubicBezTo>
                    <a:pt x="2958" y="4706"/>
                    <a:pt x="5013" y="2901"/>
                    <a:pt x="5841" y="370"/>
                  </a:cubicBezTo>
                  <a:cubicBezTo>
                    <a:pt x="5891" y="195"/>
                    <a:pt x="5790" y="69"/>
                    <a:pt x="5665" y="19"/>
                  </a:cubicBezTo>
                  <a:cubicBezTo>
                    <a:pt x="5629" y="7"/>
                    <a:pt x="5591" y="1"/>
                    <a:pt x="5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1276123" y="2748995"/>
              <a:ext cx="457593" cy="420187"/>
            </a:xfrm>
            <a:custGeom>
              <a:avLst/>
              <a:gdLst/>
              <a:ahLst/>
              <a:cxnLst/>
              <a:rect l="l" t="t" r="r" b="b"/>
              <a:pathLst>
                <a:path w="25139" h="23084" extrusionOk="0">
                  <a:moveTo>
                    <a:pt x="4812" y="1"/>
                  </a:moveTo>
                  <a:cubicBezTo>
                    <a:pt x="1830" y="2482"/>
                    <a:pt x="76" y="6166"/>
                    <a:pt x="0" y="10101"/>
                  </a:cubicBezTo>
                  <a:cubicBezTo>
                    <a:pt x="101" y="15590"/>
                    <a:pt x="3384" y="20352"/>
                    <a:pt x="8396" y="22256"/>
                  </a:cubicBezTo>
                  <a:cubicBezTo>
                    <a:pt x="9850" y="22833"/>
                    <a:pt x="11404" y="23083"/>
                    <a:pt x="12933" y="23083"/>
                  </a:cubicBezTo>
                  <a:cubicBezTo>
                    <a:pt x="16792" y="23083"/>
                    <a:pt x="20602" y="21379"/>
                    <a:pt x="23108" y="18296"/>
                  </a:cubicBezTo>
                  <a:cubicBezTo>
                    <a:pt x="23935" y="17269"/>
                    <a:pt x="24612" y="16091"/>
                    <a:pt x="25113" y="14838"/>
                  </a:cubicBezTo>
                  <a:lnTo>
                    <a:pt x="25138" y="14763"/>
                  </a:lnTo>
                  <a:lnTo>
                    <a:pt x="25013" y="14738"/>
                  </a:lnTo>
                  <a:cubicBezTo>
                    <a:pt x="24888" y="14713"/>
                    <a:pt x="24762" y="14662"/>
                    <a:pt x="24637" y="14637"/>
                  </a:cubicBezTo>
                  <a:lnTo>
                    <a:pt x="24587" y="14612"/>
                  </a:lnTo>
                  <a:lnTo>
                    <a:pt x="24587" y="14662"/>
                  </a:lnTo>
                  <a:cubicBezTo>
                    <a:pt x="24336" y="15314"/>
                    <a:pt x="24011" y="15916"/>
                    <a:pt x="23685" y="16492"/>
                  </a:cubicBezTo>
                  <a:cubicBezTo>
                    <a:pt x="21423" y="20255"/>
                    <a:pt x="17217" y="22520"/>
                    <a:pt x="12902" y="22520"/>
                  </a:cubicBezTo>
                  <a:cubicBezTo>
                    <a:pt x="12102" y="22520"/>
                    <a:pt x="11298" y="22442"/>
                    <a:pt x="10502" y="22281"/>
                  </a:cubicBezTo>
                  <a:cubicBezTo>
                    <a:pt x="4863" y="21129"/>
                    <a:pt x="677" y="16016"/>
                    <a:pt x="552" y="10101"/>
                  </a:cubicBezTo>
                  <a:cubicBezTo>
                    <a:pt x="627" y="6191"/>
                    <a:pt x="2381" y="2607"/>
                    <a:pt x="5389" y="276"/>
                  </a:cubicBezTo>
                  <a:lnTo>
                    <a:pt x="5464" y="201"/>
                  </a:lnTo>
                  <a:lnTo>
                    <a:pt x="5364" y="176"/>
                  </a:lnTo>
                  <a:cubicBezTo>
                    <a:pt x="5188" y="126"/>
                    <a:pt x="5013" y="51"/>
                    <a:pt x="4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1330858" y="2927834"/>
              <a:ext cx="187067" cy="186594"/>
            </a:xfrm>
            <a:custGeom>
              <a:avLst/>
              <a:gdLst/>
              <a:ahLst/>
              <a:cxnLst/>
              <a:rect l="l" t="t" r="r" b="b"/>
              <a:pathLst>
                <a:path w="10277" h="10251" extrusionOk="0">
                  <a:moveTo>
                    <a:pt x="277" y="0"/>
                  </a:moveTo>
                  <a:cubicBezTo>
                    <a:pt x="151" y="0"/>
                    <a:pt x="1" y="101"/>
                    <a:pt x="1" y="276"/>
                  </a:cubicBezTo>
                  <a:cubicBezTo>
                    <a:pt x="151" y="5815"/>
                    <a:pt x="4437" y="10126"/>
                    <a:pt x="10001" y="10251"/>
                  </a:cubicBezTo>
                  <a:cubicBezTo>
                    <a:pt x="10176" y="10251"/>
                    <a:pt x="10277" y="10126"/>
                    <a:pt x="10277" y="9975"/>
                  </a:cubicBezTo>
                  <a:cubicBezTo>
                    <a:pt x="10277" y="9850"/>
                    <a:pt x="10176" y="9700"/>
                    <a:pt x="10001" y="9675"/>
                  </a:cubicBezTo>
                  <a:cubicBezTo>
                    <a:pt x="4763" y="9549"/>
                    <a:pt x="703" y="5514"/>
                    <a:pt x="577" y="276"/>
                  </a:cubicBezTo>
                  <a:cubicBezTo>
                    <a:pt x="577" y="75"/>
                    <a:pt x="42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1390635" y="2962619"/>
              <a:ext cx="107213" cy="94799"/>
            </a:xfrm>
            <a:custGeom>
              <a:avLst/>
              <a:gdLst/>
              <a:ahLst/>
              <a:cxnLst/>
              <a:rect l="l" t="t" r="r" b="b"/>
              <a:pathLst>
                <a:path w="5890" h="5208" extrusionOk="0">
                  <a:moveTo>
                    <a:pt x="327" y="1"/>
                  </a:moveTo>
                  <a:cubicBezTo>
                    <a:pt x="291" y="1"/>
                    <a:pt x="256" y="7"/>
                    <a:pt x="226" y="19"/>
                  </a:cubicBezTo>
                  <a:cubicBezTo>
                    <a:pt x="100" y="69"/>
                    <a:pt x="0" y="195"/>
                    <a:pt x="50" y="370"/>
                  </a:cubicBezTo>
                  <a:cubicBezTo>
                    <a:pt x="877" y="2901"/>
                    <a:pt x="2932" y="4706"/>
                    <a:pt x="5514" y="5207"/>
                  </a:cubicBezTo>
                  <a:lnTo>
                    <a:pt x="5589" y="5207"/>
                  </a:lnTo>
                  <a:cubicBezTo>
                    <a:pt x="5664" y="5207"/>
                    <a:pt x="5740" y="5182"/>
                    <a:pt x="5790" y="5107"/>
                  </a:cubicBezTo>
                  <a:cubicBezTo>
                    <a:pt x="5865" y="5032"/>
                    <a:pt x="5890" y="4906"/>
                    <a:pt x="5865" y="4831"/>
                  </a:cubicBezTo>
                  <a:cubicBezTo>
                    <a:pt x="5840" y="4731"/>
                    <a:pt x="5765" y="4681"/>
                    <a:pt x="5664" y="4656"/>
                  </a:cubicBezTo>
                  <a:cubicBezTo>
                    <a:pt x="3258" y="4205"/>
                    <a:pt x="1354" y="2525"/>
                    <a:pt x="602" y="195"/>
                  </a:cubicBezTo>
                  <a:cubicBezTo>
                    <a:pt x="564" y="62"/>
                    <a:pt x="439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1882412" y="3025909"/>
              <a:ext cx="28305" cy="2767"/>
            </a:xfrm>
            <a:custGeom>
              <a:avLst/>
              <a:gdLst/>
              <a:ahLst/>
              <a:cxnLst/>
              <a:rect l="l" t="t" r="r" b="b"/>
              <a:pathLst>
                <a:path w="1555" h="152" extrusionOk="0">
                  <a:moveTo>
                    <a:pt x="1555" y="1"/>
                  </a:moveTo>
                  <a:cubicBezTo>
                    <a:pt x="1104" y="51"/>
                    <a:pt x="527" y="126"/>
                    <a:pt x="1" y="151"/>
                  </a:cubicBezTo>
                  <a:cubicBezTo>
                    <a:pt x="527" y="126"/>
                    <a:pt x="1028" y="101"/>
                    <a:pt x="1555" y="51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1801210" y="3033664"/>
              <a:ext cx="114530" cy="100842"/>
            </a:xfrm>
            <a:custGeom>
              <a:avLst/>
              <a:gdLst/>
              <a:ahLst/>
              <a:cxnLst/>
              <a:rect l="l" t="t" r="r" b="b"/>
              <a:pathLst>
                <a:path w="6292" h="5540" extrusionOk="0">
                  <a:moveTo>
                    <a:pt x="251" y="1"/>
                  </a:moveTo>
                  <a:cubicBezTo>
                    <a:pt x="251" y="51"/>
                    <a:pt x="251" y="76"/>
                    <a:pt x="251" y="126"/>
                  </a:cubicBezTo>
                  <a:cubicBezTo>
                    <a:pt x="251" y="2382"/>
                    <a:pt x="1" y="5314"/>
                    <a:pt x="3133" y="5540"/>
                  </a:cubicBezTo>
                  <a:cubicBezTo>
                    <a:pt x="6291" y="5314"/>
                    <a:pt x="6016" y="2357"/>
                    <a:pt x="6016" y="76"/>
                  </a:cubicBezTo>
                  <a:lnTo>
                    <a:pt x="6016" y="76"/>
                  </a:lnTo>
                  <a:cubicBezTo>
                    <a:pt x="5147" y="165"/>
                    <a:pt x="4283" y="210"/>
                    <a:pt x="3426" y="210"/>
                  </a:cubicBezTo>
                  <a:cubicBezTo>
                    <a:pt x="2355" y="210"/>
                    <a:pt x="1296" y="140"/>
                    <a:pt x="25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1910698" y="3024999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1"/>
                  </a:moveTo>
                  <a:cubicBezTo>
                    <a:pt x="327" y="26"/>
                    <a:pt x="176" y="26"/>
                    <a:pt x="1" y="51"/>
                  </a:cubicBezTo>
                  <a:lnTo>
                    <a:pt x="1" y="101"/>
                  </a:lnTo>
                  <a:cubicBezTo>
                    <a:pt x="151" y="76"/>
                    <a:pt x="301" y="51"/>
                    <a:pt x="452" y="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1709979" y="3031843"/>
              <a:ext cx="304764" cy="212605"/>
            </a:xfrm>
            <a:custGeom>
              <a:avLst/>
              <a:gdLst/>
              <a:ahLst/>
              <a:cxnLst/>
              <a:rect l="l" t="t" r="r" b="b"/>
              <a:pathLst>
                <a:path w="16743" h="11680" extrusionOk="0">
                  <a:moveTo>
                    <a:pt x="11454" y="2582"/>
                  </a:moveTo>
                  <a:cubicBezTo>
                    <a:pt x="12206" y="3083"/>
                    <a:pt x="12958" y="3735"/>
                    <a:pt x="13760" y="4587"/>
                  </a:cubicBezTo>
                  <a:cubicBezTo>
                    <a:pt x="14461" y="5414"/>
                    <a:pt x="16717" y="8798"/>
                    <a:pt x="15990" y="10326"/>
                  </a:cubicBezTo>
                  <a:cubicBezTo>
                    <a:pt x="15740" y="10853"/>
                    <a:pt x="15188" y="11103"/>
                    <a:pt x="14336" y="11103"/>
                  </a:cubicBezTo>
                  <a:cubicBezTo>
                    <a:pt x="11930" y="11078"/>
                    <a:pt x="9699" y="8748"/>
                    <a:pt x="8572" y="7369"/>
                  </a:cubicBezTo>
                  <a:cubicBezTo>
                    <a:pt x="8521" y="7319"/>
                    <a:pt x="8446" y="7294"/>
                    <a:pt x="8371" y="7294"/>
                  </a:cubicBezTo>
                  <a:cubicBezTo>
                    <a:pt x="8296" y="7294"/>
                    <a:pt x="8221" y="7319"/>
                    <a:pt x="8171" y="7369"/>
                  </a:cubicBezTo>
                  <a:cubicBezTo>
                    <a:pt x="6867" y="8998"/>
                    <a:pt x="4812" y="10953"/>
                    <a:pt x="2582" y="11078"/>
                  </a:cubicBezTo>
                  <a:cubicBezTo>
                    <a:pt x="2471" y="11088"/>
                    <a:pt x="2366" y="11092"/>
                    <a:pt x="2265" y="11092"/>
                  </a:cubicBezTo>
                  <a:cubicBezTo>
                    <a:pt x="1565" y="11092"/>
                    <a:pt x="1096" y="10865"/>
                    <a:pt x="877" y="10427"/>
                  </a:cubicBezTo>
                  <a:cubicBezTo>
                    <a:pt x="201" y="9224"/>
                    <a:pt x="1454" y="6592"/>
                    <a:pt x="2256" y="5514"/>
                  </a:cubicBezTo>
                  <a:cubicBezTo>
                    <a:pt x="2782" y="4763"/>
                    <a:pt x="3684" y="3710"/>
                    <a:pt x="4837" y="2833"/>
                  </a:cubicBezTo>
                  <a:cubicBezTo>
                    <a:pt x="5013" y="4211"/>
                    <a:pt x="5589" y="5966"/>
                    <a:pt x="8145" y="6166"/>
                  </a:cubicBezTo>
                  <a:cubicBezTo>
                    <a:pt x="10752" y="5966"/>
                    <a:pt x="11303" y="4161"/>
                    <a:pt x="11454" y="2582"/>
                  </a:cubicBezTo>
                  <a:close/>
                  <a:moveTo>
                    <a:pt x="4737" y="1"/>
                  </a:moveTo>
                  <a:lnTo>
                    <a:pt x="4737" y="351"/>
                  </a:lnTo>
                  <a:cubicBezTo>
                    <a:pt x="4737" y="978"/>
                    <a:pt x="4737" y="1605"/>
                    <a:pt x="4787" y="2231"/>
                  </a:cubicBezTo>
                  <a:cubicBezTo>
                    <a:pt x="3133" y="3359"/>
                    <a:pt x="978" y="5439"/>
                    <a:pt x="276" y="7695"/>
                  </a:cubicBezTo>
                  <a:cubicBezTo>
                    <a:pt x="201" y="7895"/>
                    <a:pt x="150" y="8071"/>
                    <a:pt x="125" y="8271"/>
                  </a:cubicBezTo>
                  <a:cubicBezTo>
                    <a:pt x="0" y="8898"/>
                    <a:pt x="0" y="9499"/>
                    <a:pt x="150" y="10076"/>
                  </a:cubicBezTo>
                  <a:cubicBezTo>
                    <a:pt x="176" y="10126"/>
                    <a:pt x="176" y="10176"/>
                    <a:pt x="201" y="10226"/>
                  </a:cubicBezTo>
                  <a:lnTo>
                    <a:pt x="201" y="10251"/>
                  </a:lnTo>
                  <a:cubicBezTo>
                    <a:pt x="401" y="10828"/>
                    <a:pt x="727" y="11229"/>
                    <a:pt x="1178" y="11454"/>
                  </a:cubicBezTo>
                  <a:cubicBezTo>
                    <a:pt x="1462" y="11589"/>
                    <a:pt x="1797" y="11659"/>
                    <a:pt x="2179" y="11659"/>
                  </a:cubicBezTo>
                  <a:cubicBezTo>
                    <a:pt x="2505" y="11659"/>
                    <a:pt x="2866" y="11608"/>
                    <a:pt x="3258" y="11504"/>
                  </a:cubicBezTo>
                  <a:cubicBezTo>
                    <a:pt x="3384" y="11479"/>
                    <a:pt x="3509" y="11429"/>
                    <a:pt x="3659" y="11404"/>
                  </a:cubicBezTo>
                  <a:cubicBezTo>
                    <a:pt x="3910" y="11304"/>
                    <a:pt x="4161" y="11204"/>
                    <a:pt x="4436" y="11103"/>
                  </a:cubicBezTo>
                  <a:cubicBezTo>
                    <a:pt x="5113" y="10778"/>
                    <a:pt x="5865" y="10352"/>
                    <a:pt x="6416" y="9925"/>
                  </a:cubicBezTo>
                  <a:cubicBezTo>
                    <a:pt x="6541" y="9825"/>
                    <a:pt x="6792" y="9550"/>
                    <a:pt x="7043" y="9274"/>
                  </a:cubicBezTo>
                  <a:cubicBezTo>
                    <a:pt x="7243" y="9048"/>
                    <a:pt x="7444" y="8848"/>
                    <a:pt x="7619" y="8647"/>
                  </a:cubicBezTo>
                  <a:cubicBezTo>
                    <a:pt x="7845" y="8447"/>
                    <a:pt x="7995" y="8296"/>
                    <a:pt x="8145" y="8196"/>
                  </a:cubicBezTo>
                  <a:cubicBezTo>
                    <a:pt x="8271" y="8096"/>
                    <a:pt x="8346" y="8071"/>
                    <a:pt x="8371" y="8071"/>
                  </a:cubicBezTo>
                  <a:cubicBezTo>
                    <a:pt x="8572" y="8071"/>
                    <a:pt x="9098" y="8647"/>
                    <a:pt x="9273" y="8823"/>
                  </a:cubicBezTo>
                  <a:cubicBezTo>
                    <a:pt x="9424" y="8973"/>
                    <a:pt x="9574" y="9123"/>
                    <a:pt x="9699" y="9274"/>
                  </a:cubicBezTo>
                  <a:cubicBezTo>
                    <a:pt x="9975" y="9575"/>
                    <a:pt x="10226" y="9825"/>
                    <a:pt x="10351" y="9951"/>
                  </a:cubicBezTo>
                  <a:cubicBezTo>
                    <a:pt x="10978" y="10427"/>
                    <a:pt x="11604" y="10828"/>
                    <a:pt x="12181" y="11103"/>
                  </a:cubicBezTo>
                  <a:cubicBezTo>
                    <a:pt x="12281" y="11154"/>
                    <a:pt x="12381" y="11204"/>
                    <a:pt x="12481" y="11254"/>
                  </a:cubicBezTo>
                  <a:cubicBezTo>
                    <a:pt x="12707" y="11329"/>
                    <a:pt x="12907" y="11404"/>
                    <a:pt x="13133" y="11479"/>
                  </a:cubicBezTo>
                  <a:cubicBezTo>
                    <a:pt x="13183" y="11504"/>
                    <a:pt x="13233" y="11504"/>
                    <a:pt x="13283" y="11529"/>
                  </a:cubicBezTo>
                  <a:cubicBezTo>
                    <a:pt x="13659" y="11630"/>
                    <a:pt x="14010" y="11680"/>
                    <a:pt x="14361" y="11680"/>
                  </a:cubicBezTo>
                  <a:cubicBezTo>
                    <a:pt x="14537" y="11680"/>
                    <a:pt x="14687" y="11655"/>
                    <a:pt x="14837" y="11630"/>
                  </a:cubicBezTo>
                  <a:cubicBezTo>
                    <a:pt x="15664" y="11504"/>
                    <a:pt x="16216" y="11154"/>
                    <a:pt x="16491" y="10577"/>
                  </a:cubicBezTo>
                  <a:cubicBezTo>
                    <a:pt x="16717" y="10076"/>
                    <a:pt x="16742" y="9424"/>
                    <a:pt x="16542" y="8622"/>
                  </a:cubicBezTo>
                  <a:cubicBezTo>
                    <a:pt x="16491" y="8397"/>
                    <a:pt x="16416" y="8146"/>
                    <a:pt x="16341" y="7920"/>
                  </a:cubicBezTo>
                  <a:cubicBezTo>
                    <a:pt x="16191" y="7544"/>
                    <a:pt x="16015" y="7143"/>
                    <a:pt x="15815" y="6717"/>
                  </a:cubicBezTo>
                  <a:cubicBezTo>
                    <a:pt x="15765" y="6592"/>
                    <a:pt x="15689" y="6492"/>
                    <a:pt x="15639" y="6367"/>
                  </a:cubicBezTo>
                  <a:cubicBezTo>
                    <a:pt x="15113" y="5414"/>
                    <a:pt x="14537" y="4612"/>
                    <a:pt x="14186" y="4186"/>
                  </a:cubicBezTo>
                  <a:cubicBezTo>
                    <a:pt x="13283" y="3234"/>
                    <a:pt x="12381" y="2507"/>
                    <a:pt x="11504" y="1981"/>
                  </a:cubicBezTo>
                  <a:cubicBezTo>
                    <a:pt x="11529" y="1429"/>
                    <a:pt x="11529" y="878"/>
                    <a:pt x="11529" y="351"/>
                  </a:cubicBezTo>
                  <a:lnTo>
                    <a:pt x="11529" y="51"/>
                  </a:lnTo>
                  <a:lnTo>
                    <a:pt x="11429" y="51"/>
                  </a:lnTo>
                  <a:cubicBezTo>
                    <a:pt x="11278" y="76"/>
                    <a:pt x="11153" y="101"/>
                    <a:pt x="11003" y="101"/>
                  </a:cubicBezTo>
                  <a:lnTo>
                    <a:pt x="10978" y="126"/>
                  </a:lnTo>
                  <a:lnTo>
                    <a:pt x="10978" y="176"/>
                  </a:lnTo>
                  <a:cubicBezTo>
                    <a:pt x="10978" y="326"/>
                    <a:pt x="10978" y="477"/>
                    <a:pt x="10978" y="652"/>
                  </a:cubicBezTo>
                  <a:cubicBezTo>
                    <a:pt x="11003" y="2858"/>
                    <a:pt x="11028" y="5389"/>
                    <a:pt x="8145" y="5590"/>
                  </a:cubicBezTo>
                  <a:cubicBezTo>
                    <a:pt x="5263" y="5389"/>
                    <a:pt x="5288" y="2883"/>
                    <a:pt x="5313" y="702"/>
                  </a:cubicBezTo>
                  <a:cubicBezTo>
                    <a:pt x="5313" y="527"/>
                    <a:pt x="5313" y="377"/>
                    <a:pt x="5313" y="226"/>
                  </a:cubicBezTo>
                  <a:lnTo>
                    <a:pt x="5313" y="76"/>
                  </a:lnTo>
                  <a:lnTo>
                    <a:pt x="5113" y="51"/>
                  </a:lnTo>
                  <a:cubicBezTo>
                    <a:pt x="5013" y="26"/>
                    <a:pt x="4912" y="26"/>
                    <a:pt x="47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224109" y="2816053"/>
              <a:ext cx="6862" cy="11431"/>
            </a:xfrm>
            <a:custGeom>
              <a:avLst/>
              <a:gdLst/>
              <a:ahLst/>
              <a:cxnLst/>
              <a:rect l="l" t="t" r="r" b="b"/>
              <a:pathLst>
                <a:path w="377" h="628" extrusionOk="0">
                  <a:moveTo>
                    <a:pt x="377" y="1"/>
                  </a:moveTo>
                  <a:cubicBezTo>
                    <a:pt x="327" y="51"/>
                    <a:pt x="302" y="101"/>
                    <a:pt x="251" y="176"/>
                  </a:cubicBezTo>
                  <a:cubicBezTo>
                    <a:pt x="201" y="277"/>
                    <a:pt x="126" y="402"/>
                    <a:pt x="51" y="527"/>
                  </a:cubicBezTo>
                  <a:cubicBezTo>
                    <a:pt x="51" y="531"/>
                    <a:pt x="50" y="536"/>
                    <a:pt x="49" y="540"/>
                  </a:cubicBezTo>
                  <a:lnTo>
                    <a:pt x="49" y="540"/>
                  </a:lnTo>
                  <a:cubicBezTo>
                    <a:pt x="164" y="352"/>
                    <a:pt x="259" y="165"/>
                    <a:pt x="377" y="1"/>
                  </a:cubicBezTo>
                  <a:close/>
                  <a:moveTo>
                    <a:pt x="49" y="540"/>
                  </a:moveTo>
                  <a:cubicBezTo>
                    <a:pt x="41" y="552"/>
                    <a:pt x="34" y="565"/>
                    <a:pt x="26" y="577"/>
                  </a:cubicBezTo>
                  <a:cubicBezTo>
                    <a:pt x="26" y="580"/>
                    <a:pt x="26" y="582"/>
                    <a:pt x="25" y="585"/>
                  </a:cubicBezTo>
                  <a:lnTo>
                    <a:pt x="25" y="585"/>
                  </a:lnTo>
                  <a:cubicBezTo>
                    <a:pt x="36" y="567"/>
                    <a:pt x="45" y="553"/>
                    <a:pt x="49" y="540"/>
                  </a:cubicBezTo>
                  <a:close/>
                  <a:moveTo>
                    <a:pt x="25" y="585"/>
                  </a:moveTo>
                  <a:lnTo>
                    <a:pt x="25" y="585"/>
                  </a:lnTo>
                  <a:cubicBezTo>
                    <a:pt x="22" y="589"/>
                    <a:pt x="19" y="594"/>
                    <a:pt x="16" y="600"/>
                  </a:cubicBezTo>
                  <a:lnTo>
                    <a:pt x="16" y="600"/>
                  </a:lnTo>
                  <a:cubicBezTo>
                    <a:pt x="20" y="596"/>
                    <a:pt x="24" y="591"/>
                    <a:pt x="25" y="585"/>
                  </a:cubicBezTo>
                  <a:close/>
                  <a:moveTo>
                    <a:pt x="16" y="600"/>
                  </a:moveTo>
                  <a:cubicBezTo>
                    <a:pt x="9" y="607"/>
                    <a:pt x="1" y="613"/>
                    <a:pt x="1" y="627"/>
                  </a:cubicBezTo>
                  <a:cubicBezTo>
                    <a:pt x="6" y="617"/>
                    <a:pt x="11" y="608"/>
                    <a:pt x="16" y="60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254216" y="2743971"/>
              <a:ext cx="31964" cy="47927"/>
            </a:xfrm>
            <a:custGeom>
              <a:avLst/>
              <a:gdLst/>
              <a:ahLst/>
              <a:cxnLst/>
              <a:rect l="l" t="t" r="r" b="b"/>
              <a:pathLst>
                <a:path w="1756" h="2633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33"/>
                  </a:cubicBezTo>
                  <a:cubicBezTo>
                    <a:pt x="527" y="1931"/>
                    <a:pt x="1054" y="1229"/>
                    <a:pt x="1530" y="527"/>
                  </a:cubicBezTo>
                  <a:cubicBezTo>
                    <a:pt x="1605" y="402"/>
                    <a:pt x="1680" y="277"/>
                    <a:pt x="1755" y="176"/>
                  </a:cubicBezTo>
                  <a:cubicBezTo>
                    <a:pt x="1555" y="126"/>
                    <a:pt x="1329" y="51"/>
                    <a:pt x="1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232318" y="2811957"/>
              <a:ext cx="491" cy="928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26" y="0"/>
                  </a:moveTo>
                  <a:cubicBezTo>
                    <a:pt x="26" y="19"/>
                    <a:pt x="26" y="39"/>
                    <a:pt x="15" y="47"/>
                  </a:cubicBezTo>
                  <a:lnTo>
                    <a:pt x="15" y="47"/>
                  </a:lnTo>
                  <a:cubicBezTo>
                    <a:pt x="21" y="43"/>
                    <a:pt x="26" y="37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  <a:moveTo>
                    <a:pt x="15" y="47"/>
                  </a:moveTo>
                  <a:cubicBezTo>
                    <a:pt x="8" y="50"/>
                    <a:pt x="1" y="50"/>
                    <a:pt x="1" y="50"/>
                  </a:cubicBezTo>
                  <a:cubicBezTo>
                    <a:pt x="7" y="50"/>
                    <a:pt x="11" y="49"/>
                    <a:pt x="15" y="47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2261060" y="2740330"/>
              <a:ext cx="4132" cy="11431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227" y="0"/>
                  </a:moveTo>
                  <a:cubicBezTo>
                    <a:pt x="151" y="201"/>
                    <a:pt x="76" y="427"/>
                    <a:pt x="1" y="627"/>
                  </a:cubicBezTo>
                  <a:cubicBezTo>
                    <a:pt x="76" y="427"/>
                    <a:pt x="151" y="226"/>
                    <a:pt x="227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1431681" y="2749905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1"/>
                  </a:moveTo>
                  <a:cubicBezTo>
                    <a:pt x="627" y="126"/>
                    <a:pt x="327" y="226"/>
                    <a:pt x="1" y="276"/>
                  </a:cubicBezTo>
                  <a:cubicBezTo>
                    <a:pt x="703" y="1254"/>
                    <a:pt x="1429" y="2181"/>
                    <a:pt x="2231" y="3033"/>
                  </a:cubicBezTo>
                  <a:cubicBezTo>
                    <a:pt x="2256" y="3058"/>
                    <a:pt x="2281" y="3084"/>
                    <a:pt x="2307" y="3109"/>
                  </a:cubicBezTo>
                  <a:cubicBezTo>
                    <a:pt x="1780" y="2106"/>
                    <a:pt x="1304" y="1078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1330403" y="1979393"/>
              <a:ext cx="1042457" cy="578475"/>
            </a:xfrm>
            <a:custGeom>
              <a:avLst/>
              <a:gdLst/>
              <a:ahLst/>
              <a:cxnLst/>
              <a:rect l="l" t="t" r="r" b="b"/>
              <a:pathLst>
                <a:path w="57270" h="31780" extrusionOk="0">
                  <a:moveTo>
                    <a:pt x="28895" y="1"/>
                  </a:moveTo>
                  <a:cubicBezTo>
                    <a:pt x="24693" y="1"/>
                    <a:pt x="20464" y="771"/>
                    <a:pt x="16617" y="2255"/>
                  </a:cubicBezTo>
                  <a:cubicBezTo>
                    <a:pt x="10703" y="4536"/>
                    <a:pt x="6166" y="8346"/>
                    <a:pt x="3460" y="13258"/>
                  </a:cubicBezTo>
                  <a:cubicBezTo>
                    <a:pt x="903" y="17920"/>
                    <a:pt x="1" y="23509"/>
                    <a:pt x="753" y="30376"/>
                  </a:cubicBezTo>
                  <a:cubicBezTo>
                    <a:pt x="803" y="30827"/>
                    <a:pt x="878" y="31253"/>
                    <a:pt x="928" y="31704"/>
                  </a:cubicBezTo>
                  <a:lnTo>
                    <a:pt x="928" y="31779"/>
                  </a:lnTo>
                  <a:lnTo>
                    <a:pt x="1053" y="31704"/>
                  </a:lnTo>
                  <a:cubicBezTo>
                    <a:pt x="1154" y="31654"/>
                    <a:pt x="1229" y="31604"/>
                    <a:pt x="1304" y="31554"/>
                  </a:cubicBezTo>
                  <a:lnTo>
                    <a:pt x="1329" y="31529"/>
                  </a:lnTo>
                  <a:lnTo>
                    <a:pt x="1329" y="31504"/>
                  </a:lnTo>
                  <a:cubicBezTo>
                    <a:pt x="652" y="26942"/>
                    <a:pt x="878" y="22306"/>
                    <a:pt x="1981" y="18396"/>
                  </a:cubicBezTo>
                  <a:cubicBezTo>
                    <a:pt x="5447" y="6045"/>
                    <a:pt x="18112" y="564"/>
                    <a:pt x="28749" y="564"/>
                  </a:cubicBezTo>
                  <a:cubicBezTo>
                    <a:pt x="29034" y="564"/>
                    <a:pt x="29318" y="568"/>
                    <a:pt x="29600" y="576"/>
                  </a:cubicBezTo>
                  <a:cubicBezTo>
                    <a:pt x="36417" y="777"/>
                    <a:pt x="42758" y="2832"/>
                    <a:pt x="47495" y="6341"/>
                  </a:cubicBezTo>
                  <a:cubicBezTo>
                    <a:pt x="52959" y="10451"/>
                    <a:pt x="56217" y="16917"/>
                    <a:pt x="56668" y="24586"/>
                  </a:cubicBezTo>
                  <a:cubicBezTo>
                    <a:pt x="56693" y="26867"/>
                    <a:pt x="56593" y="28922"/>
                    <a:pt x="56342" y="30902"/>
                  </a:cubicBezTo>
                  <a:lnTo>
                    <a:pt x="56342" y="30927"/>
                  </a:lnTo>
                  <a:lnTo>
                    <a:pt x="56367" y="30952"/>
                  </a:lnTo>
                  <a:cubicBezTo>
                    <a:pt x="56517" y="31002"/>
                    <a:pt x="56643" y="31078"/>
                    <a:pt x="56793" y="31153"/>
                  </a:cubicBezTo>
                  <a:lnTo>
                    <a:pt x="56843" y="31203"/>
                  </a:lnTo>
                  <a:lnTo>
                    <a:pt x="56868" y="31128"/>
                  </a:lnTo>
                  <a:cubicBezTo>
                    <a:pt x="57144" y="29073"/>
                    <a:pt x="57269" y="26942"/>
                    <a:pt x="57219" y="24586"/>
                  </a:cubicBezTo>
                  <a:cubicBezTo>
                    <a:pt x="57219" y="24511"/>
                    <a:pt x="57219" y="24461"/>
                    <a:pt x="57219" y="24411"/>
                  </a:cubicBezTo>
                  <a:cubicBezTo>
                    <a:pt x="57219" y="24361"/>
                    <a:pt x="57219" y="24336"/>
                    <a:pt x="57194" y="24286"/>
                  </a:cubicBezTo>
                  <a:cubicBezTo>
                    <a:pt x="57194" y="24060"/>
                    <a:pt x="57169" y="23809"/>
                    <a:pt x="57144" y="23584"/>
                  </a:cubicBezTo>
                  <a:cubicBezTo>
                    <a:pt x="56969" y="21554"/>
                    <a:pt x="56593" y="19599"/>
                    <a:pt x="56041" y="17769"/>
                  </a:cubicBezTo>
                  <a:cubicBezTo>
                    <a:pt x="55991" y="17594"/>
                    <a:pt x="55941" y="17418"/>
                    <a:pt x="55891" y="17243"/>
                  </a:cubicBezTo>
                  <a:lnTo>
                    <a:pt x="55841" y="17118"/>
                  </a:lnTo>
                  <a:cubicBezTo>
                    <a:pt x="54613" y="13433"/>
                    <a:pt x="52658" y="10301"/>
                    <a:pt x="50051" y="7769"/>
                  </a:cubicBezTo>
                  <a:cubicBezTo>
                    <a:pt x="44989" y="2932"/>
                    <a:pt x="38472" y="1077"/>
                    <a:pt x="33911" y="376"/>
                  </a:cubicBezTo>
                  <a:cubicBezTo>
                    <a:pt x="32261" y="125"/>
                    <a:pt x="30580" y="1"/>
                    <a:pt x="288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196751" y="2826556"/>
              <a:ext cx="27832" cy="40610"/>
            </a:xfrm>
            <a:custGeom>
              <a:avLst/>
              <a:gdLst/>
              <a:ahLst/>
              <a:cxnLst/>
              <a:rect l="l" t="t" r="r" b="b"/>
              <a:pathLst>
                <a:path w="1529" h="2231" extrusionOk="0">
                  <a:moveTo>
                    <a:pt x="1529" y="0"/>
                  </a:moveTo>
                  <a:lnTo>
                    <a:pt x="1529" y="0"/>
                  </a:lnTo>
                  <a:cubicBezTo>
                    <a:pt x="1523" y="10"/>
                    <a:pt x="1518" y="20"/>
                    <a:pt x="1512" y="30"/>
                  </a:cubicBezTo>
                  <a:lnTo>
                    <a:pt x="1512" y="30"/>
                  </a:lnTo>
                  <a:cubicBezTo>
                    <a:pt x="1519" y="22"/>
                    <a:pt x="1529" y="16"/>
                    <a:pt x="1529" y="0"/>
                  </a:cubicBezTo>
                  <a:close/>
                  <a:moveTo>
                    <a:pt x="1512" y="30"/>
                  </a:moveTo>
                  <a:cubicBezTo>
                    <a:pt x="1509" y="33"/>
                    <a:pt x="1506" y="37"/>
                    <a:pt x="1505" y="42"/>
                  </a:cubicBezTo>
                  <a:lnTo>
                    <a:pt x="1505" y="42"/>
                  </a:lnTo>
                  <a:cubicBezTo>
                    <a:pt x="1507" y="38"/>
                    <a:pt x="1510" y="34"/>
                    <a:pt x="1512" y="30"/>
                  </a:cubicBezTo>
                  <a:close/>
                  <a:moveTo>
                    <a:pt x="1505" y="42"/>
                  </a:moveTo>
                  <a:lnTo>
                    <a:pt x="1505" y="42"/>
                  </a:lnTo>
                  <a:cubicBezTo>
                    <a:pt x="1498" y="55"/>
                    <a:pt x="1491" y="67"/>
                    <a:pt x="1483" y="79"/>
                  </a:cubicBezTo>
                  <a:lnTo>
                    <a:pt x="1483" y="79"/>
                  </a:lnTo>
                  <a:cubicBezTo>
                    <a:pt x="1490" y="70"/>
                    <a:pt x="1497" y="60"/>
                    <a:pt x="1504" y="50"/>
                  </a:cubicBezTo>
                  <a:cubicBezTo>
                    <a:pt x="1504" y="47"/>
                    <a:pt x="1504" y="45"/>
                    <a:pt x="1505" y="42"/>
                  </a:cubicBezTo>
                  <a:close/>
                  <a:moveTo>
                    <a:pt x="1483" y="79"/>
                  </a:moveTo>
                  <a:lnTo>
                    <a:pt x="1483" y="79"/>
                  </a:lnTo>
                  <a:cubicBezTo>
                    <a:pt x="1367" y="245"/>
                    <a:pt x="1271" y="412"/>
                    <a:pt x="1153" y="602"/>
                  </a:cubicBezTo>
                  <a:cubicBezTo>
                    <a:pt x="1103" y="677"/>
                    <a:pt x="1053" y="752"/>
                    <a:pt x="1003" y="827"/>
                  </a:cubicBezTo>
                  <a:cubicBezTo>
                    <a:pt x="902" y="978"/>
                    <a:pt x="777" y="1153"/>
                    <a:pt x="677" y="1304"/>
                  </a:cubicBezTo>
                  <a:cubicBezTo>
                    <a:pt x="627" y="1379"/>
                    <a:pt x="551" y="1479"/>
                    <a:pt x="501" y="1554"/>
                  </a:cubicBezTo>
                  <a:cubicBezTo>
                    <a:pt x="376" y="1705"/>
                    <a:pt x="276" y="1855"/>
                    <a:pt x="150" y="2005"/>
                  </a:cubicBezTo>
                  <a:cubicBezTo>
                    <a:pt x="100" y="2081"/>
                    <a:pt x="50" y="2156"/>
                    <a:pt x="0" y="2231"/>
                  </a:cubicBezTo>
                  <a:cubicBezTo>
                    <a:pt x="50" y="2181"/>
                    <a:pt x="125" y="2131"/>
                    <a:pt x="176" y="2055"/>
                  </a:cubicBezTo>
                  <a:cubicBezTo>
                    <a:pt x="634" y="1428"/>
                    <a:pt x="1092" y="755"/>
                    <a:pt x="1483" y="79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1420742" y="2754019"/>
              <a:ext cx="75741" cy="89429"/>
            </a:xfrm>
            <a:custGeom>
              <a:avLst/>
              <a:gdLst/>
              <a:ahLst/>
              <a:cxnLst/>
              <a:rect l="l" t="t" r="r" b="b"/>
              <a:pathLst>
                <a:path w="4161" h="4913" extrusionOk="0">
                  <a:moveTo>
                    <a:pt x="602" y="0"/>
                  </a:moveTo>
                  <a:cubicBezTo>
                    <a:pt x="451" y="50"/>
                    <a:pt x="276" y="76"/>
                    <a:pt x="101" y="101"/>
                  </a:cubicBezTo>
                  <a:lnTo>
                    <a:pt x="0" y="126"/>
                  </a:lnTo>
                  <a:lnTo>
                    <a:pt x="50" y="176"/>
                  </a:lnTo>
                  <a:cubicBezTo>
                    <a:pt x="1078" y="1629"/>
                    <a:pt x="2306" y="3083"/>
                    <a:pt x="3810" y="4587"/>
                  </a:cubicBezTo>
                  <a:lnTo>
                    <a:pt x="4161" y="4913"/>
                  </a:lnTo>
                  <a:lnTo>
                    <a:pt x="3910" y="4512"/>
                  </a:lnTo>
                  <a:cubicBezTo>
                    <a:pt x="3609" y="4061"/>
                    <a:pt x="3384" y="3660"/>
                    <a:pt x="3158" y="3284"/>
                  </a:cubicBezTo>
                  <a:cubicBezTo>
                    <a:pt x="3133" y="3208"/>
                    <a:pt x="3083" y="3108"/>
                    <a:pt x="3033" y="3033"/>
                  </a:cubicBezTo>
                  <a:cubicBezTo>
                    <a:pt x="3008" y="2983"/>
                    <a:pt x="2983" y="2933"/>
                    <a:pt x="2958" y="2858"/>
                  </a:cubicBezTo>
                  <a:lnTo>
                    <a:pt x="2882" y="2782"/>
                  </a:lnTo>
                  <a:cubicBezTo>
                    <a:pt x="2055" y="1880"/>
                    <a:pt x="1304" y="953"/>
                    <a:pt x="652" y="25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1302589" y="2547802"/>
              <a:ext cx="142799" cy="201684"/>
            </a:xfrm>
            <a:custGeom>
              <a:avLst/>
              <a:gdLst/>
              <a:ahLst/>
              <a:cxnLst/>
              <a:rect l="l" t="t" r="r" b="b"/>
              <a:pathLst>
                <a:path w="7845" h="11080" extrusionOk="0">
                  <a:moveTo>
                    <a:pt x="5639" y="1"/>
                  </a:moveTo>
                  <a:cubicBezTo>
                    <a:pt x="2607" y="26"/>
                    <a:pt x="0" y="2582"/>
                    <a:pt x="50" y="5615"/>
                  </a:cubicBezTo>
                  <a:cubicBezTo>
                    <a:pt x="75" y="8642"/>
                    <a:pt x="2679" y="11079"/>
                    <a:pt x="5673" y="11079"/>
                  </a:cubicBezTo>
                  <a:cubicBezTo>
                    <a:pt x="5704" y="11079"/>
                    <a:pt x="5734" y="11079"/>
                    <a:pt x="5764" y="11079"/>
                  </a:cubicBezTo>
                  <a:cubicBezTo>
                    <a:pt x="6491" y="11079"/>
                    <a:pt x="7193" y="10928"/>
                    <a:pt x="7845" y="10678"/>
                  </a:cubicBezTo>
                  <a:cubicBezTo>
                    <a:pt x="6617" y="7269"/>
                    <a:pt x="5940" y="3610"/>
                    <a:pt x="5639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1293452" y="2538683"/>
              <a:ext cx="156050" cy="220378"/>
            </a:xfrm>
            <a:custGeom>
              <a:avLst/>
              <a:gdLst/>
              <a:ahLst/>
              <a:cxnLst/>
              <a:rect l="l" t="t" r="r" b="b"/>
              <a:pathLst>
                <a:path w="8573" h="12107" extrusionOk="0">
                  <a:moveTo>
                    <a:pt x="6091" y="1"/>
                  </a:moveTo>
                  <a:cubicBezTo>
                    <a:pt x="5114" y="26"/>
                    <a:pt x="4136" y="276"/>
                    <a:pt x="3284" y="728"/>
                  </a:cubicBezTo>
                  <a:cubicBezTo>
                    <a:pt x="3209" y="778"/>
                    <a:pt x="3109" y="828"/>
                    <a:pt x="3033" y="878"/>
                  </a:cubicBezTo>
                  <a:lnTo>
                    <a:pt x="2983" y="928"/>
                  </a:lnTo>
                  <a:cubicBezTo>
                    <a:pt x="1129" y="2056"/>
                    <a:pt x="1" y="4036"/>
                    <a:pt x="26" y="6116"/>
                  </a:cubicBezTo>
                  <a:cubicBezTo>
                    <a:pt x="51" y="8547"/>
                    <a:pt x="1580" y="10703"/>
                    <a:pt x="3885" y="11655"/>
                  </a:cubicBezTo>
                  <a:cubicBezTo>
                    <a:pt x="4036" y="11705"/>
                    <a:pt x="4186" y="11780"/>
                    <a:pt x="4387" y="11830"/>
                  </a:cubicBezTo>
                  <a:cubicBezTo>
                    <a:pt x="4988" y="12006"/>
                    <a:pt x="5590" y="12106"/>
                    <a:pt x="6191" y="12106"/>
                  </a:cubicBezTo>
                  <a:lnTo>
                    <a:pt x="6266" y="12106"/>
                  </a:lnTo>
                  <a:cubicBezTo>
                    <a:pt x="6517" y="12106"/>
                    <a:pt x="6768" y="12081"/>
                    <a:pt x="7094" y="12031"/>
                  </a:cubicBezTo>
                  <a:cubicBezTo>
                    <a:pt x="7294" y="12006"/>
                    <a:pt x="7469" y="11981"/>
                    <a:pt x="7620" y="11956"/>
                  </a:cubicBezTo>
                  <a:cubicBezTo>
                    <a:pt x="7921" y="11880"/>
                    <a:pt x="8221" y="11780"/>
                    <a:pt x="8522" y="11655"/>
                  </a:cubicBezTo>
                  <a:lnTo>
                    <a:pt x="8572" y="11630"/>
                  </a:lnTo>
                  <a:lnTo>
                    <a:pt x="8522" y="11505"/>
                  </a:lnTo>
                  <a:cubicBezTo>
                    <a:pt x="8472" y="11379"/>
                    <a:pt x="8422" y="11279"/>
                    <a:pt x="8397" y="11154"/>
                  </a:cubicBezTo>
                  <a:lnTo>
                    <a:pt x="8372" y="11104"/>
                  </a:lnTo>
                  <a:lnTo>
                    <a:pt x="8322" y="11129"/>
                  </a:lnTo>
                  <a:cubicBezTo>
                    <a:pt x="7670" y="11404"/>
                    <a:pt x="6968" y="11530"/>
                    <a:pt x="6266" y="11530"/>
                  </a:cubicBezTo>
                  <a:lnTo>
                    <a:pt x="6216" y="11530"/>
                  </a:lnTo>
                  <a:cubicBezTo>
                    <a:pt x="4788" y="11530"/>
                    <a:pt x="3359" y="10978"/>
                    <a:pt x="2307" y="9976"/>
                  </a:cubicBezTo>
                  <a:cubicBezTo>
                    <a:pt x="1229" y="8948"/>
                    <a:pt x="602" y="7570"/>
                    <a:pt x="602" y="6116"/>
                  </a:cubicBezTo>
                  <a:cubicBezTo>
                    <a:pt x="577" y="4687"/>
                    <a:pt x="1154" y="3309"/>
                    <a:pt x="2181" y="2256"/>
                  </a:cubicBezTo>
                  <a:cubicBezTo>
                    <a:pt x="3234" y="1179"/>
                    <a:pt x="4687" y="577"/>
                    <a:pt x="6141" y="577"/>
                  </a:cubicBezTo>
                  <a:lnTo>
                    <a:pt x="6191" y="552"/>
                  </a:lnTo>
                  <a:lnTo>
                    <a:pt x="6166" y="452"/>
                  </a:lnTo>
                  <a:lnTo>
                    <a:pt x="6141" y="452"/>
                  </a:lnTo>
                  <a:cubicBezTo>
                    <a:pt x="6016" y="452"/>
                    <a:pt x="5991" y="352"/>
                    <a:pt x="5991" y="327"/>
                  </a:cubicBezTo>
                  <a:cubicBezTo>
                    <a:pt x="5966" y="226"/>
                    <a:pt x="6016" y="151"/>
                    <a:pt x="6091" y="101"/>
                  </a:cubicBezTo>
                  <a:lnTo>
                    <a:pt x="6141" y="76"/>
                  </a:lnTo>
                  <a:lnTo>
                    <a:pt x="6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2267904" y="2539593"/>
              <a:ext cx="38353" cy="192546"/>
            </a:xfrm>
            <a:custGeom>
              <a:avLst/>
              <a:gdLst/>
              <a:ahLst/>
              <a:cxnLst/>
              <a:rect l="l" t="t" r="r" b="b"/>
              <a:pathLst>
                <a:path w="2107" h="10578" extrusionOk="0">
                  <a:moveTo>
                    <a:pt x="2006" y="1"/>
                  </a:moveTo>
                  <a:cubicBezTo>
                    <a:pt x="1931" y="1003"/>
                    <a:pt x="1805" y="2156"/>
                    <a:pt x="1630" y="3359"/>
                  </a:cubicBezTo>
                  <a:cubicBezTo>
                    <a:pt x="1404" y="4988"/>
                    <a:pt x="1129" y="6467"/>
                    <a:pt x="778" y="7845"/>
                  </a:cubicBezTo>
                  <a:cubicBezTo>
                    <a:pt x="728" y="8121"/>
                    <a:pt x="653" y="8372"/>
                    <a:pt x="577" y="8622"/>
                  </a:cubicBezTo>
                  <a:cubicBezTo>
                    <a:pt x="577" y="8673"/>
                    <a:pt x="552" y="8698"/>
                    <a:pt x="552" y="8748"/>
                  </a:cubicBezTo>
                  <a:cubicBezTo>
                    <a:pt x="377" y="9374"/>
                    <a:pt x="201" y="10001"/>
                    <a:pt x="1" y="10577"/>
                  </a:cubicBezTo>
                  <a:cubicBezTo>
                    <a:pt x="1204" y="7219"/>
                    <a:pt x="1856" y="3585"/>
                    <a:pt x="2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2277042" y="2539593"/>
              <a:ext cx="135044" cy="201283"/>
            </a:xfrm>
            <a:custGeom>
              <a:avLst/>
              <a:gdLst/>
              <a:ahLst/>
              <a:cxnLst/>
              <a:rect l="l" t="t" r="r" b="b"/>
              <a:pathLst>
                <a:path w="7419" h="11058" extrusionOk="0">
                  <a:moveTo>
                    <a:pt x="2080" y="1"/>
                  </a:moveTo>
                  <a:cubicBezTo>
                    <a:pt x="1830" y="3635"/>
                    <a:pt x="1203" y="7344"/>
                    <a:pt x="0" y="10778"/>
                  </a:cubicBezTo>
                  <a:cubicBezTo>
                    <a:pt x="518" y="10958"/>
                    <a:pt x="1057" y="11057"/>
                    <a:pt x="1616" y="11057"/>
                  </a:cubicBezTo>
                  <a:cubicBezTo>
                    <a:pt x="1678" y="11057"/>
                    <a:pt x="1741" y="11056"/>
                    <a:pt x="1805" y="11054"/>
                  </a:cubicBezTo>
                  <a:cubicBezTo>
                    <a:pt x="4938" y="11028"/>
                    <a:pt x="7318" y="8547"/>
                    <a:pt x="7419" y="5465"/>
                  </a:cubicBezTo>
                  <a:cubicBezTo>
                    <a:pt x="7268" y="2507"/>
                    <a:pt x="5013" y="201"/>
                    <a:pt x="2080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2273383" y="2530019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1"/>
                  </a:moveTo>
                  <a:lnTo>
                    <a:pt x="2256" y="51"/>
                  </a:lnTo>
                  <a:cubicBezTo>
                    <a:pt x="2256" y="176"/>
                    <a:pt x="2231" y="276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77"/>
                    <a:pt x="7419" y="3033"/>
                    <a:pt x="7570" y="5991"/>
                  </a:cubicBezTo>
                  <a:cubicBezTo>
                    <a:pt x="7469" y="9073"/>
                    <a:pt x="5038" y="11504"/>
                    <a:pt x="2006" y="11529"/>
                  </a:cubicBezTo>
                  <a:cubicBezTo>
                    <a:pt x="1429" y="11529"/>
                    <a:pt x="828" y="11454"/>
                    <a:pt x="226" y="11254"/>
                  </a:cubicBezTo>
                  <a:lnTo>
                    <a:pt x="176" y="11229"/>
                  </a:lnTo>
                  <a:lnTo>
                    <a:pt x="151" y="11279"/>
                  </a:lnTo>
                  <a:cubicBezTo>
                    <a:pt x="151" y="11354"/>
                    <a:pt x="126" y="11404"/>
                    <a:pt x="101" y="11454"/>
                  </a:cubicBezTo>
                  <a:cubicBezTo>
                    <a:pt x="76" y="11554"/>
                    <a:pt x="51" y="11630"/>
                    <a:pt x="1" y="11730"/>
                  </a:cubicBezTo>
                  <a:lnTo>
                    <a:pt x="1" y="11780"/>
                  </a:lnTo>
                  <a:lnTo>
                    <a:pt x="51" y="11805"/>
                  </a:lnTo>
                  <a:cubicBezTo>
                    <a:pt x="276" y="11880"/>
                    <a:pt x="477" y="11930"/>
                    <a:pt x="702" y="11981"/>
                  </a:cubicBezTo>
                  <a:cubicBezTo>
                    <a:pt x="828" y="12006"/>
                    <a:pt x="978" y="12031"/>
                    <a:pt x="1179" y="12056"/>
                  </a:cubicBezTo>
                  <a:cubicBezTo>
                    <a:pt x="1479" y="12081"/>
                    <a:pt x="1730" y="12106"/>
                    <a:pt x="1981" y="12106"/>
                  </a:cubicBezTo>
                  <a:lnTo>
                    <a:pt x="2006" y="12106"/>
                  </a:lnTo>
                  <a:cubicBezTo>
                    <a:pt x="2833" y="12106"/>
                    <a:pt x="3635" y="11930"/>
                    <a:pt x="4387" y="11630"/>
                  </a:cubicBezTo>
                  <a:cubicBezTo>
                    <a:pt x="4537" y="11554"/>
                    <a:pt x="4712" y="11479"/>
                    <a:pt x="4888" y="11379"/>
                  </a:cubicBezTo>
                  <a:cubicBezTo>
                    <a:pt x="6818" y="10326"/>
                    <a:pt x="8071" y="8271"/>
                    <a:pt x="8146" y="5991"/>
                  </a:cubicBezTo>
                  <a:cubicBezTo>
                    <a:pt x="8021" y="3810"/>
                    <a:pt x="6868" y="1880"/>
                    <a:pt x="5038" y="828"/>
                  </a:cubicBezTo>
                  <a:cubicBezTo>
                    <a:pt x="4913" y="752"/>
                    <a:pt x="4763" y="677"/>
                    <a:pt x="4612" y="602"/>
                  </a:cubicBezTo>
                  <a:cubicBezTo>
                    <a:pt x="3885" y="251"/>
                    <a:pt x="3108" y="51"/>
                    <a:pt x="2306" y="2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2304400" y="2538683"/>
              <a:ext cx="1857" cy="928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" y="1"/>
                  </a:moveTo>
                  <a:cubicBezTo>
                    <a:pt x="1" y="26"/>
                    <a:pt x="1" y="26"/>
                    <a:pt x="1" y="51"/>
                  </a:cubicBezTo>
                  <a:lnTo>
                    <a:pt x="101" y="51"/>
                  </a:lnTo>
                  <a:cubicBezTo>
                    <a:pt x="101" y="26"/>
                    <a:pt x="101" y="26"/>
                    <a:pt x="101" y="26"/>
                  </a:cubicBezTo>
                  <a:cubicBezTo>
                    <a:pt x="76" y="26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2265174" y="2732121"/>
              <a:ext cx="2749" cy="8228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1" y="0"/>
                  </a:moveTo>
                  <a:cubicBezTo>
                    <a:pt x="101" y="151"/>
                    <a:pt x="51" y="301"/>
                    <a:pt x="1" y="451"/>
                  </a:cubicBezTo>
                  <a:cubicBezTo>
                    <a:pt x="51" y="301"/>
                    <a:pt x="101" y="151"/>
                    <a:pt x="151" y="25"/>
                  </a:cubicBezTo>
                  <a:cubicBezTo>
                    <a:pt x="151" y="0"/>
                    <a:pt x="151" y="0"/>
                    <a:pt x="151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1413898" y="2356203"/>
              <a:ext cx="890521" cy="672983"/>
            </a:xfrm>
            <a:custGeom>
              <a:avLst/>
              <a:gdLst/>
              <a:ahLst/>
              <a:cxnLst/>
              <a:rect l="l" t="t" r="r" b="b"/>
              <a:pathLst>
                <a:path w="48923" h="36972" extrusionOk="0">
                  <a:moveTo>
                    <a:pt x="13033" y="12457"/>
                  </a:moveTo>
                  <a:cubicBezTo>
                    <a:pt x="14200" y="12457"/>
                    <a:pt x="15163" y="14176"/>
                    <a:pt x="15188" y="16266"/>
                  </a:cubicBezTo>
                  <a:cubicBezTo>
                    <a:pt x="15213" y="18397"/>
                    <a:pt x="14261" y="20126"/>
                    <a:pt x="13083" y="20126"/>
                  </a:cubicBezTo>
                  <a:cubicBezTo>
                    <a:pt x="11905" y="20126"/>
                    <a:pt x="10928" y="18422"/>
                    <a:pt x="10903" y="16316"/>
                  </a:cubicBezTo>
                  <a:cubicBezTo>
                    <a:pt x="10878" y="14186"/>
                    <a:pt x="11830" y="12457"/>
                    <a:pt x="13008" y="12457"/>
                  </a:cubicBezTo>
                  <a:cubicBezTo>
                    <a:pt x="13016" y="12457"/>
                    <a:pt x="13025" y="12457"/>
                    <a:pt x="13033" y="12457"/>
                  </a:cubicBezTo>
                  <a:close/>
                  <a:moveTo>
                    <a:pt x="35991" y="12532"/>
                  </a:moveTo>
                  <a:cubicBezTo>
                    <a:pt x="37168" y="12532"/>
                    <a:pt x="38146" y="14236"/>
                    <a:pt x="38171" y="16367"/>
                  </a:cubicBezTo>
                  <a:cubicBezTo>
                    <a:pt x="38196" y="18472"/>
                    <a:pt x="37244" y="20201"/>
                    <a:pt x="36066" y="20201"/>
                  </a:cubicBezTo>
                  <a:cubicBezTo>
                    <a:pt x="36057" y="20201"/>
                    <a:pt x="36049" y="20201"/>
                    <a:pt x="36040" y="20201"/>
                  </a:cubicBezTo>
                  <a:cubicBezTo>
                    <a:pt x="34873" y="20201"/>
                    <a:pt x="33885" y="18507"/>
                    <a:pt x="33885" y="16392"/>
                  </a:cubicBezTo>
                  <a:cubicBezTo>
                    <a:pt x="33860" y="14286"/>
                    <a:pt x="34813" y="12557"/>
                    <a:pt x="35991" y="12532"/>
                  </a:cubicBezTo>
                  <a:close/>
                  <a:moveTo>
                    <a:pt x="23958" y="17468"/>
                  </a:moveTo>
                  <a:cubicBezTo>
                    <a:pt x="24236" y="17468"/>
                    <a:pt x="24228" y="17920"/>
                    <a:pt x="23935" y="17920"/>
                  </a:cubicBezTo>
                  <a:cubicBezTo>
                    <a:pt x="22858" y="17996"/>
                    <a:pt x="21830" y="18748"/>
                    <a:pt x="21830" y="19926"/>
                  </a:cubicBezTo>
                  <a:cubicBezTo>
                    <a:pt x="21855" y="21103"/>
                    <a:pt x="22883" y="21830"/>
                    <a:pt x="23985" y="21880"/>
                  </a:cubicBezTo>
                  <a:cubicBezTo>
                    <a:pt x="24278" y="21880"/>
                    <a:pt x="24286" y="22332"/>
                    <a:pt x="24008" y="22332"/>
                  </a:cubicBezTo>
                  <a:cubicBezTo>
                    <a:pt x="24001" y="22332"/>
                    <a:pt x="23993" y="22332"/>
                    <a:pt x="23985" y="22332"/>
                  </a:cubicBezTo>
                  <a:cubicBezTo>
                    <a:pt x="22632" y="22281"/>
                    <a:pt x="21404" y="21354"/>
                    <a:pt x="21379" y="19926"/>
                  </a:cubicBezTo>
                  <a:cubicBezTo>
                    <a:pt x="21354" y="18497"/>
                    <a:pt x="22607" y="17545"/>
                    <a:pt x="23935" y="17469"/>
                  </a:cubicBezTo>
                  <a:cubicBezTo>
                    <a:pt x="23943" y="17469"/>
                    <a:pt x="23951" y="17468"/>
                    <a:pt x="23958" y="17468"/>
                  </a:cubicBezTo>
                  <a:close/>
                  <a:moveTo>
                    <a:pt x="30201" y="24738"/>
                  </a:moveTo>
                  <a:cubicBezTo>
                    <a:pt x="30251" y="24738"/>
                    <a:pt x="30301" y="24763"/>
                    <a:pt x="30326" y="24788"/>
                  </a:cubicBezTo>
                  <a:cubicBezTo>
                    <a:pt x="30401" y="24813"/>
                    <a:pt x="30452" y="24863"/>
                    <a:pt x="30452" y="24963"/>
                  </a:cubicBezTo>
                  <a:cubicBezTo>
                    <a:pt x="30287" y="27773"/>
                    <a:pt x="27424" y="29190"/>
                    <a:pt x="24576" y="29190"/>
                  </a:cubicBezTo>
                  <a:cubicBezTo>
                    <a:pt x="21785" y="29190"/>
                    <a:pt x="19008" y="27830"/>
                    <a:pt x="18797" y="25088"/>
                  </a:cubicBezTo>
                  <a:cubicBezTo>
                    <a:pt x="18772" y="24963"/>
                    <a:pt x="18898" y="24838"/>
                    <a:pt x="19023" y="24838"/>
                  </a:cubicBezTo>
                  <a:cubicBezTo>
                    <a:pt x="22757" y="24813"/>
                    <a:pt x="26492" y="24788"/>
                    <a:pt x="30201" y="24738"/>
                  </a:cubicBezTo>
                  <a:close/>
                  <a:moveTo>
                    <a:pt x="42482" y="28748"/>
                  </a:moveTo>
                  <a:lnTo>
                    <a:pt x="42482" y="28748"/>
                  </a:lnTo>
                  <a:cubicBezTo>
                    <a:pt x="41979" y="29361"/>
                    <a:pt x="41448" y="29942"/>
                    <a:pt x="40890" y="30491"/>
                  </a:cubicBezTo>
                  <a:lnTo>
                    <a:pt x="40890" y="30491"/>
                  </a:lnTo>
                  <a:cubicBezTo>
                    <a:pt x="41451" y="29944"/>
                    <a:pt x="41984" y="29363"/>
                    <a:pt x="42482" y="28748"/>
                  </a:cubicBezTo>
                  <a:close/>
                  <a:moveTo>
                    <a:pt x="33685" y="1"/>
                  </a:moveTo>
                  <a:cubicBezTo>
                    <a:pt x="33685" y="1"/>
                    <a:pt x="32306" y="1128"/>
                    <a:pt x="32031" y="1329"/>
                  </a:cubicBezTo>
                  <a:cubicBezTo>
                    <a:pt x="31053" y="1981"/>
                    <a:pt x="30051" y="2582"/>
                    <a:pt x="29023" y="3133"/>
                  </a:cubicBezTo>
                  <a:cubicBezTo>
                    <a:pt x="24938" y="5364"/>
                    <a:pt x="20477" y="6918"/>
                    <a:pt x="15990" y="8071"/>
                  </a:cubicBezTo>
                  <a:cubicBezTo>
                    <a:pt x="10802" y="9374"/>
                    <a:pt x="5364" y="10301"/>
                    <a:pt x="0" y="10527"/>
                  </a:cubicBezTo>
                  <a:cubicBezTo>
                    <a:pt x="25" y="10727"/>
                    <a:pt x="50" y="10928"/>
                    <a:pt x="76" y="11128"/>
                  </a:cubicBezTo>
                  <a:cubicBezTo>
                    <a:pt x="326" y="13585"/>
                    <a:pt x="752" y="16041"/>
                    <a:pt x="1404" y="18447"/>
                  </a:cubicBezTo>
                  <a:cubicBezTo>
                    <a:pt x="2306" y="18096"/>
                    <a:pt x="3284" y="17895"/>
                    <a:pt x="4311" y="17895"/>
                  </a:cubicBezTo>
                  <a:cubicBezTo>
                    <a:pt x="4343" y="17895"/>
                    <a:pt x="4375" y="17895"/>
                    <a:pt x="4407" y="17895"/>
                  </a:cubicBezTo>
                  <a:cubicBezTo>
                    <a:pt x="8949" y="17895"/>
                    <a:pt x="12632" y="21435"/>
                    <a:pt x="12682" y="25840"/>
                  </a:cubicBezTo>
                  <a:cubicBezTo>
                    <a:pt x="12707" y="28296"/>
                    <a:pt x="11579" y="30502"/>
                    <a:pt x="9800" y="31981"/>
                  </a:cubicBezTo>
                  <a:cubicBezTo>
                    <a:pt x="13973" y="35268"/>
                    <a:pt x="19252" y="36972"/>
                    <a:pt x="24548" y="36972"/>
                  </a:cubicBezTo>
                  <a:cubicBezTo>
                    <a:pt x="24945" y="36972"/>
                    <a:pt x="25343" y="36962"/>
                    <a:pt x="25740" y="36943"/>
                  </a:cubicBezTo>
                  <a:cubicBezTo>
                    <a:pt x="26266" y="36918"/>
                    <a:pt x="26843" y="36843"/>
                    <a:pt x="27294" y="36793"/>
                  </a:cubicBezTo>
                  <a:cubicBezTo>
                    <a:pt x="27469" y="36768"/>
                    <a:pt x="27620" y="36768"/>
                    <a:pt x="27745" y="36743"/>
                  </a:cubicBezTo>
                  <a:cubicBezTo>
                    <a:pt x="27995" y="36718"/>
                    <a:pt x="28171" y="36693"/>
                    <a:pt x="28171" y="36693"/>
                  </a:cubicBezTo>
                  <a:cubicBezTo>
                    <a:pt x="29700" y="36442"/>
                    <a:pt x="31178" y="36091"/>
                    <a:pt x="32557" y="35615"/>
                  </a:cubicBezTo>
                  <a:cubicBezTo>
                    <a:pt x="32732" y="35565"/>
                    <a:pt x="32883" y="35490"/>
                    <a:pt x="33033" y="35439"/>
                  </a:cubicBezTo>
                  <a:cubicBezTo>
                    <a:pt x="36018" y="34337"/>
                    <a:pt x="38667" y="32675"/>
                    <a:pt x="40890" y="30491"/>
                  </a:cubicBezTo>
                  <a:lnTo>
                    <a:pt x="40890" y="30491"/>
                  </a:lnTo>
                  <a:cubicBezTo>
                    <a:pt x="40491" y="30879"/>
                    <a:pt x="40077" y="31251"/>
                    <a:pt x="39650" y="31605"/>
                  </a:cubicBezTo>
                  <a:cubicBezTo>
                    <a:pt x="37895" y="30151"/>
                    <a:pt x="36793" y="28021"/>
                    <a:pt x="36767" y="25590"/>
                  </a:cubicBezTo>
                  <a:cubicBezTo>
                    <a:pt x="36717" y="21179"/>
                    <a:pt x="40402" y="17545"/>
                    <a:pt x="44963" y="17494"/>
                  </a:cubicBezTo>
                  <a:cubicBezTo>
                    <a:pt x="45940" y="17494"/>
                    <a:pt x="46843" y="17645"/>
                    <a:pt x="47695" y="17920"/>
                  </a:cubicBezTo>
                  <a:cubicBezTo>
                    <a:pt x="48046" y="16542"/>
                    <a:pt x="48321" y="15063"/>
                    <a:pt x="48547" y="13434"/>
                  </a:cubicBezTo>
                  <a:cubicBezTo>
                    <a:pt x="48722" y="12231"/>
                    <a:pt x="48848" y="11078"/>
                    <a:pt x="48923" y="10076"/>
                  </a:cubicBezTo>
                  <a:cubicBezTo>
                    <a:pt x="48923" y="10051"/>
                    <a:pt x="48923" y="10051"/>
                    <a:pt x="48923" y="10026"/>
                  </a:cubicBezTo>
                  <a:cubicBezTo>
                    <a:pt x="44036" y="9123"/>
                    <a:pt x="39750" y="5890"/>
                    <a:pt x="36191" y="2557"/>
                  </a:cubicBezTo>
                  <a:cubicBezTo>
                    <a:pt x="35615" y="2006"/>
                    <a:pt x="35038" y="1454"/>
                    <a:pt x="34487" y="878"/>
                  </a:cubicBezTo>
                  <a:cubicBezTo>
                    <a:pt x="34336" y="727"/>
                    <a:pt x="33885" y="51"/>
                    <a:pt x="33685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1760146" y="2815143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1"/>
                  </a:moveTo>
                  <a:lnTo>
                    <a:pt x="2232" y="76"/>
                  </a:lnTo>
                  <a:cubicBezTo>
                    <a:pt x="1929" y="76"/>
                    <a:pt x="1412" y="5"/>
                    <a:pt x="967" y="5"/>
                  </a:cubicBezTo>
                  <a:cubicBezTo>
                    <a:pt x="713" y="5"/>
                    <a:pt x="482" y="28"/>
                    <a:pt x="327" y="101"/>
                  </a:cubicBezTo>
                  <a:cubicBezTo>
                    <a:pt x="319" y="105"/>
                    <a:pt x="308" y="106"/>
                    <a:pt x="294" y="106"/>
                  </a:cubicBezTo>
                  <a:cubicBezTo>
                    <a:pt x="238" y="106"/>
                    <a:pt x="141" y="83"/>
                    <a:pt x="80" y="83"/>
                  </a:cubicBezTo>
                  <a:cubicBezTo>
                    <a:pt x="53" y="83"/>
                    <a:pt x="33" y="88"/>
                    <a:pt x="26" y="101"/>
                  </a:cubicBezTo>
                  <a:cubicBezTo>
                    <a:pt x="1" y="101"/>
                    <a:pt x="753" y="1354"/>
                    <a:pt x="828" y="1454"/>
                  </a:cubicBezTo>
                  <a:cubicBezTo>
                    <a:pt x="1079" y="1805"/>
                    <a:pt x="1329" y="2031"/>
                    <a:pt x="1655" y="2281"/>
                  </a:cubicBezTo>
                  <a:cubicBezTo>
                    <a:pt x="2642" y="3024"/>
                    <a:pt x="4196" y="3443"/>
                    <a:pt x="5754" y="3443"/>
                  </a:cubicBezTo>
                  <a:cubicBezTo>
                    <a:pt x="8192" y="3443"/>
                    <a:pt x="10638" y="2417"/>
                    <a:pt x="10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2232792" y="2807388"/>
              <a:ext cx="2749" cy="5042"/>
            </a:xfrm>
            <a:custGeom>
              <a:avLst/>
              <a:gdLst/>
              <a:ahLst/>
              <a:cxnLst/>
              <a:rect l="l" t="t" r="r" b="b"/>
              <a:pathLst>
                <a:path w="151" h="277" extrusionOk="0">
                  <a:moveTo>
                    <a:pt x="150" y="1"/>
                  </a:moveTo>
                  <a:cubicBezTo>
                    <a:pt x="100" y="101"/>
                    <a:pt x="50" y="176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201"/>
                    <a:pt x="100" y="10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2225019" y="2819256"/>
              <a:ext cx="3677" cy="6407"/>
            </a:xfrm>
            <a:custGeom>
              <a:avLst/>
              <a:gdLst/>
              <a:ahLst/>
              <a:cxnLst/>
              <a:rect l="l" t="t" r="r" b="b"/>
              <a:pathLst>
                <a:path w="202" h="352" extrusionOk="0">
                  <a:moveTo>
                    <a:pt x="1" y="351"/>
                  </a:moveTo>
                  <a:cubicBezTo>
                    <a:pt x="76" y="226"/>
                    <a:pt x="151" y="101"/>
                    <a:pt x="201" y="0"/>
                  </a:cubicBezTo>
                  <a:cubicBezTo>
                    <a:pt x="151" y="101"/>
                    <a:pt x="76" y="226"/>
                    <a:pt x="1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2257420" y="2756294"/>
              <a:ext cx="1838" cy="4132"/>
            </a:xfrm>
            <a:custGeom>
              <a:avLst/>
              <a:gdLst/>
              <a:ahLst/>
              <a:cxnLst/>
              <a:rect l="l" t="t" r="r" b="b"/>
              <a:pathLst>
                <a:path w="101" h="227" extrusionOk="0">
                  <a:moveTo>
                    <a:pt x="101" y="1"/>
                  </a:moveTo>
                  <a:cubicBezTo>
                    <a:pt x="76" y="76"/>
                    <a:pt x="51" y="151"/>
                    <a:pt x="0" y="226"/>
                  </a:cubicBezTo>
                  <a:cubicBezTo>
                    <a:pt x="51" y="151"/>
                    <a:pt x="76" y="76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2196751" y="2863052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50" y="0"/>
                  </a:moveTo>
                  <a:cubicBezTo>
                    <a:pt x="100" y="76"/>
                    <a:pt x="50" y="151"/>
                    <a:pt x="0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50" y="151"/>
                    <a:pt x="100" y="76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2214990" y="2837495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" y="226"/>
                  </a:moveTo>
                  <a:cubicBezTo>
                    <a:pt x="51" y="151"/>
                    <a:pt x="101" y="76"/>
                    <a:pt x="151" y="1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2205870" y="2850273"/>
              <a:ext cx="3204" cy="4587"/>
            </a:xfrm>
            <a:custGeom>
              <a:avLst/>
              <a:gdLst/>
              <a:ahLst/>
              <a:cxnLst/>
              <a:rect l="l" t="t" r="r" b="b"/>
              <a:pathLst>
                <a:path w="176" h="252" extrusionOk="0">
                  <a:moveTo>
                    <a:pt x="0" y="251"/>
                  </a:moveTo>
                  <a:cubicBezTo>
                    <a:pt x="50" y="176"/>
                    <a:pt x="126" y="76"/>
                    <a:pt x="176" y="1"/>
                  </a:cubicBezTo>
                  <a:cubicBezTo>
                    <a:pt x="126" y="76"/>
                    <a:pt x="50" y="176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2278407" y="2682392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76"/>
                    <a:pt x="76" y="527"/>
                    <a:pt x="0" y="777"/>
                  </a:cubicBezTo>
                  <a:cubicBezTo>
                    <a:pt x="76" y="527"/>
                    <a:pt x="151" y="276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2261060" y="2698810"/>
              <a:ext cx="16910" cy="52951"/>
            </a:xfrm>
            <a:custGeom>
              <a:avLst/>
              <a:gdLst/>
              <a:ahLst/>
              <a:cxnLst/>
              <a:rect l="l" t="t" r="r" b="b"/>
              <a:pathLst>
                <a:path w="929" h="2909" extrusionOk="0">
                  <a:moveTo>
                    <a:pt x="928" y="1"/>
                  </a:moveTo>
                  <a:lnTo>
                    <a:pt x="928" y="1"/>
                  </a:lnTo>
                  <a:cubicBezTo>
                    <a:pt x="853" y="270"/>
                    <a:pt x="778" y="538"/>
                    <a:pt x="700" y="803"/>
                  </a:cubicBezTo>
                  <a:lnTo>
                    <a:pt x="700" y="803"/>
                  </a:lnTo>
                  <a:cubicBezTo>
                    <a:pt x="779" y="540"/>
                    <a:pt x="856" y="272"/>
                    <a:pt x="928" y="1"/>
                  </a:cubicBezTo>
                  <a:close/>
                  <a:moveTo>
                    <a:pt x="700" y="803"/>
                  </a:moveTo>
                  <a:cubicBezTo>
                    <a:pt x="481" y="1539"/>
                    <a:pt x="241" y="2244"/>
                    <a:pt x="1" y="2908"/>
                  </a:cubicBezTo>
                  <a:cubicBezTo>
                    <a:pt x="76" y="2708"/>
                    <a:pt x="151" y="2482"/>
                    <a:pt x="227" y="2281"/>
                  </a:cubicBezTo>
                  <a:cubicBezTo>
                    <a:pt x="277" y="2131"/>
                    <a:pt x="327" y="1981"/>
                    <a:pt x="377" y="1830"/>
                  </a:cubicBezTo>
                  <a:cubicBezTo>
                    <a:pt x="491" y="1501"/>
                    <a:pt x="598" y="1156"/>
                    <a:pt x="700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2082239" y="2674637"/>
              <a:ext cx="199827" cy="256855"/>
            </a:xfrm>
            <a:custGeom>
              <a:avLst/>
              <a:gdLst/>
              <a:ahLst/>
              <a:cxnLst/>
              <a:rect l="l" t="t" r="r" b="b"/>
              <a:pathLst>
                <a:path w="10978" h="14111" extrusionOk="0">
                  <a:moveTo>
                    <a:pt x="8246" y="0"/>
                  </a:moveTo>
                  <a:cubicBezTo>
                    <a:pt x="3685" y="51"/>
                    <a:pt x="0" y="3685"/>
                    <a:pt x="50" y="8096"/>
                  </a:cubicBezTo>
                  <a:cubicBezTo>
                    <a:pt x="76" y="10527"/>
                    <a:pt x="1178" y="12657"/>
                    <a:pt x="2933" y="14111"/>
                  </a:cubicBezTo>
                  <a:cubicBezTo>
                    <a:pt x="3960" y="13259"/>
                    <a:pt x="4913" y="12306"/>
                    <a:pt x="5765" y="11254"/>
                  </a:cubicBezTo>
                  <a:cubicBezTo>
                    <a:pt x="5940" y="11028"/>
                    <a:pt x="6116" y="10802"/>
                    <a:pt x="6291" y="10577"/>
                  </a:cubicBezTo>
                  <a:cubicBezTo>
                    <a:pt x="6341" y="10502"/>
                    <a:pt x="6391" y="10427"/>
                    <a:pt x="6441" y="10351"/>
                  </a:cubicBezTo>
                  <a:cubicBezTo>
                    <a:pt x="6567" y="10201"/>
                    <a:pt x="6667" y="10051"/>
                    <a:pt x="6792" y="9900"/>
                  </a:cubicBezTo>
                  <a:cubicBezTo>
                    <a:pt x="6842" y="9825"/>
                    <a:pt x="6918" y="9725"/>
                    <a:pt x="6968" y="9650"/>
                  </a:cubicBezTo>
                  <a:cubicBezTo>
                    <a:pt x="7068" y="9499"/>
                    <a:pt x="7193" y="9324"/>
                    <a:pt x="7294" y="9173"/>
                  </a:cubicBezTo>
                  <a:cubicBezTo>
                    <a:pt x="7344" y="9098"/>
                    <a:pt x="7394" y="9023"/>
                    <a:pt x="7444" y="8948"/>
                  </a:cubicBezTo>
                  <a:cubicBezTo>
                    <a:pt x="7569" y="8747"/>
                    <a:pt x="7670" y="8572"/>
                    <a:pt x="7795" y="8396"/>
                  </a:cubicBezTo>
                  <a:cubicBezTo>
                    <a:pt x="7820" y="8346"/>
                    <a:pt x="7845" y="8321"/>
                    <a:pt x="7845" y="8296"/>
                  </a:cubicBezTo>
                  <a:cubicBezTo>
                    <a:pt x="7920" y="8171"/>
                    <a:pt x="7995" y="8046"/>
                    <a:pt x="8045" y="7945"/>
                  </a:cubicBezTo>
                  <a:cubicBezTo>
                    <a:pt x="8096" y="7870"/>
                    <a:pt x="8121" y="7820"/>
                    <a:pt x="8171" y="7770"/>
                  </a:cubicBezTo>
                  <a:cubicBezTo>
                    <a:pt x="8196" y="7695"/>
                    <a:pt x="8221" y="7645"/>
                    <a:pt x="8246" y="7594"/>
                  </a:cubicBezTo>
                  <a:cubicBezTo>
                    <a:pt x="8246" y="7594"/>
                    <a:pt x="8271" y="7594"/>
                    <a:pt x="8271" y="7569"/>
                  </a:cubicBezTo>
                  <a:cubicBezTo>
                    <a:pt x="8321" y="7494"/>
                    <a:pt x="8371" y="7394"/>
                    <a:pt x="8421" y="7294"/>
                  </a:cubicBezTo>
                  <a:cubicBezTo>
                    <a:pt x="8873" y="6467"/>
                    <a:pt x="9274" y="5589"/>
                    <a:pt x="9624" y="4712"/>
                  </a:cubicBezTo>
                  <a:cubicBezTo>
                    <a:pt x="9675" y="4637"/>
                    <a:pt x="9700" y="4562"/>
                    <a:pt x="9725" y="4487"/>
                  </a:cubicBezTo>
                  <a:cubicBezTo>
                    <a:pt x="9750" y="4411"/>
                    <a:pt x="9775" y="4336"/>
                    <a:pt x="9825" y="4236"/>
                  </a:cubicBezTo>
                  <a:cubicBezTo>
                    <a:pt x="10151" y="3334"/>
                    <a:pt x="10477" y="2356"/>
                    <a:pt x="10752" y="1329"/>
                  </a:cubicBezTo>
                  <a:cubicBezTo>
                    <a:pt x="10752" y="1279"/>
                    <a:pt x="10777" y="1254"/>
                    <a:pt x="10777" y="1203"/>
                  </a:cubicBezTo>
                  <a:cubicBezTo>
                    <a:pt x="10853" y="953"/>
                    <a:pt x="10928" y="702"/>
                    <a:pt x="10978" y="426"/>
                  </a:cubicBezTo>
                  <a:cubicBezTo>
                    <a:pt x="10126" y="151"/>
                    <a:pt x="9223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1439436" y="2681918"/>
              <a:ext cx="205779" cy="256419"/>
            </a:xfrm>
            <a:custGeom>
              <a:avLst/>
              <a:gdLst/>
              <a:ahLst/>
              <a:cxnLst/>
              <a:rect l="l" t="t" r="r" b="b"/>
              <a:pathLst>
                <a:path w="11305" h="14087" extrusionOk="0">
                  <a:moveTo>
                    <a:pt x="3004" y="1"/>
                  </a:moveTo>
                  <a:cubicBezTo>
                    <a:pt x="2972" y="1"/>
                    <a:pt x="2940" y="1"/>
                    <a:pt x="2908" y="1"/>
                  </a:cubicBezTo>
                  <a:cubicBezTo>
                    <a:pt x="1881" y="1"/>
                    <a:pt x="903" y="202"/>
                    <a:pt x="1" y="553"/>
                  </a:cubicBezTo>
                  <a:cubicBezTo>
                    <a:pt x="953" y="4112"/>
                    <a:pt x="2457" y="7520"/>
                    <a:pt x="4788" y="10503"/>
                  </a:cubicBezTo>
                  <a:cubicBezTo>
                    <a:pt x="5866" y="11856"/>
                    <a:pt x="7069" y="13059"/>
                    <a:pt x="8397" y="14087"/>
                  </a:cubicBezTo>
                  <a:cubicBezTo>
                    <a:pt x="10176" y="12608"/>
                    <a:pt x="11304" y="10402"/>
                    <a:pt x="11279" y="7946"/>
                  </a:cubicBezTo>
                  <a:cubicBezTo>
                    <a:pt x="11229" y="3541"/>
                    <a:pt x="7546" y="1"/>
                    <a:pt x="3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1755595" y="2806478"/>
              <a:ext cx="212605" cy="81056"/>
            </a:xfrm>
            <a:custGeom>
              <a:avLst/>
              <a:gdLst/>
              <a:ahLst/>
              <a:cxnLst/>
              <a:rect l="l" t="t" r="r" b="b"/>
              <a:pathLst>
                <a:path w="11680" h="4453" extrusionOk="0">
                  <a:moveTo>
                    <a:pt x="11178" y="477"/>
                  </a:moveTo>
                  <a:lnTo>
                    <a:pt x="11178" y="477"/>
                  </a:lnTo>
                  <a:cubicBezTo>
                    <a:pt x="10888" y="2893"/>
                    <a:pt x="8442" y="3919"/>
                    <a:pt x="6004" y="3919"/>
                  </a:cubicBezTo>
                  <a:cubicBezTo>
                    <a:pt x="4446" y="3919"/>
                    <a:pt x="2892" y="3500"/>
                    <a:pt x="1905" y="2757"/>
                  </a:cubicBezTo>
                  <a:cubicBezTo>
                    <a:pt x="1579" y="2507"/>
                    <a:pt x="1329" y="2281"/>
                    <a:pt x="1078" y="1930"/>
                  </a:cubicBezTo>
                  <a:cubicBezTo>
                    <a:pt x="1003" y="1830"/>
                    <a:pt x="251" y="577"/>
                    <a:pt x="276" y="577"/>
                  </a:cubicBezTo>
                  <a:cubicBezTo>
                    <a:pt x="283" y="564"/>
                    <a:pt x="303" y="559"/>
                    <a:pt x="330" y="559"/>
                  </a:cubicBezTo>
                  <a:cubicBezTo>
                    <a:pt x="391" y="559"/>
                    <a:pt x="488" y="582"/>
                    <a:pt x="544" y="582"/>
                  </a:cubicBezTo>
                  <a:cubicBezTo>
                    <a:pt x="558" y="582"/>
                    <a:pt x="569" y="581"/>
                    <a:pt x="577" y="577"/>
                  </a:cubicBezTo>
                  <a:cubicBezTo>
                    <a:pt x="732" y="504"/>
                    <a:pt x="963" y="481"/>
                    <a:pt x="1217" y="481"/>
                  </a:cubicBezTo>
                  <a:cubicBezTo>
                    <a:pt x="1662" y="481"/>
                    <a:pt x="2179" y="552"/>
                    <a:pt x="2482" y="552"/>
                  </a:cubicBezTo>
                  <a:lnTo>
                    <a:pt x="11178" y="477"/>
                  </a:lnTo>
                  <a:close/>
                  <a:moveTo>
                    <a:pt x="11429" y="1"/>
                  </a:moveTo>
                  <a:cubicBezTo>
                    <a:pt x="7720" y="51"/>
                    <a:pt x="3985" y="76"/>
                    <a:pt x="251" y="101"/>
                  </a:cubicBezTo>
                  <a:cubicBezTo>
                    <a:pt x="126" y="101"/>
                    <a:pt x="0" y="226"/>
                    <a:pt x="25" y="351"/>
                  </a:cubicBezTo>
                  <a:cubicBezTo>
                    <a:pt x="236" y="3093"/>
                    <a:pt x="3013" y="4453"/>
                    <a:pt x="5804" y="4453"/>
                  </a:cubicBezTo>
                  <a:cubicBezTo>
                    <a:pt x="8652" y="4453"/>
                    <a:pt x="11515" y="3036"/>
                    <a:pt x="11680" y="226"/>
                  </a:cubicBezTo>
                  <a:cubicBezTo>
                    <a:pt x="11680" y="126"/>
                    <a:pt x="11629" y="76"/>
                    <a:pt x="11554" y="51"/>
                  </a:cubicBezTo>
                  <a:cubicBezTo>
                    <a:pt x="11529" y="26"/>
                    <a:pt x="11479" y="1"/>
                    <a:pt x="1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1611886" y="2582933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56" y="1"/>
                  </a:moveTo>
                  <a:cubicBezTo>
                    <a:pt x="2148" y="1"/>
                    <a:pt x="2139" y="1"/>
                    <a:pt x="2131" y="1"/>
                  </a:cubicBezTo>
                  <a:cubicBezTo>
                    <a:pt x="953" y="1"/>
                    <a:pt x="1" y="1730"/>
                    <a:pt x="26" y="3860"/>
                  </a:cubicBezTo>
                  <a:cubicBezTo>
                    <a:pt x="51" y="5966"/>
                    <a:pt x="1028" y="7670"/>
                    <a:pt x="2206" y="7670"/>
                  </a:cubicBezTo>
                  <a:cubicBezTo>
                    <a:pt x="3384" y="7670"/>
                    <a:pt x="4336" y="5941"/>
                    <a:pt x="4311" y="3810"/>
                  </a:cubicBezTo>
                  <a:cubicBezTo>
                    <a:pt x="4286" y="1720"/>
                    <a:pt x="3323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2030234" y="2584298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31" y="1"/>
                  </a:moveTo>
                  <a:cubicBezTo>
                    <a:pt x="953" y="26"/>
                    <a:pt x="0" y="1755"/>
                    <a:pt x="25" y="3861"/>
                  </a:cubicBezTo>
                  <a:cubicBezTo>
                    <a:pt x="25" y="5976"/>
                    <a:pt x="1013" y="7670"/>
                    <a:pt x="2180" y="7670"/>
                  </a:cubicBezTo>
                  <a:cubicBezTo>
                    <a:pt x="2189" y="7670"/>
                    <a:pt x="2197" y="7670"/>
                    <a:pt x="2206" y="7670"/>
                  </a:cubicBezTo>
                  <a:cubicBezTo>
                    <a:pt x="3384" y="7670"/>
                    <a:pt x="4336" y="5941"/>
                    <a:pt x="4311" y="3836"/>
                  </a:cubicBezTo>
                  <a:cubicBezTo>
                    <a:pt x="4286" y="1705"/>
                    <a:pt x="3308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1802576" y="2674164"/>
              <a:ext cx="53388" cy="88555"/>
            </a:xfrm>
            <a:custGeom>
              <a:avLst/>
              <a:gdLst/>
              <a:ahLst/>
              <a:cxnLst/>
              <a:rect l="l" t="t" r="r" b="b"/>
              <a:pathLst>
                <a:path w="2933" h="4865" extrusionOk="0">
                  <a:moveTo>
                    <a:pt x="2605" y="0"/>
                  </a:moveTo>
                  <a:cubicBezTo>
                    <a:pt x="2598" y="0"/>
                    <a:pt x="2590" y="1"/>
                    <a:pt x="2582" y="1"/>
                  </a:cubicBezTo>
                  <a:cubicBezTo>
                    <a:pt x="1254" y="77"/>
                    <a:pt x="1" y="1029"/>
                    <a:pt x="26" y="2458"/>
                  </a:cubicBezTo>
                  <a:cubicBezTo>
                    <a:pt x="51" y="3886"/>
                    <a:pt x="1279" y="4813"/>
                    <a:pt x="2632" y="4864"/>
                  </a:cubicBezTo>
                  <a:cubicBezTo>
                    <a:pt x="2640" y="4864"/>
                    <a:pt x="2648" y="4864"/>
                    <a:pt x="2655" y="4864"/>
                  </a:cubicBezTo>
                  <a:cubicBezTo>
                    <a:pt x="2933" y="4864"/>
                    <a:pt x="2925" y="4412"/>
                    <a:pt x="2632" y="4412"/>
                  </a:cubicBezTo>
                  <a:cubicBezTo>
                    <a:pt x="1530" y="4362"/>
                    <a:pt x="502" y="3635"/>
                    <a:pt x="477" y="2458"/>
                  </a:cubicBezTo>
                  <a:cubicBezTo>
                    <a:pt x="477" y="1280"/>
                    <a:pt x="1505" y="528"/>
                    <a:pt x="2582" y="452"/>
                  </a:cubicBezTo>
                  <a:cubicBezTo>
                    <a:pt x="2875" y="452"/>
                    <a:pt x="2883" y="0"/>
                    <a:pt x="2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1403850" y="2515420"/>
              <a:ext cx="913347" cy="522830"/>
            </a:xfrm>
            <a:custGeom>
              <a:avLst/>
              <a:gdLst/>
              <a:ahLst/>
              <a:cxnLst/>
              <a:rect l="l" t="t" r="r" b="b"/>
              <a:pathLst>
                <a:path w="50177" h="28723" extrusionOk="0">
                  <a:moveTo>
                    <a:pt x="50177" y="1"/>
                  </a:moveTo>
                  <a:lnTo>
                    <a:pt x="50051" y="251"/>
                  </a:lnTo>
                  <a:cubicBezTo>
                    <a:pt x="49951" y="477"/>
                    <a:pt x="49851" y="677"/>
                    <a:pt x="49751" y="853"/>
                  </a:cubicBezTo>
                  <a:lnTo>
                    <a:pt x="49726" y="903"/>
                  </a:lnTo>
                  <a:lnTo>
                    <a:pt x="49776" y="928"/>
                  </a:lnTo>
                  <a:cubicBezTo>
                    <a:pt x="49851" y="978"/>
                    <a:pt x="49851" y="1053"/>
                    <a:pt x="49851" y="1128"/>
                  </a:cubicBezTo>
                  <a:cubicBezTo>
                    <a:pt x="49807" y="1193"/>
                    <a:pt x="49745" y="1259"/>
                    <a:pt x="49664" y="1259"/>
                  </a:cubicBezTo>
                  <a:cubicBezTo>
                    <a:pt x="49652" y="1259"/>
                    <a:pt x="49639" y="1257"/>
                    <a:pt x="49625" y="1254"/>
                  </a:cubicBezTo>
                  <a:lnTo>
                    <a:pt x="49525" y="1229"/>
                  </a:lnTo>
                  <a:lnTo>
                    <a:pt x="49525" y="1329"/>
                  </a:lnTo>
                  <a:cubicBezTo>
                    <a:pt x="49249" y="5138"/>
                    <a:pt x="48548" y="8697"/>
                    <a:pt x="47445" y="11905"/>
                  </a:cubicBezTo>
                  <a:lnTo>
                    <a:pt x="47395" y="12031"/>
                  </a:lnTo>
                  <a:cubicBezTo>
                    <a:pt x="47345" y="12131"/>
                    <a:pt x="47320" y="12231"/>
                    <a:pt x="47269" y="12331"/>
                  </a:cubicBezTo>
                  <a:cubicBezTo>
                    <a:pt x="47194" y="12532"/>
                    <a:pt x="47119" y="12732"/>
                    <a:pt x="47044" y="12933"/>
                  </a:cubicBezTo>
                  <a:lnTo>
                    <a:pt x="46994" y="13058"/>
                  </a:lnTo>
                  <a:cubicBezTo>
                    <a:pt x="46969" y="13108"/>
                    <a:pt x="46969" y="13158"/>
                    <a:pt x="46944" y="13209"/>
                  </a:cubicBezTo>
                  <a:lnTo>
                    <a:pt x="46918" y="13284"/>
                  </a:lnTo>
                  <a:cubicBezTo>
                    <a:pt x="46893" y="13334"/>
                    <a:pt x="46868" y="13384"/>
                    <a:pt x="46843" y="13434"/>
                  </a:cubicBezTo>
                  <a:cubicBezTo>
                    <a:pt x="46492" y="14311"/>
                    <a:pt x="46091" y="15189"/>
                    <a:pt x="45640" y="16016"/>
                  </a:cubicBezTo>
                  <a:cubicBezTo>
                    <a:pt x="45615" y="16091"/>
                    <a:pt x="45590" y="16141"/>
                    <a:pt x="45540" y="16191"/>
                  </a:cubicBezTo>
                  <a:lnTo>
                    <a:pt x="45465" y="16316"/>
                  </a:lnTo>
                  <a:cubicBezTo>
                    <a:pt x="45465" y="16367"/>
                    <a:pt x="45440" y="16392"/>
                    <a:pt x="45415" y="16417"/>
                  </a:cubicBezTo>
                  <a:lnTo>
                    <a:pt x="45365" y="16517"/>
                  </a:lnTo>
                  <a:cubicBezTo>
                    <a:pt x="45264" y="16692"/>
                    <a:pt x="45164" y="16893"/>
                    <a:pt x="45064" y="17068"/>
                  </a:cubicBezTo>
                  <a:cubicBezTo>
                    <a:pt x="44638" y="17770"/>
                    <a:pt x="44187" y="18447"/>
                    <a:pt x="43685" y="19123"/>
                  </a:cubicBezTo>
                  <a:cubicBezTo>
                    <a:pt x="41705" y="21805"/>
                    <a:pt x="39249" y="23935"/>
                    <a:pt x="36417" y="25439"/>
                  </a:cubicBezTo>
                  <a:cubicBezTo>
                    <a:pt x="35515" y="25915"/>
                    <a:pt x="34563" y="26342"/>
                    <a:pt x="33585" y="26717"/>
                  </a:cubicBezTo>
                  <a:cubicBezTo>
                    <a:pt x="33485" y="26743"/>
                    <a:pt x="33385" y="26768"/>
                    <a:pt x="33284" y="26818"/>
                  </a:cubicBezTo>
                  <a:lnTo>
                    <a:pt x="33109" y="26868"/>
                  </a:lnTo>
                  <a:cubicBezTo>
                    <a:pt x="31555" y="27394"/>
                    <a:pt x="29951" y="27770"/>
                    <a:pt x="28297" y="27971"/>
                  </a:cubicBezTo>
                  <a:cubicBezTo>
                    <a:pt x="28146" y="27996"/>
                    <a:pt x="27996" y="28021"/>
                    <a:pt x="27821" y="28046"/>
                  </a:cubicBezTo>
                  <a:cubicBezTo>
                    <a:pt x="27344" y="28096"/>
                    <a:pt x="26818" y="28121"/>
                    <a:pt x="26292" y="28146"/>
                  </a:cubicBezTo>
                  <a:cubicBezTo>
                    <a:pt x="25898" y="28165"/>
                    <a:pt x="25504" y="28174"/>
                    <a:pt x="25112" y="28174"/>
                  </a:cubicBezTo>
                  <a:cubicBezTo>
                    <a:pt x="19693" y="28174"/>
                    <a:pt x="14490" y="26409"/>
                    <a:pt x="10377" y="23184"/>
                  </a:cubicBezTo>
                  <a:cubicBezTo>
                    <a:pt x="9049" y="22131"/>
                    <a:pt x="7821" y="20928"/>
                    <a:pt x="6793" y="19600"/>
                  </a:cubicBezTo>
                  <a:cubicBezTo>
                    <a:pt x="4638" y="16868"/>
                    <a:pt x="3059" y="13635"/>
                    <a:pt x="2006" y="9675"/>
                  </a:cubicBezTo>
                  <a:cubicBezTo>
                    <a:pt x="1404" y="7469"/>
                    <a:pt x="953" y="5088"/>
                    <a:pt x="678" y="2381"/>
                  </a:cubicBezTo>
                  <a:cubicBezTo>
                    <a:pt x="653" y="2206"/>
                    <a:pt x="628" y="2006"/>
                    <a:pt x="602" y="1830"/>
                  </a:cubicBezTo>
                  <a:lnTo>
                    <a:pt x="602" y="1705"/>
                  </a:lnTo>
                  <a:lnTo>
                    <a:pt x="552" y="1705"/>
                  </a:lnTo>
                  <a:cubicBezTo>
                    <a:pt x="477" y="1730"/>
                    <a:pt x="427" y="1730"/>
                    <a:pt x="352" y="1730"/>
                  </a:cubicBezTo>
                  <a:lnTo>
                    <a:pt x="1" y="1730"/>
                  </a:lnTo>
                  <a:lnTo>
                    <a:pt x="1" y="1805"/>
                  </a:lnTo>
                  <a:cubicBezTo>
                    <a:pt x="352" y="5790"/>
                    <a:pt x="1104" y="9374"/>
                    <a:pt x="2232" y="12457"/>
                  </a:cubicBezTo>
                  <a:cubicBezTo>
                    <a:pt x="2257" y="12582"/>
                    <a:pt x="2307" y="12707"/>
                    <a:pt x="2357" y="12833"/>
                  </a:cubicBezTo>
                  <a:lnTo>
                    <a:pt x="2382" y="12908"/>
                  </a:lnTo>
                  <a:cubicBezTo>
                    <a:pt x="2808" y="13986"/>
                    <a:pt x="3259" y="15038"/>
                    <a:pt x="3785" y="16016"/>
                  </a:cubicBezTo>
                  <a:cubicBezTo>
                    <a:pt x="3810" y="16091"/>
                    <a:pt x="3836" y="16141"/>
                    <a:pt x="3861" y="16191"/>
                  </a:cubicBezTo>
                  <a:cubicBezTo>
                    <a:pt x="3911" y="16266"/>
                    <a:pt x="3961" y="16367"/>
                    <a:pt x="4011" y="16442"/>
                  </a:cubicBezTo>
                  <a:cubicBezTo>
                    <a:pt x="4211" y="16818"/>
                    <a:pt x="4437" y="17219"/>
                    <a:pt x="4738" y="17695"/>
                  </a:cubicBezTo>
                  <a:cubicBezTo>
                    <a:pt x="7670" y="22357"/>
                    <a:pt x="12257" y="25865"/>
                    <a:pt x="17595" y="27570"/>
                  </a:cubicBezTo>
                  <a:cubicBezTo>
                    <a:pt x="17720" y="27595"/>
                    <a:pt x="17846" y="27645"/>
                    <a:pt x="17971" y="27670"/>
                  </a:cubicBezTo>
                  <a:lnTo>
                    <a:pt x="18021" y="27695"/>
                  </a:lnTo>
                  <a:cubicBezTo>
                    <a:pt x="19199" y="28046"/>
                    <a:pt x="20402" y="28296"/>
                    <a:pt x="21605" y="28472"/>
                  </a:cubicBezTo>
                  <a:cubicBezTo>
                    <a:pt x="21705" y="28497"/>
                    <a:pt x="21806" y="28497"/>
                    <a:pt x="21906" y="28522"/>
                  </a:cubicBezTo>
                  <a:lnTo>
                    <a:pt x="22056" y="28522"/>
                  </a:lnTo>
                  <a:cubicBezTo>
                    <a:pt x="23109" y="28672"/>
                    <a:pt x="24136" y="28722"/>
                    <a:pt x="25189" y="28722"/>
                  </a:cubicBezTo>
                  <a:cubicBezTo>
                    <a:pt x="26066" y="28722"/>
                    <a:pt x="26969" y="28672"/>
                    <a:pt x="27846" y="28597"/>
                  </a:cubicBezTo>
                  <a:cubicBezTo>
                    <a:pt x="27971" y="28572"/>
                    <a:pt x="28121" y="28547"/>
                    <a:pt x="28247" y="28547"/>
                  </a:cubicBezTo>
                  <a:lnTo>
                    <a:pt x="28297" y="28522"/>
                  </a:lnTo>
                  <a:cubicBezTo>
                    <a:pt x="29475" y="28397"/>
                    <a:pt x="30628" y="28171"/>
                    <a:pt x="31705" y="27870"/>
                  </a:cubicBezTo>
                  <a:cubicBezTo>
                    <a:pt x="32182" y="27745"/>
                    <a:pt x="32708" y="27595"/>
                    <a:pt x="33309" y="27394"/>
                  </a:cubicBezTo>
                  <a:cubicBezTo>
                    <a:pt x="33460" y="27344"/>
                    <a:pt x="33610" y="27269"/>
                    <a:pt x="33761" y="27219"/>
                  </a:cubicBezTo>
                  <a:cubicBezTo>
                    <a:pt x="38773" y="25364"/>
                    <a:pt x="43059" y="21755"/>
                    <a:pt x="45816" y="17018"/>
                  </a:cubicBezTo>
                  <a:cubicBezTo>
                    <a:pt x="46066" y="16592"/>
                    <a:pt x="46267" y="16216"/>
                    <a:pt x="46442" y="15840"/>
                  </a:cubicBezTo>
                  <a:cubicBezTo>
                    <a:pt x="46543" y="15690"/>
                    <a:pt x="46618" y="15539"/>
                    <a:pt x="46693" y="15364"/>
                  </a:cubicBezTo>
                  <a:lnTo>
                    <a:pt x="46768" y="15214"/>
                  </a:lnTo>
                  <a:cubicBezTo>
                    <a:pt x="47194" y="14336"/>
                    <a:pt x="47570" y="13434"/>
                    <a:pt x="47871" y="12557"/>
                  </a:cubicBezTo>
                  <a:cubicBezTo>
                    <a:pt x="47921" y="12482"/>
                    <a:pt x="47946" y="12382"/>
                    <a:pt x="47971" y="12306"/>
                  </a:cubicBezTo>
                  <a:cubicBezTo>
                    <a:pt x="47996" y="12231"/>
                    <a:pt x="48021" y="12181"/>
                    <a:pt x="48021" y="12131"/>
                  </a:cubicBezTo>
                  <a:cubicBezTo>
                    <a:pt x="49149" y="8923"/>
                    <a:pt x="49851" y="5289"/>
                    <a:pt x="50101" y="1329"/>
                  </a:cubicBezTo>
                  <a:lnTo>
                    <a:pt x="50101" y="1178"/>
                  </a:lnTo>
                  <a:cubicBezTo>
                    <a:pt x="50127" y="1078"/>
                    <a:pt x="50127" y="978"/>
                    <a:pt x="50127" y="878"/>
                  </a:cubicBezTo>
                  <a:cubicBezTo>
                    <a:pt x="50127" y="727"/>
                    <a:pt x="50152" y="577"/>
                    <a:pt x="50152" y="427"/>
                  </a:cubicBezTo>
                  <a:lnTo>
                    <a:pt x="50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1341816" y="1988731"/>
              <a:ext cx="1021451" cy="564114"/>
            </a:xfrm>
            <a:custGeom>
              <a:avLst/>
              <a:gdLst/>
              <a:ahLst/>
              <a:cxnLst/>
              <a:rect l="l" t="t" r="r" b="b"/>
              <a:pathLst>
                <a:path w="56116" h="30991" extrusionOk="0">
                  <a:moveTo>
                    <a:pt x="28586" y="3279"/>
                  </a:moveTo>
                  <a:cubicBezTo>
                    <a:pt x="28756" y="3279"/>
                    <a:pt x="28922" y="3444"/>
                    <a:pt x="28798" y="3622"/>
                  </a:cubicBezTo>
                  <a:cubicBezTo>
                    <a:pt x="28722" y="3722"/>
                    <a:pt x="28647" y="3823"/>
                    <a:pt x="28572" y="3923"/>
                  </a:cubicBezTo>
                  <a:cubicBezTo>
                    <a:pt x="24186" y="9712"/>
                    <a:pt x="17018" y="13722"/>
                    <a:pt x="10301" y="16254"/>
                  </a:cubicBezTo>
                  <a:cubicBezTo>
                    <a:pt x="10274" y="16264"/>
                    <a:pt x="10248" y="16268"/>
                    <a:pt x="10224" y="16268"/>
                  </a:cubicBezTo>
                  <a:cubicBezTo>
                    <a:pt x="10005" y="16268"/>
                    <a:pt x="9927" y="15893"/>
                    <a:pt x="10176" y="15803"/>
                  </a:cubicBezTo>
                  <a:cubicBezTo>
                    <a:pt x="16692" y="13346"/>
                    <a:pt x="23710" y="9437"/>
                    <a:pt x="28021" y="3873"/>
                  </a:cubicBezTo>
                  <a:cubicBezTo>
                    <a:pt x="28146" y="3697"/>
                    <a:pt x="28296" y="3547"/>
                    <a:pt x="28397" y="3371"/>
                  </a:cubicBezTo>
                  <a:cubicBezTo>
                    <a:pt x="28447" y="3306"/>
                    <a:pt x="28517" y="3279"/>
                    <a:pt x="28586" y="3279"/>
                  </a:cubicBezTo>
                  <a:close/>
                  <a:moveTo>
                    <a:pt x="34203" y="5473"/>
                  </a:moveTo>
                  <a:cubicBezTo>
                    <a:pt x="34351" y="5473"/>
                    <a:pt x="34488" y="5585"/>
                    <a:pt x="34412" y="5752"/>
                  </a:cubicBezTo>
                  <a:cubicBezTo>
                    <a:pt x="31580" y="12544"/>
                    <a:pt x="25138" y="17156"/>
                    <a:pt x="18848" y="20514"/>
                  </a:cubicBezTo>
                  <a:cubicBezTo>
                    <a:pt x="14988" y="22570"/>
                    <a:pt x="10878" y="24399"/>
                    <a:pt x="6667" y="25627"/>
                  </a:cubicBezTo>
                  <a:cubicBezTo>
                    <a:pt x="6640" y="25637"/>
                    <a:pt x="6614" y="25642"/>
                    <a:pt x="6590" y="25642"/>
                  </a:cubicBezTo>
                  <a:cubicBezTo>
                    <a:pt x="6371" y="25642"/>
                    <a:pt x="6293" y="25269"/>
                    <a:pt x="6542" y="25201"/>
                  </a:cubicBezTo>
                  <a:cubicBezTo>
                    <a:pt x="10477" y="24023"/>
                    <a:pt x="14311" y="22344"/>
                    <a:pt x="17945" y="20464"/>
                  </a:cubicBezTo>
                  <a:cubicBezTo>
                    <a:pt x="24361" y="17131"/>
                    <a:pt x="31078" y="12519"/>
                    <a:pt x="33960" y="5627"/>
                  </a:cubicBezTo>
                  <a:cubicBezTo>
                    <a:pt x="34010" y="5519"/>
                    <a:pt x="34109" y="5473"/>
                    <a:pt x="34203" y="5473"/>
                  </a:cubicBezTo>
                  <a:close/>
                  <a:moveTo>
                    <a:pt x="42695" y="9540"/>
                  </a:moveTo>
                  <a:cubicBezTo>
                    <a:pt x="42788" y="9540"/>
                    <a:pt x="42878" y="9592"/>
                    <a:pt x="42908" y="9712"/>
                  </a:cubicBezTo>
                  <a:cubicBezTo>
                    <a:pt x="43409" y="11968"/>
                    <a:pt x="44111" y="14224"/>
                    <a:pt x="44938" y="16379"/>
                  </a:cubicBezTo>
                  <a:cubicBezTo>
                    <a:pt x="46442" y="20314"/>
                    <a:pt x="48447" y="24675"/>
                    <a:pt x="52006" y="27156"/>
                  </a:cubicBezTo>
                  <a:cubicBezTo>
                    <a:pt x="52213" y="27301"/>
                    <a:pt x="52095" y="27601"/>
                    <a:pt x="51906" y="27601"/>
                  </a:cubicBezTo>
                  <a:cubicBezTo>
                    <a:pt x="51866" y="27601"/>
                    <a:pt x="51823" y="27587"/>
                    <a:pt x="51780" y="27557"/>
                  </a:cubicBezTo>
                  <a:cubicBezTo>
                    <a:pt x="48422" y="25226"/>
                    <a:pt x="46417" y="21291"/>
                    <a:pt x="44913" y="17582"/>
                  </a:cubicBezTo>
                  <a:cubicBezTo>
                    <a:pt x="43885" y="15076"/>
                    <a:pt x="43033" y="12469"/>
                    <a:pt x="42457" y="9838"/>
                  </a:cubicBezTo>
                  <a:cubicBezTo>
                    <a:pt x="42412" y="9657"/>
                    <a:pt x="42556" y="9540"/>
                    <a:pt x="42695" y="9540"/>
                  </a:cubicBezTo>
                  <a:close/>
                  <a:moveTo>
                    <a:pt x="28089" y="1"/>
                  </a:moveTo>
                  <a:cubicBezTo>
                    <a:pt x="16550" y="1"/>
                    <a:pt x="4578" y="6201"/>
                    <a:pt x="1304" y="17858"/>
                  </a:cubicBezTo>
                  <a:cubicBezTo>
                    <a:pt x="151" y="21893"/>
                    <a:pt x="0" y="26605"/>
                    <a:pt x="652" y="30991"/>
                  </a:cubicBezTo>
                  <a:cubicBezTo>
                    <a:pt x="1479" y="30540"/>
                    <a:pt x="2431" y="30289"/>
                    <a:pt x="3434" y="30264"/>
                  </a:cubicBezTo>
                  <a:lnTo>
                    <a:pt x="3484" y="30264"/>
                  </a:lnTo>
                  <a:cubicBezTo>
                    <a:pt x="7569" y="30139"/>
                    <a:pt x="11655" y="29537"/>
                    <a:pt x="15640" y="28735"/>
                  </a:cubicBezTo>
                  <a:cubicBezTo>
                    <a:pt x="23384" y="27206"/>
                    <a:pt x="31279" y="24675"/>
                    <a:pt x="37570" y="19788"/>
                  </a:cubicBezTo>
                  <a:cubicBezTo>
                    <a:pt x="37623" y="19747"/>
                    <a:pt x="37684" y="19721"/>
                    <a:pt x="37744" y="19721"/>
                  </a:cubicBezTo>
                  <a:cubicBezTo>
                    <a:pt x="37797" y="19721"/>
                    <a:pt x="37849" y="19741"/>
                    <a:pt x="37895" y="19788"/>
                  </a:cubicBezTo>
                  <a:cubicBezTo>
                    <a:pt x="41780" y="24224"/>
                    <a:pt x="47194" y="28760"/>
                    <a:pt x="53134" y="29788"/>
                  </a:cubicBezTo>
                  <a:cubicBezTo>
                    <a:pt x="53159" y="29788"/>
                    <a:pt x="53184" y="29813"/>
                    <a:pt x="53209" y="29813"/>
                  </a:cubicBezTo>
                  <a:cubicBezTo>
                    <a:pt x="53284" y="29687"/>
                    <a:pt x="53384" y="29487"/>
                    <a:pt x="53509" y="29211"/>
                  </a:cubicBezTo>
                  <a:lnTo>
                    <a:pt x="53509" y="29211"/>
                  </a:lnTo>
                  <a:cubicBezTo>
                    <a:pt x="53509" y="29412"/>
                    <a:pt x="53509" y="29612"/>
                    <a:pt x="53484" y="29813"/>
                  </a:cubicBezTo>
                  <a:cubicBezTo>
                    <a:pt x="54311" y="29838"/>
                    <a:pt x="55063" y="30063"/>
                    <a:pt x="55765" y="30389"/>
                  </a:cubicBezTo>
                  <a:cubicBezTo>
                    <a:pt x="56016" y="28309"/>
                    <a:pt x="56116" y="26179"/>
                    <a:pt x="56091" y="24073"/>
                  </a:cubicBezTo>
                  <a:cubicBezTo>
                    <a:pt x="55665" y="16880"/>
                    <a:pt x="52758" y="10189"/>
                    <a:pt x="46893" y="5803"/>
                  </a:cubicBezTo>
                  <a:cubicBezTo>
                    <a:pt x="41780" y="1968"/>
                    <a:pt x="35289" y="188"/>
                    <a:pt x="28973" y="13"/>
                  </a:cubicBezTo>
                  <a:cubicBezTo>
                    <a:pt x="28679" y="5"/>
                    <a:pt x="28384" y="1"/>
                    <a:pt x="28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1456783" y="2087170"/>
              <a:ext cx="513693" cy="369420"/>
            </a:xfrm>
            <a:custGeom>
              <a:avLst/>
              <a:gdLst/>
              <a:ahLst/>
              <a:cxnLst/>
              <a:rect l="l" t="t" r="r" b="b"/>
              <a:pathLst>
                <a:path w="28221" h="20295" extrusionOk="0">
                  <a:moveTo>
                    <a:pt x="27905" y="0"/>
                  </a:moveTo>
                  <a:cubicBezTo>
                    <a:pt x="27780" y="0"/>
                    <a:pt x="27651" y="61"/>
                    <a:pt x="27594" y="194"/>
                  </a:cubicBezTo>
                  <a:cubicBezTo>
                    <a:pt x="25238" y="5858"/>
                    <a:pt x="20151" y="10570"/>
                    <a:pt x="11604" y="15006"/>
                  </a:cubicBezTo>
                  <a:cubicBezTo>
                    <a:pt x="7569" y="17111"/>
                    <a:pt x="3835" y="18665"/>
                    <a:pt x="226" y="19743"/>
                  </a:cubicBezTo>
                  <a:cubicBezTo>
                    <a:pt x="126" y="19768"/>
                    <a:pt x="50" y="19843"/>
                    <a:pt x="25" y="19918"/>
                  </a:cubicBezTo>
                  <a:cubicBezTo>
                    <a:pt x="0" y="20044"/>
                    <a:pt x="25" y="20144"/>
                    <a:pt x="100" y="20219"/>
                  </a:cubicBezTo>
                  <a:cubicBezTo>
                    <a:pt x="151" y="20269"/>
                    <a:pt x="226" y="20294"/>
                    <a:pt x="276" y="20294"/>
                  </a:cubicBezTo>
                  <a:cubicBezTo>
                    <a:pt x="301" y="20294"/>
                    <a:pt x="351" y="20294"/>
                    <a:pt x="376" y="20269"/>
                  </a:cubicBezTo>
                  <a:cubicBezTo>
                    <a:pt x="4236" y="19142"/>
                    <a:pt x="8346" y="17412"/>
                    <a:pt x="12557" y="15157"/>
                  </a:cubicBezTo>
                  <a:cubicBezTo>
                    <a:pt x="20702" y="10796"/>
                    <a:pt x="25815" y="5958"/>
                    <a:pt x="28146" y="344"/>
                  </a:cubicBezTo>
                  <a:cubicBezTo>
                    <a:pt x="28221" y="194"/>
                    <a:pt x="28121" y="69"/>
                    <a:pt x="28020" y="19"/>
                  </a:cubicBezTo>
                  <a:cubicBezTo>
                    <a:pt x="27984" y="6"/>
                    <a:pt x="27945" y="0"/>
                    <a:pt x="27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1522931" y="2047452"/>
              <a:ext cx="345811" cy="238507"/>
            </a:xfrm>
            <a:custGeom>
              <a:avLst/>
              <a:gdLst/>
              <a:ahLst/>
              <a:cxnLst/>
              <a:rect l="l" t="t" r="r" b="b"/>
              <a:pathLst>
                <a:path w="18998" h="13103" extrusionOk="0">
                  <a:moveTo>
                    <a:pt x="18649" y="0"/>
                  </a:moveTo>
                  <a:cubicBezTo>
                    <a:pt x="18562" y="0"/>
                    <a:pt x="18477" y="38"/>
                    <a:pt x="18421" y="120"/>
                  </a:cubicBezTo>
                  <a:cubicBezTo>
                    <a:pt x="18346" y="221"/>
                    <a:pt x="18246" y="321"/>
                    <a:pt x="18171" y="446"/>
                  </a:cubicBezTo>
                  <a:cubicBezTo>
                    <a:pt x="18121" y="496"/>
                    <a:pt x="18071" y="546"/>
                    <a:pt x="18046" y="597"/>
                  </a:cubicBezTo>
                  <a:cubicBezTo>
                    <a:pt x="13334" y="6662"/>
                    <a:pt x="5765" y="10421"/>
                    <a:pt x="226" y="12526"/>
                  </a:cubicBezTo>
                  <a:cubicBezTo>
                    <a:pt x="50" y="12602"/>
                    <a:pt x="0" y="12777"/>
                    <a:pt x="50" y="12927"/>
                  </a:cubicBezTo>
                  <a:cubicBezTo>
                    <a:pt x="76" y="13028"/>
                    <a:pt x="176" y="13103"/>
                    <a:pt x="276" y="13103"/>
                  </a:cubicBezTo>
                  <a:cubicBezTo>
                    <a:pt x="301" y="13103"/>
                    <a:pt x="351" y="13103"/>
                    <a:pt x="376" y="13078"/>
                  </a:cubicBezTo>
                  <a:cubicBezTo>
                    <a:pt x="6091" y="10922"/>
                    <a:pt x="13885" y="7013"/>
                    <a:pt x="18672" y="722"/>
                  </a:cubicBezTo>
                  <a:cubicBezTo>
                    <a:pt x="18697" y="672"/>
                    <a:pt x="18722" y="622"/>
                    <a:pt x="18772" y="597"/>
                  </a:cubicBezTo>
                  <a:cubicBezTo>
                    <a:pt x="18822" y="521"/>
                    <a:pt x="18848" y="471"/>
                    <a:pt x="18898" y="421"/>
                  </a:cubicBezTo>
                  <a:cubicBezTo>
                    <a:pt x="18998" y="271"/>
                    <a:pt x="18948" y="145"/>
                    <a:pt x="18848" y="70"/>
                  </a:cubicBezTo>
                  <a:cubicBezTo>
                    <a:pt x="18791" y="25"/>
                    <a:pt x="18720" y="0"/>
                    <a:pt x="18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2112801" y="2161291"/>
              <a:ext cx="179313" cy="330885"/>
            </a:xfrm>
            <a:custGeom>
              <a:avLst/>
              <a:gdLst/>
              <a:ahLst/>
              <a:cxnLst/>
              <a:rect l="l" t="t" r="r" b="b"/>
              <a:pathLst>
                <a:path w="9851" h="18178" extrusionOk="0">
                  <a:moveTo>
                    <a:pt x="337" y="1"/>
                  </a:moveTo>
                  <a:cubicBezTo>
                    <a:pt x="317" y="1"/>
                    <a:pt x="296" y="3"/>
                    <a:pt x="276" y="7"/>
                  </a:cubicBezTo>
                  <a:cubicBezTo>
                    <a:pt x="126" y="32"/>
                    <a:pt x="1" y="182"/>
                    <a:pt x="51" y="358"/>
                  </a:cubicBezTo>
                  <a:cubicBezTo>
                    <a:pt x="577" y="2814"/>
                    <a:pt x="1429" y="5445"/>
                    <a:pt x="2507" y="8127"/>
                  </a:cubicBezTo>
                  <a:cubicBezTo>
                    <a:pt x="3885" y="11511"/>
                    <a:pt x="5915" y="15696"/>
                    <a:pt x="9399" y="18127"/>
                  </a:cubicBezTo>
                  <a:cubicBezTo>
                    <a:pt x="9449" y="18152"/>
                    <a:pt x="9499" y="18177"/>
                    <a:pt x="9549" y="18177"/>
                  </a:cubicBezTo>
                  <a:cubicBezTo>
                    <a:pt x="9625" y="18177"/>
                    <a:pt x="9725" y="18127"/>
                    <a:pt x="9750" y="18052"/>
                  </a:cubicBezTo>
                  <a:cubicBezTo>
                    <a:pt x="9850" y="17927"/>
                    <a:pt x="9850" y="17751"/>
                    <a:pt x="9700" y="17626"/>
                  </a:cubicBezTo>
                  <a:cubicBezTo>
                    <a:pt x="6116" y="15145"/>
                    <a:pt x="4111" y="10809"/>
                    <a:pt x="2632" y="6899"/>
                  </a:cubicBezTo>
                  <a:cubicBezTo>
                    <a:pt x="1730" y="4468"/>
                    <a:pt x="1053" y="2287"/>
                    <a:pt x="602" y="207"/>
                  </a:cubicBezTo>
                  <a:cubicBezTo>
                    <a:pt x="560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1400209" y="2346446"/>
              <a:ext cx="913347" cy="202758"/>
            </a:xfrm>
            <a:custGeom>
              <a:avLst/>
              <a:gdLst/>
              <a:ahLst/>
              <a:cxnLst/>
              <a:rect l="l" t="t" r="r" b="b"/>
              <a:pathLst>
                <a:path w="50177" h="11139" extrusionOk="0">
                  <a:moveTo>
                    <a:pt x="34540" y="1"/>
                  </a:moveTo>
                  <a:cubicBezTo>
                    <a:pt x="34463" y="1"/>
                    <a:pt x="34389" y="33"/>
                    <a:pt x="34336" y="85"/>
                  </a:cubicBezTo>
                  <a:cubicBezTo>
                    <a:pt x="28948" y="4271"/>
                    <a:pt x="21780" y="7203"/>
                    <a:pt x="12432" y="9033"/>
                  </a:cubicBezTo>
                  <a:cubicBezTo>
                    <a:pt x="7845" y="9960"/>
                    <a:pt x="3885" y="10436"/>
                    <a:pt x="276" y="10562"/>
                  </a:cubicBezTo>
                  <a:lnTo>
                    <a:pt x="201" y="10562"/>
                  </a:lnTo>
                  <a:cubicBezTo>
                    <a:pt x="51" y="10612"/>
                    <a:pt x="0" y="10762"/>
                    <a:pt x="0" y="10888"/>
                  </a:cubicBezTo>
                  <a:cubicBezTo>
                    <a:pt x="26" y="11038"/>
                    <a:pt x="126" y="11113"/>
                    <a:pt x="251" y="11113"/>
                  </a:cubicBezTo>
                  <a:lnTo>
                    <a:pt x="276" y="11138"/>
                  </a:lnTo>
                  <a:cubicBezTo>
                    <a:pt x="376" y="11113"/>
                    <a:pt x="477" y="11113"/>
                    <a:pt x="552" y="11113"/>
                  </a:cubicBezTo>
                  <a:lnTo>
                    <a:pt x="752" y="11113"/>
                  </a:lnTo>
                  <a:cubicBezTo>
                    <a:pt x="5740" y="10913"/>
                    <a:pt x="11103" y="10086"/>
                    <a:pt x="16742" y="8657"/>
                  </a:cubicBezTo>
                  <a:cubicBezTo>
                    <a:pt x="21805" y="7379"/>
                    <a:pt x="26066" y="5750"/>
                    <a:pt x="29800" y="3720"/>
                  </a:cubicBezTo>
                  <a:cubicBezTo>
                    <a:pt x="30878" y="3143"/>
                    <a:pt x="31880" y="2542"/>
                    <a:pt x="32808" y="1890"/>
                  </a:cubicBezTo>
                  <a:cubicBezTo>
                    <a:pt x="32933" y="1815"/>
                    <a:pt x="33234" y="1564"/>
                    <a:pt x="33735" y="1163"/>
                  </a:cubicBezTo>
                  <a:cubicBezTo>
                    <a:pt x="34186" y="812"/>
                    <a:pt x="34362" y="662"/>
                    <a:pt x="34437" y="612"/>
                  </a:cubicBezTo>
                  <a:cubicBezTo>
                    <a:pt x="34587" y="662"/>
                    <a:pt x="34863" y="1013"/>
                    <a:pt x="35013" y="1213"/>
                  </a:cubicBezTo>
                  <a:cubicBezTo>
                    <a:pt x="35088" y="1314"/>
                    <a:pt x="35164" y="1414"/>
                    <a:pt x="35214" y="1439"/>
                  </a:cubicBezTo>
                  <a:cubicBezTo>
                    <a:pt x="35740" y="2015"/>
                    <a:pt x="36316" y="2567"/>
                    <a:pt x="36918" y="3118"/>
                  </a:cubicBezTo>
                  <a:cubicBezTo>
                    <a:pt x="39850" y="5875"/>
                    <a:pt x="44362" y="9634"/>
                    <a:pt x="49675" y="10612"/>
                  </a:cubicBezTo>
                  <a:lnTo>
                    <a:pt x="49700" y="10612"/>
                  </a:lnTo>
                  <a:cubicBezTo>
                    <a:pt x="49725" y="10637"/>
                    <a:pt x="49750" y="10637"/>
                    <a:pt x="49775" y="10637"/>
                  </a:cubicBezTo>
                  <a:lnTo>
                    <a:pt x="49800" y="10637"/>
                  </a:lnTo>
                  <a:cubicBezTo>
                    <a:pt x="49819" y="10640"/>
                    <a:pt x="49836" y="10641"/>
                    <a:pt x="49853" y="10641"/>
                  </a:cubicBezTo>
                  <a:cubicBezTo>
                    <a:pt x="50001" y="10641"/>
                    <a:pt x="50106" y="10549"/>
                    <a:pt x="50151" y="10436"/>
                  </a:cubicBezTo>
                  <a:cubicBezTo>
                    <a:pt x="50176" y="10311"/>
                    <a:pt x="50126" y="10186"/>
                    <a:pt x="50026" y="10111"/>
                  </a:cubicBezTo>
                  <a:cubicBezTo>
                    <a:pt x="50001" y="10111"/>
                    <a:pt x="49976" y="10086"/>
                    <a:pt x="49951" y="10086"/>
                  </a:cubicBezTo>
                  <a:cubicBezTo>
                    <a:pt x="43635" y="8983"/>
                    <a:pt x="38196" y="4045"/>
                    <a:pt x="34737" y="85"/>
                  </a:cubicBezTo>
                  <a:cubicBezTo>
                    <a:pt x="34678" y="26"/>
                    <a:pt x="34608" y="1"/>
                    <a:pt x="34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1555768" y="3262232"/>
              <a:ext cx="3222" cy="3659"/>
            </a:xfrm>
            <a:custGeom>
              <a:avLst/>
              <a:gdLst/>
              <a:ahLst/>
              <a:cxnLst/>
              <a:rect l="l" t="t" r="r" b="b"/>
              <a:pathLst>
                <a:path w="177" h="201" extrusionOk="0">
                  <a:moveTo>
                    <a:pt x="176" y="0"/>
                  </a:moveTo>
                  <a:lnTo>
                    <a:pt x="1" y="201"/>
                  </a:lnTo>
                  <a:cubicBezTo>
                    <a:pt x="51" y="201"/>
                    <a:pt x="101" y="176"/>
                    <a:pt x="151" y="176"/>
                  </a:cubicBezTo>
                  <a:cubicBezTo>
                    <a:pt x="176" y="101"/>
                    <a:pt x="176" y="50"/>
                    <a:pt x="176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1595923" y="3208844"/>
              <a:ext cx="35076" cy="99167"/>
            </a:xfrm>
            <a:custGeom>
              <a:avLst/>
              <a:gdLst/>
              <a:ahLst/>
              <a:cxnLst/>
              <a:rect l="l" t="t" r="r" b="b"/>
              <a:pathLst>
                <a:path w="1927" h="5448" extrusionOk="0">
                  <a:moveTo>
                    <a:pt x="1203" y="1"/>
                  </a:moveTo>
                  <a:cubicBezTo>
                    <a:pt x="577" y="176"/>
                    <a:pt x="101" y="552"/>
                    <a:pt x="51" y="1404"/>
                  </a:cubicBezTo>
                  <a:cubicBezTo>
                    <a:pt x="0" y="2106"/>
                    <a:pt x="101" y="2858"/>
                    <a:pt x="226" y="3560"/>
                  </a:cubicBezTo>
                  <a:cubicBezTo>
                    <a:pt x="276" y="3936"/>
                    <a:pt x="326" y="4963"/>
                    <a:pt x="627" y="5239"/>
                  </a:cubicBezTo>
                  <a:cubicBezTo>
                    <a:pt x="804" y="5384"/>
                    <a:pt x="957" y="5447"/>
                    <a:pt x="1089" y="5447"/>
                  </a:cubicBezTo>
                  <a:cubicBezTo>
                    <a:pt x="1893" y="5447"/>
                    <a:pt x="1927" y="3113"/>
                    <a:pt x="1905" y="2683"/>
                  </a:cubicBezTo>
                  <a:cubicBezTo>
                    <a:pt x="1880" y="2056"/>
                    <a:pt x="1805" y="1455"/>
                    <a:pt x="1705" y="853"/>
                  </a:cubicBezTo>
                  <a:cubicBezTo>
                    <a:pt x="1680" y="778"/>
                    <a:pt x="1705" y="703"/>
                    <a:pt x="1730" y="653"/>
                  </a:cubicBezTo>
                  <a:cubicBezTo>
                    <a:pt x="1604" y="427"/>
                    <a:pt x="1404" y="151"/>
                    <a:pt x="120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1535709" y="3274082"/>
              <a:ext cx="33311" cy="59340"/>
            </a:xfrm>
            <a:custGeom>
              <a:avLst/>
              <a:gdLst/>
              <a:ahLst/>
              <a:cxnLst/>
              <a:rect l="l" t="t" r="r" b="b"/>
              <a:pathLst>
                <a:path w="1830" h="3260" extrusionOk="0">
                  <a:moveTo>
                    <a:pt x="1253" y="1"/>
                  </a:moveTo>
                  <a:lnTo>
                    <a:pt x="1253" y="1"/>
                  </a:lnTo>
                  <a:cubicBezTo>
                    <a:pt x="0" y="252"/>
                    <a:pt x="1003" y="2332"/>
                    <a:pt x="1830" y="3259"/>
                  </a:cubicBezTo>
                  <a:cubicBezTo>
                    <a:pt x="1805" y="3159"/>
                    <a:pt x="1805" y="3084"/>
                    <a:pt x="1780" y="3008"/>
                  </a:cubicBezTo>
                  <a:cubicBezTo>
                    <a:pt x="1579" y="2131"/>
                    <a:pt x="1303" y="1003"/>
                    <a:pt x="125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1522020" y="3292339"/>
              <a:ext cx="33311" cy="37879"/>
            </a:xfrm>
            <a:custGeom>
              <a:avLst/>
              <a:gdLst/>
              <a:ahLst/>
              <a:cxnLst/>
              <a:rect l="l" t="t" r="r" b="b"/>
              <a:pathLst>
                <a:path w="1830" h="2081" extrusionOk="0">
                  <a:moveTo>
                    <a:pt x="978" y="0"/>
                  </a:moveTo>
                  <a:lnTo>
                    <a:pt x="978" y="0"/>
                  </a:lnTo>
                  <a:cubicBezTo>
                    <a:pt x="0" y="477"/>
                    <a:pt x="1003" y="1655"/>
                    <a:pt x="1830" y="2081"/>
                  </a:cubicBezTo>
                  <a:cubicBezTo>
                    <a:pt x="1404" y="1479"/>
                    <a:pt x="1053" y="702"/>
                    <a:pt x="978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1565361" y="3242610"/>
              <a:ext cx="39700" cy="104937"/>
            </a:xfrm>
            <a:custGeom>
              <a:avLst/>
              <a:gdLst/>
              <a:ahLst/>
              <a:cxnLst/>
              <a:rect l="l" t="t" r="r" b="b"/>
              <a:pathLst>
                <a:path w="2181" h="5765" extrusionOk="0">
                  <a:moveTo>
                    <a:pt x="1228" y="1"/>
                  </a:moveTo>
                  <a:cubicBezTo>
                    <a:pt x="752" y="226"/>
                    <a:pt x="226" y="527"/>
                    <a:pt x="125" y="1053"/>
                  </a:cubicBezTo>
                  <a:cubicBezTo>
                    <a:pt x="0" y="1630"/>
                    <a:pt x="226" y="2457"/>
                    <a:pt x="326" y="3008"/>
                  </a:cubicBezTo>
                  <a:cubicBezTo>
                    <a:pt x="426" y="3735"/>
                    <a:pt x="526" y="4487"/>
                    <a:pt x="727" y="5164"/>
                  </a:cubicBezTo>
                  <a:cubicBezTo>
                    <a:pt x="777" y="5264"/>
                    <a:pt x="777" y="5464"/>
                    <a:pt x="852" y="5539"/>
                  </a:cubicBezTo>
                  <a:cubicBezTo>
                    <a:pt x="949" y="5652"/>
                    <a:pt x="1190" y="5765"/>
                    <a:pt x="1416" y="5765"/>
                  </a:cubicBezTo>
                  <a:cubicBezTo>
                    <a:pt x="1543" y="5765"/>
                    <a:pt x="1665" y="5730"/>
                    <a:pt x="1755" y="5640"/>
                  </a:cubicBezTo>
                  <a:cubicBezTo>
                    <a:pt x="2181" y="5214"/>
                    <a:pt x="2080" y="4211"/>
                    <a:pt x="1930" y="3685"/>
                  </a:cubicBezTo>
                  <a:cubicBezTo>
                    <a:pt x="1579" y="3184"/>
                    <a:pt x="1529" y="2331"/>
                    <a:pt x="1454" y="1830"/>
                  </a:cubicBezTo>
                  <a:cubicBezTo>
                    <a:pt x="1354" y="1254"/>
                    <a:pt x="1253" y="602"/>
                    <a:pt x="1228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2235977" y="2745809"/>
              <a:ext cx="60687" cy="79399"/>
            </a:xfrm>
            <a:custGeom>
              <a:avLst/>
              <a:gdLst/>
              <a:ahLst/>
              <a:cxnLst/>
              <a:rect l="l" t="t" r="r" b="b"/>
              <a:pathLst>
                <a:path w="3334" h="4362" extrusionOk="0">
                  <a:moveTo>
                    <a:pt x="2732" y="0"/>
                  </a:moveTo>
                  <a:lnTo>
                    <a:pt x="2732" y="50"/>
                  </a:lnTo>
                  <a:cubicBezTo>
                    <a:pt x="2682" y="75"/>
                    <a:pt x="2657" y="126"/>
                    <a:pt x="2632" y="176"/>
                  </a:cubicBezTo>
                  <a:cubicBezTo>
                    <a:pt x="2582" y="251"/>
                    <a:pt x="2532" y="326"/>
                    <a:pt x="2507" y="401"/>
                  </a:cubicBezTo>
                  <a:cubicBezTo>
                    <a:pt x="1980" y="1128"/>
                    <a:pt x="1479" y="1855"/>
                    <a:pt x="953" y="2506"/>
                  </a:cubicBezTo>
                  <a:lnTo>
                    <a:pt x="878" y="2682"/>
                  </a:lnTo>
                  <a:cubicBezTo>
                    <a:pt x="802" y="2832"/>
                    <a:pt x="727" y="2983"/>
                    <a:pt x="652" y="3133"/>
                  </a:cubicBezTo>
                  <a:cubicBezTo>
                    <a:pt x="452" y="3509"/>
                    <a:pt x="251" y="3885"/>
                    <a:pt x="0" y="4311"/>
                  </a:cubicBezTo>
                  <a:lnTo>
                    <a:pt x="101" y="4361"/>
                  </a:lnTo>
                  <a:cubicBezTo>
                    <a:pt x="602" y="3785"/>
                    <a:pt x="1078" y="3183"/>
                    <a:pt x="1504" y="2657"/>
                  </a:cubicBezTo>
                  <a:cubicBezTo>
                    <a:pt x="2131" y="1880"/>
                    <a:pt x="2732" y="1053"/>
                    <a:pt x="3284" y="176"/>
                  </a:cubicBezTo>
                  <a:lnTo>
                    <a:pt x="3334" y="100"/>
                  </a:lnTo>
                  <a:lnTo>
                    <a:pt x="3234" y="100"/>
                  </a:lnTo>
                  <a:cubicBezTo>
                    <a:pt x="3058" y="75"/>
                    <a:pt x="2908" y="50"/>
                    <a:pt x="2782" y="25"/>
                  </a:cubicBezTo>
                  <a:lnTo>
                    <a:pt x="27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2442175" y="2213404"/>
              <a:ext cx="912892" cy="530585"/>
            </a:xfrm>
            <a:custGeom>
              <a:avLst/>
              <a:gdLst/>
              <a:ahLst/>
              <a:cxnLst/>
              <a:rect l="l" t="t" r="r" b="b"/>
              <a:pathLst>
                <a:path w="50152" h="29149" extrusionOk="0">
                  <a:moveTo>
                    <a:pt x="49600" y="1"/>
                  </a:moveTo>
                  <a:lnTo>
                    <a:pt x="49725" y="628"/>
                  </a:lnTo>
                  <a:cubicBezTo>
                    <a:pt x="49801" y="878"/>
                    <a:pt x="49876" y="1154"/>
                    <a:pt x="49926" y="1430"/>
                  </a:cubicBezTo>
                  <a:cubicBezTo>
                    <a:pt x="49951" y="1530"/>
                    <a:pt x="49876" y="1605"/>
                    <a:pt x="49826" y="1630"/>
                  </a:cubicBezTo>
                  <a:cubicBezTo>
                    <a:pt x="49807" y="1636"/>
                    <a:pt x="49787" y="1639"/>
                    <a:pt x="49766" y="1639"/>
                  </a:cubicBezTo>
                  <a:cubicBezTo>
                    <a:pt x="49704" y="1639"/>
                    <a:pt x="49638" y="1611"/>
                    <a:pt x="49600" y="1555"/>
                  </a:cubicBezTo>
                  <a:lnTo>
                    <a:pt x="49525" y="1379"/>
                  </a:lnTo>
                  <a:lnTo>
                    <a:pt x="49500" y="1580"/>
                  </a:lnTo>
                  <a:cubicBezTo>
                    <a:pt x="49199" y="5189"/>
                    <a:pt x="48522" y="8547"/>
                    <a:pt x="47445" y="11555"/>
                  </a:cubicBezTo>
                  <a:lnTo>
                    <a:pt x="47420" y="11680"/>
                  </a:lnTo>
                  <a:cubicBezTo>
                    <a:pt x="47370" y="11806"/>
                    <a:pt x="47344" y="11906"/>
                    <a:pt x="47294" y="12006"/>
                  </a:cubicBezTo>
                  <a:cubicBezTo>
                    <a:pt x="47244" y="12181"/>
                    <a:pt x="47169" y="12382"/>
                    <a:pt x="47094" y="12557"/>
                  </a:cubicBezTo>
                  <a:lnTo>
                    <a:pt x="47019" y="12733"/>
                  </a:lnTo>
                  <a:cubicBezTo>
                    <a:pt x="46994" y="12783"/>
                    <a:pt x="46994" y="12833"/>
                    <a:pt x="46969" y="12883"/>
                  </a:cubicBezTo>
                  <a:lnTo>
                    <a:pt x="46868" y="13084"/>
                  </a:lnTo>
                  <a:cubicBezTo>
                    <a:pt x="46517" y="13986"/>
                    <a:pt x="46091" y="14863"/>
                    <a:pt x="45665" y="15690"/>
                  </a:cubicBezTo>
                  <a:cubicBezTo>
                    <a:pt x="45640" y="15740"/>
                    <a:pt x="45590" y="15816"/>
                    <a:pt x="45565" y="15866"/>
                  </a:cubicBezTo>
                  <a:lnTo>
                    <a:pt x="45490" y="15991"/>
                  </a:lnTo>
                  <a:cubicBezTo>
                    <a:pt x="45490" y="16016"/>
                    <a:pt x="45465" y="16041"/>
                    <a:pt x="45440" y="16066"/>
                  </a:cubicBezTo>
                  <a:lnTo>
                    <a:pt x="45390" y="16166"/>
                  </a:lnTo>
                  <a:cubicBezTo>
                    <a:pt x="45289" y="16342"/>
                    <a:pt x="45189" y="16542"/>
                    <a:pt x="45089" y="16743"/>
                  </a:cubicBezTo>
                  <a:cubicBezTo>
                    <a:pt x="44663" y="17420"/>
                    <a:pt x="44212" y="18121"/>
                    <a:pt x="43710" y="18798"/>
                  </a:cubicBezTo>
                  <a:cubicBezTo>
                    <a:pt x="41730" y="21480"/>
                    <a:pt x="39274" y="23610"/>
                    <a:pt x="36442" y="25114"/>
                  </a:cubicBezTo>
                  <a:cubicBezTo>
                    <a:pt x="33911" y="26442"/>
                    <a:pt x="31154" y="27294"/>
                    <a:pt x="28222" y="27670"/>
                  </a:cubicBezTo>
                  <a:lnTo>
                    <a:pt x="28121" y="27670"/>
                  </a:lnTo>
                  <a:cubicBezTo>
                    <a:pt x="27996" y="27695"/>
                    <a:pt x="27871" y="27695"/>
                    <a:pt x="27770" y="27720"/>
                  </a:cubicBezTo>
                  <a:cubicBezTo>
                    <a:pt x="27294" y="27771"/>
                    <a:pt x="26843" y="27796"/>
                    <a:pt x="26317" y="27821"/>
                  </a:cubicBezTo>
                  <a:cubicBezTo>
                    <a:pt x="25950" y="27836"/>
                    <a:pt x="25584" y="27844"/>
                    <a:pt x="25219" y="27844"/>
                  </a:cubicBezTo>
                  <a:cubicBezTo>
                    <a:pt x="19771" y="27844"/>
                    <a:pt x="14536" y="26100"/>
                    <a:pt x="10402" y="22858"/>
                  </a:cubicBezTo>
                  <a:cubicBezTo>
                    <a:pt x="9074" y="21806"/>
                    <a:pt x="7846" y="20603"/>
                    <a:pt x="6818" y="19274"/>
                  </a:cubicBezTo>
                  <a:cubicBezTo>
                    <a:pt x="4663" y="16542"/>
                    <a:pt x="3084" y="13284"/>
                    <a:pt x="2006" y="9349"/>
                  </a:cubicBezTo>
                  <a:cubicBezTo>
                    <a:pt x="1429" y="7119"/>
                    <a:pt x="978" y="4738"/>
                    <a:pt x="703" y="2056"/>
                  </a:cubicBezTo>
                  <a:cubicBezTo>
                    <a:pt x="652" y="1755"/>
                    <a:pt x="627" y="1455"/>
                    <a:pt x="602" y="1179"/>
                  </a:cubicBezTo>
                  <a:lnTo>
                    <a:pt x="602" y="1079"/>
                  </a:lnTo>
                  <a:lnTo>
                    <a:pt x="527" y="1129"/>
                  </a:lnTo>
                  <a:cubicBezTo>
                    <a:pt x="490" y="1166"/>
                    <a:pt x="439" y="1179"/>
                    <a:pt x="389" y="1179"/>
                  </a:cubicBezTo>
                  <a:cubicBezTo>
                    <a:pt x="339" y="1179"/>
                    <a:pt x="289" y="1166"/>
                    <a:pt x="251" y="1154"/>
                  </a:cubicBezTo>
                  <a:cubicBezTo>
                    <a:pt x="226" y="1129"/>
                    <a:pt x="176" y="1054"/>
                    <a:pt x="226" y="978"/>
                  </a:cubicBezTo>
                  <a:lnTo>
                    <a:pt x="277" y="853"/>
                  </a:lnTo>
                  <a:lnTo>
                    <a:pt x="176" y="878"/>
                  </a:lnTo>
                  <a:cubicBezTo>
                    <a:pt x="126" y="903"/>
                    <a:pt x="76" y="903"/>
                    <a:pt x="51" y="903"/>
                  </a:cubicBezTo>
                  <a:lnTo>
                    <a:pt x="1" y="928"/>
                  </a:lnTo>
                  <a:lnTo>
                    <a:pt x="1" y="1003"/>
                  </a:lnTo>
                  <a:cubicBezTo>
                    <a:pt x="1" y="1154"/>
                    <a:pt x="26" y="1304"/>
                    <a:pt x="26" y="1455"/>
                  </a:cubicBezTo>
                  <a:cubicBezTo>
                    <a:pt x="377" y="5465"/>
                    <a:pt x="1129" y="9049"/>
                    <a:pt x="2257" y="12131"/>
                  </a:cubicBezTo>
                  <a:cubicBezTo>
                    <a:pt x="2282" y="12257"/>
                    <a:pt x="2332" y="12382"/>
                    <a:pt x="2382" y="12507"/>
                  </a:cubicBezTo>
                  <a:lnTo>
                    <a:pt x="2407" y="12557"/>
                  </a:lnTo>
                  <a:cubicBezTo>
                    <a:pt x="2783" y="13535"/>
                    <a:pt x="3184" y="14462"/>
                    <a:pt x="3635" y="15339"/>
                  </a:cubicBezTo>
                  <a:cubicBezTo>
                    <a:pt x="2883" y="14512"/>
                    <a:pt x="2206" y="13660"/>
                    <a:pt x="1605" y="12808"/>
                  </a:cubicBezTo>
                  <a:lnTo>
                    <a:pt x="1580" y="12783"/>
                  </a:lnTo>
                  <a:lnTo>
                    <a:pt x="1555" y="12783"/>
                  </a:lnTo>
                  <a:cubicBezTo>
                    <a:pt x="1404" y="12833"/>
                    <a:pt x="1229" y="12858"/>
                    <a:pt x="1054" y="12883"/>
                  </a:cubicBezTo>
                  <a:lnTo>
                    <a:pt x="953" y="12883"/>
                  </a:lnTo>
                  <a:lnTo>
                    <a:pt x="1003" y="12958"/>
                  </a:lnTo>
                  <a:cubicBezTo>
                    <a:pt x="2031" y="14412"/>
                    <a:pt x="3259" y="15841"/>
                    <a:pt x="4763" y="17344"/>
                  </a:cubicBezTo>
                  <a:cubicBezTo>
                    <a:pt x="8372" y="23084"/>
                    <a:pt x="14362" y="26969"/>
                    <a:pt x="21229" y="28071"/>
                  </a:cubicBezTo>
                  <a:lnTo>
                    <a:pt x="21229" y="28497"/>
                  </a:lnTo>
                  <a:cubicBezTo>
                    <a:pt x="21229" y="28698"/>
                    <a:pt x="21229" y="28898"/>
                    <a:pt x="21229" y="29099"/>
                  </a:cubicBezTo>
                  <a:lnTo>
                    <a:pt x="21229" y="29149"/>
                  </a:lnTo>
                  <a:lnTo>
                    <a:pt x="21780" y="29149"/>
                  </a:lnTo>
                  <a:lnTo>
                    <a:pt x="21780" y="29099"/>
                  </a:lnTo>
                  <a:cubicBezTo>
                    <a:pt x="21780" y="28999"/>
                    <a:pt x="21780" y="28873"/>
                    <a:pt x="21780" y="28773"/>
                  </a:cubicBezTo>
                  <a:lnTo>
                    <a:pt x="21780" y="28547"/>
                  </a:lnTo>
                  <a:cubicBezTo>
                    <a:pt x="21780" y="28422"/>
                    <a:pt x="21780" y="28297"/>
                    <a:pt x="21780" y="28172"/>
                  </a:cubicBezTo>
                  <a:cubicBezTo>
                    <a:pt x="22908" y="28322"/>
                    <a:pt x="24061" y="28397"/>
                    <a:pt x="25189" y="28397"/>
                  </a:cubicBezTo>
                  <a:cubicBezTo>
                    <a:pt x="26041" y="28397"/>
                    <a:pt x="26868" y="28347"/>
                    <a:pt x="27720" y="28272"/>
                  </a:cubicBezTo>
                  <a:lnTo>
                    <a:pt x="27720" y="28547"/>
                  </a:lnTo>
                  <a:cubicBezTo>
                    <a:pt x="27720" y="28748"/>
                    <a:pt x="27745" y="28923"/>
                    <a:pt x="27745" y="29099"/>
                  </a:cubicBezTo>
                  <a:lnTo>
                    <a:pt x="27745" y="29149"/>
                  </a:lnTo>
                  <a:lnTo>
                    <a:pt x="28297" y="29149"/>
                  </a:lnTo>
                  <a:lnTo>
                    <a:pt x="28297" y="29099"/>
                  </a:lnTo>
                  <a:cubicBezTo>
                    <a:pt x="28297" y="28873"/>
                    <a:pt x="28297" y="28648"/>
                    <a:pt x="28297" y="28422"/>
                  </a:cubicBezTo>
                  <a:lnTo>
                    <a:pt x="28297" y="28197"/>
                  </a:lnTo>
                  <a:cubicBezTo>
                    <a:pt x="29475" y="28046"/>
                    <a:pt x="30628" y="27846"/>
                    <a:pt x="31730" y="27545"/>
                  </a:cubicBezTo>
                  <a:cubicBezTo>
                    <a:pt x="37670" y="25966"/>
                    <a:pt x="42683" y="22106"/>
                    <a:pt x="45841" y="16668"/>
                  </a:cubicBezTo>
                  <a:cubicBezTo>
                    <a:pt x="45891" y="16593"/>
                    <a:pt x="45941" y="16517"/>
                    <a:pt x="45966" y="16442"/>
                  </a:cubicBezTo>
                  <a:cubicBezTo>
                    <a:pt x="46417" y="15941"/>
                    <a:pt x="46818" y="15440"/>
                    <a:pt x="47194" y="14963"/>
                  </a:cubicBezTo>
                  <a:cubicBezTo>
                    <a:pt x="47846" y="14136"/>
                    <a:pt x="48447" y="13309"/>
                    <a:pt x="48974" y="12457"/>
                  </a:cubicBezTo>
                  <a:cubicBezTo>
                    <a:pt x="48823" y="12457"/>
                    <a:pt x="48648" y="12432"/>
                    <a:pt x="48497" y="12382"/>
                  </a:cubicBezTo>
                  <a:cubicBezTo>
                    <a:pt x="48422" y="12507"/>
                    <a:pt x="48347" y="12633"/>
                    <a:pt x="48272" y="12733"/>
                  </a:cubicBezTo>
                  <a:cubicBezTo>
                    <a:pt x="47846" y="13384"/>
                    <a:pt x="47370" y="14036"/>
                    <a:pt x="46893" y="14663"/>
                  </a:cubicBezTo>
                  <a:cubicBezTo>
                    <a:pt x="47269" y="13861"/>
                    <a:pt x="47595" y="13034"/>
                    <a:pt x="47896" y="12232"/>
                  </a:cubicBezTo>
                  <a:cubicBezTo>
                    <a:pt x="47946" y="12131"/>
                    <a:pt x="47971" y="12056"/>
                    <a:pt x="47996" y="11956"/>
                  </a:cubicBezTo>
                  <a:cubicBezTo>
                    <a:pt x="48021" y="11906"/>
                    <a:pt x="48021" y="11856"/>
                    <a:pt x="48046" y="11780"/>
                  </a:cubicBezTo>
                  <a:cubicBezTo>
                    <a:pt x="49174" y="8572"/>
                    <a:pt x="49876" y="4938"/>
                    <a:pt x="50126" y="1003"/>
                  </a:cubicBezTo>
                  <a:lnTo>
                    <a:pt x="50126" y="853"/>
                  </a:lnTo>
                  <a:cubicBezTo>
                    <a:pt x="50152" y="753"/>
                    <a:pt x="50152" y="653"/>
                    <a:pt x="50152" y="527"/>
                  </a:cubicBezTo>
                  <a:lnTo>
                    <a:pt x="50152" y="502"/>
                  </a:lnTo>
                  <a:cubicBezTo>
                    <a:pt x="50152" y="477"/>
                    <a:pt x="50152" y="452"/>
                    <a:pt x="50152" y="427"/>
                  </a:cubicBezTo>
                  <a:lnTo>
                    <a:pt x="50152" y="402"/>
                  </a:lnTo>
                  <a:lnTo>
                    <a:pt x="50126" y="377"/>
                  </a:lnTo>
                  <a:cubicBezTo>
                    <a:pt x="49976" y="327"/>
                    <a:pt x="49851" y="227"/>
                    <a:pt x="49725" y="126"/>
                  </a:cubicBezTo>
                  <a:lnTo>
                    <a:pt x="49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2566261" y="3301914"/>
              <a:ext cx="665629" cy="171103"/>
            </a:xfrm>
            <a:custGeom>
              <a:avLst/>
              <a:gdLst/>
              <a:ahLst/>
              <a:cxnLst/>
              <a:rect l="l" t="t" r="r" b="b"/>
              <a:pathLst>
                <a:path w="36568" h="9400" extrusionOk="0">
                  <a:moveTo>
                    <a:pt x="30126" y="377"/>
                  </a:moveTo>
                  <a:cubicBezTo>
                    <a:pt x="30202" y="377"/>
                    <a:pt x="30252" y="402"/>
                    <a:pt x="30302" y="452"/>
                  </a:cubicBezTo>
                  <a:lnTo>
                    <a:pt x="35791" y="7018"/>
                  </a:lnTo>
                  <a:cubicBezTo>
                    <a:pt x="35866" y="7369"/>
                    <a:pt x="35916" y="7745"/>
                    <a:pt x="35991" y="8096"/>
                  </a:cubicBezTo>
                  <a:lnTo>
                    <a:pt x="30126" y="1104"/>
                  </a:lnTo>
                  <a:lnTo>
                    <a:pt x="24738" y="8723"/>
                  </a:lnTo>
                  <a:cubicBezTo>
                    <a:pt x="24688" y="8798"/>
                    <a:pt x="24588" y="8848"/>
                    <a:pt x="24487" y="8873"/>
                  </a:cubicBezTo>
                  <a:cubicBezTo>
                    <a:pt x="24412" y="8873"/>
                    <a:pt x="24362" y="8848"/>
                    <a:pt x="24312" y="8798"/>
                  </a:cubicBezTo>
                  <a:lnTo>
                    <a:pt x="18046" y="1630"/>
                  </a:lnTo>
                  <a:lnTo>
                    <a:pt x="11605" y="8472"/>
                  </a:lnTo>
                  <a:cubicBezTo>
                    <a:pt x="11555" y="8522"/>
                    <a:pt x="11455" y="8547"/>
                    <a:pt x="11379" y="8547"/>
                  </a:cubicBezTo>
                  <a:cubicBezTo>
                    <a:pt x="11304" y="8547"/>
                    <a:pt x="11254" y="8522"/>
                    <a:pt x="11229" y="8472"/>
                  </a:cubicBezTo>
                  <a:lnTo>
                    <a:pt x="5264" y="1078"/>
                  </a:lnTo>
                  <a:lnTo>
                    <a:pt x="602" y="6392"/>
                  </a:lnTo>
                  <a:cubicBezTo>
                    <a:pt x="678" y="6041"/>
                    <a:pt x="753" y="5665"/>
                    <a:pt x="828" y="5314"/>
                  </a:cubicBezTo>
                  <a:lnTo>
                    <a:pt x="5089" y="452"/>
                  </a:lnTo>
                  <a:cubicBezTo>
                    <a:pt x="5139" y="402"/>
                    <a:pt x="5214" y="377"/>
                    <a:pt x="5289" y="377"/>
                  </a:cubicBezTo>
                  <a:cubicBezTo>
                    <a:pt x="5364" y="377"/>
                    <a:pt x="5440" y="402"/>
                    <a:pt x="5465" y="452"/>
                  </a:cubicBezTo>
                  <a:lnTo>
                    <a:pt x="11430" y="7845"/>
                  </a:lnTo>
                  <a:lnTo>
                    <a:pt x="17871" y="1028"/>
                  </a:lnTo>
                  <a:cubicBezTo>
                    <a:pt x="17921" y="978"/>
                    <a:pt x="17996" y="953"/>
                    <a:pt x="18071" y="953"/>
                  </a:cubicBezTo>
                  <a:cubicBezTo>
                    <a:pt x="18146" y="953"/>
                    <a:pt x="18222" y="978"/>
                    <a:pt x="18247" y="1028"/>
                  </a:cubicBezTo>
                  <a:lnTo>
                    <a:pt x="24487" y="8146"/>
                  </a:lnTo>
                  <a:lnTo>
                    <a:pt x="29851" y="527"/>
                  </a:lnTo>
                  <a:cubicBezTo>
                    <a:pt x="29926" y="452"/>
                    <a:pt x="30026" y="377"/>
                    <a:pt x="30126" y="377"/>
                  </a:cubicBezTo>
                  <a:close/>
                  <a:moveTo>
                    <a:pt x="5314" y="1"/>
                  </a:moveTo>
                  <a:cubicBezTo>
                    <a:pt x="5114" y="1"/>
                    <a:pt x="4913" y="76"/>
                    <a:pt x="4813" y="201"/>
                  </a:cubicBezTo>
                  <a:lnTo>
                    <a:pt x="1054" y="4487"/>
                  </a:lnTo>
                  <a:lnTo>
                    <a:pt x="477" y="5139"/>
                  </a:lnTo>
                  <a:lnTo>
                    <a:pt x="452" y="5189"/>
                  </a:lnTo>
                  <a:cubicBezTo>
                    <a:pt x="352" y="5790"/>
                    <a:pt x="227" y="6392"/>
                    <a:pt x="126" y="6993"/>
                  </a:cubicBezTo>
                  <a:lnTo>
                    <a:pt x="1" y="7670"/>
                  </a:lnTo>
                  <a:lnTo>
                    <a:pt x="1" y="7670"/>
                  </a:lnTo>
                  <a:lnTo>
                    <a:pt x="552" y="7043"/>
                  </a:lnTo>
                  <a:lnTo>
                    <a:pt x="5264" y="1655"/>
                  </a:lnTo>
                  <a:lnTo>
                    <a:pt x="10928" y="8698"/>
                  </a:lnTo>
                  <a:cubicBezTo>
                    <a:pt x="11029" y="8823"/>
                    <a:pt x="11179" y="8898"/>
                    <a:pt x="11354" y="8898"/>
                  </a:cubicBezTo>
                  <a:cubicBezTo>
                    <a:pt x="11380" y="8901"/>
                    <a:pt x="11406" y="8903"/>
                    <a:pt x="11432" y="8903"/>
                  </a:cubicBezTo>
                  <a:cubicBezTo>
                    <a:pt x="11605" y="8903"/>
                    <a:pt x="11772" y="8832"/>
                    <a:pt x="11881" y="8723"/>
                  </a:cubicBezTo>
                  <a:lnTo>
                    <a:pt x="18046" y="2181"/>
                  </a:lnTo>
                  <a:lnTo>
                    <a:pt x="24036" y="9023"/>
                  </a:lnTo>
                  <a:cubicBezTo>
                    <a:pt x="24146" y="9155"/>
                    <a:pt x="24274" y="9229"/>
                    <a:pt x="24438" y="9229"/>
                  </a:cubicBezTo>
                  <a:cubicBezTo>
                    <a:pt x="24462" y="9229"/>
                    <a:pt x="24487" y="9227"/>
                    <a:pt x="24512" y="9224"/>
                  </a:cubicBezTo>
                  <a:cubicBezTo>
                    <a:pt x="24713" y="9224"/>
                    <a:pt x="24913" y="9099"/>
                    <a:pt x="25064" y="8923"/>
                  </a:cubicBezTo>
                  <a:lnTo>
                    <a:pt x="30151" y="1730"/>
                  </a:lnTo>
                  <a:lnTo>
                    <a:pt x="36041" y="8748"/>
                  </a:lnTo>
                  <a:lnTo>
                    <a:pt x="36568" y="9399"/>
                  </a:lnTo>
                  <a:lnTo>
                    <a:pt x="36467" y="8723"/>
                  </a:lnTo>
                  <a:cubicBezTo>
                    <a:pt x="36367" y="8096"/>
                    <a:pt x="36267" y="7495"/>
                    <a:pt x="36141" y="6893"/>
                  </a:cubicBezTo>
                  <a:lnTo>
                    <a:pt x="36141" y="6843"/>
                  </a:lnTo>
                  <a:lnTo>
                    <a:pt x="35565" y="6166"/>
                  </a:lnTo>
                  <a:lnTo>
                    <a:pt x="30578" y="201"/>
                  </a:lnTo>
                  <a:cubicBezTo>
                    <a:pt x="30477" y="76"/>
                    <a:pt x="30302" y="1"/>
                    <a:pt x="30126" y="1"/>
                  </a:cubicBezTo>
                  <a:cubicBezTo>
                    <a:pt x="29901" y="26"/>
                    <a:pt x="29675" y="126"/>
                    <a:pt x="29550" y="327"/>
                  </a:cubicBezTo>
                  <a:lnTo>
                    <a:pt x="24437" y="7545"/>
                  </a:lnTo>
                  <a:lnTo>
                    <a:pt x="18522" y="778"/>
                  </a:lnTo>
                  <a:cubicBezTo>
                    <a:pt x="18422" y="652"/>
                    <a:pt x="18272" y="577"/>
                    <a:pt x="18071" y="577"/>
                  </a:cubicBezTo>
                  <a:cubicBezTo>
                    <a:pt x="17896" y="577"/>
                    <a:pt x="17720" y="652"/>
                    <a:pt x="17595" y="778"/>
                  </a:cubicBezTo>
                  <a:lnTo>
                    <a:pt x="11455" y="7269"/>
                  </a:lnTo>
                  <a:lnTo>
                    <a:pt x="5765" y="201"/>
                  </a:lnTo>
                  <a:cubicBezTo>
                    <a:pt x="5665" y="76"/>
                    <a:pt x="5490" y="1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1524076" y="3154201"/>
              <a:ext cx="190253" cy="206052"/>
            </a:xfrm>
            <a:custGeom>
              <a:avLst/>
              <a:gdLst/>
              <a:ahLst/>
              <a:cxnLst/>
              <a:rect l="l" t="t" r="r" b="b"/>
              <a:pathLst>
                <a:path w="10452" h="11320" extrusionOk="0">
                  <a:moveTo>
                    <a:pt x="903" y="7736"/>
                  </a:moveTo>
                  <a:cubicBezTo>
                    <a:pt x="978" y="8287"/>
                    <a:pt x="1253" y="8964"/>
                    <a:pt x="1654" y="9565"/>
                  </a:cubicBezTo>
                  <a:cubicBezTo>
                    <a:pt x="1103" y="9214"/>
                    <a:pt x="577" y="8638"/>
                    <a:pt x="602" y="8187"/>
                  </a:cubicBezTo>
                  <a:cubicBezTo>
                    <a:pt x="602" y="7986"/>
                    <a:pt x="702" y="7836"/>
                    <a:pt x="903" y="7736"/>
                  </a:cubicBezTo>
                  <a:close/>
                  <a:moveTo>
                    <a:pt x="1930" y="6683"/>
                  </a:moveTo>
                  <a:cubicBezTo>
                    <a:pt x="1980" y="7560"/>
                    <a:pt x="2181" y="8463"/>
                    <a:pt x="2381" y="9290"/>
                  </a:cubicBezTo>
                  <a:cubicBezTo>
                    <a:pt x="2406" y="9415"/>
                    <a:pt x="2431" y="9540"/>
                    <a:pt x="2456" y="9666"/>
                  </a:cubicBezTo>
                  <a:lnTo>
                    <a:pt x="2456" y="9691"/>
                  </a:lnTo>
                  <a:cubicBezTo>
                    <a:pt x="1880" y="8989"/>
                    <a:pt x="1253" y="7761"/>
                    <a:pt x="1479" y="7109"/>
                  </a:cubicBezTo>
                  <a:cubicBezTo>
                    <a:pt x="1554" y="6884"/>
                    <a:pt x="1705" y="6758"/>
                    <a:pt x="1930" y="6683"/>
                  </a:cubicBezTo>
                  <a:close/>
                  <a:moveTo>
                    <a:pt x="3534" y="4979"/>
                  </a:moveTo>
                  <a:cubicBezTo>
                    <a:pt x="3559" y="5505"/>
                    <a:pt x="3634" y="6031"/>
                    <a:pt x="3710" y="6533"/>
                  </a:cubicBezTo>
                  <a:lnTo>
                    <a:pt x="3760" y="6733"/>
                  </a:lnTo>
                  <a:cubicBezTo>
                    <a:pt x="3760" y="6833"/>
                    <a:pt x="3785" y="6909"/>
                    <a:pt x="3785" y="7009"/>
                  </a:cubicBezTo>
                  <a:cubicBezTo>
                    <a:pt x="3860" y="7510"/>
                    <a:pt x="3935" y="8162"/>
                    <a:pt x="4236" y="8588"/>
                  </a:cubicBezTo>
                  <a:cubicBezTo>
                    <a:pt x="4386" y="9164"/>
                    <a:pt x="4461" y="10117"/>
                    <a:pt x="4060" y="10518"/>
                  </a:cubicBezTo>
                  <a:cubicBezTo>
                    <a:pt x="3960" y="10593"/>
                    <a:pt x="3835" y="10618"/>
                    <a:pt x="3735" y="10618"/>
                  </a:cubicBezTo>
                  <a:cubicBezTo>
                    <a:pt x="3534" y="10593"/>
                    <a:pt x="3334" y="10493"/>
                    <a:pt x="3258" y="10392"/>
                  </a:cubicBezTo>
                  <a:cubicBezTo>
                    <a:pt x="3208" y="10367"/>
                    <a:pt x="3183" y="10242"/>
                    <a:pt x="3158" y="10167"/>
                  </a:cubicBezTo>
                  <a:cubicBezTo>
                    <a:pt x="3158" y="10117"/>
                    <a:pt x="3158" y="10092"/>
                    <a:pt x="3133" y="10067"/>
                  </a:cubicBezTo>
                  <a:cubicBezTo>
                    <a:pt x="2933" y="9365"/>
                    <a:pt x="2832" y="8638"/>
                    <a:pt x="2732" y="7936"/>
                  </a:cubicBezTo>
                  <a:lnTo>
                    <a:pt x="2732" y="7911"/>
                  </a:lnTo>
                  <a:cubicBezTo>
                    <a:pt x="2707" y="7786"/>
                    <a:pt x="2682" y="7635"/>
                    <a:pt x="2632" y="7460"/>
                  </a:cubicBezTo>
                  <a:cubicBezTo>
                    <a:pt x="2557" y="6959"/>
                    <a:pt x="2431" y="6382"/>
                    <a:pt x="2532" y="5981"/>
                  </a:cubicBezTo>
                  <a:cubicBezTo>
                    <a:pt x="2632" y="5505"/>
                    <a:pt x="3083" y="5204"/>
                    <a:pt x="3534" y="4979"/>
                  </a:cubicBezTo>
                  <a:close/>
                  <a:moveTo>
                    <a:pt x="6921" y="1"/>
                  </a:moveTo>
                  <a:cubicBezTo>
                    <a:pt x="6726" y="1"/>
                    <a:pt x="6555" y="29"/>
                    <a:pt x="6416" y="92"/>
                  </a:cubicBezTo>
                  <a:cubicBezTo>
                    <a:pt x="6015" y="267"/>
                    <a:pt x="5790" y="543"/>
                    <a:pt x="5715" y="919"/>
                  </a:cubicBezTo>
                  <a:cubicBezTo>
                    <a:pt x="5639" y="1445"/>
                    <a:pt x="5890" y="1996"/>
                    <a:pt x="6166" y="2372"/>
                  </a:cubicBezTo>
                  <a:cubicBezTo>
                    <a:pt x="5038" y="2447"/>
                    <a:pt x="3885" y="2698"/>
                    <a:pt x="3609" y="3876"/>
                  </a:cubicBezTo>
                  <a:cubicBezTo>
                    <a:pt x="3584" y="4026"/>
                    <a:pt x="3559" y="4177"/>
                    <a:pt x="3559" y="4352"/>
                  </a:cubicBezTo>
                  <a:cubicBezTo>
                    <a:pt x="2958" y="4628"/>
                    <a:pt x="2055" y="5054"/>
                    <a:pt x="1955" y="5881"/>
                  </a:cubicBezTo>
                  <a:cubicBezTo>
                    <a:pt x="1955" y="5906"/>
                    <a:pt x="1955" y="5906"/>
                    <a:pt x="1955" y="5931"/>
                  </a:cubicBezTo>
                  <a:cubicBezTo>
                    <a:pt x="1955" y="5931"/>
                    <a:pt x="1955" y="5956"/>
                    <a:pt x="1955" y="5956"/>
                  </a:cubicBezTo>
                  <a:cubicBezTo>
                    <a:pt x="1955" y="6006"/>
                    <a:pt x="1955" y="6056"/>
                    <a:pt x="1955" y="6107"/>
                  </a:cubicBezTo>
                  <a:cubicBezTo>
                    <a:pt x="1905" y="6107"/>
                    <a:pt x="1855" y="6132"/>
                    <a:pt x="1830" y="6132"/>
                  </a:cubicBezTo>
                  <a:cubicBezTo>
                    <a:pt x="1304" y="6257"/>
                    <a:pt x="978" y="6583"/>
                    <a:pt x="903" y="7109"/>
                  </a:cubicBezTo>
                  <a:cubicBezTo>
                    <a:pt x="527" y="7260"/>
                    <a:pt x="251" y="7485"/>
                    <a:pt x="126" y="7786"/>
                  </a:cubicBezTo>
                  <a:cubicBezTo>
                    <a:pt x="0" y="8087"/>
                    <a:pt x="0" y="8412"/>
                    <a:pt x="151" y="8738"/>
                  </a:cubicBezTo>
                  <a:cubicBezTo>
                    <a:pt x="326" y="9189"/>
                    <a:pt x="652" y="9590"/>
                    <a:pt x="1028" y="9891"/>
                  </a:cubicBezTo>
                  <a:cubicBezTo>
                    <a:pt x="1128" y="9966"/>
                    <a:pt x="1253" y="10041"/>
                    <a:pt x="1354" y="10117"/>
                  </a:cubicBezTo>
                  <a:cubicBezTo>
                    <a:pt x="1679" y="10267"/>
                    <a:pt x="1980" y="10392"/>
                    <a:pt x="2306" y="10417"/>
                  </a:cubicBezTo>
                  <a:lnTo>
                    <a:pt x="2331" y="10417"/>
                  </a:lnTo>
                  <a:cubicBezTo>
                    <a:pt x="2481" y="10543"/>
                    <a:pt x="2632" y="10643"/>
                    <a:pt x="2757" y="10718"/>
                  </a:cubicBezTo>
                  <a:cubicBezTo>
                    <a:pt x="2958" y="11119"/>
                    <a:pt x="3233" y="11320"/>
                    <a:pt x="3584" y="11320"/>
                  </a:cubicBezTo>
                  <a:cubicBezTo>
                    <a:pt x="3634" y="11320"/>
                    <a:pt x="3710" y="11320"/>
                    <a:pt x="3760" y="11295"/>
                  </a:cubicBezTo>
                  <a:cubicBezTo>
                    <a:pt x="5013" y="11094"/>
                    <a:pt x="4963" y="9590"/>
                    <a:pt x="4913" y="9039"/>
                  </a:cubicBezTo>
                  <a:lnTo>
                    <a:pt x="4913" y="9039"/>
                  </a:lnTo>
                  <a:cubicBezTo>
                    <a:pt x="4946" y="9043"/>
                    <a:pt x="4979" y="9045"/>
                    <a:pt x="5011" y="9045"/>
                  </a:cubicBezTo>
                  <a:cubicBezTo>
                    <a:pt x="5172" y="9045"/>
                    <a:pt x="5322" y="8993"/>
                    <a:pt x="5489" y="8889"/>
                  </a:cubicBezTo>
                  <a:cubicBezTo>
                    <a:pt x="5965" y="8588"/>
                    <a:pt x="6291" y="7936"/>
                    <a:pt x="6391" y="7460"/>
                  </a:cubicBezTo>
                  <a:cubicBezTo>
                    <a:pt x="6416" y="7285"/>
                    <a:pt x="6441" y="7109"/>
                    <a:pt x="6466" y="6858"/>
                  </a:cubicBezTo>
                  <a:cubicBezTo>
                    <a:pt x="6517" y="6307"/>
                    <a:pt x="6492" y="5681"/>
                    <a:pt x="6416" y="4979"/>
                  </a:cubicBezTo>
                  <a:cubicBezTo>
                    <a:pt x="6391" y="4828"/>
                    <a:pt x="6391" y="4678"/>
                    <a:pt x="6366" y="4528"/>
                  </a:cubicBezTo>
                  <a:cubicBezTo>
                    <a:pt x="6316" y="4277"/>
                    <a:pt x="6291" y="4001"/>
                    <a:pt x="6241" y="3751"/>
                  </a:cubicBezTo>
                  <a:cubicBezTo>
                    <a:pt x="6216" y="3650"/>
                    <a:pt x="6141" y="3575"/>
                    <a:pt x="6040" y="3550"/>
                  </a:cubicBezTo>
                  <a:cubicBezTo>
                    <a:pt x="6023" y="3546"/>
                    <a:pt x="6005" y="3544"/>
                    <a:pt x="5987" y="3544"/>
                  </a:cubicBezTo>
                  <a:cubicBezTo>
                    <a:pt x="5899" y="3544"/>
                    <a:pt x="5802" y="3592"/>
                    <a:pt x="5740" y="3676"/>
                  </a:cubicBezTo>
                  <a:cubicBezTo>
                    <a:pt x="5690" y="3726"/>
                    <a:pt x="5664" y="3826"/>
                    <a:pt x="5690" y="3901"/>
                  </a:cubicBezTo>
                  <a:cubicBezTo>
                    <a:pt x="5790" y="4478"/>
                    <a:pt x="5865" y="5104"/>
                    <a:pt x="5890" y="5731"/>
                  </a:cubicBezTo>
                  <a:cubicBezTo>
                    <a:pt x="5915" y="6107"/>
                    <a:pt x="5890" y="8112"/>
                    <a:pt x="5289" y="8412"/>
                  </a:cubicBezTo>
                  <a:cubicBezTo>
                    <a:pt x="5245" y="8434"/>
                    <a:pt x="5197" y="8446"/>
                    <a:pt x="5145" y="8446"/>
                  </a:cubicBezTo>
                  <a:cubicBezTo>
                    <a:pt x="5019" y="8446"/>
                    <a:pt x="4872" y="8379"/>
                    <a:pt x="4712" y="8237"/>
                  </a:cubicBezTo>
                  <a:cubicBezTo>
                    <a:pt x="4461" y="8036"/>
                    <a:pt x="4386" y="7335"/>
                    <a:pt x="4336" y="6884"/>
                  </a:cubicBezTo>
                  <a:cubicBezTo>
                    <a:pt x="4336" y="6783"/>
                    <a:pt x="4311" y="6683"/>
                    <a:pt x="4311" y="6608"/>
                  </a:cubicBezTo>
                  <a:lnTo>
                    <a:pt x="4286" y="6558"/>
                  </a:lnTo>
                  <a:cubicBezTo>
                    <a:pt x="4186" y="5856"/>
                    <a:pt x="4086" y="5129"/>
                    <a:pt x="4136" y="4452"/>
                  </a:cubicBezTo>
                  <a:cubicBezTo>
                    <a:pt x="4186" y="3726"/>
                    <a:pt x="4537" y="3300"/>
                    <a:pt x="5238" y="3099"/>
                  </a:cubicBezTo>
                  <a:cubicBezTo>
                    <a:pt x="5690" y="2974"/>
                    <a:pt x="6191" y="2924"/>
                    <a:pt x="6642" y="2924"/>
                  </a:cubicBezTo>
                  <a:cubicBezTo>
                    <a:pt x="6667" y="2899"/>
                    <a:pt x="6692" y="2899"/>
                    <a:pt x="6692" y="2899"/>
                  </a:cubicBezTo>
                  <a:cubicBezTo>
                    <a:pt x="6867" y="3049"/>
                    <a:pt x="7118" y="3275"/>
                    <a:pt x="7419" y="3525"/>
                  </a:cubicBezTo>
                  <a:lnTo>
                    <a:pt x="7469" y="3550"/>
                  </a:lnTo>
                  <a:lnTo>
                    <a:pt x="7494" y="3525"/>
                  </a:lnTo>
                  <a:cubicBezTo>
                    <a:pt x="7594" y="3450"/>
                    <a:pt x="7695" y="3350"/>
                    <a:pt x="7770" y="3275"/>
                  </a:cubicBezTo>
                  <a:lnTo>
                    <a:pt x="7820" y="3224"/>
                  </a:lnTo>
                  <a:lnTo>
                    <a:pt x="7770" y="3199"/>
                  </a:lnTo>
                  <a:cubicBezTo>
                    <a:pt x="7394" y="2874"/>
                    <a:pt x="6993" y="2523"/>
                    <a:pt x="6717" y="2272"/>
                  </a:cubicBezTo>
                  <a:cubicBezTo>
                    <a:pt x="6416" y="1971"/>
                    <a:pt x="6116" y="1420"/>
                    <a:pt x="6191" y="1019"/>
                  </a:cubicBezTo>
                  <a:cubicBezTo>
                    <a:pt x="6216" y="793"/>
                    <a:pt x="6366" y="643"/>
                    <a:pt x="6617" y="518"/>
                  </a:cubicBezTo>
                  <a:cubicBezTo>
                    <a:pt x="6692" y="493"/>
                    <a:pt x="6792" y="467"/>
                    <a:pt x="6918" y="467"/>
                  </a:cubicBezTo>
                  <a:cubicBezTo>
                    <a:pt x="7745" y="467"/>
                    <a:pt x="9349" y="1194"/>
                    <a:pt x="9975" y="1495"/>
                  </a:cubicBezTo>
                  <a:lnTo>
                    <a:pt x="10000" y="1520"/>
                  </a:lnTo>
                  <a:lnTo>
                    <a:pt x="10025" y="1495"/>
                  </a:lnTo>
                  <a:cubicBezTo>
                    <a:pt x="10151" y="1420"/>
                    <a:pt x="10276" y="1345"/>
                    <a:pt x="10376" y="1244"/>
                  </a:cubicBezTo>
                  <a:lnTo>
                    <a:pt x="10451" y="1194"/>
                  </a:lnTo>
                  <a:lnTo>
                    <a:pt x="10376" y="1169"/>
                  </a:lnTo>
                  <a:cubicBezTo>
                    <a:pt x="9437" y="689"/>
                    <a:pt x="7890" y="1"/>
                    <a:pt x="6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3016992" y="3285768"/>
              <a:ext cx="453042" cy="563167"/>
            </a:xfrm>
            <a:custGeom>
              <a:avLst/>
              <a:gdLst/>
              <a:ahLst/>
              <a:cxnLst/>
              <a:rect l="l" t="t" r="r" b="b"/>
              <a:pathLst>
                <a:path w="24889" h="30939" extrusionOk="0">
                  <a:moveTo>
                    <a:pt x="10377" y="2617"/>
                  </a:moveTo>
                  <a:cubicBezTo>
                    <a:pt x="12507" y="3394"/>
                    <a:pt x="14086" y="4071"/>
                    <a:pt x="15515" y="4823"/>
                  </a:cubicBezTo>
                  <a:lnTo>
                    <a:pt x="15590" y="4873"/>
                  </a:lnTo>
                  <a:cubicBezTo>
                    <a:pt x="17169" y="5725"/>
                    <a:pt x="19299" y="6878"/>
                    <a:pt x="19074" y="8858"/>
                  </a:cubicBezTo>
                  <a:cubicBezTo>
                    <a:pt x="18923" y="10136"/>
                    <a:pt x="18522" y="11565"/>
                    <a:pt x="17771" y="13319"/>
                  </a:cubicBezTo>
                  <a:cubicBezTo>
                    <a:pt x="17721" y="13316"/>
                    <a:pt x="17672" y="13314"/>
                    <a:pt x="17624" y="13314"/>
                  </a:cubicBezTo>
                  <a:cubicBezTo>
                    <a:pt x="16849" y="13314"/>
                    <a:pt x="16113" y="13685"/>
                    <a:pt x="15665" y="14321"/>
                  </a:cubicBezTo>
                  <a:lnTo>
                    <a:pt x="13786" y="16903"/>
                  </a:lnTo>
                  <a:cubicBezTo>
                    <a:pt x="13410" y="17429"/>
                    <a:pt x="13234" y="18081"/>
                    <a:pt x="13359" y="18732"/>
                  </a:cubicBezTo>
                  <a:cubicBezTo>
                    <a:pt x="13460" y="19384"/>
                    <a:pt x="13811" y="19961"/>
                    <a:pt x="14337" y="20336"/>
                  </a:cubicBezTo>
                  <a:lnTo>
                    <a:pt x="14913" y="20763"/>
                  </a:lnTo>
                  <a:lnTo>
                    <a:pt x="14437" y="21414"/>
                  </a:lnTo>
                  <a:cubicBezTo>
                    <a:pt x="14337" y="21540"/>
                    <a:pt x="14237" y="21690"/>
                    <a:pt x="14111" y="21865"/>
                  </a:cubicBezTo>
                  <a:cubicBezTo>
                    <a:pt x="13911" y="22166"/>
                    <a:pt x="13685" y="22492"/>
                    <a:pt x="13410" y="22743"/>
                  </a:cubicBezTo>
                  <a:cubicBezTo>
                    <a:pt x="13359" y="22717"/>
                    <a:pt x="13284" y="22667"/>
                    <a:pt x="13209" y="22617"/>
                  </a:cubicBezTo>
                  <a:cubicBezTo>
                    <a:pt x="12833" y="15575"/>
                    <a:pt x="11881" y="8833"/>
                    <a:pt x="10377" y="2617"/>
                  </a:cubicBezTo>
                  <a:close/>
                  <a:moveTo>
                    <a:pt x="5902" y="23053"/>
                  </a:moveTo>
                  <a:cubicBezTo>
                    <a:pt x="5929" y="23053"/>
                    <a:pt x="5952" y="23071"/>
                    <a:pt x="6016" y="23118"/>
                  </a:cubicBezTo>
                  <a:cubicBezTo>
                    <a:pt x="6066" y="23144"/>
                    <a:pt x="6116" y="23194"/>
                    <a:pt x="6217" y="23269"/>
                  </a:cubicBezTo>
                  <a:cubicBezTo>
                    <a:pt x="5966" y="23244"/>
                    <a:pt x="5715" y="23219"/>
                    <a:pt x="5490" y="23219"/>
                  </a:cubicBezTo>
                  <a:cubicBezTo>
                    <a:pt x="5490" y="23219"/>
                    <a:pt x="5515" y="23219"/>
                    <a:pt x="5540" y="23194"/>
                  </a:cubicBezTo>
                  <a:cubicBezTo>
                    <a:pt x="5690" y="23144"/>
                    <a:pt x="5765" y="23093"/>
                    <a:pt x="5841" y="23068"/>
                  </a:cubicBezTo>
                  <a:cubicBezTo>
                    <a:pt x="5868" y="23059"/>
                    <a:pt x="5886" y="23053"/>
                    <a:pt x="5902" y="23053"/>
                  </a:cubicBezTo>
                  <a:close/>
                  <a:moveTo>
                    <a:pt x="9495" y="0"/>
                  </a:moveTo>
                  <a:cubicBezTo>
                    <a:pt x="9471" y="0"/>
                    <a:pt x="9447" y="3"/>
                    <a:pt x="9425" y="11"/>
                  </a:cubicBezTo>
                  <a:cubicBezTo>
                    <a:pt x="9299" y="61"/>
                    <a:pt x="9174" y="186"/>
                    <a:pt x="9224" y="361"/>
                  </a:cubicBezTo>
                  <a:cubicBezTo>
                    <a:pt x="9801" y="2492"/>
                    <a:pt x="10327" y="4747"/>
                    <a:pt x="10753" y="7078"/>
                  </a:cubicBezTo>
                  <a:lnTo>
                    <a:pt x="11329" y="7755"/>
                  </a:lnTo>
                  <a:lnTo>
                    <a:pt x="11329" y="7780"/>
                  </a:lnTo>
                  <a:cubicBezTo>
                    <a:pt x="11430" y="8356"/>
                    <a:pt x="11530" y="8958"/>
                    <a:pt x="11655" y="9610"/>
                  </a:cubicBezTo>
                  <a:lnTo>
                    <a:pt x="11730" y="10086"/>
                  </a:lnTo>
                  <a:lnTo>
                    <a:pt x="11204" y="9459"/>
                  </a:lnTo>
                  <a:lnTo>
                    <a:pt x="11229" y="9660"/>
                  </a:lnTo>
                  <a:cubicBezTo>
                    <a:pt x="11605" y="11915"/>
                    <a:pt x="11906" y="14221"/>
                    <a:pt x="12156" y="16477"/>
                  </a:cubicBezTo>
                  <a:cubicBezTo>
                    <a:pt x="12332" y="18331"/>
                    <a:pt x="12482" y="20286"/>
                    <a:pt x="12608" y="22291"/>
                  </a:cubicBezTo>
                  <a:cubicBezTo>
                    <a:pt x="12432" y="22191"/>
                    <a:pt x="12257" y="22116"/>
                    <a:pt x="12081" y="22016"/>
                  </a:cubicBezTo>
                  <a:cubicBezTo>
                    <a:pt x="10294" y="21074"/>
                    <a:pt x="8315" y="20044"/>
                    <a:pt x="6326" y="20044"/>
                  </a:cubicBezTo>
                  <a:cubicBezTo>
                    <a:pt x="5721" y="20044"/>
                    <a:pt x="5114" y="20139"/>
                    <a:pt x="4512" y="20362"/>
                  </a:cubicBezTo>
                  <a:cubicBezTo>
                    <a:pt x="3911" y="20562"/>
                    <a:pt x="427" y="22316"/>
                    <a:pt x="477" y="23444"/>
                  </a:cubicBezTo>
                  <a:cubicBezTo>
                    <a:pt x="477" y="23770"/>
                    <a:pt x="803" y="24021"/>
                    <a:pt x="1379" y="24171"/>
                  </a:cubicBezTo>
                  <a:cubicBezTo>
                    <a:pt x="1574" y="24220"/>
                    <a:pt x="1789" y="24247"/>
                    <a:pt x="2025" y="24247"/>
                  </a:cubicBezTo>
                  <a:cubicBezTo>
                    <a:pt x="2154" y="24247"/>
                    <a:pt x="2290" y="24239"/>
                    <a:pt x="2432" y="24221"/>
                  </a:cubicBezTo>
                  <a:lnTo>
                    <a:pt x="2432" y="24221"/>
                  </a:lnTo>
                  <a:cubicBezTo>
                    <a:pt x="2257" y="24347"/>
                    <a:pt x="2081" y="24497"/>
                    <a:pt x="1931" y="24622"/>
                  </a:cubicBezTo>
                  <a:lnTo>
                    <a:pt x="1856" y="24697"/>
                  </a:lnTo>
                  <a:cubicBezTo>
                    <a:pt x="1304" y="25199"/>
                    <a:pt x="1" y="26377"/>
                    <a:pt x="477" y="27204"/>
                  </a:cubicBezTo>
                  <a:cubicBezTo>
                    <a:pt x="636" y="27505"/>
                    <a:pt x="895" y="27656"/>
                    <a:pt x="1268" y="27656"/>
                  </a:cubicBezTo>
                  <a:cubicBezTo>
                    <a:pt x="1483" y="27656"/>
                    <a:pt x="1737" y="27606"/>
                    <a:pt x="2031" y="27504"/>
                  </a:cubicBezTo>
                  <a:lnTo>
                    <a:pt x="2031" y="27504"/>
                  </a:lnTo>
                  <a:cubicBezTo>
                    <a:pt x="1404" y="28206"/>
                    <a:pt x="1229" y="28758"/>
                    <a:pt x="1505" y="29159"/>
                  </a:cubicBezTo>
                  <a:cubicBezTo>
                    <a:pt x="1669" y="29437"/>
                    <a:pt x="1940" y="29576"/>
                    <a:pt x="2297" y="29576"/>
                  </a:cubicBezTo>
                  <a:cubicBezTo>
                    <a:pt x="2486" y="29576"/>
                    <a:pt x="2699" y="29537"/>
                    <a:pt x="2933" y="29459"/>
                  </a:cubicBezTo>
                  <a:lnTo>
                    <a:pt x="2933" y="29459"/>
                  </a:lnTo>
                  <a:cubicBezTo>
                    <a:pt x="2608" y="29961"/>
                    <a:pt x="2582" y="30362"/>
                    <a:pt x="2858" y="30687"/>
                  </a:cubicBezTo>
                  <a:cubicBezTo>
                    <a:pt x="3034" y="30863"/>
                    <a:pt x="3234" y="30938"/>
                    <a:pt x="3460" y="30938"/>
                  </a:cubicBezTo>
                  <a:cubicBezTo>
                    <a:pt x="3861" y="30938"/>
                    <a:pt x="4312" y="30712"/>
                    <a:pt x="4688" y="30537"/>
                  </a:cubicBezTo>
                  <a:cubicBezTo>
                    <a:pt x="4863" y="30462"/>
                    <a:pt x="5014" y="30387"/>
                    <a:pt x="5139" y="30362"/>
                  </a:cubicBezTo>
                  <a:cubicBezTo>
                    <a:pt x="5603" y="30214"/>
                    <a:pt x="6040" y="30155"/>
                    <a:pt x="6483" y="30155"/>
                  </a:cubicBezTo>
                  <a:cubicBezTo>
                    <a:pt x="7092" y="30155"/>
                    <a:pt x="7711" y="30267"/>
                    <a:pt x="8422" y="30412"/>
                  </a:cubicBezTo>
                  <a:cubicBezTo>
                    <a:pt x="9099" y="30537"/>
                    <a:pt x="9826" y="30662"/>
                    <a:pt x="10728" y="30788"/>
                  </a:cubicBezTo>
                  <a:lnTo>
                    <a:pt x="10753" y="30788"/>
                  </a:lnTo>
                  <a:cubicBezTo>
                    <a:pt x="10928" y="30662"/>
                    <a:pt x="11104" y="30537"/>
                    <a:pt x="11254" y="30412"/>
                  </a:cubicBezTo>
                  <a:lnTo>
                    <a:pt x="11379" y="30337"/>
                  </a:lnTo>
                  <a:lnTo>
                    <a:pt x="11254" y="30311"/>
                  </a:lnTo>
                  <a:cubicBezTo>
                    <a:pt x="10502" y="30236"/>
                    <a:pt x="9801" y="30111"/>
                    <a:pt x="9149" y="29986"/>
                  </a:cubicBezTo>
                  <a:cubicBezTo>
                    <a:pt x="8923" y="29936"/>
                    <a:pt x="8698" y="29885"/>
                    <a:pt x="8472" y="29860"/>
                  </a:cubicBezTo>
                  <a:cubicBezTo>
                    <a:pt x="7794" y="29699"/>
                    <a:pt x="7106" y="29548"/>
                    <a:pt x="6407" y="29548"/>
                  </a:cubicBezTo>
                  <a:cubicBezTo>
                    <a:pt x="6021" y="29548"/>
                    <a:pt x="5632" y="29594"/>
                    <a:pt x="5239" y="29710"/>
                  </a:cubicBezTo>
                  <a:cubicBezTo>
                    <a:pt x="5139" y="29760"/>
                    <a:pt x="5014" y="29810"/>
                    <a:pt x="4913" y="29860"/>
                  </a:cubicBezTo>
                  <a:cubicBezTo>
                    <a:pt x="4763" y="29936"/>
                    <a:pt x="4613" y="30011"/>
                    <a:pt x="4462" y="30011"/>
                  </a:cubicBezTo>
                  <a:lnTo>
                    <a:pt x="4437" y="30036"/>
                  </a:lnTo>
                  <a:cubicBezTo>
                    <a:pt x="4284" y="30167"/>
                    <a:pt x="4150" y="30241"/>
                    <a:pt x="4068" y="30241"/>
                  </a:cubicBezTo>
                  <a:cubicBezTo>
                    <a:pt x="4056" y="30241"/>
                    <a:pt x="4046" y="30239"/>
                    <a:pt x="4036" y="30236"/>
                  </a:cubicBezTo>
                  <a:cubicBezTo>
                    <a:pt x="3936" y="30186"/>
                    <a:pt x="3886" y="30086"/>
                    <a:pt x="3861" y="29885"/>
                  </a:cubicBezTo>
                  <a:lnTo>
                    <a:pt x="3861" y="29860"/>
                  </a:lnTo>
                  <a:lnTo>
                    <a:pt x="3836" y="29860"/>
                  </a:lnTo>
                  <a:cubicBezTo>
                    <a:pt x="3710" y="29735"/>
                    <a:pt x="3660" y="29635"/>
                    <a:pt x="3660" y="29560"/>
                  </a:cubicBezTo>
                  <a:cubicBezTo>
                    <a:pt x="3685" y="29509"/>
                    <a:pt x="3735" y="29434"/>
                    <a:pt x="3811" y="29384"/>
                  </a:cubicBezTo>
                  <a:lnTo>
                    <a:pt x="3836" y="29384"/>
                  </a:lnTo>
                  <a:lnTo>
                    <a:pt x="3836" y="29359"/>
                  </a:lnTo>
                  <a:cubicBezTo>
                    <a:pt x="3911" y="29209"/>
                    <a:pt x="4036" y="29058"/>
                    <a:pt x="4186" y="28908"/>
                  </a:cubicBezTo>
                  <a:cubicBezTo>
                    <a:pt x="4312" y="28783"/>
                    <a:pt x="4512" y="28632"/>
                    <a:pt x="4713" y="28532"/>
                  </a:cubicBezTo>
                  <a:cubicBezTo>
                    <a:pt x="5189" y="28256"/>
                    <a:pt x="5790" y="28056"/>
                    <a:pt x="6267" y="28031"/>
                  </a:cubicBezTo>
                  <a:cubicBezTo>
                    <a:pt x="6360" y="28023"/>
                    <a:pt x="6455" y="28019"/>
                    <a:pt x="6550" y="28019"/>
                  </a:cubicBezTo>
                  <a:cubicBezTo>
                    <a:pt x="7349" y="28019"/>
                    <a:pt x="8199" y="28283"/>
                    <a:pt x="8848" y="28507"/>
                  </a:cubicBezTo>
                  <a:cubicBezTo>
                    <a:pt x="8885" y="28516"/>
                    <a:pt x="8918" y="28522"/>
                    <a:pt x="8949" y="28522"/>
                  </a:cubicBezTo>
                  <a:cubicBezTo>
                    <a:pt x="9003" y="28522"/>
                    <a:pt x="9051" y="28504"/>
                    <a:pt x="9099" y="28457"/>
                  </a:cubicBezTo>
                  <a:cubicBezTo>
                    <a:pt x="9174" y="28407"/>
                    <a:pt x="9224" y="28281"/>
                    <a:pt x="9199" y="28181"/>
                  </a:cubicBezTo>
                  <a:cubicBezTo>
                    <a:pt x="9174" y="28081"/>
                    <a:pt x="9099" y="28006"/>
                    <a:pt x="8999" y="27956"/>
                  </a:cubicBezTo>
                  <a:cubicBezTo>
                    <a:pt x="8291" y="27704"/>
                    <a:pt x="7386" y="27433"/>
                    <a:pt x="6481" y="27433"/>
                  </a:cubicBezTo>
                  <a:cubicBezTo>
                    <a:pt x="5944" y="27433"/>
                    <a:pt x="5408" y="27528"/>
                    <a:pt x="4913" y="27780"/>
                  </a:cubicBezTo>
                  <a:cubicBezTo>
                    <a:pt x="4763" y="27855"/>
                    <a:pt x="4487" y="28031"/>
                    <a:pt x="4136" y="28281"/>
                  </a:cubicBezTo>
                  <a:cubicBezTo>
                    <a:pt x="3735" y="28482"/>
                    <a:pt x="3359" y="28657"/>
                    <a:pt x="2983" y="28833"/>
                  </a:cubicBezTo>
                  <a:lnTo>
                    <a:pt x="2156" y="28306"/>
                  </a:lnTo>
                  <a:cubicBezTo>
                    <a:pt x="2181" y="28206"/>
                    <a:pt x="2357" y="27956"/>
                    <a:pt x="3009" y="27329"/>
                  </a:cubicBezTo>
                  <a:lnTo>
                    <a:pt x="3059" y="27279"/>
                  </a:lnTo>
                  <a:cubicBezTo>
                    <a:pt x="3760" y="26627"/>
                    <a:pt x="4562" y="26001"/>
                    <a:pt x="5665" y="25976"/>
                  </a:cubicBezTo>
                  <a:cubicBezTo>
                    <a:pt x="5714" y="25974"/>
                    <a:pt x="5763" y="25974"/>
                    <a:pt x="5813" y="25974"/>
                  </a:cubicBezTo>
                  <a:cubicBezTo>
                    <a:pt x="6649" y="25974"/>
                    <a:pt x="7559" y="26173"/>
                    <a:pt x="8648" y="26552"/>
                  </a:cubicBezTo>
                  <a:cubicBezTo>
                    <a:pt x="8679" y="26561"/>
                    <a:pt x="8709" y="26565"/>
                    <a:pt x="8737" y="26565"/>
                  </a:cubicBezTo>
                  <a:cubicBezTo>
                    <a:pt x="8866" y="26565"/>
                    <a:pt x="8957" y="26479"/>
                    <a:pt x="8999" y="26377"/>
                  </a:cubicBezTo>
                  <a:cubicBezTo>
                    <a:pt x="9024" y="26251"/>
                    <a:pt x="8999" y="26076"/>
                    <a:pt x="8823" y="26001"/>
                  </a:cubicBezTo>
                  <a:cubicBezTo>
                    <a:pt x="7790" y="25634"/>
                    <a:pt x="6885" y="25450"/>
                    <a:pt x="6068" y="25450"/>
                  </a:cubicBezTo>
                  <a:cubicBezTo>
                    <a:pt x="5043" y="25450"/>
                    <a:pt x="4158" y="25740"/>
                    <a:pt x="3334" y="26326"/>
                  </a:cubicBezTo>
                  <a:cubicBezTo>
                    <a:pt x="3209" y="26377"/>
                    <a:pt x="3034" y="26452"/>
                    <a:pt x="2858" y="26552"/>
                  </a:cubicBezTo>
                  <a:cubicBezTo>
                    <a:pt x="2500" y="26743"/>
                    <a:pt x="2050" y="26980"/>
                    <a:pt x="1814" y="26980"/>
                  </a:cubicBezTo>
                  <a:cubicBezTo>
                    <a:pt x="1802" y="26980"/>
                    <a:pt x="1791" y="26979"/>
                    <a:pt x="1780" y="26978"/>
                  </a:cubicBezTo>
                  <a:cubicBezTo>
                    <a:pt x="1455" y="26903"/>
                    <a:pt x="1279" y="26803"/>
                    <a:pt x="1204" y="26652"/>
                  </a:cubicBezTo>
                  <a:cubicBezTo>
                    <a:pt x="1129" y="26427"/>
                    <a:pt x="1304" y="26126"/>
                    <a:pt x="1680" y="25675"/>
                  </a:cubicBezTo>
                  <a:cubicBezTo>
                    <a:pt x="2357" y="24898"/>
                    <a:pt x="3410" y="23870"/>
                    <a:pt x="4713" y="23745"/>
                  </a:cubicBezTo>
                  <a:cubicBezTo>
                    <a:pt x="4849" y="23735"/>
                    <a:pt x="4988" y="23730"/>
                    <a:pt x="5132" y="23730"/>
                  </a:cubicBezTo>
                  <a:cubicBezTo>
                    <a:pt x="6046" y="23730"/>
                    <a:pt x="7112" y="23938"/>
                    <a:pt x="8347" y="24372"/>
                  </a:cubicBezTo>
                  <a:cubicBezTo>
                    <a:pt x="8379" y="24381"/>
                    <a:pt x="8410" y="24385"/>
                    <a:pt x="8438" y="24385"/>
                  </a:cubicBezTo>
                  <a:cubicBezTo>
                    <a:pt x="8566" y="24385"/>
                    <a:pt x="8657" y="24303"/>
                    <a:pt x="8698" y="24221"/>
                  </a:cubicBezTo>
                  <a:cubicBezTo>
                    <a:pt x="8723" y="24071"/>
                    <a:pt x="8698" y="23895"/>
                    <a:pt x="8522" y="23820"/>
                  </a:cubicBezTo>
                  <a:cubicBezTo>
                    <a:pt x="8447" y="23795"/>
                    <a:pt x="8397" y="23795"/>
                    <a:pt x="8347" y="23770"/>
                  </a:cubicBezTo>
                  <a:lnTo>
                    <a:pt x="8247" y="23745"/>
                  </a:lnTo>
                  <a:cubicBezTo>
                    <a:pt x="8071" y="23645"/>
                    <a:pt x="7871" y="23494"/>
                    <a:pt x="7645" y="23369"/>
                  </a:cubicBezTo>
                  <a:cubicBezTo>
                    <a:pt x="7063" y="22973"/>
                    <a:pt x="6373" y="22534"/>
                    <a:pt x="5775" y="22534"/>
                  </a:cubicBezTo>
                  <a:cubicBezTo>
                    <a:pt x="5730" y="22534"/>
                    <a:pt x="5685" y="22537"/>
                    <a:pt x="5640" y="22542"/>
                  </a:cubicBezTo>
                  <a:cubicBezTo>
                    <a:pt x="5164" y="22592"/>
                    <a:pt x="4663" y="22818"/>
                    <a:pt x="4186" y="23018"/>
                  </a:cubicBezTo>
                  <a:cubicBezTo>
                    <a:pt x="3811" y="23194"/>
                    <a:pt x="3435" y="23369"/>
                    <a:pt x="3084" y="23444"/>
                  </a:cubicBezTo>
                  <a:cubicBezTo>
                    <a:pt x="3009" y="23469"/>
                    <a:pt x="2933" y="23469"/>
                    <a:pt x="2858" y="23494"/>
                  </a:cubicBezTo>
                  <a:cubicBezTo>
                    <a:pt x="2588" y="23568"/>
                    <a:pt x="2318" y="23642"/>
                    <a:pt x="2071" y="23642"/>
                  </a:cubicBezTo>
                  <a:cubicBezTo>
                    <a:pt x="1815" y="23642"/>
                    <a:pt x="1583" y="23562"/>
                    <a:pt x="1404" y="23319"/>
                  </a:cubicBezTo>
                  <a:cubicBezTo>
                    <a:pt x="1329" y="23194"/>
                    <a:pt x="1279" y="23068"/>
                    <a:pt x="1304" y="22943"/>
                  </a:cubicBezTo>
                  <a:cubicBezTo>
                    <a:pt x="1379" y="22617"/>
                    <a:pt x="1881" y="22316"/>
                    <a:pt x="2257" y="22091"/>
                  </a:cubicBezTo>
                  <a:cubicBezTo>
                    <a:pt x="2332" y="22041"/>
                    <a:pt x="2382" y="22016"/>
                    <a:pt x="2457" y="21966"/>
                  </a:cubicBezTo>
                  <a:cubicBezTo>
                    <a:pt x="3734" y="21176"/>
                    <a:pt x="4943" y="20634"/>
                    <a:pt x="6310" y="20634"/>
                  </a:cubicBezTo>
                  <a:cubicBezTo>
                    <a:pt x="6983" y="20634"/>
                    <a:pt x="7695" y="20766"/>
                    <a:pt x="8472" y="21063"/>
                  </a:cubicBezTo>
                  <a:cubicBezTo>
                    <a:pt x="9926" y="21615"/>
                    <a:pt x="11430" y="22291"/>
                    <a:pt x="13359" y="23319"/>
                  </a:cubicBezTo>
                  <a:cubicBezTo>
                    <a:pt x="13413" y="23346"/>
                    <a:pt x="13464" y="23360"/>
                    <a:pt x="13513" y="23360"/>
                  </a:cubicBezTo>
                  <a:cubicBezTo>
                    <a:pt x="13600" y="23360"/>
                    <a:pt x="13680" y="23315"/>
                    <a:pt x="13760" y="23219"/>
                  </a:cubicBezTo>
                  <a:lnTo>
                    <a:pt x="15390" y="21113"/>
                  </a:lnTo>
                  <a:lnTo>
                    <a:pt x="19124" y="23820"/>
                  </a:lnTo>
                  <a:lnTo>
                    <a:pt x="19174" y="23845"/>
                  </a:lnTo>
                  <a:lnTo>
                    <a:pt x="19349" y="23695"/>
                  </a:lnTo>
                  <a:lnTo>
                    <a:pt x="19299" y="23645"/>
                  </a:lnTo>
                  <a:cubicBezTo>
                    <a:pt x="19274" y="23620"/>
                    <a:pt x="19249" y="23545"/>
                    <a:pt x="19324" y="23469"/>
                  </a:cubicBezTo>
                  <a:lnTo>
                    <a:pt x="19349" y="23419"/>
                  </a:lnTo>
                  <a:lnTo>
                    <a:pt x="18673" y="22893"/>
                  </a:lnTo>
                  <a:lnTo>
                    <a:pt x="18623" y="22943"/>
                  </a:lnTo>
                  <a:cubicBezTo>
                    <a:pt x="18585" y="22993"/>
                    <a:pt x="18535" y="23012"/>
                    <a:pt x="18485" y="23012"/>
                  </a:cubicBezTo>
                  <a:cubicBezTo>
                    <a:pt x="18435" y="23012"/>
                    <a:pt x="18385" y="22993"/>
                    <a:pt x="18347" y="22968"/>
                  </a:cubicBezTo>
                  <a:cubicBezTo>
                    <a:pt x="18322" y="22943"/>
                    <a:pt x="18247" y="22868"/>
                    <a:pt x="18322" y="22743"/>
                  </a:cubicBezTo>
                  <a:lnTo>
                    <a:pt x="18372" y="22692"/>
                  </a:lnTo>
                  <a:lnTo>
                    <a:pt x="17645" y="22166"/>
                  </a:lnTo>
                  <a:lnTo>
                    <a:pt x="17620" y="22216"/>
                  </a:lnTo>
                  <a:cubicBezTo>
                    <a:pt x="17579" y="22258"/>
                    <a:pt x="17522" y="22276"/>
                    <a:pt x="17467" y="22276"/>
                  </a:cubicBezTo>
                  <a:cubicBezTo>
                    <a:pt x="17422" y="22276"/>
                    <a:pt x="17378" y="22264"/>
                    <a:pt x="17344" y="22241"/>
                  </a:cubicBezTo>
                  <a:cubicBezTo>
                    <a:pt x="17319" y="22216"/>
                    <a:pt x="17244" y="22141"/>
                    <a:pt x="17319" y="22016"/>
                  </a:cubicBezTo>
                  <a:lnTo>
                    <a:pt x="17369" y="21966"/>
                  </a:lnTo>
                  <a:lnTo>
                    <a:pt x="16517" y="21339"/>
                  </a:lnTo>
                  <a:lnTo>
                    <a:pt x="16492" y="21389"/>
                  </a:lnTo>
                  <a:cubicBezTo>
                    <a:pt x="16455" y="21439"/>
                    <a:pt x="16405" y="21458"/>
                    <a:pt x="16354" y="21458"/>
                  </a:cubicBezTo>
                  <a:cubicBezTo>
                    <a:pt x="16304" y="21458"/>
                    <a:pt x="16254" y="21439"/>
                    <a:pt x="16217" y="21414"/>
                  </a:cubicBezTo>
                  <a:cubicBezTo>
                    <a:pt x="16192" y="21389"/>
                    <a:pt x="16116" y="21314"/>
                    <a:pt x="16192" y="21214"/>
                  </a:cubicBezTo>
                  <a:cubicBezTo>
                    <a:pt x="16192" y="21189"/>
                    <a:pt x="16192" y="21189"/>
                    <a:pt x="16217" y="21189"/>
                  </a:cubicBezTo>
                  <a:lnTo>
                    <a:pt x="16242" y="21138"/>
                  </a:lnTo>
                  <a:lnTo>
                    <a:pt x="15615" y="20687"/>
                  </a:lnTo>
                  <a:lnTo>
                    <a:pt x="15590" y="20737"/>
                  </a:lnTo>
                  <a:cubicBezTo>
                    <a:pt x="15549" y="20779"/>
                    <a:pt x="15492" y="20797"/>
                    <a:pt x="15437" y="20797"/>
                  </a:cubicBezTo>
                  <a:cubicBezTo>
                    <a:pt x="15392" y="20797"/>
                    <a:pt x="15348" y="20785"/>
                    <a:pt x="15314" y="20763"/>
                  </a:cubicBezTo>
                  <a:cubicBezTo>
                    <a:pt x="15289" y="20737"/>
                    <a:pt x="15189" y="20662"/>
                    <a:pt x="15289" y="20537"/>
                  </a:cubicBezTo>
                  <a:lnTo>
                    <a:pt x="15314" y="20487"/>
                  </a:lnTo>
                  <a:lnTo>
                    <a:pt x="14638" y="19986"/>
                  </a:lnTo>
                  <a:lnTo>
                    <a:pt x="14588" y="20086"/>
                  </a:lnTo>
                  <a:cubicBezTo>
                    <a:pt x="14512" y="20161"/>
                    <a:pt x="14437" y="20161"/>
                    <a:pt x="14412" y="20161"/>
                  </a:cubicBezTo>
                  <a:cubicBezTo>
                    <a:pt x="14337" y="20161"/>
                    <a:pt x="14262" y="20111"/>
                    <a:pt x="14237" y="20036"/>
                  </a:cubicBezTo>
                  <a:cubicBezTo>
                    <a:pt x="14212" y="20011"/>
                    <a:pt x="14237" y="19961"/>
                    <a:pt x="14262" y="19910"/>
                  </a:cubicBezTo>
                  <a:lnTo>
                    <a:pt x="14362" y="19760"/>
                  </a:lnTo>
                  <a:lnTo>
                    <a:pt x="14337" y="19710"/>
                  </a:lnTo>
                  <a:cubicBezTo>
                    <a:pt x="14187" y="19560"/>
                    <a:pt x="14061" y="19384"/>
                    <a:pt x="13986" y="19159"/>
                  </a:cubicBezTo>
                  <a:lnTo>
                    <a:pt x="13961" y="19108"/>
                  </a:lnTo>
                  <a:lnTo>
                    <a:pt x="13911" y="19133"/>
                  </a:lnTo>
                  <a:cubicBezTo>
                    <a:pt x="13886" y="19140"/>
                    <a:pt x="13861" y="19143"/>
                    <a:pt x="13836" y="19143"/>
                  </a:cubicBezTo>
                  <a:cubicBezTo>
                    <a:pt x="13764" y="19143"/>
                    <a:pt x="13698" y="19115"/>
                    <a:pt x="13660" y="19058"/>
                  </a:cubicBezTo>
                  <a:cubicBezTo>
                    <a:pt x="13635" y="19033"/>
                    <a:pt x="13610" y="18983"/>
                    <a:pt x="13660" y="18883"/>
                  </a:cubicBezTo>
                  <a:lnTo>
                    <a:pt x="13760" y="18758"/>
                  </a:lnTo>
                  <a:lnTo>
                    <a:pt x="13836" y="18682"/>
                  </a:lnTo>
                  <a:lnTo>
                    <a:pt x="13811" y="18657"/>
                  </a:lnTo>
                  <a:cubicBezTo>
                    <a:pt x="13735" y="18131"/>
                    <a:pt x="13861" y="17605"/>
                    <a:pt x="14187" y="17179"/>
                  </a:cubicBezTo>
                  <a:lnTo>
                    <a:pt x="16041" y="14597"/>
                  </a:lnTo>
                  <a:cubicBezTo>
                    <a:pt x="16367" y="14171"/>
                    <a:pt x="16818" y="13895"/>
                    <a:pt x="17344" y="13820"/>
                  </a:cubicBezTo>
                  <a:lnTo>
                    <a:pt x="17369" y="13820"/>
                  </a:lnTo>
                  <a:lnTo>
                    <a:pt x="17495" y="13620"/>
                  </a:lnTo>
                  <a:cubicBezTo>
                    <a:pt x="17542" y="13572"/>
                    <a:pt x="17600" y="13555"/>
                    <a:pt x="17655" y="13555"/>
                  </a:cubicBezTo>
                  <a:cubicBezTo>
                    <a:pt x="17687" y="13555"/>
                    <a:pt x="17718" y="13560"/>
                    <a:pt x="17745" y="13570"/>
                  </a:cubicBezTo>
                  <a:cubicBezTo>
                    <a:pt x="17796" y="13595"/>
                    <a:pt x="17871" y="13670"/>
                    <a:pt x="17846" y="13745"/>
                  </a:cubicBezTo>
                  <a:lnTo>
                    <a:pt x="17821" y="13795"/>
                  </a:lnTo>
                  <a:lnTo>
                    <a:pt x="17896" y="13795"/>
                  </a:lnTo>
                  <a:cubicBezTo>
                    <a:pt x="18121" y="13820"/>
                    <a:pt x="18347" y="13895"/>
                    <a:pt x="18522" y="13996"/>
                  </a:cubicBezTo>
                  <a:lnTo>
                    <a:pt x="18573" y="13996"/>
                  </a:lnTo>
                  <a:cubicBezTo>
                    <a:pt x="18601" y="13976"/>
                    <a:pt x="18634" y="13968"/>
                    <a:pt x="18665" y="13968"/>
                  </a:cubicBezTo>
                  <a:cubicBezTo>
                    <a:pt x="18717" y="13968"/>
                    <a:pt x="18767" y="13990"/>
                    <a:pt x="18798" y="14021"/>
                  </a:cubicBezTo>
                  <a:cubicBezTo>
                    <a:pt x="18823" y="14021"/>
                    <a:pt x="18873" y="14071"/>
                    <a:pt x="18873" y="14146"/>
                  </a:cubicBezTo>
                  <a:lnTo>
                    <a:pt x="18848" y="14196"/>
                  </a:lnTo>
                  <a:lnTo>
                    <a:pt x="19550" y="14672"/>
                  </a:lnTo>
                  <a:lnTo>
                    <a:pt x="19625" y="14572"/>
                  </a:lnTo>
                  <a:cubicBezTo>
                    <a:pt x="19663" y="14516"/>
                    <a:pt x="19714" y="14487"/>
                    <a:pt x="19759" y="14487"/>
                  </a:cubicBezTo>
                  <a:cubicBezTo>
                    <a:pt x="19774" y="14487"/>
                    <a:pt x="19788" y="14491"/>
                    <a:pt x="19801" y="14497"/>
                  </a:cubicBezTo>
                  <a:cubicBezTo>
                    <a:pt x="19876" y="14497"/>
                    <a:pt x="19926" y="14547"/>
                    <a:pt x="19951" y="14597"/>
                  </a:cubicBezTo>
                  <a:cubicBezTo>
                    <a:pt x="19976" y="14647"/>
                    <a:pt x="19976" y="14697"/>
                    <a:pt x="19951" y="14747"/>
                  </a:cubicBezTo>
                  <a:lnTo>
                    <a:pt x="19826" y="14898"/>
                  </a:lnTo>
                  <a:lnTo>
                    <a:pt x="20452" y="15349"/>
                  </a:lnTo>
                  <a:lnTo>
                    <a:pt x="20527" y="15224"/>
                  </a:lnTo>
                  <a:cubicBezTo>
                    <a:pt x="20568" y="15170"/>
                    <a:pt x="20622" y="15145"/>
                    <a:pt x="20676" y="15145"/>
                  </a:cubicBezTo>
                  <a:cubicBezTo>
                    <a:pt x="20723" y="15145"/>
                    <a:pt x="20768" y="15164"/>
                    <a:pt x="20803" y="15199"/>
                  </a:cubicBezTo>
                  <a:cubicBezTo>
                    <a:pt x="20878" y="15224"/>
                    <a:pt x="20903" y="15299"/>
                    <a:pt x="20853" y="15399"/>
                  </a:cubicBezTo>
                  <a:lnTo>
                    <a:pt x="20728" y="15549"/>
                  </a:lnTo>
                  <a:lnTo>
                    <a:pt x="21580" y="16151"/>
                  </a:lnTo>
                  <a:lnTo>
                    <a:pt x="21655" y="16051"/>
                  </a:lnTo>
                  <a:cubicBezTo>
                    <a:pt x="21693" y="15994"/>
                    <a:pt x="21759" y="15966"/>
                    <a:pt x="21800" y="15966"/>
                  </a:cubicBezTo>
                  <a:cubicBezTo>
                    <a:pt x="21813" y="15966"/>
                    <a:pt x="21824" y="15969"/>
                    <a:pt x="21831" y="15976"/>
                  </a:cubicBezTo>
                  <a:cubicBezTo>
                    <a:pt x="21906" y="15976"/>
                    <a:pt x="21981" y="16026"/>
                    <a:pt x="22006" y="16076"/>
                  </a:cubicBezTo>
                  <a:cubicBezTo>
                    <a:pt x="22031" y="16126"/>
                    <a:pt x="22006" y="16176"/>
                    <a:pt x="21981" y="16226"/>
                  </a:cubicBezTo>
                  <a:lnTo>
                    <a:pt x="21856" y="16377"/>
                  </a:lnTo>
                  <a:lnTo>
                    <a:pt x="22583" y="16903"/>
                  </a:lnTo>
                  <a:lnTo>
                    <a:pt x="22658" y="16778"/>
                  </a:lnTo>
                  <a:cubicBezTo>
                    <a:pt x="22698" y="16724"/>
                    <a:pt x="22753" y="16699"/>
                    <a:pt x="22810" y="16699"/>
                  </a:cubicBezTo>
                  <a:cubicBezTo>
                    <a:pt x="22860" y="16699"/>
                    <a:pt x="22912" y="16718"/>
                    <a:pt x="22958" y="16753"/>
                  </a:cubicBezTo>
                  <a:cubicBezTo>
                    <a:pt x="22984" y="16753"/>
                    <a:pt x="23059" y="16828"/>
                    <a:pt x="22984" y="16953"/>
                  </a:cubicBezTo>
                  <a:lnTo>
                    <a:pt x="22883" y="17103"/>
                  </a:lnTo>
                  <a:lnTo>
                    <a:pt x="23560" y="17605"/>
                  </a:lnTo>
                  <a:lnTo>
                    <a:pt x="23660" y="17504"/>
                  </a:lnTo>
                  <a:cubicBezTo>
                    <a:pt x="23698" y="17448"/>
                    <a:pt x="23750" y="17420"/>
                    <a:pt x="23794" y="17420"/>
                  </a:cubicBezTo>
                  <a:cubicBezTo>
                    <a:pt x="23809" y="17420"/>
                    <a:pt x="23823" y="17423"/>
                    <a:pt x="23836" y="17429"/>
                  </a:cubicBezTo>
                  <a:cubicBezTo>
                    <a:pt x="23911" y="17429"/>
                    <a:pt x="23961" y="17479"/>
                    <a:pt x="23986" y="17529"/>
                  </a:cubicBezTo>
                  <a:cubicBezTo>
                    <a:pt x="24011" y="17580"/>
                    <a:pt x="24011" y="17630"/>
                    <a:pt x="23986" y="17680"/>
                  </a:cubicBezTo>
                  <a:lnTo>
                    <a:pt x="23861" y="17830"/>
                  </a:lnTo>
                  <a:lnTo>
                    <a:pt x="24563" y="18331"/>
                  </a:lnTo>
                  <a:lnTo>
                    <a:pt x="24588" y="18306"/>
                  </a:lnTo>
                  <a:cubicBezTo>
                    <a:pt x="24638" y="18231"/>
                    <a:pt x="24713" y="18181"/>
                    <a:pt x="24763" y="18106"/>
                  </a:cubicBezTo>
                  <a:lnTo>
                    <a:pt x="24888" y="17981"/>
                  </a:lnTo>
                  <a:lnTo>
                    <a:pt x="19099" y="13770"/>
                  </a:lnTo>
                  <a:cubicBezTo>
                    <a:pt x="18848" y="13595"/>
                    <a:pt x="18573" y="13469"/>
                    <a:pt x="18272" y="13394"/>
                  </a:cubicBezTo>
                  <a:cubicBezTo>
                    <a:pt x="18623" y="12492"/>
                    <a:pt x="18923" y="11665"/>
                    <a:pt x="19149" y="10913"/>
                  </a:cubicBezTo>
                  <a:lnTo>
                    <a:pt x="19224" y="10687"/>
                  </a:lnTo>
                  <a:cubicBezTo>
                    <a:pt x="19550" y="9685"/>
                    <a:pt x="19951" y="8432"/>
                    <a:pt x="19475" y="7404"/>
                  </a:cubicBezTo>
                  <a:cubicBezTo>
                    <a:pt x="18848" y="5976"/>
                    <a:pt x="17094" y="5048"/>
                    <a:pt x="15816" y="4346"/>
                  </a:cubicBezTo>
                  <a:lnTo>
                    <a:pt x="15791" y="4346"/>
                  </a:lnTo>
                  <a:cubicBezTo>
                    <a:pt x="13836" y="3294"/>
                    <a:pt x="11806" y="2517"/>
                    <a:pt x="10227" y="1940"/>
                  </a:cubicBezTo>
                  <a:cubicBezTo>
                    <a:pt x="10101" y="1439"/>
                    <a:pt x="9951" y="813"/>
                    <a:pt x="9775" y="211"/>
                  </a:cubicBezTo>
                  <a:cubicBezTo>
                    <a:pt x="9750" y="136"/>
                    <a:pt x="9725" y="86"/>
                    <a:pt x="9650" y="36"/>
                  </a:cubicBezTo>
                  <a:cubicBezTo>
                    <a:pt x="9615" y="18"/>
                    <a:pt x="9554" y="0"/>
                    <a:pt x="9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34"/>
          <p:cNvSpPr txBox="1">
            <a:spLocks noGrp="1"/>
          </p:cNvSpPr>
          <p:nvPr>
            <p:ph type="title"/>
          </p:nvPr>
        </p:nvSpPr>
        <p:spPr>
          <a:xfrm flipH="1">
            <a:off x="5001990" y="1939656"/>
            <a:ext cx="3475093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SPEAKING</a:t>
            </a:r>
            <a:endParaRPr sz="6000" dirty="0"/>
          </a:p>
        </p:txBody>
      </p:sp>
      <p:sp>
        <p:nvSpPr>
          <p:cNvPr id="1452" name="Google Shape;1452;p34"/>
          <p:cNvSpPr/>
          <p:nvPr/>
        </p:nvSpPr>
        <p:spPr>
          <a:xfrm flipH="1">
            <a:off x="3668425" y="2008938"/>
            <a:ext cx="1125600" cy="1125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34"/>
          <p:cNvSpPr txBox="1">
            <a:spLocks noGrp="1"/>
          </p:cNvSpPr>
          <p:nvPr>
            <p:ph type="title" idx="2"/>
          </p:nvPr>
        </p:nvSpPr>
        <p:spPr>
          <a:xfrm flipH="1">
            <a:off x="3761529" y="2189951"/>
            <a:ext cx="934048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1454" name="Google Shape;1454;p34"/>
          <p:cNvSpPr/>
          <p:nvPr/>
        </p:nvSpPr>
        <p:spPr>
          <a:xfrm>
            <a:off x="8122478" y="54000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5" name="Google Shape;1455;p34"/>
          <p:cNvGrpSpPr/>
          <p:nvPr/>
        </p:nvGrpSpPr>
        <p:grpSpPr>
          <a:xfrm>
            <a:off x="4326779" y="4265895"/>
            <a:ext cx="408196" cy="553595"/>
            <a:chOff x="5080975" y="2825225"/>
            <a:chExt cx="126600" cy="171700"/>
          </a:xfrm>
        </p:grpSpPr>
        <p:sp>
          <p:nvSpPr>
            <p:cNvPr id="1456" name="Google Shape;1456;p3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0" grpId="0"/>
      <p:bldP spid="1452" grpId="0" animBg="1"/>
      <p:bldP spid="14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DB7D9FC-8C44-26F7-4C38-C737C98873C8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2399850" y="2139943"/>
            <a:ext cx="1231289" cy="149104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33576BB-0C4A-7D89-7318-2A803F0A35AC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399850" y="3146940"/>
            <a:ext cx="1202714" cy="125181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6C9939-416D-6D45-1979-ECC0BDBDD405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399850" y="1980777"/>
            <a:ext cx="1245577" cy="220788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5E8E85-5475-119F-CE5B-2143DB9FFBE2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2399850" y="1098343"/>
            <a:ext cx="1245577" cy="310189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E64897A-D8DD-FB40-6F2B-D02CC6CD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0280" y="-2654300"/>
            <a:ext cx="5727700" cy="26543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11F2FB-9B29-52ED-96EA-FCAA79FA4B17}"/>
              </a:ext>
            </a:extLst>
          </p:cNvPr>
          <p:cNvCxnSpPr>
            <a:cxnSpLocks/>
          </p:cNvCxnSpPr>
          <p:nvPr/>
        </p:nvCxnSpPr>
        <p:spPr>
          <a:xfrm>
            <a:off x="892631" y="2141485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E641F8-53DB-6891-69E5-7D2EE73D54A3}"/>
              </a:ext>
            </a:extLst>
          </p:cNvPr>
          <p:cNvSpPr/>
          <p:nvPr/>
        </p:nvSpPr>
        <p:spPr>
          <a:xfrm>
            <a:off x="1326093" y="1929396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7C36B8-B208-FB30-4196-F0609DDA6648}"/>
              </a:ext>
            </a:extLst>
          </p:cNvPr>
          <p:cNvCxnSpPr>
            <a:cxnSpLocks/>
          </p:cNvCxnSpPr>
          <p:nvPr/>
        </p:nvCxnSpPr>
        <p:spPr>
          <a:xfrm>
            <a:off x="881745" y="3167825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D005DE3-19D9-8A32-37A4-B4EF56D6DCEB}"/>
              </a:ext>
            </a:extLst>
          </p:cNvPr>
          <p:cNvSpPr/>
          <p:nvPr/>
        </p:nvSpPr>
        <p:spPr>
          <a:xfrm>
            <a:off x="1315207" y="2955736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E4B01B-8ECA-744F-A0E5-3BBADC89CDA2}"/>
              </a:ext>
            </a:extLst>
          </p:cNvPr>
          <p:cNvCxnSpPr>
            <a:cxnSpLocks/>
          </p:cNvCxnSpPr>
          <p:nvPr/>
        </p:nvCxnSpPr>
        <p:spPr>
          <a:xfrm>
            <a:off x="892631" y="4191082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364DAC3-2400-BB37-DC55-0BE8A893A5ED}"/>
              </a:ext>
            </a:extLst>
          </p:cNvPr>
          <p:cNvSpPr/>
          <p:nvPr/>
        </p:nvSpPr>
        <p:spPr>
          <a:xfrm>
            <a:off x="1326093" y="3978993"/>
            <a:ext cx="1097273" cy="418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What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0AE24A-F8F7-948D-3028-C9F8418886F7}"/>
              </a:ext>
            </a:extLst>
          </p:cNvPr>
          <p:cNvCxnSpPr>
            <a:cxnSpLocks/>
          </p:cNvCxnSpPr>
          <p:nvPr/>
        </p:nvCxnSpPr>
        <p:spPr>
          <a:xfrm>
            <a:off x="892631" y="1338054"/>
            <a:ext cx="0" cy="2866932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2677F7D-C7AC-3B25-3C6D-241642669DFF}"/>
              </a:ext>
            </a:extLst>
          </p:cNvPr>
          <p:cNvSpPr/>
          <p:nvPr/>
        </p:nvSpPr>
        <p:spPr>
          <a:xfrm>
            <a:off x="655110" y="914429"/>
            <a:ext cx="2282069" cy="4097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</a:t>
            </a: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 family event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5AE8CB-500B-FA79-7407-0317389E0EC8}"/>
              </a:ext>
            </a:extLst>
          </p:cNvPr>
          <p:cNvSpPr/>
          <p:nvPr/>
        </p:nvSpPr>
        <p:spPr>
          <a:xfrm>
            <a:off x="3645427" y="841107"/>
            <a:ext cx="4600575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bin" pitchFamily="2" charset="77"/>
              </a:rPr>
              <a:t>A. And what do you do at parties?</a:t>
            </a:r>
            <a:endParaRPr lang="en-VN" sz="24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9EF6B7-54FF-7DBA-F1A6-0FE2A5D33B0F}"/>
              </a:ext>
            </a:extLst>
          </p:cNvPr>
          <p:cNvSpPr/>
          <p:nvPr/>
        </p:nvSpPr>
        <p:spPr>
          <a:xfrm>
            <a:off x="3645427" y="1608879"/>
            <a:ext cx="4600575" cy="743795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bin" pitchFamily="2" charset="77"/>
              </a:rPr>
              <a:t>B. Lan, what family event do you often take part in?</a:t>
            </a:r>
            <a:endParaRPr lang="en-VN" sz="24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CE4484-2EC2-0C32-0A8B-755903E6EA4D}"/>
              </a:ext>
            </a:extLst>
          </p:cNvPr>
          <p:cNvSpPr/>
          <p:nvPr/>
        </p:nvSpPr>
        <p:spPr>
          <a:xfrm>
            <a:off x="3631139" y="2605975"/>
            <a:ext cx="4600575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bin" pitchFamily="2" charset="77"/>
              </a:rPr>
              <a:t>C. Do you like these parties?</a:t>
            </a:r>
            <a:endParaRPr lang="en-VN" sz="24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DBF80C-E0F9-21C6-9B1C-38ADD07F2514}"/>
              </a:ext>
            </a:extLst>
          </p:cNvPr>
          <p:cNvSpPr/>
          <p:nvPr/>
        </p:nvSpPr>
        <p:spPr>
          <a:xfrm>
            <a:off x="3631139" y="3373747"/>
            <a:ext cx="4857751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bin" pitchFamily="2" charset="77"/>
              </a:rPr>
              <a:t>D. Where do you hold these parties? </a:t>
            </a:r>
            <a:endParaRPr lang="en-VN" sz="24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D12BB-349D-EA3A-186B-B418C8705C05}"/>
              </a:ext>
            </a:extLst>
          </p:cNvPr>
          <p:cNvSpPr/>
          <p:nvPr/>
        </p:nvSpPr>
        <p:spPr>
          <a:xfrm>
            <a:off x="3602564" y="4141519"/>
            <a:ext cx="4857751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bin" pitchFamily="2" charset="77"/>
              </a:rPr>
              <a:t>E. Who joins you at these parties? </a:t>
            </a:r>
            <a:endParaRPr lang="en-VN" sz="24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38" name="Google Shape;971;p30">
            <a:extLst>
              <a:ext uri="{FF2B5EF4-FFF2-40B4-BE49-F238E27FC236}">
                <a16:creationId xmlns:a16="http://schemas.microsoft.com/office/drawing/2014/main" id="{ED4350B4-BB5F-182B-83A2-B7AC9858E71F}"/>
              </a:ext>
            </a:extLst>
          </p:cNvPr>
          <p:cNvSpPr txBox="1">
            <a:spLocks/>
          </p:cNvSpPr>
          <p:nvPr/>
        </p:nvSpPr>
        <p:spPr>
          <a:xfrm>
            <a:off x="772564" y="147295"/>
            <a:ext cx="85908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sz="2600" dirty="0">
                <a:solidFill>
                  <a:srgbClr val="4D8B74"/>
                </a:solidFill>
              </a:rPr>
              <a:t>M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4D8B74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atch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4D8B74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 the questions with the appropriate categories. </a:t>
            </a:r>
          </a:p>
        </p:txBody>
      </p:sp>
    </p:spTree>
    <p:extLst>
      <p:ext uri="{BB962C8B-B14F-4D97-AF65-F5344CB8AC3E}">
        <p14:creationId xmlns:p14="http://schemas.microsoft.com/office/powerpoint/2010/main" val="26501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3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70D5-6EB1-FC30-638B-2F2D96A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" y="236680"/>
            <a:ext cx="8655494" cy="572700"/>
          </a:xfrm>
        </p:spPr>
        <p:txBody>
          <a:bodyPr/>
          <a:lstStyle/>
          <a:p>
            <a:r>
              <a:rPr lang="en-VN" sz="2400" dirty="0"/>
              <a:t>Ex 4. </a:t>
            </a:r>
            <a:r>
              <a:rPr lang="en-US" sz="2400" b="1" dirty="0">
                <a:cs typeface="Arial" panose="020B0604020202020204" pitchFamily="34" charset="0"/>
              </a:rPr>
              <a:t>Work in pairs. Put the questions (A - E) in the correct blanks (1 - 5) to make a complete dialogue.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C3B8-6EFD-23C8-90A6-582D9FC3CFAC}"/>
              </a:ext>
            </a:extLst>
          </p:cNvPr>
          <p:cNvSpPr txBox="1"/>
          <p:nvPr/>
        </p:nvSpPr>
        <p:spPr>
          <a:xfrm>
            <a:off x="244253" y="960699"/>
            <a:ext cx="5948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31F20"/>
                </a:solidFill>
              </a:rPr>
              <a:t>Nick: (1) </a:t>
            </a:r>
            <a:r>
              <a:rPr lang="en-US" sz="1800" dirty="0">
                <a:solidFill>
                  <a:srgbClr val="939598"/>
                </a:solidFill>
              </a:rPr>
              <a:t>______</a:t>
            </a:r>
            <a:br>
              <a:rPr lang="en-US" sz="1800" dirty="0">
                <a:solidFill>
                  <a:srgbClr val="939598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Lan: Well, I join birthday parties of all my family members.</a:t>
            </a:r>
            <a:br>
              <a:rPr lang="en-US" sz="1800" dirty="0">
                <a:solidFill>
                  <a:srgbClr val="231F20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Nick: (2) </a:t>
            </a:r>
            <a:r>
              <a:rPr lang="en-US" sz="1800" dirty="0">
                <a:solidFill>
                  <a:srgbClr val="939598"/>
                </a:solidFill>
              </a:rPr>
              <a:t>______</a:t>
            </a:r>
            <a:br>
              <a:rPr lang="en-US" sz="1800" dirty="0">
                <a:solidFill>
                  <a:srgbClr val="939598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Lan: In a Vietnamese restaurant. But sometimes we break with tradition by going to a Western one.</a:t>
            </a:r>
            <a:br>
              <a:rPr lang="en-US" sz="1800" dirty="0">
                <a:solidFill>
                  <a:srgbClr val="231F20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Nick: (3) </a:t>
            </a:r>
            <a:r>
              <a:rPr lang="en-US" sz="1800" dirty="0">
                <a:solidFill>
                  <a:srgbClr val="939598"/>
                </a:solidFill>
              </a:rPr>
              <a:t>______</a:t>
            </a:r>
            <a:br>
              <a:rPr lang="en-US" sz="1800" dirty="0">
                <a:solidFill>
                  <a:srgbClr val="939598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Lan: Everyone in my family.</a:t>
            </a:r>
            <a:endParaRPr lang="en-GB" sz="1800" dirty="0"/>
          </a:p>
          <a:p>
            <a:r>
              <a:rPr lang="en-US" sz="1800" dirty="0">
                <a:solidFill>
                  <a:srgbClr val="231F20"/>
                </a:solidFill>
              </a:rPr>
              <a:t>Nick: (4) </a:t>
            </a:r>
            <a:r>
              <a:rPr lang="en-US" sz="1800" dirty="0">
                <a:solidFill>
                  <a:srgbClr val="939598"/>
                </a:solidFill>
              </a:rPr>
              <a:t>______</a:t>
            </a:r>
            <a:br>
              <a:rPr lang="en-US" sz="1800" dirty="0">
                <a:solidFill>
                  <a:srgbClr val="939598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Lan: Well, the birthday person opens the gifts. and everyone has some good food.</a:t>
            </a:r>
            <a:br>
              <a:rPr lang="en-US" sz="1800" dirty="0">
                <a:solidFill>
                  <a:srgbClr val="231F20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Nick: (5) </a:t>
            </a:r>
            <a:r>
              <a:rPr lang="en-US" sz="1800" dirty="0">
                <a:solidFill>
                  <a:srgbClr val="939598"/>
                </a:solidFill>
              </a:rPr>
              <a:t>______</a:t>
            </a:r>
            <a:br>
              <a:rPr lang="en-US" sz="1800" dirty="0">
                <a:solidFill>
                  <a:srgbClr val="939598"/>
                </a:solidFill>
              </a:rPr>
            </a:br>
            <a:r>
              <a:rPr lang="en-US" sz="1800" dirty="0">
                <a:solidFill>
                  <a:srgbClr val="231F20"/>
                </a:solidFill>
              </a:rPr>
              <a:t>Lan: Yes, I always look forward to them. They are a great time for family bonding.</a:t>
            </a:r>
            <a:r>
              <a:rPr lang="en-US" sz="1800" dirty="0"/>
              <a:t> </a:t>
            </a:r>
            <a:endParaRPr lang="en-GB" sz="1800" dirty="0"/>
          </a:p>
          <a:p>
            <a:endParaRPr lang="en-VN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6409F-FB19-A0AC-3E09-AA3DE3AB0AB6}"/>
              </a:ext>
            </a:extLst>
          </p:cNvPr>
          <p:cNvSpPr/>
          <p:nvPr/>
        </p:nvSpPr>
        <p:spPr>
          <a:xfrm>
            <a:off x="5821525" y="872470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6"/>
                </a:solidFill>
                <a:latin typeface="Cabin" pitchFamily="2" charset="77"/>
              </a:rPr>
              <a:t>A. And what do you do at parties?</a:t>
            </a:r>
            <a:endParaRPr lang="en-VN" sz="18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74887-8098-C075-BEF6-F808ABE90BB0}"/>
              </a:ext>
            </a:extLst>
          </p:cNvPr>
          <p:cNvSpPr/>
          <p:nvPr/>
        </p:nvSpPr>
        <p:spPr>
          <a:xfrm>
            <a:off x="5821525" y="1640242"/>
            <a:ext cx="2638790" cy="743795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6"/>
                </a:solidFill>
                <a:latin typeface="Cabin" pitchFamily="2" charset="77"/>
              </a:rPr>
              <a:t>B. Lan, what family event do you often take part in?</a:t>
            </a:r>
            <a:endParaRPr lang="en-VN" sz="18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D8AD-E64A-C674-5863-3C4889E25438}"/>
              </a:ext>
            </a:extLst>
          </p:cNvPr>
          <p:cNvSpPr/>
          <p:nvPr/>
        </p:nvSpPr>
        <p:spPr>
          <a:xfrm>
            <a:off x="5807237" y="2637338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6"/>
                </a:solidFill>
                <a:latin typeface="Cabin" pitchFamily="2" charset="77"/>
              </a:rPr>
              <a:t>C. Do you like these parties?</a:t>
            </a:r>
            <a:endParaRPr lang="en-VN" sz="18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D90AC-6DAD-9F41-9FED-06252B908387}"/>
              </a:ext>
            </a:extLst>
          </p:cNvPr>
          <p:cNvSpPr/>
          <p:nvPr/>
        </p:nvSpPr>
        <p:spPr>
          <a:xfrm>
            <a:off x="5807237" y="3373747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6"/>
                </a:solidFill>
                <a:latin typeface="Cabin" pitchFamily="2" charset="77"/>
              </a:rPr>
              <a:t>D. Where do you hold these parties? </a:t>
            </a:r>
            <a:endParaRPr lang="en-VN" sz="1800" dirty="0">
              <a:solidFill>
                <a:schemeClr val="accent6"/>
              </a:solidFill>
              <a:latin typeface="Cabin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CA3C3-0CBC-2224-DED3-F2FAC123107F}"/>
              </a:ext>
            </a:extLst>
          </p:cNvPr>
          <p:cNvSpPr/>
          <p:nvPr/>
        </p:nvSpPr>
        <p:spPr>
          <a:xfrm>
            <a:off x="5778662" y="4141519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6"/>
                </a:solidFill>
                <a:latin typeface="Cabin" pitchFamily="2" charset="77"/>
              </a:rPr>
              <a:t>E. Who joins you at these parties? </a:t>
            </a:r>
            <a:endParaRPr lang="en-VN" sz="1800" dirty="0">
              <a:solidFill>
                <a:schemeClr val="accent6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037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A5394B-EDC6-E7DC-D491-ADE4E7900165}"/>
              </a:ext>
            </a:extLst>
          </p:cNvPr>
          <p:cNvSpPr/>
          <p:nvPr/>
        </p:nvSpPr>
        <p:spPr>
          <a:xfrm>
            <a:off x="1498060" y="1284051"/>
            <a:ext cx="2023353" cy="2723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070D5-6EB1-FC30-638B-2F2D96A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" y="236680"/>
            <a:ext cx="8655494" cy="572700"/>
          </a:xfrm>
        </p:spPr>
        <p:txBody>
          <a:bodyPr/>
          <a:lstStyle/>
          <a:p>
            <a:r>
              <a:rPr lang="en-VN" sz="2400" dirty="0"/>
              <a:t>Ex 4. </a:t>
            </a:r>
            <a:r>
              <a:rPr lang="en-US" sz="2400" b="1" dirty="0">
                <a:cs typeface="Arial" panose="020B0604020202020204" pitchFamily="34" charset="0"/>
              </a:rPr>
              <a:t>Work in pairs. Put the questions (A - E) in the correct blanks (1 - 5) to make a complete dialogue.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C3B8-6EFD-23C8-90A6-582D9FC3CFAC}"/>
              </a:ext>
            </a:extLst>
          </p:cNvPr>
          <p:cNvSpPr txBox="1"/>
          <p:nvPr/>
        </p:nvSpPr>
        <p:spPr>
          <a:xfrm>
            <a:off x="244253" y="960699"/>
            <a:ext cx="5948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I join birthday parties of all my family members.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(2)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In a Vietnamese restaurant. But sometimes we break with tradition by going to a Western one.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(3)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Everyone in my family.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(4)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the birthday person opens the gifts. and everyone has some good food.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(5)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Yes, I always look forward to them. They are a great time for family bonding.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74887-8098-C075-BEF6-F808ABE90BB0}"/>
              </a:ext>
            </a:extLst>
          </p:cNvPr>
          <p:cNvSpPr/>
          <p:nvPr/>
        </p:nvSpPr>
        <p:spPr>
          <a:xfrm>
            <a:off x="5821525" y="1640242"/>
            <a:ext cx="2638790" cy="743795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B. Lan, what family event do you often take part in?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D8AD-E64A-C674-5863-3C4889E25438}"/>
              </a:ext>
            </a:extLst>
          </p:cNvPr>
          <p:cNvSpPr/>
          <p:nvPr/>
        </p:nvSpPr>
        <p:spPr>
          <a:xfrm>
            <a:off x="5807237" y="2637338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C. Do you like these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D90AC-6DAD-9F41-9FED-06252B908387}"/>
              </a:ext>
            </a:extLst>
          </p:cNvPr>
          <p:cNvSpPr/>
          <p:nvPr/>
        </p:nvSpPr>
        <p:spPr>
          <a:xfrm>
            <a:off x="5807237" y="3373747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D. Where do you hold these parties? 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CA3C3-0CBC-2224-DED3-F2FAC123107F}"/>
              </a:ext>
            </a:extLst>
          </p:cNvPr>
          <p:cNvSpPr/>
          <p:nvPr/>
        </p:nvSpPr>
        <p:spPr>
          <a:xfrm>
            <a:off x="5778662" y="4141519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E. Who joins you at these parties? 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2648-C989-C615-3D2A-EE7F2000571A}"/>
              </a:ext>
            </a:extLst>
          </p:cNvPr>
          <p:cNvSpPr/>
          <p:nvPr/>
        </p:nvSpPr>
        <p:spPr>
          <a:xfrm>
            <a:off x="1203960" y="964443"/>
            <a:ext cx="4853940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B. Lan, what family event do you often take part in?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531F9-BAC4-8CF7-0D75-9B1FE250AF3B}"/>
              </a:ext>
            </a:extLst>
          </p:cNvPr>
          <p:cNvSpPr/>
          <p:nvPr/>
        </p:nvSpPr>
        <p:spPr>
          <a:xfrm>
            <a:off x="5821525" y="872470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A. And what do you do at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2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63A8FB-31EC-3980-E2D2-D18EB3764965}"/>
              </a:ext>
            </a:extLst>
          </p:cNvPr>
          <p:cNvSpPr/>
          <p:nvPr/>
        </p:nvSpPr>
        <p:spPr>
          <a:xfrm>
            <a:off x="820901" y="2108704"/>
            <a:ext cx="2808419" cy="2723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070D5-6EB1-FC30-638B-2F2D96A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" y="236680"/>
            <a:ext cx="8655494" cy="572700"/>
          </a:xfrm>
        </p:spPr>
        <p:txBody>
          <a:bodyPr/>
          <a:lstStyle/>
          <a:p>
            <a:r>
              <a:rPr lang="en-VN" sz="2400" dirty="0"/>
              <a:t>Ex 4. </a:t>
            </a:r>
            <a:r>
              <a:rPr lang="en-US" sz="2400" b="1" dirty="0">
                <a:cs typeface="Arial" panose="020B0604020202020204" pitchFamily="34" charset="0"/>
              </a:rPr>
              <a:t>Work in pairs. Put the questions (A - E) in the correct blanks (1 - 5) to make a complete dialogue.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C3B8-6EFD-23C8-90A6-582D9FC3CFAC}"/>
              </a:ext>
            </a:extLst>
          </p:cNvPr>
          <p:cNvSpPr txBox="1"/>
          <p:nvPr/>
        </p:nvSpPr>
        <p:spPr>
          <a:xfrm>
            <a:off x="244251" y="964443"/>
            <a:ext cx="5948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I join birthday parties of all my family members.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(2)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In a Vietnamese restaurant. But sometimes we break with tradition by going to a Western one.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(3)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Everyone in my family.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(4)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the birthday person opens the gifts. and everyone has some good food.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(5)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Yes, I always look forward to them. They are a great time for family bonding.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D8AD-E64A-C674-5863-3C4889E25438}"/>
              </a:ext>
            </a:extLst>
          </p:cNvPr>
          <p:cNvSpPr/>
          <p:nvPr/>
        </p:nvSpPr>
        <p:spPr>
          <a:xfrm>
            <a:off x="5807237" y="2637338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C. Do you like these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D90AC-6DAD-9F41-9FED-06252B908387}"/>
              </a:ext>
            </a:extLst>
          </p:cNvPr>
          <p:cNvSpPr/>
          <p:nvPr/>
        </p:nvSpPr>
        <p:spPr>
          <a:xfrm>
            <a:off x="5807237" y="3373747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D. Where do you hold these parties? 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CA3C3-0CBC-2224-DED3-F2FAC123107F}"/>
              </a:ext>
            </a:extLst>
          </p:cNvPr>
          <p:cNvSpPr/>
          <p:nvPr/>
        </p:nvSpPr>
        <p:spPr>
          <a:xfrm>
            <a:off x="5778662" y="4141519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E. Who joins you at these parties? 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2648-C989-C615-3D2A-EE7F2000571A}"/>
              </a:ext>
            </a:extLst>
          </p:cNvPr>
          <p:cNvSpPr/>
          <p:nvPr/>
        </p:nvSpPr>
        <p:spPr>
          <a:xfrm>
            <a:off x="1203960" y="964443"/>
            <a:ext cx="4853940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B. Lan, what family event do you often take part in?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531F9-BAC4-8CF7-0D75-9B1FE250AF3B}"/>
              </a:ext>
            </a:extLst>
          </p:cNvPr>
          <p:cNvSpPr/>
          <p:nvPr/>
        </p:nvSpPr>
        <p:spPr>
          <a:xfrm>
            <a:off x="5821525" y="872470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A. And what do you do at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2C145-8810-6E38-6BA6-F2F7CA5EC9E2}"/>
              </a:ext>
            </a:extLst>
          </p:cNvPr>
          <p:cNvSpPr/>
          <p:nvPr/>
        </p:nvSpPr>
        <p:spPr>
          <a:xfrm>
            <a:off x="1203960" y="1819451"/>
            <a:ext cx="3792681" cy="272375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dirty="0">
                <a:solidFill>
                  <a:srgbClr val="483535"/>
                </a:solidFill>
                <a:latin typeface="Cabin" pitchFamily="2" charset="77"/>
              </a:rPr>
              <a:t>D. Where do you hold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5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E77F0E-96AE-EC49-42F3-F79309F545E8}"/>
              </a:ext>
            </a:extLst>
          </p:cNvPr>
          <p:cNvSpPr/>
          <p:nvPr/>
        </p:nvSpPr>
        <p:spPr>
          <a:xfrm>
            <a:off x="822512" y="2951913"/>
            <a:ext cx="1006288" cy="2723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070D5-6EB1-FC30-638B-2F2D96A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" y="236680"/>
            <a:ext cx="8655494" cy="572700"/>
          </a:xfrm>
        </p:spPr>
        <p:txBody>
          <a:bodyPr/>
          <a:lstStyle/>
          <a:p>
            <a:r>
              <a:rPr lang="en-VN" sz="2400" dirty="0"/>
              <a:t>Ex 4. </a:t>
            </a:r>
            <a:r>
              <a:rPr lang="en-US" sz="2400" b="1" dirty="0">
                <a:cs typeface="Arial" panose="020B0604020202020204" pitchFamily="34" charset="0"/>
              </a:rPr>
              <a:t>Work in pairs. Put the questions (A - E) in the correct blanks (1 - 5) to make a complete dialogue.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C3B8-6EFD-23C8-90A6-582D9FC3CFAC}"/>
              </a:ext>
            </a:extLst>
          </p:cNvPr>
          <p:cNvSpPr txBox="1"/>
          <p:nvPr/>
        </p:nvSpPr>
        <p:spPr>
          <a:xfrm>
            <a:off x="244253" y="964443"/>
            <a:ext cx="5948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I join birthday parties of all my family members.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(2)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In a Vietnamese restaurant. But sometimes we break with tradition by going to a Western one.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(3)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Everyone in my family.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(4)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the birthday person opens the gifts. and everyone has some good food.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(5)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Yes, I always look forward to them. They are a great time for family bonding.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D8AD-E64A-C674-5863-3C4889E25438}"/>
              </a:ext>
            </a:extLst>
          </p:cNvPr>
          <p:cNvSpPr/>
          <p:nvPr/>
        </p:nvSpPr>
        <p:spPr>
          <a:xfrm>
            <a:off x="5807237" y="2637338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C. Do you like these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CA3C3-0CBC-2224-DED3-F2FAC123107F}"/>
              </a:ext>
            </a:extLst>
          </p:cNvPr>
          <p:cNvSpPr/>
          <p:nvPr/>
        </p:nvSpPr>
        <p:spPr>
          <a:xfrm>
            <a:off x="5778662" y="4141519"/>
            <a:ext cx="2681653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E. Who joins you at these parties? 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2648-C989-C615-3D2A-EE7F2000571A}"/>
              </a:ext>
            </a:extLst>
          </p:cNvPr>
          <p:cNvSpPr/>
          <p:nvPr/>
        </p:nvSpPr>
        <p:spPr>
          <a:xfrm>
            <a:off x="1203960" y="964443"/>
            <a:ext cx="4853940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B. Lan, what family event do you often take part in?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531F9-BAC4-8CF7-0D75-9B1FE250AF3B}"/>
              </a:ext>
            </a:extLst>
          </p:cNvPr>
          <p:cNvSpPr/>
          <p:nvPr/>
        </p:nvSpPr>
        <p:spPr>
          <a:xfrm>
            <a:off x="5821525" y="872470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A. And what do you do at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2C145-8810-6E38-6BA6-F2F7CA5EC9E2}"/>
              </a:ext>
            </a:extLst>
          </p:cNvPr>
          <p:cNvSpPr/>
          <p:nvPr/>
        </p:nvSpPr>
        <p:spPr>
          <a:xfrm>
            <a:off x="1203960" y="1784945"/>
            <a:ext cx="3792681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dirty="0">
                <a:solidFill>
                  <a:srgbClr val="483535"/>
                </a:solidFill>
                <a:latin typeface="Cabin" pitchFamily="2" charset="77"/>
              </a:rPr>
              <a:t>D. Where do you hold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1E02F-B20A-CE32-07EC-3C1023F323DA}"/>
              </a:ext>
            </a:extLst>
          </p:cNvPr>
          <p:cNvSpPr/>
          <p:nvPr/>
        </p:nvSpPr>
        <p:spPr>
          <a:xfrm>
            <a:off x="1203961" y="2650038"/>
            <a:ext cx="3199074" cy="306759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dirty="0">
                <a:solidFill>
                  <a:srgbClr val="483535"/>
                </a:solidFill>
                <a:latin typeface="Cabin" pitchFamily="2" charset="77"/>
              </a:rPr>
              <a:t>E. Who joins you at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2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70D5-6EB1-FC30-638B-2F2D96A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" y="236680"/>
            <a:ext cx="8655494" cy="572700"/>
          </a:xfrm>
        </p:spPr>
        <p:txBody>
          <a:bodyPr/>
          <a:lstStyle/>
          <a:p>
            <a:r>
              <a:rPr lang="en-VN" sz="2400" dirty="0"/>
              <a:t>Ex 4. </a:t>
            </a:r>
            <a:r>
              <a:rPr lang="en-US" sz="2400" b="1" dirty="0">
                <a:cs typeface="Arial" panose="020B0604020202020204" pitchFamily="34" charset="0"/>
              </a:rPr>
              <a:t>Work in pairs. Put the questions (A - E) in the correct blanks (1 - 5) to make a complete dialogue.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C3B8-6EFD-23C8-90A6-582D9FC3CFAC}"/>
              </a:ext>
            </a:extLst>
          </p:cNvPr>
          <p:cNvSpPr txBox="1"/>
          <p:nvPr/>
        </p:nvSpPr>
        <p:spPr>
          <a:xfrm>
            <a:off x="244253" y="964443"/>
            <a:ext cx="5948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I join birthday parties of all my family members.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(2)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In a Vietnamese restaurant. But sometimes we break with tradition by going to a Western one.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(3)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Everyone in my family.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(4)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the birthday person opens the gifts,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everyone has some good food.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(5)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Yes, I always look forward to them. They are a great time for family bonding.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D8AD-E64A-C674-5863-3C4889E25438}"/>
              </a:ext>
            </a:extLst>
          </p:cNvPr>
          <p:cNvSpPr/>
          <p:nvPr/>
        </p:nvSpPr>
        <p:spPr>
          <a:xfrm>
            <a:off x="5807237" y="2637338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C. Do you like these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2648-C989-C615-3D2A-EE7F2000571A}"/>
              </a:ext>
            </a:extLst>
          </p:cNvPr>
          <p:cNvSpPr/>
          <p:nvPr/>
        </p:nvSpPr>
        <p:spPr>
          <a:xfrm>
            <a:off x="1203960" y="964443"/>
            <a:ext cx="4853940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B. Lan, what family event do you often take part in?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531F9-BAC4-8CF7-0D75-9B1FE250AF3B}"/>
              </a:ext>
            </a:extLst>
          </p:cNvPr>
          <p:cNvSpPr/>
          <p:nvPr/>
        </p:nvSpPr>
        <p:spPr>
          <a:xfrm>
            <a:off x="5821525" y="872470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A. And what do you do at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2C145-8810-6E38-6BA6-F2F7CA5EC9E2}"/>
              </a:ext>
            </a:extLst>
          </p:cNvPr>
          <p:cNvSpPr/>
          <p:nvPr/>
        </p:nvSpPr>
        <p:spPr>
          <a:xfrm>
            <a:off x="1203960" y="1784945"/>
            <a:ext cx="3792681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D. Where do you hold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0AFA8-019E-10B9-452C-94C993240826}"/>
              </a:ext>
            </a:extLst>
          </p:cNvPr>
          <p:cNvSpPr/>
          <p:nvPr/>
        </p:nvSpPr>
        <p:spPr>
          <a:xfrm>
            <a:off x="1228675" y="3213987"/>
            <a:ext cx="3199074" cy="306759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A. And what do you do at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62F25-FE04-BCD6-6C5D-4C813393A7B8}"/>
              </a:ext>
            </a:extLst>
          </p:cNvPr>
          <p:cNvSpPr/>
          <p:nvPr/>
        </p:nvSpPr>
        <p:spPr>
          <a:xfrm>
            <a:off x="3421460" y="3511756"/>
            <a:ext cx="1471815" cy="2723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48B217-EC46-235F-C9D1-FD5EF5F15714}"/>
              </a:ext>
            </a:extLst>
          </p:cNvPr>
          <p:cNvSpPr/>
          <p:nvPr/>
        </p:nvSpPr>
        <p:spPr>
          <a:xfrm>
            <a:off x="1304335" y="3750653"/>
            <a:ext cx="2117125" cy="2723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AAD357-D32E-B482-6E75-07F8D8BB7660}"/>
              </a:ext>
            </a:extLst>
          </p:cNvPr>
          <p:cNvSpPr/>
          <p:nvPr/>
        </p:nvSpPr>
        <p:spPr>
          <a:xfrm>
            <a:off x="1203961" y="2675438"/>
            <a:ext cx="3199074" cy="306759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E. Who joins you at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1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48B217-EC46-235F-C9D1-FD5EF5F15714}"/>
              </a:ext>
            </a:extLst>
          </p:cNvPr>
          <p:cNvSpPr/>
          <p:nvPr/>
        </p:nvSpPr>
        <p:spPr>
          <a:xfrm>
            <a:off x="833468" y="4333651"/>
            <a:ext cx="395207" cy="2723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DFD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070D5-6EB1-FC30-638B-2F2D96A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" y="236680"/>
            <a:ext cx="8655494" cy="572700"/>
          </a:xfrm>
        </p:spPr>
        <p:txBody>
          <a:bodyPr/>
          <a:lstStyle/>
          <a:p>
            <a:r>
              <a:rPr lang="en-VN" sz="2400" dirty="0"/>
              <a:t>Ex 4. </a:t>
            </a:r>
            <a:r>
              <a:rPr lang="en-US" sz="2400" b="1" dirty="0">
                <a:cs typeface="Arial" panose="020B0604020202020204" pitchFamily="34" charset="0"/>
              </a:rPr>
              <a:t>Work in pairs. Put the questions (A - E) in the correct blanks (1 - 5) to make a complete dialogue.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C3B8-6EFD-23C8-90A6-582D9FC3CFAC}"/>
              </a:ext>
            </a:extLst>
          </p:cNvPr>
          <p:cNvSpPr txBox="1"/>
          <p:nvPr/>
        </p:nvSpPr>
        <p:spPr>
          <a:xfrm>
            <a:off x="244253" y="964443"/>
            <a:ext cx="5948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I join birthday parties of all my family members.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(2)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In a Vietnamese restaurant. But sometimes we break with tradition by going to a Western one.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(3)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Everyone in my family.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(4)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Well, the birthday person opens the gifts,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everyone has some good food.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Nick: (5)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______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Lan: Yes, I always look forward to them. They are a great time for family bonding.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1D8AD-E64A-C674-5863-3C4889E25438}"/>
              </a:ext>
            </a:extLst>
          </p:cNvPr>
          <p:cNvSpPr/>
          <p:nvPr/>
        </p:nvSpPr>
        <p:spPr>
          <a:xfrm>
            <a:off x="5807237" y="2637338"/>
            <a:ext cx="2638790" cy="51447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C. Do you like these parties?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2648-C989-C615-3D2A-EE7F2000571A}"/>
              </a:ext>
            </a:extLst>
          </p:cNvPr>
          <p:cNvSpPr/>
          <p:nvPr/>
        </p:nvSpPr>
        <p:spPr>
          <a:xfrm>
            <a:off x="1203960" y="964443"/>
            <a:ext cx="4853940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B. Lan, what family event do you often take part in?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2C145-8810-6E38-6BA6-F2F7CA5EC9E2}"/>
              </a:ext>
            </a:extLst>
          </p:cNvPr>
          <p:cNvSpPr/>
          <p:nvPr/>
        </p:nvSpPr>
        <p:spPr>
          <a:xfrm>
            <a:off x="1203960" y="1784945"/>
            <a:ext cx="3792681" cy="343761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D. Where do you hold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1E02F-B20A-CE32-07EC-3C1023F323DA}"/>
              </a:ext>
            </a:extLst>
          </p:cNvPr>
          <p:cNvSpPr/>
          <p:nvPr/>
        </p:nvSpPr>
        <p:spPr>
          <a:xfrm>
            <a:off x="1203961" y="2675438"/>
            <a:ext cx="3199074" cy="306759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E. Who joins you at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0AFA8-019E-10B9-452C-94C993240826}"/>
              </a:ext>
            </a:extLst>
          </p:cNvPr>
          <p:cNvSpPr/>
          <p:nvPr/>
        </p:nvSpPr>
        <p:spPr>
          <a:xfrm>
            <a:off x="1228675" y="3213987"/>
            <a:ext cx="3199074" cy="306759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A. And what do you do at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6D7F2-8D29-3EF1-9C65-A8A9BDD7B3D9}"/>
              </a:ext>
            </a:extLst>
          </p:cNvPr>
          <p:cNvSpPr/>
          <p:nvPr/>
        </p:nvSpPr>
        <p:spPr>
          <a:xfrm>
            <a:off x="1228675" y="4022811"/>
            <a:ext cx="2670225" cy="306759"/>
          </a:xfrm>
          <a:prstGeom prst="rect">
            <a:avLst/>
          </a:prstGeom>
          <a:solidFill>
            <a:srgbClr val="F7F1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C. Do you like these parties?</a:t>
            </a:r>
            <a:endParaRPr kumimoji="0" lang="en-VN" sz="165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8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1;p30">
            <a:extLst>
              <a:ext uri="{FF2B5EF4-FFF2-40B4-BE49-F238E27FC236}">
                <a16:creationId xmlns:a16="http://schemas.microsoft.com/office/drawing/2014/main" id="{7BCCE8CF-97C2-39A8-260E-B1A6C1C8FF7B}"/>
              </a:ext>
            </a:extLst>
          </p:cNvPr>
          <p:cNvSpPr txBox="1">
            <a:spLocks/>
          </p:cNvSpPr>
          <p:nvPr/>
        </p:nvSpPr>
        <p:spPr>
          <a:xfrm>
            <a:off x="355838" y="205056"/>
            <a:ext cx="90459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b="1" dirty="0">
                <a:cs typeface="Arial" panose="020B0604020202020204" pitchFamily="34" charset="0"/>
              </a:rPr>
              <a:t>Ex 5. Make notes about a normal family event that you take part in. Use the questions below as cues.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8BA38C-C820-FC20-708D-F88ECD4D43E4}"/>
              </a:ext>
            </a:extLst>
          </p:cNvPr>
          <p:cNvCxnSpPr>
            <a:cxnSpLocks/>
          </p:cNvCxnSpPr>
          <p:nvPr/>
        </p:nvCxnSpPr>
        <p:spPr>
          <a:xfrm>
            <a:off x="816431" y="1756363"/>
            <a:ext cx="0" cy="287539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04306CB-7EA4-A427-E460-D4634CA71921}"/>
              </a:ext>
            </a:extLst>
          </p:cNvPr>
          <p:cNvSpPr/>
          <p:nvPr/>
        </p:nvSpPr>
        <p:spPr>
          <a:xfrm>
            <a:off x="578910" y="1310430"/>
            <a:ext cx="2282069" cy="4097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</a:t>
            </a: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 family event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1A0CF7-F74A-F8A0-724E-B7F3640D06B9}"/>
              </a:ext>
            </a:extLst>
          </p:cNvPr>
          <p:cNvCxnSpPr>
            <a:cxnSpLocks/>
          </p:cNvCxnSpPr>
          <p:nvPr/>
        </p:nvCxnSpPr>
        <p:spPr>
          <a:xfrm>
            <a:off x="794658" y="2161778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B3AF86-C0C0-1917-55EB-1988D11F6D6B}"/>
              </a:ext>
            </a:extLst>
          </p:cNvPr>
          <p:cNvSpPr/>
          <p:nvPr/>
        </p:nvSpPr>
        <p:spPr>
          <a:xfrm>
            <a:off x="1228121" y="1949690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Where does it happen?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6C74CA-D57B-B597-23BC-EB539EC6B4BA}"/>
              </a:ext>
            </a:extLst>
          </p:cNvPr>
          <p:cNvCxnSpPr>
            <a:cxnSpLocks/>
          </p:cNvCxnSpPr>
          <p:nvPr/>
        </p:nvCxnSpPr>
        <p:spPr>
          <a:xfrm>
            <a:off x="805544" y="2741326"/>
            <a:ext cx="389918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A746DA9-EB2B-26C3-5184-475618BE505D}"/>
              </a:ext>
            </a:extLst>
          </p:cNvPr>
          <p:cNvSpPr/>
          <p:nvPr/>
        </p:nvSpPr>
        <p:spPr>
          <a:xfrm>
            <a:off x="1206349" y="2529238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When does it happen?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0B9245-61EF-33FD-3378-156DF443BE3B}"/>
              </a:ext>
            </a:extLst>
          </p:cNvPr>
          <p:cNvCxnSpPr>
            <a:cxnSpLocks/>
          </p:cNvCxnSpPr>
          <p:nvPr/>
        </p:nvCxnSpPr>
        <p:spPr>
          <a:xfrm>
            <a:off x="794658" y="3320874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7950D13-E841-A65B-47A1-108517E5085C}"/>
              </a:ext>
            </a:extLst>
          </p:cNvPr>
          <p:cNvSpPr/>
          <p:nvPr/>
        </p:nvSpPr>
        <p:spPr>
          <a:xfrm>
            <a:off x="1228121" y="3108786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VN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joins with you?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4967ED1-2AAC-3CE5-6C52-FDA9EE602C67}"/>
              </a:ext>
            </a:extLst>
          </p:cNvPr>
          <p:cNvCxnSpPr>
            <a:cxnSpLocks/>
          </p:cNvCxnSpPr>
          <p:nvPr/>
        </p:nvCxnSpPr>
        <p:spPr>
          <a:xfrm>
            <a:off x="816431" y="4621483"/>
            <a:ext cx="379031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D394823-AB13-B361-1287-2F64113EF9A2}"/>
              </a:ext>
            </a:extLst>
          </p:cNvPr>
          <p:cNvSpPr/>
          <p:nvPr/>
        </p:nvSpPr>
        <p:spPr>
          <a:xfrm>
            <a:off x="1206349" y="4267880"/>
            <a:ext cx="2642638" cy="65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Do you like it or not?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Why/ Why not?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E1B8CB-37C6-1688-8B4A-E04BEA876D44}"/>
              </a:ext>
            </a:extLst>
          </p:cNvPr>
          <p:cNvCxnSpPr>
            <a:cxnSpLocks/>
          </p:cNvCxnSpPr>
          <p:nvPr/>
        </p:nvCxnSpPr>
        <p:spPr>
          <a:xfrm>
            <a:off x="816431" y="3900421"/>
            <a:ext cx="379031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DCD3EA7D-0D3B-586A-C87E-D51713AEB543}"/>
              </a:ext>
            </a:extLst>
          </p:cNvPr>
          <p:cNvSpPr/>
          <p:nvPr/>
        </p:nvSpPr>
        <p:spPr>
          <a:xfrm>
            <a:off x="1206349" y="3688333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What do you often do?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D89C00C-7A92-DAC4-FB95-8E8DFD008324}"/>
              </a:ext>
            </a:extLst>
          </p:cNvPr>
          <p:cNvSpPr/>
          <p:nvPr/>
        </p:nvSpPr>
        <p:spPr>
          <a:xfrm>
            <a:off x="4572001" y="1310430"/>
            <a:ext cx="2282069" cy="4097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000" b="1" dirty="0">
                <a:latin typeface="Cabin" pitchFamily="2" charset="77"/>
              </a:rPr>
              <a:t>Full Moon festival</a:t>
            </a:r>
          </a:p>
        </p:txBody>
      </p:sp>
      <p:pic>
        <p:nvPicPr>
          <p:cNvPr id="24578" name="Picture 2" descr="Ý nghĩa của ngày tết Trung Thu như thế nào?">
            <a:extLst>
              <a:ext uri="{FF2B5EF4-FFF2-40B4-BE49-F238E27FC236}">
                <a16:creationId xmlns:a16="http://schemas.microsoft.com/office/drawing/2014/main" id="{C75F1444-0FDA-2840-20E9-2A5253A1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43" y="743770"/>
            <a:ext cx="1911471" cy="1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6CDC70D-D7BD-74A6-398A-FB6CF5838E2D}"/>
              </a:ext>
            </a:extLst>
          </p:cNvPr>
          <p:cNvSpPr txBox="1"/>
          <p:nvPr/>
        </p:nvSpPr>
        <p:spPr>
          <a:xfrm>
            <a:off x="4572000" y="1944616"/>
            <a:ext cx="1303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r>
              <a:rPr kumimoji="0" 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 Asia</a:t>
            </a:r>
            <a:endParaRPr lang="en-VN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F4B999-1A90-65B6-6BF2-4DCA07E27569}"/>
              </a:ext>
            </a:extLst>
          </p:cNvPr>
          <p:cNvSpPr txBox="1"/>
          <p:nvPr/>
        </p:nvSpPr>
        <p:spPr>
          <a:xfrm>
            <a:off x="4571999" y="2508638"/>
            <a:ext cx="457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On the 15th day of the 8th Lunar Month</a:t>
            </a:r>
            <a:endParaRPr lang="en-VN" i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C28F74-90C5-9F96-5A34-9C690281FC59}"/>
              </a:ext>
            </a:extLst>
          </p:cNvPr>
          <p:cNvSpPr txBox="1"/>
          <p:nvPr/>
        </p:nvSpPr>
        <p:spPr>
          <a:xfrm>
            <a:off x="4563453" y="3047023"/>
            <a:ext cx="457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My family, my friends,…</a:t>
            </a:r>
            <a:endParaRPr lang="en-VN" i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FFC766-5009-F5BE-69B7-D83C3E8A3A21}"/>
              </a:ext>
            </a:extLst>
          </p:cNvPr>
          <p:cNvSpPr txBox="1"/>
          <p:nvPr/>
        </p:nvSpPr>
        <p:spPr>
          <a:xfrm>
            <a:off x="4563452" y="3661531"/>
            <a:ext cx="457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Eat moon cake, hang lantern....</a:t>
            </a:r>
            <a:endParaRPr lang="en-VN" i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3127D0-03A8-FFB1-1005-3B3B8BB1563A}"/>
              </a:ext>
            </a:extLst>
          </p:cNvPr>
          <p:cNvSpPr txBox="1"/>
          <p:nvPr/>
        </p:nvSpPr>
        <p:spPr>
          <a:xfrm>
            <a:off x="4486539" y="4267880"/>
            <a:ext cx="457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Yes, I do. </a:t>
            </a:r>
          </a:p>
          <a:p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Because I can celebrate it with my family.</a:t>
            </a:r>
            <a:endParaRPr lang="en-VN" i="1" dirty="0"/>
          </a:p>
        </p:txBody>
      </p:sp>
    </p:spTree>
    <p:extLst>
      <p:ext uri="{BB962C8B-B14F-4D97-AF65-F5344CB8AC3E}">
        <p14:creationId xmlns:p14="http://schemas.microsoft.com/office/powerpoint/2010/main" val="182904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31" grpId="0" animBg="1"/>
      <p:bldP spid="33" grpId="0" animBg="1"/>
      <p:bldP spid="35" grpId="0" animBg="1"/>
      <p:bldP spid="47" grpId="0" animBg="1"/>
      <p:bldP spid="53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71;p30">
            <a:extLst>
              <a:ext uri="{FF2B5EF4-FFF2-40B4-BE49-F238E27FC236}">
                <a16:creationId xmlns:a16="http://schemas.microsoft.com/office/drawing/2014/main" id="{20819598-730F-A38B-5B72-C6BDACE5414A}"/>
              </a:ext>
            </a:extLst>
          </p:cNvPr>
          <p:cNvSpPr txBox="1">
            <a:spLocks/>
          </p:cNvSpPr>
          <p:nvPr/>
        </p:nvSpPr>
        <p:spPr>
          <a:xfrm>
            <a:off x="355838" y="205056"/>
            <a:ext cx="90459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b="1" dirty="0">
                <a:cs typeface="Arial" panose="020B0604020202020204" pitchFamily="34" charset="0"/>
              </a:rPr>
              <a:t>Ex 5. Make notes about a normal family event that you take part in. Use the questions below as cues.</a:t>
            </a:r>
          </a:p>
        </p:txBody>
      </p:sp>
      <p:pic>
        <p:nvPicPr>
          <p:cNvPr id="6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35F58237-C49D-5BAC-48C8-AF44C705B7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5177" y="965869"/>
            <a:ext cx="2808718" cy="15799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6D535-90B4-AA4E-1C68-42DDAF043F89}"/>
              </a:ext>
            </a:extLst>
          </p:cNvPr>
          <p:cNvCxnSpPr>
            <a:cxnSpLocks/>
          </p:cNvCxnSpPr>
          <p:nvPr/>
        </p:nvCxnSpPr>
        <p:spPr>
          <a:xfrm>
            <a:off x="859160" y="1585447"/>
            <a:ext cx="0" cy="287539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C31B08A-60B8-C3DF-440F-B62C5FBB081D}"/>
              </a:ext>
            </a:extLst>
          </p:cNvPr>
          <p:cNvSpPr/>
          <p:nvPr/>
        </p:nvSpPr>
        <p:spPr>
          <a:xfrm>
            <a:off x="621639" y="1139514"/>
            <a:ext cx="2282069" cy="4097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A</a:t>
            </a: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DFDF6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 family event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599777-6917-10C8-A6DE-4DF6D02EC6FF}"/>
              </a:ext>
            </a:extLst>
          </p:cNvPr>
          <p:cNvCxnSpPr>
            <a:cxnSpLocks/>
          </p:cNvCxnSpPr>
          <p:nvPr/>
        </p:nvCxnSpPr>
        <p:spPr>
          <a:xfrm>
            <a:off x="837387" y="1990862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217E082-1E81-DF75-7F02-D42DC9DA87CE}"/>
              </a:ext>
            </a:extLst>
          </p:cNvPr>
          <p:cNvSpPr/>
          <p:nvPr/>
        </p:nvSpPr>
        <p:spPr>
          <a:xfrm>
            <a:off x="1270850" y="1778774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Where does it happen?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E0EBB1-15BC-8D96-F2A4-A6B03B6333EB}"/>
              </a:ext>
            </a:extLst>
          </p:cNvPr>
          <p:cNvCxnSpPr>
            <a:cxnSpLocks/>
          </p:cNvCxnSpPr>
          <p:nvPr/>
        </p:nvCxnSpPr>
        <p:spPr>
          <a:xfrm>
            <a:off x="848273" y="2570410"/>
            <a:ext cx="389918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517C0D-156B-A4DD-3550-A8474C0ED691}"/>
              </a:ext>
            </a:extLst>
          </p:cNvPr>
          <p:cNvSpPr/>
          <p:nvPr/>
        </p:nvSpPr>
        <p:spPr>
          <a:xfrm>
            <a:off x="1249078" y="2358322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When does it happen?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41F294-176A-BA12-202C-BAA70744493F}"/>
              </a:ext>
            </a:extLst>
          </p:cNvPr>
          <p:cNvCxnSpPr>
            <a:cxnSpLocks/>
          </p:cNvCxnSpPr>
          <p:nvPr/>
        </p:nvCxnSpPr>
        <p:spPr>
          <a:xfrm>
            <a:off x="837387" y="3149958"/>
            <a:ext cx="42257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91B5FF9-C087-366B-EF8B-09EFF6CF6E44}"/>
              </a:ext>
            </a:extLst>
          </p:cNvPr>
          <p:cNvSpPr/>
          <p:nvPr/>
        </p:nvSpPr>
        <p:spPr>
          <a:xfrm>
            <a:off x="1270850" y="2937870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VN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joins with you?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4B4FD4-41CC-1C84-330E-849002854808}"/>
              </a:ext>
            </a:extLst>
          </p:cNvPr>
          <p:cNvCxnSpPr>
            <a:cxnSpLocks/>
          </p:cNvCxnSpPr>
          <p:nvPr/>
        </p:nvCxnSpPr>
        <p:spPr>
          <a:xfrm>
            <a:off x="859160" y="4450567"/>
            <a:ext cx="379031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FCED2E-D6C6-7B0F-EFC3-CCE83076D757}"/>
              </a:ext>
            </a:extLst>
          </p:cNvPr>
          <p:cNvSpPr/>
          <p:nvPr/>
        </p:nvSpPr>
        <p:spPr>
          <a:xfrm>
            <a:off x="1249078" y="4096964"/>
            <a:ext cx="2642638" cy="65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Do you like it or not?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Why/ Why not?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604F75-78E4-1BEF-34C4-CF7C66C8E182}"/>
              </a:ext>
            </a:extLst>
          </p:cNvPr>
          <p:cNvCxnSpPr>
            <a:cxnSpLocks/>
          </p:cNvCxnSpPr>
          <p:nvPr/>
        </p:nvCxnSpPr>
        <p:spPr>
          <a:xfrm>
            <a:off x="859160" y="3729505"/>
            <a:ext cx="379031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B623A45-DC44-0E66-CA42-8F32AA118F7F}"/>
              </a:ext>
            </a:extLst>
          </p:cNvPr>
          <p:cNvSpPr/>
          <p:nvPr/>
        </p:nvSpPr>
        <p:spPr>
          <a:xfrm>
            <a:off x="1249078" y="3517417"/>
            <a:ext cx="2642638" cy="395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What do you often do?</a:t>
            </a:r>
          </a:p>
        </p:txBody>
      </p:sp>
      <p:pic>
        <p:nvPicPr>
          <p:cNvPr id="25604" name="Picture 4" descr="Premium Vector | Portrait of big happy family with father mother  grandfather grandmother kids and a pet cartoon">
            <a:extLst>
              <a:ext uri="{FF2B5EF4-FFF2-40B4-BE49-F238E27FC236}">
                <a16:creationId xmlns:a16="http://schemas.microsoft.com/office/drawing/2014/main" id="{0A3A8D43-488E-D8A3-5D5F-919FAFD5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0" b="91739" l="7500" r="90000">
                        <a14:foregroundMark x1="14850" y1="18750" x2="14700" y2="21957"/>
                        <a14:foregroundMark x1="16050" y1="15272" x2="19450" y2="33043"/>
                        <a14:foregroundMark x1="18500" y1="21739" x2="18350" y2="33370"/>
                        <a14:foregroundMark x1="7500" y1="41196" x2="7500" y2="41196"/>
                        <a14:foregroundMark x1="27850" y1="48533" x2="27850" y2="74293"/>
                        <a14:foregroundMark x1="25250" y1="76576" x2="25250" y2="76576"/>
                        <a14:foregroundMark x1="30900" y1="74620" x2="30900" y2="74620"/>
                        <a14:foregroundMark x1="24300" y1="74620" x2="30450" y2="74783"/>
                        <a14:foregroundMark x1="29650" y1="72935" x2="29650" y2="72935"/>
                        <a14:foregroundMark x1="27550" y1="76087" x2="31950" y2="77446"/>
                        <a14:foregroundMark x1="49550" y1="45000" x2="49550" y2="45000"/>
                        <a14:foregroundMark x1="15000" y1="14620" x2="20050" y2="12935"/>
                        <a14:foregroundMark x1="57800" y1="10815" x2="57800" y2="10815"/>
                        <a14:foregroundMark x1="57650" y1="9620" x2="57650" y2="10978"/>
                        <a14:foregroundMark x1="82550" y1="15598" x2="82550" y2="20598"/>
                        <a14:foregroundMark x1="87600" y1="46848" x2="87600" y2="51196"/>
                        <a14:foregroundMark x1="84550" y1="35380" x2="84550" y2="35380"/>
                        <a14:foregroundMark x1="86050" y1="34402" x2="85900" y2="45543"/>
                        <a14:foregroundMark x1="74900" y1="34891" x2="74900" y2="34891"/>
                        <a14:foregroundMark x1="78100" y1="31413" x2="77050" y2="35054"/>
                        <a14:foregroundMark x1="76750" y1="48207" x2="76750" y2="48207"/>
                        <a14:foregroundMark x1="74750" y1="45870" x2="74750" y2="45870"/>
                        <a14:foregroundMark x1="36400" y1="90870" x2="36400" y2="90870"/>
                        <a14:foregroundMark x1="43250" y1="91033" x2="43250" y2="91033"/>
                        <a14:foregroundMark x1="18800" y1="90707" x2="18800" y2="90707"/>
                        <a14:foregroundMark x1="68800" y1="90380" x2="68800" y2="90380"/>
                        <a14:foregroundMark x1="57200" y1="91739" x2="57200" y2="91739"/>
                        <a14:foregroundMark x1="53200" y1="91196" x2="53200" y2="91196"/>
                        <a14:foregroundMark x1="75200" y1="90217" x2="75200" y2="90217"/>
                        <a14:foregroundMark x1="67250" y1="91033" x2="67250" y2="91033"/>
                        <a14:foregroundMark x1="74150" y1="90707" x2="76600" y2="90870"/>
                        <a14:foregroundMark x1="66500" y1="91033" x2="69700" y2="91196"/>
                        <a14:foregroundMark x1="65300" y1="91359" x2="65300" y2="91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93" y="2278367"/>
            <a:ext cx="3301145" cy="303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9"/>
          <p:cNvSpPr txBox="1">
            <a:spLocks noGrp="1"/>
          </p:cNvSpPr>
          <p:nvPr>
            <p:ph type="ctrTitle"/>
          </p:nvPr>
        </p:nvSpPr>
        <p:spPr>
          <a:xfrm>
            <a:off x="4261500" y="1459650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/>
              <a:t>Unit 5</a:t>
            </a:r>
            <a:br>
              <a:rPr lang="en" sz="4700" dirty="0"/>
            </a:br>
            <a:r>
              <a:rPr lang="en" sz="4700" dirty="0">
                <a:solidFill>
                  <a:schemeClr val="accent2"/>
                </a:solidFill>
              </a:rPr>
              <a:t>Our customs </a:t>
            </a:r>
            <a:br>
              <a:rPr lang="en" sz="4700" dirty="0">
                <a:solidFill>
                  <a:schemeClr val="accent2"/>
                </a:solidFill>
              </a:rPr>
            </a:br>
            <a:r>
              <a:rPr lang="en" sz="4700" dirty="0">
                <a:solidFill>
                  <a:schemeClr val="accent2"/>
                </a:solidFill>
              </a:rPr>
              <a:t>and traditions</a:t>
            </a:r>
            <a:endParaRPr sz="4700" dirty="0">
              <a:solidFill>
                <a:schemeClr val="accent2"/>
              </a:solidFill>
            </a:endParaRPr>
          </a:p>
        </p:txBody>
      </p:sp>
      <p:sp>
        <p:nvSpPr>
          <p:cNvPr id="448" name="Google Shape;448;p29"/>
          <p:cNvSpPr txBox="1">
            <a:spLocks noGrp="1"/>
          </p:cNvSpPr>
          <p:nvPr>
            <p:ph type="subTitle" idx="1"/>
          </p:nvPr>
        </p:nvSpPr>
        <p:spPr>
          <a:xfrm>
            <a:off x="4261500" y="3548403"/>
            <a:ext cx="41625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5: Skills 1</a:t>
            </a:r>
            <a:endParaRPr sz="2400" b="1" dirty="0"/>
          </a:p>
        </p:txBody>
      </p:sp>
      <p:grpSp>
        <p:nvGrpSpPr>
          <p:cNvPr id="449" name="Google Shape;449;p29"/>
          <p:cNvGrpSpPr/>
          <p:nvPr/>
        </p:nvGrpSpPr>
        <p:grpSpPr>
          <a:xfrm>
            <a:off x="6866417" y="649925"/>
            <a:ext cx="465698" cy="506951"/>
            <a:chOff x="5263950" y="2377625"/>
            <a:chExt cx="159175" cy="173275"/>
          </a:xfrm>
        </p:grpSpPr>
        <p:sp>
          <p:nvSpPr>
            <p:cNvPr id="450" name="Google Shape;450;p29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" name="Google Shape;453;p29"/>
          <p:cNvSpPr/>
          <p:nvPr/>
        </p:nvSpPr>
        <p:spPr>
          <a:xfrm>
            <a:off x="8537328" y="40750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29"/>
          <p:cNvGrpSpPr/>
          <p:nvPr/>
        </p:nvGrpSpPr>
        <p:grpSpPr>
          <a:xfrm>
            <a:off x="719953" y="1000392"/>
            <a:ext cx="3142710" cy="3142710"/>
            <a:chOff x="719953" y="1000392"/>
            <a:chExt cx="3142710" cy="3142710"/>
          </a:xfrm>
        </p:grpSpPr>
        <p:sp>
          <p:nvSpPr>
            <p:cNvPr id="455" name="Google Shape;455;p29"/>
            <p:cNvSpPr/>
            <p:nvPr/>
          </p:nvSpPr>
          <p:spPr>
            <a:xfrm>
              <a:off x="719953" y="1000392"/>
              <a:ext cx="3142710" cy="3142710"/>
            </a:xfrm>
            <a:custGeom>
              <a:avLst/>
              <a:gdLst/>
              <a:ahLst/>
              <a:cxnLst/>
              <a:rect l="l" t="t" r="r" b="b"/>
              <a:pathLst>
                <a:path w="108248" h="108248" extrusionOk="0">
                  <a:moveTo>
                    <a:pt x="54111" y="1"/>
                  </a:moveTo>
                  <a:cubicBezTo>
                    <a:pt x="24237" y="1"/>
                    <a:pt x="1" y="24237"/>
                    <a:pt x="1" y="54137"/>
                  </a:cubicBezTo>
                  <a:cubicBezTo>
                    <a:pt x="1" y="84036"/>
                    <a:pt x="24237" y="108247"/>
                    <a:pt x="54111" y="108247"/>
                  </a:cubicBezTo>
                  <a:cubicBezTo>
                    <a:pt x="84011" y="108247"/>
                    <a:pt x="108247" y="84036"/>
                    <a:pt x="108247" y="54137"/>
                  </a:cubicBezTo>
                  <a:cubicBezTo>
                    <a:pt x="108247" y="24237"/>
                    <a:pt x="84011" y="1"/>
                    <a:pt x="54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1799788" y="3598801"/>
              <a:ext cx="3658" cy="47323"/>
            </a:xfrm>
            <a:custGeom>
              <a:avLst/>
              <a:gdLst/>
              <a:ahLst/>
              <a:cxnLst/>
              <a:rect l="l" t="t" r="r" b="b"/>
              <a:pathLst>
                <a:path w="126" h="1630" extrusionOk="0">
                  <a:moveTo>
                    <a:pt x="0" y="0"/>
                  </a:moveTo>
                  <a:lnTo>
                    <a:pt x="50" y="1329"/>
                  </a:lnTo>
                  <a:cubicBezTo>
                    <a:pt x="75" y="1429"/>
                    <a:pt x="100" y="1529"/>
                    <a:pt x="125" y="1629"/>
                  </a:cubicBezTo>
                  <a:cubicBezTo>
                    <a:pt x="125" y="1078"/>
                    <a:pt x="75" y="552"/>
                    <a:pt x="0" y="0"/>
                  </a:cubicBezTo>
                  <a:close/>
                </a:path>
              </a:pathLst>
            </a:custGeom>
            <a:solidFill>
              <a:srgbClr val="745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2290205" y="3738505"/>
              <a:ext cx="33504" cy="404597"/>
            </a:xfrm>
            <a:custGeom>
              <a:avLst/>
              <a:gdLst/>
              <a:ahLst/>
              <a:cxnLst/>
              <a:rect l="l" t="t" r="r" b="b"/>
              <a:pathLst>
                <a:path w="1154" h="13936" extrusionOk="0">
                  <a:moveTo>
                    <a:pt x="351" y="0"/>
                  </a:moveTo>
                  <a:cubicBezTo>
                    <a:pt x="351" y="476"/>
                    <a:pt x="326" y="928"/>
                    <a:pt x="326" y="1404"/>
                  </a:cubicBezTo>
                  <a:lnTo>
                    <a:pt x="126" y="9374"/>
                  </a:lnTo>
                  <a:cubicBezTo>
                    <a:pt x="76" y="10903"/>
                    <a:pt x="51" y="12431"/>
                    <a:pt x="0" y="13935"/>
                  </a:cubicBezTo>
                  <a:lnTo>
                    <a:pt x="1153" y="13935"/>
                  </a:lnTo>
                  <a:cubicBezTo>
                    <a:pt x="1053" y="12106"/>
                    <a:pt x="953" y="10301"/>
                    <a:pt x="853" y="8471"/>
                  </a:cubicBezTo>
                  <a:cubicBezTo>
                    <a:pt x="702" y="5915"/>
                    <a:pt x="552" y="3384"/>
                    <a:pt x="401" y="827"/>
                  </a:cubicBezTo>
                  <a:cubicBezTo>
                    <a:pt x="401" y="552"/>
                    <a:pt x="376" y="27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1819414" y="3029067"/>
              <a:ext cx="121559" cy="30571"/>
            </a:xfrm>
            <a:custGeom>
              <a:avLst/>
              <a:gdLst/>
              <a:ahLst/>
              <a:cxnLst/>
              <a:rect l="l" t="t" r="r" b="b"/>
              <a:pathLst>
                <a:path w="4187" h="1053" extrusionOk="0">
                  <a:moveTo>
                    <a:pt x="4186" y="0"/>
                  </a:moveTo>
                  <a:lnTo>
                    <a:pt x="226" y="125"/>
                  </a:lnTo>
                  <a:cubicBezTo>
                    <a:pt x="176" y="451"/>
                    <a:pt x="101" y="752"/>
                    <a:pt x="1" y="1053"/>
                  </a:cubicBezTo>
                  <a:cubicBezTo>
                    <a:pt x="1505" y="827"/>
                    <a:pt x="3058" y="501"/>
                    <a:pt x="4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1855792" y="3647547"/>
              <a:ext cx="163017" cy="464259"/>
            </a:xfrm>
            <a:custGeom>
              <a:avLst/>
              <a:gdLst/>
              <a:ahLst/>
              <a:cxnLst/>
              <a:rect l="l" t="t" r="r" b="b"/>
              <a:pathLst>
                <a:path w="5615" h="15991" extrusionOk="0">
                  <a:moveTo>
                    <a:pt x="4387" y="0"/>
                  </a:moveTo>
                  <a:cubicBezTo>
                    <a:pt x="4186" y="1053"/>
                    <a:pt x="3861" y="2056"/>
                    <a:pt x="3384" y="3008"/>
                  </a:cubicBezTo>
                  <a:cubicBezTo>
                    <a:pt x="2783" y="4211"/>
                    <a:pt x="1981" y="5314"/>
                    <a:pt x="1104" y="6341"/>
                  </a:cubicBezTo>
                  <a:cubicBezTo>
                    <a:pt x="1079" y="6366"/>
                    <a:pt x="1054" y="6366"/>
                    <a:pt x="1003" y="6366"/>
                  </a:cubicBezTo>
                  <a:cubicBezTo>
                    <a:pt x="978" y="6366"/>
                    <a:pt x="953" y="6366"/>
                    <a:pt x="928" y="6341"/>
                  </a:cubicBezTo>
                  <a:cubicBezTo>
                    <a:pt x="853" y="6266"/>
                    <a:pt x="778" y="6216"/>
                    <a:pt x="703" y="6166"/>
                  </a:cubicBezTo>
                  <a:cubicBezTo>
                    <a:pt x="477" y="6442"/>
                    <a:pt x="226" y="6692"/>
                    <a:pt x="1" y="6968"/>
                  </a:cubicBezTo>
                  <a:lnTo>
                    <a:pt x="76" y="7494"/>
                  </a:lnTo>
                  <a:cubicBezTo>
                    <a:pt x="277" y="8898"/>
                    <a:pt x="477" y="10326"/>
                    <a:pt x="678" y="11755"/>
                  </a:cubicBezTo>
                  <a:lnTo>
                    <a:pt x="1154" y="15289"/>
                  </a:lnTo>
                  <a:cubicBezTo>
                    <a:pt x="2131" y="15539"/>
                    <a:pt x="3109" y="15790"/>
                    <a:pt x="4111" y="15990"/>
                  </a:cubicBezTo>
                  <a:lnTo>
                    <a:pt x="4537" y="11504"/>
                  </a:lnTo>
                  <a:lnTo>
                    <a:pt x="5164" y="4838"/>
                  </a:lnTo>
                  <a:cubicBezTo>
                    <a:pt x="5314" y="3309"/>
                    <a:pt x="5465" y="1755"/>
                    <a:pt x="5615" y="226"/>
                  </a:cubicBezTo>
                  <a:lnTo>
                    <a:pt x="5615" y="226"/>
                  </a:lnTo>
                  <a:cubicBezTo>
                    <a:pt x="5540" y="251"/>
                    <a:pt x="5440" y="251"/>
                    <a:pt x="5364" y="276"/>
                  </a:cubicBezTo>
                  <a:cubicBezTo>
                    <a:pt x="5329" y="279"/>
                    <a:pt x="5293" y="280"/>
                    <a:pt x="5258" y="280"/>
                  </a:cubicBezTo>
                  <a:cubicBezTo>
                    <a:pt x="4943" y="280"/>
                    <a:pt x="4635" y="181"/>
                    <a:pt x="4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1928576" y="3330309"/>
              <a:ext cx="58239" cy="86604"/>
            </a:xfrm>
            <a:custGeom>
              <a:avLst/>
              <a:gdLst/>
              <a:ahLst/>
              <a:cxnLst/>
              <a:rect l="l" t="t" r="r" b="b"/>
              <a:pathLst>
                <a:path w="2006" h="2983" extrusionOk="0">
                  <a:moveTo>
                    <a:pt x="0" y="0"/>
                  </a:moveTo>
                  <a:lnTo>
                    <a:pt x="0" y="0"/>
                  </a:lnTo>
                  <a:cubicBezTo>
                    <a:pt x="627" y="927"/>
                    <a:pt x="1153" y="1930"/>
                    <a:pt x="1554" y="2982"/>
                  </a:cubicBezTo>
                  <a:cubicBezTo>
                    <a:pt x="1554" y="2932"/>
                    <a:pt x="1554" y="2882"/>
                    <a:pt x="1554" y="2832"/>
                  </a:cubicBezTo>
                  <a:cubicBezTo>
                    <a:pt x="1679" y="1930"/>
                    <a:pt x="1830" y="1003"/>
                    <a:pt x="2005" y="100"/>
                  </a:cubicBezTo>
                  <a:cubicBezTo>
                    <a:pt x="1303" y="100"/>
                    <a:pt x="602" y="5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1791775" y="3565327"/>
              <a:ext cx="9494" cy="72059"/>
            </a:xfrm>
            <a:custGeom>
              <a:avLst/>
              <a:gdLst/>
              <a:ahLst/>
              <a:cxnLst/>
              <a:rect l="l" t="t" r="r" b="b"/>
              <a:pathLst>
                <a:path w="327" h="2482" extrusionOk="0">
                  <a:moveTo>
                    <a:pt x="0" y="0"/>
                  </a:moveTo>
                  <a:lnTo>
                    <a:pt x="76" y="1604"/>
                  </a:lnTo>
                  <a:cubicBezTo>
                    <a:pt x="151" y="1905"/>
                    <a:pt x="226" y="2181"/>
                    <a:pt x="326" y="2482"/>
                  </a:cubicBezTo>
                  <a:lnTo>
                    <a:pt x="276" y="1153"/>
                  </a:lnTo>
                  <a:cubicBezTo>
                    <a:pt x="201" y="777"/>
                    <a:pt x="126" y="37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1148531" y="1693108"/>
              <a:ext cx="209644" cy="315090"/>
            </a:xfrm>
            <a:custGeom>
              <a:avLst/>
              <a:gdLst/>
              <a:ahLst/>
              <a:cxnLst/>
              <a:rect l="l" t="t" r="r" b="b"/>
              <a:pathLst>
                <a:path w="7221" h="10853" extrusionOk="0">
                  <a:moveTo>
                    <a:pt x="2958" y="1"/>
                  </a:moveTo>
                  <a:cubicBezTo>
                    <a:pt x="2758" y="1"/>
                    <a:pt x="2658" y="352"/>
                    <a:pt x="2632" y="502"/>
                  </a:cubicBezTo>
                  <a:cubicBezTo>
                    <a:pt x="2557" y="1078"/>
                    <a:pt x="2658" y="1705"/>
                    <a:pt x="2808" y="2281"/>
                  </a:cubicBezTo>
                  <a:cubicBezTo>
                    <a:pt x="3008" y="2883"/>
                    <a:pt x="3209" y="3510"/>
                    <a:pt x="3309" y="4136"/>
                  </a:cubicBezTo>
                  <a:cubicBezTo>
                    <a:pt x="3339" y="4242"/>
                    <a:pt x="3260" y="4311"/>
                    <a:pt x="3182" y="4311"/>
                  </a:cubicBezTo>
                  <a:cubicBezTo>
                    <a:pt x="3130" y="4311"/>
                    <a:pt x="3078" y="4281"/>
                    <a:pt x="3059" y="4211"/>
                  </a:cubicBezTo>
                  <a:cubicBezTo>
                    <a:pt x="2858" y="3635"/>
                    <a:pt x="2683" y="3008"/>
                    <a:pt x="2557" y="2407"/>
                  </a:cubicBezTo>
                  <a:cubicBezTo>
                    <a:pt x="2482" y="2206"/>
                    <a:pt x="2407" y="2031"/>
                    <a:pt x="2332" y="1830"/>
                  </a:cubicBezTo>
                  <a:cubicBezTo>
                    <a:pt x="2206" y="1504"/>
                    <a:pt x="2031" y="1179"/>
                    <a:pt x="1856" y="878"/>
                  </a:cubicBezTo>
                  <a:cubicBezTo>
                    <a:pt x="1755" y="728"/>
                    <a:pt x="1580" y="427"/>
                    <a:pt x="1379" y="427"/>
                  </a:cubicBezTo>
                  <a:cubicBezTo>
                    <a:pt x="953" y="452"/>
                    <a:pt x="1104" y="1379"/>
                    <a:pt x="1129" y="1605"/>
                  </a:cubicBezTo>
                  <a:cubicBezTo>
                    <a:pt x="1154" y="1855"/>
                    <a:pt x="1204" y="2106"/>
                    <a:pt x="1254" y="2357"/>
                  </a:cubicBezTo>
                  <a:cubicBezTo>
                    <a:pt x="1379" y="2657"/>
                    <a:pt x="1480" y="2958"/>
                    <a:pt x="1580" y="3259"/>
                  </a:cubicBezTo>
                  <a:cubicBezTo>
                    <a:pt x="1705" y="3635"/>
                    <a:pt x="1830" y="4011"/>
                    <a:pt x="1906" y="4387"/>
                  </a:cubicBezTo>
                  <a:cubicBezTo>
                    <a:pt x="1935" y="4491"/>
                    <a:pt x="1859" y="4551"/>
                    <a:pt x="1782" y="4551"/>
                  </a:cubicBezTo>
                  <a:cubicBezTo>
                    <a:pt x="1729" y="4551"/>
                    <a:pt x="1675" y="4523"/>
                    <a:pt x="1655" y="4462"/>
                  </a:cubicBezTo>
                  <a:cubicBezTo>
                    <a:pt x="1480" y="4011"/>
                    <a:pt x="1304" y="3535"/>
                    <a:pt x="1179" y="3058"/>
                  </a:cubicBezTo>
                  <a:cubicBezTo>
                    <a:pt x="1129" y="2858"/>
                    <a:pt x="1054" y="2657"/>
                    <a:pt x="1003" y="2457"/>
                  </a:cubicBezTo>
                  <a:cubicBezTo>
                    <a:pt x="928" y="2256"/>
                    <a:pt x="828" y="2056"/>
                    <a:pt x="753" y="1931"/>
                  </a:cubicBezTo>
                  <a:cubicBezTo>
                    <a:pt x="728" y="1855"/>
                    <a:pt x="678" y="1780"/>
                    <a:pt x="653" y="1730"/>
                  </a:cubicBezTo>
                  <a:cubicBezTo>
                    <a:pt x="577" y="1630"/>
                    <a:pt x="502" y="1555"/>
                    <a:pt x="427" y="1479"/>
                  </a:cubicBezTo>
                  <a:cubicBezTo>
                    <a:pt x="343" y="1403"/>
                    <a:pt x="273" y="1371"/>
                    <a:pt x="215" y="1371"/>
                  </a:cubicBezTo>
                  <a:cubicBezTo>
                    <a:pt x="84" y="1371"/>
                    <a:pt x="18" y="1538"/>
                    <a:pt x="1" y="1730"/>
                  </a:cubicBezTo>
                  <a:cubicBezTo>
                    <a:pt x="1" y="2231"/>
                    <a:pt x="101" y="2708"/>
                    <a:pt x="176" y="3184"/>
                  </a:cubicBezTo>
                  <a:cubicBezTo>
                    <a:pt x="427" y="4512"/>
                    <a:pt x="803" y="5790"/>
                    <a:pt x="1154" y="7093"/>
                  </a:cubicBezTo>
                  <a:cubicBezTo>
                    <a:pt x="1530" y="8347"/>
                    <a:pt x="1906" y="9600"/>
                    <a:pt x="2257" y="10853"/>
                  </a:cubicBezTo>
                  <a:lnTo>
                    <a:pt x="5841" y="10101"/>
                  </a:lnTo>
                  <a:cubicBezTo>
                    <a:pt x="5790" y="9800"/>
                    <a:pt x="5715" y="9500"/>
                    <a:pt x="5665" y="9199"/>
                  </a:cubicBezTo>
                  <a:cubicBezTo>
                    <a:pt x="5615" y="8998"/>
                    <a:pt x="5540" y="8798"/>
                    <a:pt x="5540" y="8597"/>
                  </a:cubicBezTo>
                  <a:cubicBezTo>
                    <a:pt x="5515" y="8322"/>
                    <a:pt x="5615" y="8021"/>
                    <a:pt x="5665" y="7770"/>
                  </a:cubicBezTo>
                  <a:cubicBezTo>
                    <a:pt x="5991" y="6642"/>
                    <a:pt x="6567" y="5590"/>
                    <a:pt x="6918" y="4462"/>
                  </a:cubicBezTo>
                  <a:cubicBezTo>
                    <a:pt x="6964" y="4255"/>
                    <a:pt x="7220" y="3334"/>
                    <a:pt x="6859" y="3334"/>
                  </a:cubicBezTo>
                  <a:cubicBezTo>
                    <a:pt x="6826" y="3334"/>
                    <a:pt x="6787" y="3342"/>
                    <a:pt x="6743" y="3359"/>
                  </a:cubicBezTo>
                  <a:cubicBezTo>
                    <a:pt x="6267" y="3535"/>
                    <a:pt x="5966" y="4161"/>
                    <a:pt x="5715" y="4537"/>
                  </a:cubicBezTo>
                  <a:cubicBezTo>
                    <a:pt x="5465" y="4938"/>
                    <a:pt x="5089" y="5189"/>
                    <a:pt x="4813" y="5540"/>
                  </a:cubicBezTo>
                  <a:cubicBezTo>
                    <a:pt x="4612" y="5840"/>
                    <a:pt x="4437" y="6141"/>
                    <a:pt x="4262" y="6467"/>
                  </a:cubicBezTo>
                  <a:cubicBezTo>
                    <a:pt x="4238" y="6515"/>
                    <a:pt x="4198" y="6535"/>
                    <a:pt x="4158" y="6535"/>
                  </a:cubicBezTo>
                  <a:cubicBezTo>
                    <a:pt x="4073" y="6535"/>
                    <a:pt x="3985" y="6444"/>
                    <a:pt x="4036" y="6342"/>
                  </a:cubicBezTo>
                  <a:cubicBezTo>
                    <a:pt x="4237" y="5916"/>
                    <a:pt x="4487" y="5515"/>
                    <a:pt x="4763" y="5164"/>
                  </a:cubicBezTo>
                  <a:cubicBezTo>
                    <a:pt x="4938" y="4988"/>
                    <a:pt x="5164" y="4838"/>
                    <a:pt x="5314" y="4637"/>
                  </a:cubicBezTo>
                  <a:cubicBezTo>
                    <a:pt x="5414" y="4512"/>
                    <a:pt x="5515" y="4362"/>
                    <a:pt x="5615" y="4211"/>
                  </a:cubicBezTo>
                  <a:cubicBezTo>
                    <a:pt x="5615" y="4211"/>
                    <a:pt x="5615" y="4186"/>
                    <a:pt x="5615" y="4186"/>
                  </a:cubicBezTo>
                  <a:cubicBezTo>
                    <a:pt x="5565" y="3735"/>
                    <a:pt x="5490" y="3259"/>
                    <a:pt x="5414" y="2808"/>
                  </a:cubicBezTo>
                  <a:cubicBezTo>
                    <a:pt x="5314" y="2156"/>
                    <a:pt x="5189" y="1479"/>
                    <a:pt x="4938" y="878"/>
                  </a:cubicBezTo>
                  <a:cubicBezTo>
                    <a:pt x="4888" y="753"/>
                    <a:pt x="4788" y="452"/>
                    <a:pt x="4638" y="427"/>
                  </a:cubicBezTo>
                  <a:cubicBezTo>
                    <a:pt x="4622" y="422"/>
                    <a:pt x="4607" y="420"/>
                    <a:pt x="4593" y="420"/>
                  </a:cubicBezTo>
                  <a:cubicBezTo>
                    <a:pt x="4449" y="420"/>
                    <a:pt x="4385" y="638"/>
                    <a:pt x="4362" y="753"/>
                  </a:cubicBezTo>
                  <a:cubicBezTo>
                    <a:pt x="4186" y="1379"/>
                    <a:pt x="4287" y="2106"/>
                    <a:pt x="4387" y="2758"/>
                  </a:cubicBezTo>
                  <a:cubicBezTo>
                    <a:pt x="4412" y="2958"/>
                    <a:pt x="4437" y="3159"/>
                    <a:pt x="4462" y="3359"/>
                  </a:cubicBezTo>
                  <a:cubicBezTo>
                    <a:pt x="4512" y="3560"/>
                    <a:pt x="4537" y="3785"/>
                    <a:pt x="4587" y="4011"/>
                  </a:cubicBezTo>
                  <a:cubicBezTo>
                    <a:pt x="4602" y="4116"/>
                    <a:pt x="4517" y="4186"/>
                    <a:pt x="4437" y="4186"/>
                  </a:cubicBezTo>
                  <a:cubicBezTo>
                    <a:pt x="4383" y="4186"/>
                    <a:pt x="4332" y="4156"/>
                    <a:pt x="4312" y="4086"/>
                  </a:cubicBezTo>
                  <a:cubicBezTo>
                    <a:pt x="4262" y="3860"/>
                    <a:pt x="4237" y="3635"/>
                    <a:pt x="4186" y="3409"/>
                  </a:cubicBezTo>
                  <a:cubicBezTo>
                    <a:pt x="4136" y="3109"/>
                    <a:pt x="4086" y="2808"/>
                    <a:pt x="4011" y="2532"/>
                  </a:cubicBezTo>
                  <a:cubicBezTo>
                    <a:pt x="3861" y="1830"/>
                    <a:pt x="3685" y="1103"/>
                    <a:pt x="3359" y="452"/>
                  </a:cubicBezTo>
                  <a:cubicBezTo>
                    <a:pt x="3284" y="327"/>
                    <a:pt x="3159" y="1"/>
                    <a:pt x="295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1138370" y="1685588"/>
              <a:ext cx="223405" cy="324090"/>
            </a:xfrm>
            <a:custGeom>
              <a:avLst/>
              <a:gdLst/>
              <a:ahLst/>
              <a:cxnLst/>
              <a:rect l="l" t="t" r="r" b="b"/>
              <a:pathLst>
                <a:path w="7695" h="11163" extrusionOk="0">
                  <a:moveTo>
                    <a:pt x="3323" y="0"/>
                  </a:moveTo>
                  <a:cubicBezTo>
                    <a:pt x="3112" y="0"/>
                    <a:pt x="2946" y="158"/>
                    <a:pt x="2857" y="335"/>
                  </a:cubicBezTo>
                  <a:cubicBezTo>
                    <a:pt x="2707" y="611"/>
                    <a:pt x="2682" y="936"/>
                    <a:pt x="2707" y="1262"/>
                  </a:cubicBezTo>
                  <a:cubicBezTo>
                    <a:pt x="2707" y="1337"/>
                    <a:pt x="2707" y="1438"/>
                    <a:pt x="2732" y="1513"/>
                  </a:cubicBezTo>
                  <a:cubicBezTo>
                    <a:pt x="2632" y="1312"/>
                    <a:pt x="2531" y="1137"/>
                    <a:pt x="2406" y="961"/>
                  </a:cubicBezTo>
                  <a:cubicBezTo>
                    <a:pt x="2281" y="761"/>
                    <a:pt x="2105" y="535"/>
                    <a:pt x="1880" y="460"/>
                  </a:cubicBezTo>
                  <a:cubicBezTo>
                    <a:pt x="1819" y="440"/>
                    <a:pt x="1763" y="431"/>
                    <a:pt x="1712" y="431"/>
                  </a:cubicBezTo>
                  <a:cubicBezTo>
                    <a:pt x="1315" y="431"/>
                    <a:pt x="1178" y="980"/>
                    <a:pt x="1178" y="1312"/>
                  </a:cubicBezTo>
                  <a:cubicBezTo>
                    <a:pt x="1154" y="1456"/>
                    <a:pt x="1176" y="1621"/>
                    <a:pt x="1178" y="1788"/>
                  </a:cubicBezTo>
                  <a:lnTo>
                    <a:pt x="1178" y="1788"/>
                  </a:lnTo>
                  <a:cubicBezTo>
                    <a:pt x="1022" y="1581"/>
                    <a:pt x="783" y="1350"/>
                    <a:pt x="543" y="1350"/>
                  </a:cubicBezTo>
                  <a:cubicBezTo>
                    <a:pt x="435" y="1350"/>
                    <a:pt x="327" y="1396"/>
                    <a:pt x="226" y="1513"/>
                  </a:cubicBezTo>
                  <a:cubicBezTo>
                    <a:pt x="0" y="1763"/>
                    <a:pt x="75" y="2215"/>
                    <a:pt x="125" y="2515"/>
                  </a:cubicBezTo>
                  <a:cubicBezTo>
                    <a:pt x="251" y="3844"/>
                    <a:pt x="627" y="5172"/>
                    <a:pt x="977" y="6475"/>
                  </a:cubicBezTo>
                  <a:cubicBezTo>
                    <a:pt x="1253" y="7428"/>
                    <a:pt x="1529" y="8355"/>
                    <a:pt x="1805" y="9282"/>
                  </a:cubicBezTo>
                  <a:cubicBezTo>
                    <a:pt x="2005" y="9909"/>
                    <a:pt x="2180" y="10535"/>
                    <a:pt x="2356" y="11162"/>
                  </a:cubicBezTo>
                  <a:lnTo>
                    <a:pt x="2607" y="11112"/>
                  </a:lnTo>
                  <a:cubicBezTo>
                    <a:pt x="2256" y="9859"/>
                    <a:pt x="1880" y="8606"/>
                    <a:pt x="1504" y="7352"/>
                  </a:cubicBezTo>
                  <a:cubicBezTo>
                    <a:pt x="1153" y="6049"/>
                    <a:pt x="777" y="4771"/>
                    <a:pt x="526" y="3443"/>
                  </a:cubicBezTo>
                  <a:cubicBezTo>
                    <a:pt x="451" y="2967"/>
                    <a:pt x="351" y="2490"/>
                    <a:pt x="351" y="1989"/>
                  </a:cubicBezTo>
                  <a:cubicBezTo>
                    <a:pt x="368" y="1797"/>
                    <a:pt x="434" y="1630"/>
                    <a:pt x="565" y="1630"/>
                  </a:cubicBezTo>
                  <a:cubicBezTo>
                    <a:pt x="623" y="1630"/>
                    <a:pt x="693" y="1662"/>
                    <a:pt x="777" y="1738"/>
                  </a:cubicBezTo>
                  <a:cubicBezTo>
                    <a:pt x="852" y="1814"/>
                    <a:pt x="927" y="1889"/>
                    <a:pt x="1003" y="1989"/>
                  </a:cubicBezTo>
                  <a:cubicBezTo>
                    <a:pt x="1128" y="2164"/>
                    <a:pt x="1253" y="2390"/>
                    <a:pt x="1328" y="2616"/>
                  </a:cubicBezTo>
                  <a:lnTo>
                    <a:pt x="1353" y="2716"/>
                  </a:lnTo>
                  <a:cubicBezTo>
                    <a:pt x="1404" y="2916"/>
                    <a:pt x="1479" y="3117"/>
                    <a:pt x="1529" y="3317"/>
                  </a:cubicBezTo>
                  <a:cubicBezTo>
                    <a:pt x="1654" y="3794"/>
                    <a:pt x="1830" y="4270"/>
                    <a:pt x="2005" y="4721"/>
                  </a:cubicBezTo>
                  <a:cubicBezTo>
                    <a:pt x="2025" y="4782"/>
                    <a:pt x="2079" y="4810"/>
                    <a:pt x="2132" y="4810"/>
                  </a:cubicBezTo>
                  <a:cubicBezTo>
                    <a:pt x="2209" y="4810"/>
                    <a:pt x="2285" y="4750"/>
                    <a:pt x="2256" y="4646"/>
                  </a:cubicBezTo>
                  <a:cubicBezTo>
                    <a:pt x="2180" y="4270"/>
                    <a:pt x="2055" y="3894"/>
                    <a:pt x="1930" y="3518"/>
                  </a:cubicBezTo>
                  <a:cubicBezTo>
                    <a:pt x="1830" y="3217"/>
                    <a:pt x="1729" y="2916"/>
                    <a:pt x="1604" y="2591"/>
                  </a:cubicBezTo>
                  <a:cubicBezTo>
                    <a:pt x="1554" y="2365"/>
                    <a:pt x="1504" y="2114"/>
                    <a:pt x="1479" y="1864"/>
                  </a:cubicBezTo>
                  <a:cubicBezTo>
                    <a:pt x="1454" y="1638"/>
                    <a:pt x="1303" y="711"/>
                    <a:pt x="1729" y="686"/>
                  </a:cubicBezTo>
                  <a:cubicBezTo>
                    <a:pt x="1930" y="686"/>
                    <a:pt x="2105" y="987"/>
                    <a:pt x="2206" y="1137"/>
                  </a:cubicBezTo>
                  <a:cubicBezTo>
                    <a:pt x="2406" y="1438"/>
                    <a:pt x="2556" y="1763"/>
                    <a:pt x="2682" y="2089"/>
                  </a:cubicBezTo>
                  <a:cubicBezTo>
                    <a:pt x="2757" y="2290"/>
                    <a:pt x="2832" y="2465"/>
                    <a:pt x="2907" y="2666"/>
                  </a:cubicBezTo>
                  <a:cubicBezTo>
                    <a:pt x="3033" y="3267"/>
                    <a:pt x="3208" y="3894"/>
                    <a:pt x="3409" y="4470"/>
                  </a:cubicBezTo>
                  <a:cubicBezTo>
                    <a:pt x="3428" y="4540"/>
                    <a:pt x="3480" y="4570"/>
                    <a:pt x="3532" y="4570"/>
                  </a:cubicBezTo>
                  <a:cubicBezTo>
                    <a:pt x="3610" y="4570"/>
                    <a:pt x="3689" y="4501"/>
                    <a:pt x="3659" y="4395"/>
                  </a:cubicBezTo>
                  <a:cubicBezTo>
                    <a:pt x="3559" y="3769"/>
                    <a:pt x="3383" y="3142"/>
                    <a:pt x="3158" y="2540"/>
                  </a:cubicBezTo>
                  <a:cubicBezTo>
                    <a:pt x="3008" y="1964"/>
                    <a:pt x="2907" y="1337"/>
                    <a:pt x="2982" y="761"/>
                  </a:cubicBezTo>
                  <a:cubicBezTo>
                    <a:pt x="3008" y="611"/>
                    <a:pt x="3108" y="260"/>
                    <a:pt x="3308" y="260"/>
                  </a:cubicBezTo>
                  <a:cubicBezTo>
                    <a:pt x="3509" y="260"/>
                    <a:pt x="3634" y="586"/>
                    <a:pt x="3709" y="711"/>
                  </a:cubicBezTo>
                  <a:cubicBezTo>
                    <a:pt x="4035" y="1362"/>
                    <a:pt x="4211" y="2089"/>
                    <a:pt x="4361" y="2791"/>
                  </a:cubicBezTo>
                  <a:cubicBezTo>
                    <a:pt x="4436" y="3067"/>
                    <a:pt x="4486" y="3368"/>
                    <a:pt x="4536" y="3668"/>
                  </a:cubicBezTo>
                  <a:cubicBezTo>
                    <a:pt x="4587" y="3894"/>
                    <a:pt x="4612" y="4119"/>
                    <a:pt x="4662" y="4345"/>
                  </a:cubicBezTo>
                  <a:cubicBezTo>
                    <a:pt x="4682" y="4415"/>
                    <a:pt x="4733" y="4445"/>
                    <a:pt x="4787" y="4445"/>
                  </a:cubicBezTo>
                  <a:cubicBezTo>
                    <a:pt x="4867" y="4445"/>
                    <a:pt x="4952" y="4375"/>
                    <a:pt x="4937" y="4270"/>
                  </a:cubicBezTo>
                  <a:cubicBezTo>
                    <a:pt x="4887" y="4044"/>
                    <a:pt x="4862" y="3819"/>
                    <a:pt x="4812" y="3618"/>
                  </a:cubicBezTo>
                  <a:cubicBezTo>
                    <a:pt x="4787" y="3418"/>
                    <a:pt x="4762" y="3217"/>
                    <a:pt x="4737" y="3017"/>
                  </a:cubicBezTo>
                  <a:cubicBezTo>
                    <a:pt x="4637" y="2365"/>
                    <a:pt x="4536" y="1638"/>
                    <a:pt x="4712" y="1012"/>
                  </a:cubicBezTo>
                  <a:cubicBezTo>
                    <a:pt x="4735" y="897"/>
                    <a:pt x="4799" y="679"/>
                    <a:pt x="4943" y="679"/>
                  </a:cubicBezTo>
                  <a:cubicBezTo>
                    <a:pt x="4957" y="679"/>
                    <a:pt x="4972" y="681"/>
                    <a:pt x="4988" y="686"/>
                  </a:cubicBezTo>
                  <a:cubicBezTo>
                    <a:pt x="5138" y="711"/>
                    <a:pt x="5238" y="1012"/>
                    <a:pt x="5288" y="1137"/>
                  </a:cubicBezTo>
                  <a:cubicBezTo>
                    <a:pt x="5539" y="1738"/>
                    <a:pt x="5664" y="2415"/>
                    <a:pt x="5764" y="3067"/>
                  </a:cubicBezTo>
                  <a:cubicBezTo>
                    <a:pt x="5840" y="3518"/>
                    <a:pt x="5915" y="3994"/>
                    <a:pt x="5965" y="4445"/>
                  </a:cubicBezTo>
                  <a:cubicBezTo>
                    <a:pt x="5965" y="4445"/>
                    <a:pt x="5965" y="4470"/>
                    <a:pt x="5965" y="4470"/>
                  </a:cubicBezTo>
                  <a:cubicBezTo>
                    <a:pt x="5865" y="4621"/>
                    <a:pt x="5764" y="4771"/>
                    <a:pt x="5664" y="4896"/>
                  </a:cubicBezTo>
                  <a:cubicBezTo>
                    <a:pt x="5514" y="5097"/>
                    <a:pt x="5288" y="5247"/>
                    <a:pt x="5113" y="5423"/>
                  </a:cubicBezTo>
                  <a:cubicBezTo>
                    <a:pt x="4837" y="5774"/>
                    <a:pt x="4587" y="6175"/>
                    <a:pt x="4386" y="6601"/>
                  </a:cubicBezTo>
                  <a:cubicBezTo>
                    <a:pt x="4335" y="6703"/>
                    <a:pt x="4423" y="6794"/>
                    <a:pt x="4508" y="6794"/>
                  </a:cubicBezTo>
                  <a:cubicBezTo>
                    <a:pt x="4548" y="6794"/>
                    <a:pt x="4588" y="6774"/>
                    <a:pt x="4612" y="6726"/>
                  </a:cubicBezTo>
                  <a:cubicBezTo>
                    <a:pt x="4787" y="6400"/>
                    <a:pt x="4962" y="6099"/>
                    <a:pt x="5163" y="5799"/>
                  </a:cubicBezTo>
                  <a:cubicBezTo>
                    <a:pt x="5439" y="5448"/>
                    <a:pt x="5815" y="5197"/>
                    <a:pt x="6065" y="4796"/>
                  </a:cubicBezTo>
                  <a:cubicBezTo>
                    <a:pt x="6316" y="4420"/>
                    <a:pt x="6617" y="3794"/>
                    <a:pt x="7093" y="3618"/>
                  </a:cubicBezTo>
                  <a:cubicBezTo>
                    <a:pt x="7137" y="3601"/>
                    <a:pt x="7176" y="3593"/>
                    <a:pt x="7209" y="3593"/>
                  </a:cubicBezTo>
                  <a:cubicBezTo>
                    <a:pt x="7570" y="3593"/>
                    <a:pt x="7314" y="4514"/>
                    <a:pt x="7268" y="4721"/>
                  </a:cubicBezTo>
                  <a:cubicBezTo>
                    <a:pt x="6917" y="5849"/>
                    <a:pt x="6341" y="6901"/>
                    <a:pt x="6015" y="8029"/>
                  </a:cubicBezTo>
                  <a:cubicBezTo>
                    <a:pt x="5965" y="8280"/>
                    <a:pt x="5865" y="8581"/>
                    <a:pt x="5890" y="8856"/>
                  </a:cubicBezTo>
                  <a:cubicBezTo>
                    <a:pt x="5890" y="9057"/>
                    <a:pt x="5965" y="9257"/>
                    <a:pt x="6015" y="9458"/>
                  </a:cubicBezTo>
                  <a:lnTo>
                    <a:pt x="6191" y="10360"/>
                  </a:lnTo>
                  <a:lnTo>
                    <a:pt x="6466" y="10310"/>
                  </a:lnTo>
                  <a:cubicBezTo>
                    <a:pt x="6416" y="10034"/>
                    <a:pt x="6341" y="9759"/>
                    <a:pt x="6291" y="9458"/>
                  </a:cubicBezTo>
                  <a:cubicBezTo>
                    <a:pt x="6266" y="9307"/>
                    <a:pt x="6216" y="9157"/>
                    <a:pt x="6191" y="9007"/>
                  </a:cubicBezTo>
                  <a:cubicBezTo>
                    <a:pt x="6191" y="8965"/>
                    <a:pt x="6156" y="8838"/>
                    <a:pt x="6159" y="8838"/>
                  </a:cubicBezTo>
                  <a:lnTo>
                    <a:pt x="6159" y="8838"/>
                  </a:lnTo>
                  <a:cubicBezTo>
                    <a:pt x="6159" y="8838"/>
                    <a:pt x="6161" y="8843"/>
                    <a:pt x="6165" y="8856"/>
                  </a:cubicBezTo>
                  <a:cubicBezTo>
                    <a:pt x="6140" y="8480"/>
                    <a:pt x="6291" y="8054"/>
                    <a:pt x="6416" y="7703"/>
                  </a:cubicBezTo>
                  <a:cubicBezTo>
                    <a:pt x="6617" y="7152"/>
                    <a:pt x="6842" y="6601"/>
                    <a:pt x="7043" y="6049"/>
                  </a:cubicBezTo>
                  <a:cubicBezTo>
                    <a:pt x="7293" y="5423"/>
                    <a:pt x="7594" y="4796"/>
                    <a:pt x="7669" y="4119"/>
                  </a:cubicBezTo>
                  <a:cubicBezTo>
                    <a:pt x="7694" y="3819"/>
                    <a:pt x="7644" y="3342"/>
                    <a:pt x="7268" y="3317"/>
                  </a:cubicBezTo>
                  <a:cubicBezTo>
                    <a:pt x="7246" y="3315"/>
                    <a:pt x="7224" y="3314"/>
                    <a:pt x="7202" y="3314"/>
                  </a:cubicBezTo>
                  <a:cubicBezTo>
                    <a:pt x="6759" y="3314"/>
                    <a:pt x="6431" y="3784"/>
                    <a:pt x="6216" y="4094"/>
                  </a:cubicBezTo>
                  <a:cubicBezTo>
                    <a:pt x="6216" y="4094"/>
                    <a:pt x="6191" y="4119"/>
                    <a:pt x="6191" y="4119"/>
                  </a:cubicBezTo>
                  <a:cubicBezTo>
                    <a:pt x="6140" y="3769"/>
                    <a:pt x="6115" y="3443"/>
                    <a:pt x="6040" y="3092"/>
                  </a:cubicBezTo>
                  <a:cubicBezTo>
                    <a:pt x="5940" y="2390"/>
                    <a:pt x="5815" y="1638"/>
                    <a:pt x="5514" y="961"/>
                  </a:cubicBezTo>
                  <a:cubicBezTo>
                    <a:pt x="5409" y="716"/>
                    <a:pt x="5169" y="410"/>
                    <a:pt x="4915" y="410"/>
                  </a:cubicBezTo>
                  <a:cubicBezTo>
                    <a:pt x="4805" y="410"/>
                    <a:pt x="4692" y="467"/>
                    <a:pt x="4587" y="611"/>
                  </a:cubicBezTo>
                  <a:cubicBezTo>
                    <a:pt x="4436" y="836"/>
                    <a:pt x="4386" y="1137"/>
                    <a:pt x="4386" y="1388"/>
                  </a:cubicBezTo>
                  <a:cubicBezTo>
                    <a:pt x="4361" y="1488"/>
                    <a:pt x="4361" y="1588"/>
                    <a:pt x="4361" y="1663"/>
                  </a:cubicBezTo>
                  <a:cubicBezTo>
                    <a:pt x="4261" y="1262"/>
                    <a:pt x="4110" y="861"/>
                    <a:pt x="3910" y="510"/>
                  </a:cubicBezTo>
                  <a:cubicBezTo>
                    <a:pt x="3810" y="310"/>
                    <a:pt x="3634" y="59"/>
                    <a:pt x="3409" y="9"/>
                  </a:cubicBezTo>
                  <a:cubicBezTo>
                    <a:pt x="3379" y="3"/>
                    <a:pt x="3350" y="0"/>
                    <a:pt x="3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1193648" y="2068585"/>
              <a:ext cx="714577" cy="558847"/>
            </a:xfrm>
            <a:custGeom>
              <a:avLst/>
              <a:gdLst/>
              <a:ahLst/>
              <a:cxnLst/>
              <a:rect l="l" t="t" r="r" b="b"/>
              <a:pathLst>
                <a:path w="24613" h="19249" extrusionOk="0">
                  <a:moveTo>
                    <a:pt x="6241" y="0"/>
                  </a:moveTo>
                  <a:cubicBezTo>
                    <a:pt x="4337" y="526"/>
                    <a:pt x="1755" y="1228"/>
                    <a:pt x="1" y="1704"/>
                  </a:cubicBezTo>
                  <a:cubicBezTo>
                    <a:pt x="427" y="4762"/>
                    <a:pt x="1780" y="9399"/>
                    <a:pt x="5916" y="13985"/>
                  </a:cubicBezTo>
                  <a:cubicBezTo>
                    <a:pt x="5991" y="13960"/>
                    <a:pt x="6041" y="13910"/>
                    <a:pt x="6116" y="13885"/>
                  </a:cubicBezTo>
                  <a:cubicBezTo>
                    <a:pt x="6542" y="13735"/>
                    <a:pt x="6993" y="13735"/>
                    <a:pt x="7419" y="13709"/>
                  </a:cubicBezTo>
                  <a:cubicBezTo>
                    <a:pt x="9976" y="13584"/>
                    <a:pt x="12532" y="13434"/>
                    <a:pt x="15114" y="13334"/>
                  </a:cubicBezTo>
                  <a:cubicBezTo>
                    <a:pt x="15173" y="13330"/>
                    <a:pt x="15232" y="13328"/>
                    <a:pt x="15290" y="13328"/>
                  </a:cubicBezTo>
                  <a:cubicBezTo>
                    <a:pt x="16054" y="13328"/>
                    <a:pt x="16782" y="13631"/>
                    <a:pt x="17294" y="14236"/>
                  </a:cubicBezTo>
                  <a:cubicBezTo>
                    <a:pt x="17520" y="14511"/>
                    <a:pt x="17645" y="14837"/>
                    <a:pt x="17795" y="15138"/>
                  </a:cubicBezTo>
                  <a:cubicBezTo>
                    <a:pt x="18372" y="16266"/>
                    <a:pt x="18923" y="17369"/>
                    <a:pt x="19475" y="18496"/>
                  </a:cubicBezTo>
                  <a:cubicBezTo>
                    <a:pt x="19600" y="18747"/>
                    <a:pt x="19725" y="18998"/>
                    <a:pt x="19851" y="19248"/>
                  </a:cubicBezTo>
                  <a:cubicBezTo>
                    <a:pt x="20001" y="17720"/>
                    <a:pt x="20226" y="16166"/>
                    <a:pt x="20527" y="14662"/>
                  </a:cubicBezTo>
                  <a:cubicBezTo>
                    <a:pt x="20546" y="14585"/>
                    <a:pt x="20595" y="14553"/>
                    <a:pt x="20639" y="14553"/>
                  </a:cubicBezTo>
                  <a:cubicBezTo>
                    <a:pt x="20653" y="14553"/>
                    <a:pt x="20666" y="14556"/>
                    <a:pt x="20678" y="14562"/>
                  </a:cubicBezTo>
                  <a:cubicBezTo>
                    <a:pt x="21530" y="10401"/>
                    <a:pt x="22908" y="7043"/>
                    <a:pt x="24612" y="5063"/>
                  </a:cubicBezTo>
                  <a:cubicBezTo>
                    <a:pt x="24487" y="5063"/>
                    <a:pt x="24362" y="5038"/>
                    <a:pt x="24237" y="5038"/>
                  </a:cubicBezTo>
                  <a:cubicBezTo>
                    <a:pt x="23635" y="4963"/>
                    <a:pt x="22958" y="4737"/>
                    <a:pt x="22532" y="4286"/>
                  </a:cubicBezTo>
                  <a:lnTo>
                    <a:pt x="22532" y="4261"/>
                  </a:lnTo>
                  <a:cubicBezTo>
                    <a:pt x="20615" y="5415"/>
                    <a:pt x="18509" y="6607"/>
                    <a:pt x="16036" y="6607"/>
                  </a:cubicBezTo>
                  <a:cubicBezTo>
                    <a:pt x="15018" y="6607"/>
                    <a:pt x="13938" y="6405"/>
                    <a:pt x="12783" y="5915"/>
                  </a:cubicBezTo>
                  <a:cubicBezTo>
                    <a:pt x="9374" y="4511"/>
                    <a:pt x="7369" y="1980"/>
                    <a:pt x="6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1184183" y="201690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1344994" y="1984884"/>
              <a:ext cx="502843" cy="275518"/>
            </a:xfrm>
            <a:custGeom>
              <a:avLst/>
              <a:gdLst/>
              <a:ahLst/>
              <a:cxnLst/>
              <a:rect l="l" t="t" r="r" b="b"/>
              <a:pathLst>
                <a:path w="17320" h="9490" extrusionOk="0">
                  <a:moveTo>
                    <a:pt x="1" y="1"/>
                  </a:moveTo>
                  <a:cubicBezTo>
                    <a:pt x="51" y="176"/>
                    <a:pt x="377" y="1304"/>
                    <a:pt x="1154" y="2708"/>
                  </a:cubicBezTo>
                  <a:lnTo>
                    <a:pt x="1229" y="2833"/>
                  </a:lnTo>
                  <a:lnTo>
                    <a:pt x="1104" y="2883"/>
                  </a:lnTo>
                  <a:lnTo>
                    <a:pt x="1028" y="2883"/>
                  </a:lnTo>
                  <a:cubicBezTo>
                    <a:pt x="2156" y="4863"/>
                    <a:pt x="4161" y="7394"/>
                    <a:pt x="7570" y="8798"/>
                  </a:cubicBezTo>
                  <a:cubicBezTo>
                    <a:pt x="8725" y="9288"/>
                    <a:pt x="9805" y="9490"/>
                    <a:pt x="10823" y="9490"/>
                  </a:cubicBezTo>
                  <a:cubicBezTo>
                    <a:pt x="13296" y="9490"/>
                    <a:pt x="15402" y="8298"/>
                    <a:pt x="17319" y="7144"/>
                  </a:cubicBezTo>
                  <a:cubicBezTo>
                    <a:pt x="17269" y="7094"/>
                    <a:pt x="17219" y="7044"/>
                    <a:pt x="17194" y="6968"/>
                  </a:cubicBezTo>
                  <a:cubicBezTo>
                    <a:pt x="15293" y="8105"/>
                    <a:pt x="13228" y="9268"/>
                    <a:pt x="10812" y="9268"/>
                  </a:cubicBezTo>
                  <a:cubicBezTo>
                    <a:pt x="9820" y="9268"/>
                    <a:pt x="8769" y="9072"/>
                    <a:pt x="7645" y="8597"/>
                  </a:cubicBezTo>
                  <a:cubicBezTo>
                    <a:pt x="1805" y="6166"/>
                    <a:pt x="126" y="4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1344994" y="1984159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1344268" y="1981255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1187841" y="2118057"/>
              <a:ext cx="177563" cy="359480"/>
            </a:xfrm>
            <a:custGeom>
              <a:avLst/>
              <a:gdLst/>
              <a:ahLst/>
              <a:cxnLst/>
              <a:rect l="l" t="t" r="r" b="b"/>
              <a:pathLst>
                <a:path w="6116" h="12382" extrusionOk="0">
                  <a:moveTo>
                    <a:pt x="201" y="0"/>
                  </a:moveTo>
                  <a:cubicBezTo>
                    <a:pt x="176" y="0"/>
                    <a:pt x="126" y="25"/>
                    <a:pt x="101" y="25"/>
                  </a:cubicBezTo>
                  <a:lnTo>
                    <a:pt x="0" y="51"/>
                  </a:lnTo>
                  <a:cubicBezTo>
                    <a:pt x="426" y="3133"/>
                    <a:pt x="1780" y="7795"/>
                    <a:pt x="5915" y="12381"/>
                  </a:cubicBezTo>
                  <a:cubicBezTo>
                    <a:pt x="5990" y="12356"/>
                    <a:pt x="6040" y="12306"/>
                    <a:pt x="6116" y="12281"/>
                  </a:cubicBezTo>
                  <a:cubicBezTo>
                    <a:pt x="1980" y="7695"/>
                    <a:pt x="627" y="3058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1186390" y="1988543"/>
              <a:ext cx="184850" cy="122982"/>
            </a:xfrm>
            <a:custGeom>
              <a:avLst/>
              <a:gdLst/>
              <a:ahLst/>
              <a:cxnLst/>
              <a:rect l="l" t="t" r="r" b="b"/>
              <a:pathLst>
                <a:path w="6367" h="4236" extrusionOk="0">
                  <a:moveTo>
                    <a:pt x="5263" y="0"/>
                  </a:moveTo>
                  <a:lnTo>
                    <a:pt x="125" y="1078"/>
                  </a:lnTo>
                  <a:cubicBezTo>
                    <a:pt x="100" y="1379"/>
                    <a:pt x="0" y="2557"/>
                    <a:pt x="226" y="4236"/>
                  </a:cubicBezTo>
                  <a:cubicBezTo>
                    <a:pt x="1955" y="3785"/>
                    <a:pt x="4486" y="3083"/>
                    <a:pt x="6366" y="2582"/>
                  </a:cubicBezTo>
                  <a:cubicBezTo>
                    <a:pt x="5689" y="1329"/>
                    <a:pt x="5364" y="301"/>
                    <a:pt x="5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1179828" y="1981255"/>
              <a:ext cx="200847" cy="138282"/>
            </a:xfrm>
            <a:custGeom>
              <a:avLst/>
              <a:gdLst/>
              <a:ahLst/>
              <a:cxnLst/>
              <a:rect l="l" t="t" r="r" b="b"/>
              <a:pathLst>
                <a:path w="6918" h="4763" extrusionOk="0">
                  <a:moveTo>
                    <a:pt x="5489" y="251"/>
                  </a:moveTo>
                  <a:cubicBezTo>
                    <a:pt x="5590" y="552"/>
                    <a:pt x="5915" y="1580"/>
                    <a:pt x="6592" y="2833"/>
                  </a:cubicBezTo>
                  <a:cubicBezTo>
                    <a:pt x="4712" y="3334"/>
                    <a:pt x="2181" y="4036"/>
                    <a:pt x="452" y="4487"/>
                  </a:cubicBezTo>
                  <a:cubicBezTo>
                    <a:pt x="226" y="2808"/>
                    <a:pt x="326" y="1630"/>
                    <a:pt x="351" y="1329"/>
                  </a:cubicBezTo>
                  <a:lnTo>
                    <a:pt x="5489" y="251"/>
                  </a:lnTo>
                  <a:close/>
                  <a:moveTo>
                    <a:pt x="5665" y="1"/>
                  </a:moveTo>
                  <a:lnTo>
                    <a:pt x="5038" y="126"/>
                  </a:lnTo>
                  <a:lnTo>
                    <a:pt x="4763" y="176"/>
                  </a:lnTo>
                  <a:lnTo>
                    <a:pt x="1179" y="928"/>
                  </a:lnTo>
                  <a:lnTo>
                    <a:pt x="928" y="978"/>
                  </a:lnTo>
                  <a:lnTo>
                    <a:pt x="151" y="1153"/>
                  </a:lnTo>
                  <a:lnTo>
                    <a:pt x="151" y="1229"/>
                  </a:lnTo>
                  <a:cubicBezTo>
                    <a:pt x="126" y="1329"/>
                    <a:pt x="1" y="2657"/>
                    <a:pt x="251" y="4637"/>
                  </a:cubicBezTo>
                  <a:lnTo>
                    <a:pt x="251" y="4763"/>
                  </a:lnTo>
                  <a:lnTo>
                    <a:pt x="276" y="4763"/>
                  </a:lnTo>
                  <a:lnTo>
                    <a:pt x="377" y="4737"/>
                  </a:lnTo>
                  <a:cubicBezTo>
                    <a:pt x="427" y="4737"/>
                    <a:pt x="452" y="4712"/>
                    <a:pt x="477" y="4712"/>
                  </a:cubicBezTo>
                  <a:cubicBezTo>
                    <a:pt x="2231" y="4236"/>
                    <a:pt x="4813" y="3534"/>
                    <a:pt x="6717" y="3008"/>
                  </a:cubicBezTo>
                  <a:lnTo>
                    <a:pt x="6793" y="3008"/>
                  </a:lnTo>
                  <a:lnTo>
                    <a:pt x="6918" y="2958"/>
                  </a:lnTo>
                  <a:lnTo>
                    <a:pt x="6843" y="2833"/>
                  </a:lnTo>
                  <a:cubicBezTo>
                    <a:pt x="6066" y="1429"/>
                    <a:pt x="5740" y="301"/>
                    <a:pt x="5690" y="126"/>
                  </a:cubicBezTo>
                  <a:cubicBezTo>
                    <a:pt x="5690" y="126"/>
                    <a:pt x="5690" y="126"/>
                    <a:pt x="5690" y="101"/>
                  </a:cubicBezTo>
                  <a:lnTo>
                    <a:pt x="5665" y="76"/>
                  </a:lnTo>
                  <a:lnTo>
                    <a:pt x="56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2132298" y="2166076"/>
              <a:ext cx="304928" cy="119353"/>
            </a:xfrm>
            <a:custGeom>
              <a:avLst/>
              <a:gdLst/>
              <a:ahLst/>
              <a:cxnLst/>
              <a:rect l="l" t="t" r="r" b="b"/>
              <a:pathLst>
                <a:path w="10503" h="4111" extrusionOk="0">
                  <a:moveTo>
                    <a:pt x="10502" y="1"/>
                  </a:moveTo>
                  <a:cubicBezTo>
                    <a:pt x="9143" y="741"/>
                    <a:pt x="7837" y="1023"/>
                    <a:pt x="6583" y="1023"/>
                  </a:cubicBezTo>
                  <a:cubicBezTo>
                    <a:pt x="5248" y="1023"/>
                    <a:pt x="3973" y="703"/>
                    <a:pt x="2758" y="276"/>
                  </a:cubicBezTo>
                  <a:cubicBezTo>
                    <a:pt x="2683" y="652"/>
                    <a:pt x="2457" y="978"/>
                    <a:pt x="2131" y="1204"/>
                  </a:cubicBezTo>
                  <a:cubicBezTo>
                    <a:pt x="1555" y="1605"/>
                    <a:pt x="803" y="1705"/>
                    <a:pt x="101" y="1705"/>
                  </a:cubicBezTo>
                  <a:lnTo>
                    <a:pt x="1" y="1705"/>
                  </a:lnTo>
                  <a:cubicBezTo>
                    <a:pt x="627" y="2382"/>
                    <a:pt x="1204" y="3184"/>
                    <a:pt x="1780" y="4111"/>
                  </a:cubicBezTo>
                  <a:cubicBezTo>
                    <a:pt x="2964" y="3510"/>
                    <a:pt x="4297" y="3183"/>
                    <a:pt x="5648" y="3183"/>
                  </a:cubicBezTo>
                  <a:cubicBezTo>
                    <a:pt x="6214" y="3183"/>
                    <a:pt x="6782" y="3241"/>
                    <a:pt x="7344" y="3359"/>
                  </a:cubicBezTo>
                  <a:cubicBezTo>
                    <a:pt x="7444" y="3359"/>
                    <a:pt x="7545" y="3384"/>
                    <a:pt x="7645" y="3409"/>
                  </a:cubicBezTo>
                  <a:cubicBezTo>
                    <a:pt x="7795" y="3359"/>
                    <a:pt x="7946" y="3284"/>
                    <a:pt x="8096" y="3234"/>
                  </a:cubicBezTo>
                  <a:cubicBezTo>
                    <a:pt x="8372" y="2757"/>
                    <a:pt x="8647" y="2306"/>
                    <a:pt x="8973" y="1855"/>
                  </a:cubicBezTo>
                  <a:cubicBezTo>
                    <a:pt x="9449" y="1204"/>
                    <a:pt x="9951" y="602"/>
                    <a:pt x="10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2212340" y="2149354"/>
              <a:ext cx="240883" cy="46423"/>
            </a:xfrm>
            <a:custGeom>
              <a:avLst/>
              <a:gdLst/>
              <a:ahLst/>
              <a:cxnLst/>
              <a:rect l="l" t="t" r="r" b="b"/>
              <a:pathLst>
                <a:path w="8297" h="1599" extrusionOk="0">
                  <a:moveTo>
                    <a:pt x="8296" y="0"/>
                  </a:moveTo>
                  <a:lnTo>
                    <a:pt x="8296" y="0"/>
                  </a:lnTo>
                  <a:cubicBezTo>
                    <a:pt x="8196" y="75"/>
                    <a:pt x="8121" y="125"/>
                    <a:pt x="8021" y="176"/>
                  </a:cubicBezTo>
                  <a:cubicBezTo>
                    <a:pt x="6573" y="1057"/>
                    <a:pt x="5181" y="1382"/>
                    <a:pt x="3844" y="1382"/>
                  </a:cubicBezTo>
                  <a:cubicBezTo>
                    <a:pt x="2520" y="1382"/>
                    <a:pt x="1248" y="1063"/>
                    <a:pt x="26" y="652"/>
                  </a:cubicBezTo>
                  <a:cubicBezTo>
                    <a:pt x="26" y="727"/>
                    <a:pt x="26" y="802"/>
                    <a:pt x="1" y="852"/>
                  </a:cubicBezTo>
                  <a:cubicBezTo>
                    <a:pt x="1216" y="1279"/>
                    <a:pt x="2491" y="1599"/>
                    <a:pt x="3826" y="1599"/>
                  </a:cubicBezTo>
                  <a:cubicBezTo>
                    <a:pt x="5080" y="1599"/>
                    <a:pt x="6386" y="1317"/>
                    <a:pt x="7745" y="577"/>
                  </a:cubicBezTo>
                  <a:cubicBezTo>
                    <a:pt x="7921" y="401"/>
                    <a:pt x="8096" y="201"/>
                    <a:pt x="8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1776504" y="2182799"/>
              <a:ext cx="468614" cy="740038"/>
            </a:xfrm>
            <a:custGeom>
              <a:avLst/>
              <a:gdLst/>
              <a:ahLst/>
              <a:cxnLst/>
              <a:rect l="l" t="t" r="r" b="b"/>
              <a:pathLst>
                <a:path w="16141" h="25490" extrusionOk="0">
                  <a:moveTo>
                    <a:pt x="8597" y="1"/>
                  </a:moveTo>
                  <a:cubicBezTo>
                    <a:pt x="8572" y="26"/>
                    <a:pt x="8546" y="51"/>
                    <a:pt x="8521" y="76"/>
                  </a:cubicBezTo>
                  <a:cubicBezTo>
                    <a:pt x="8020" y="477"/>
                    <a:pt x="7369" y="703"/>
                    <a:pt x="6767" y="853"/>
                  </a:cubicBezTo>
                  <a:cubicBezTo>
                    <a:pt x="6692" y="878"/>
                    <a:pt x="6617" y="903"/>
                    <a:pt x="6541" y="928"/>
                  </a:cubicBezTo>
                  <a:cubicBezTo>
                    <a:pt x="6491" y="1179"/>
                    <a:pt x="6416" y="1455"/>
                    <a:pt x="6341" y="1705"/>
                  </a:cubicBezTo>
                  <a:cubicBezTo>
                    <a:pt x="6166" y="2482"/>
                    <a:pt x="5915" y="3284"/>
                    <a:pt x="5489" y="3961"/>
                  </a:cubicBezTo>
                  <a:cubicBezTo>
                    <a:pt x="5539" y="4036"/>
                    <a:pt x="5589" y="4136"/>
                    <a:pt x="5589" y="4262"/>
                  </a:cubicBezTo>
                  <a:cubicBezTo>
                    <a:pt x="5589" y="4512"/>
                    <a:pt x="5389" y="4738"/>
                    <a:pt x="5138" y="4738"/>
                  </a:cubicBezTo>
                  <a:cubicBezTo>
                    <a:pt x="4862" y="4738"/>
                    <a:pt x="4662" y="4512"/>
                    <a:pt x="4662" y="4262"/>
                  </a:cubicBezTo>
                  <a:cubicBezTo>
                    <a:pt x="4662" y="3986"/>
                    <a:pt x="4862" y="3785"/>
                    <a:pt x="5138" y="3785"/>
                  </a:cubicBezTo>
                  <a:cubicBezTo>
                    <a:pt x="5163" y="3785"/>
                    <a:pt x="5213" y="3785"/>
                    <a:pt x="5263" y="3811"/>
                  </a:cubicBezTo>
                  <a:cubicBezTo>
                    <a:pt x="5714" y="3134"/>
                    <a:pt x="5915" y="2307"/>
                    <a:pt x="6115" y="1555"/>
                  </a:cubicBezTo>
                  <a:cubicBezTo>
                    <a:pt x="6166" y="1354"/>
                    <a:pt x="6216" y="1179"/>
                    <a:pt x="6241" y="978"/>
                  </a:cubicBezTo>
                  <a:lnTo>
                    <a:pt x="6241" y="978"/>
                  </a:lnTo>
                  <a:cubicBezTo>
                    <a:pt x="5781" y="1083"/>
                    <a:pt x="5304" y="1135"/>
                    <a:pt x="4825" y="1135"/>
                  </a:cubicBezTo>
                  <a:cubicBezTo>
                    <a:pt x="4729" y="1135"/>
                    <a:pt x="4633" y="1133"/>
                    <a:pt x="4536" y="1129"/>
                  </a:cubicBezTo>
                  <a:cubicBezTo>
                    <a:pt x="2832" y="3109"/>
                    <a:pt x="1454" y="6467"/>
                    <a:pt x="602" y="10628"/>
                  </a:cubicBezTo>
                  <a:cubicBezTo>
                    <a:pt x="677" y="10653"/>
                    <a:pt x="727" y="10703"/>
                    <a:pt x="727" y="10803"/>
                  </a:cubicBezTo>
                  <a:cubicBezTo>
                    <a:pt x="501" y="11831"/>
                    <a:pt x="351" y="12858"/>
                    <a:pt x="201" y="13911"/>
                  </a:cubicBezTo>
                  <a:cubicBezTo>
                    <a:pt x="125" y="14537"/>
                    <a:pt x="75" y="15164"/>
                    <a:pt x="0" y="15791"/>
                  </a:cubicBezTo>
                  <a:cubicBezTo>
                    <a:pt x="501" y="16768"/>
                    <a:pt x="978" y="17745"/>
                    <a:pt x="1479" y="18748"/>
                  </a:cubicBezTo>
                  <a:cubicBezTo>
                    <a:pt x="1704" y="19199"/>
                    <a:pt x="1930" y="19675"/>
                    <a:pt x="2181" y="20126"/>
                  </a:cubicBezTo>
                  <a:cubicBezTo>
                    <a:pt x="2331" y="20452"/>
                    <a:pt x="2481" y="20753"/>
                    <a:pt x="2582" y="21079"/>
                  </a:cubicBezTo>
                  <a:cubicBezTo>
                    <a:pt x="2582" y="21079"/>
                    <a:pt x="2582" y="21079"/>
                    <a:pt x="2582" y="21104"/>
                  </a:cubicBezTo>
                  <a:cubicBezTo>
                    <a:pt x="2632" y="21204"/>
                    <a:pt x="2657" y="21304"/>
                    <a:pt x="2657" y="21405"/>
                  </a:cubicBezTo>
                  <a:cubicBezTo>
                    <a:pt x="2657" y="21580"/>
                    <a:pt x="2632" y="21730"/>
                    <a:pt x="2556" y="21881"/>
                  </a:cubicBezTo>
                  <a:cubicBezTo>
                    <a:pt x="2381" y="22232"/>
                    <a:pt x="2030" y="22482"/>
                    <a:pt x="1704" y="22683"/>
                  </a:cubicBezTo>
                  <a:cubicBezTo>
                    <a:pt x="1729" y="23635"/>
                    <a:pt x="1078" y="24462"/>
                    <a:pt x="176" y="24688"/>
                  </a:cubicBezTo>
                  <a:cubicBezTo>
                    <a:pt x="451" y="24913"/>
                    <a:pt x="702" y="25189"/>
                    <a:pt x="902" y="25490"/>
                  </a:cubicBezTo>
                  <a:lnTo>
                    <a:pt x="14537" y="25114"/>
                  </a:lnTo>
                  <a:cubicBezTo>
                    <a:pt x="14787" y="25039"/>
                    <a:pt x="15013" y="24989"/>
                    <a:pt x="15188" y="24938"/>
                  </a:cubicBezTo>
                  <a:cubicBezTo>
                    <a:pt x="15364" y="24688"/>
                    <a:pt x="15614" y="24437"/>
                    <a:pt x="15915" y="24237"/>
                  </a:cubicBezTo>
                  <a:cubicBezTo>
                    <a:pt x="15990" y="24187"/>
                    <a:pt x="16040" y="24136"/>
                    <a:pt x="16115" y="24086"/>
                  </a:cubicBezTo>
                  <a:cubicBezTo>
                    <a:pt x="16115" y="24011"/>
                    <a:pt x="16115" y="23911"/>
                    <a:pt x="16115" y="23811"/>
                  </a:cubicBezTo>
                  <a:cubicBezTo>
                    <a:pt x="16141" y="23735"/>
                    <a:pt x="16115" y="23660"/>
                    <a:pt x="16115" y="23585"/>
                  </a:cubicBezTo>
                  <a:cubicBezTo>
                    <a:pt x="16040" y="23560"/>
                    <a:pt x="15965" y="23535"/>
                    <a:pt x="15890" y="23510"/>
                  </a:cubicBezTo>
                  <a:cubicBezTo>
                    <a:pt x="15038" y="23234"/>
                    <a:pt x="14286" y="22808"/>
                    <a:pt x="13609" y="22257"/>
                  </a:cubicBezTo>
                  <a:cubicBezTo>
                    <a:pt x="13434" y="22207"/>
                    <a:pt x="13258" y="22106"/>
                    <a:pt x="13108" y="22006"/>
                  </a:cubicBezTo>
                  <a:cubicBezTo>
                    <a:pt x="12782" y="21806"/>
                    <a:pt x="12531" y="21530"/>
                    <a:pt x="12281" y="21279"/>
                  </a:cubicBezTo>
                  <a:cubicBezTo>
                    <a:pt x="11554" y="20578"/>
                    <a:pt x="10902" y="19851"/>
                    <a:pt x="10376" y="18974"/>
                  </a:cubicBezTo>
                  <a:cubicBezTo>
                    <a:pt x="9724" y="18948"/>
                    <a:pt x="9098" y="18623"/>
                    <a:pt x="8747" y="18046"/>
                  </a:cubicBezTo>
                  <a:cubicBezTo>
                    <a:pt x="8321" y="17319"/>
                    <a:pt x="8396" y="16417"/>
                    <a:pt x="8922" y="15765"/>
                  </a:cubicBezTo>
                  <a:cubicBezTo>
                    <a:pt x="9048" y="15615"/>
                    <a:pt x="9198" y="15490"/>
                    <a:pt x="9349" y="15390"/>
                  </a:cubicBezTo>
                  <a:cubicBezTo>
                    <a:pt x="9273" y="14588"/>
                    <a:pt x="9248" y="13786"/>
                    <a:pt x="9349" y="12984"/>
                  </a:cubicBezTo>
                  <a:cubicBezTo>
                    <a:pt x="9374" y="12708"/>
                    <a:pt x="9449" y="12407"/>
                    <a:pt x="9499" y="12106"/>
                  </a:cubicBezTo>
                  <a:cubicBezTo>
                    <a:pt x="9499" y="12106"/>
                    <a:pt x="9499" y="12081"/>
                    <a:pt x="9474" y="12056"/>
                  </a:cubicBezTo>
                  <a:cubicBezTo>
                    <a:pt x="9424" y="11505"/>
                    <a:pt x="9474" y="10903"/>
                    <a:pt x="9499" y="10327"/>
                  </a:cubicBezTo>
                  <a:cubicBezTo>
                    <a:pt x="9549" y="9851"/>
                    <a:pt x="9624" y="9374"/>
                    <a:pt x="9750" y="8923"/>
                  </a:cubicBezTo>
                  <a:cubicBezTo>
                    <a:pt x="9975" y="7996"/>
                    <a:pt x="10351" y="7119"/>
                    <a:pt x="10877" y="6342"/>
                  </a:cubicBezTo>
                  <a:cubicBezTo>
                    <a:pt x="11704" y="5139"/>
                    <a:pt x="12782" y="4186"/>
                    <a:pt x="14035" y="3535"/>
                  </a:cubicBezTo>
                  <a:cubicBezTo>
                    <a:pt x="13459" y="2608"/>
                    <a:pt x="12882" y="1806"/>
                    <a:pt x="12256" y="1129"/>
                  </a:cubicBezTo>
                  <a:cubicBezTo>
                    <a:pt x="11805" y="1129"/>
                    <a:pt x="11354" y="1079"/>
                    <a:pt x="10902" y="978"/>
                  </a:cubicBezTo>
                  <a:lnTo>
                    <a:pt x="10902" y="978"/>
                  </a:lnTo>
                  <a:cubicBezTo>
                    <a:pt x="10953" y="1179"/>
                    <a:pt x="11003" y="1354"/>
                    <a:pt x="11053" y="1555"/>
                  </a:cubicBezTo>
                  <a:cubicBezTo>
                    <a:pt x="11228" y="2307"/>
                    <a:pt x="11454" y="3134"/>
                    <a:pt x="11905" y="3811"/>
                  </a:cubicBezTo>
                  <a:cubicBezTo>
                    <a:pt x="11930" y="3785"/>
                    <a:pt x="11980" y="3785"/>
                    <a:pt x="12030" y="3785"/>
                  </a:cubicBezTo>
                  <a:cubicBezTo>
                    <a:pt x="12281" y="3785"/>
                    <a:pt x="12481" y="3986"/>
                    <a:pt x="12481" y="4262"/>
                  </a:cubicBezTo>
                  <a:cubicBezTo>
                    <a:pt x="12481" y="4512"/>
                    <a:pt x="12281" y="4738"/>
                    <a:pt x="12030" y="4738"/>
                  </a:cubicBezTo>
                  <a:cubicBezTo>
                    <a:pt x="11780" y="4738"/>
                    <a:pt x="11579" y="4512"/>
                    <a:pt x="11579" y="4262"/>
                  </a:cubicBezTo>
                  <a:cubicBezTo>
                    <a:pt x="11579" y="4136"/>
                    <a:pt x="11604" y="4036"/>
                    <a:pt x="11679" y="3961"/>
                  </a:cubicBezTo>
                  <a:cubicBezTo>
                    <a:pt x="11228" y="3284"/>
                    <a:pt x="11003" y="2482"/>
                    <a:pt x="10802" y="1705"/>
                  </a:cubicBezTo>
                  <a:cubicBezTo>
                    <a:pt x="10752" y="1455"/>
                    <a:pt x="10677" y="1179"/>
                    <a:pt x="10627" y="928"/>
                  </a:cubicBezTo>
                  <a:cubicBezTo>
                    <a:pt x="10351" y="853"/>
                    <a:pt x="10050" y="778"/>
                    <a:pt x="9800" y="678"/>
                  </a:cubicBezTo>
                  <a:cubicBezTo>
                    <a:pt x="9499" y="577"/>
                    <a:pt x="8973" y="327"/>
                    <a:pt x="85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1769943" y="2491066"/>
              <a:ext cx="27668" cy="150185"/>
            </a:xfrm>
            <a:custGeom>
              <a:avLst/>
              <a:gdLst/>
              <a:ahLst/>
              <a:cxnLst/>
              <a:rect l="l" t="t" r="r" b="b"/>
              <a:pathLst>
                <a:path w="953" h="5173" extrusionOk="0">
                  <a:moveTo>
                    <a:pt x="789" y="1"/>
                  </a:moveTo>
                  <a:cubicBezTo>
                    <a:pt x="745" y="1"/>
                    <a:pt x="696" y="33"/>
                    <a:pt x="677" y="110"/>
                  </a:cubicBezTo>
                  <a:cubicBezTo>
                    <a:pt x="376" y="1614"/>
                    <a:pt x="151" y="3168"/>
                    <a:pt x="1" y="4696"/>
                  </a:cubicBezTo>
                  <a:cubicBezTo>
                    <a:pt x="76" y="4847"/>
                    <a:pt x="151" y="4997"/>
                    <a:pt x="226" y="5173"/>
                  </a:cubicBezTo>
                  <a:cubicBezTo>
                    <a:pt x="301" y="4546"/>
                    <a:pt x="351" y="3919"/>
                    <a:pt x="427" y="3293"/>
                  </a:cubicBezTo>
                  <a:cubicBezTo>
                    <a:pt x="577" y="2240"/>
                    <a:pt x="727" y="1213"/>
                    <a:pt x="953" y="185"/>
                  </a:cubicBezTo>
                  <a:cubicBezTo>
                    <a:pt x="953" y="85"/>
                    <a:pt x="903" y="35"/>
                    <a:pt x="828" y="10"/>
                  </a:cubicBezTo>
                  <a:cubicBezTo>
                    <a:pt x="816" y="4"/>
                    <a:pt x="803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1940219" y="2098402"/>
              <a:ext cx="13123" cy="1481"/>
            </a:xfrm>
            <a:custGeom>
              <a:avLst/>
              <a:gdLst/>
              <a:ahLst/>
              <a:cxnLst/>
              <a:rect l="l" t="t" r="r" b="b"/>
              <a:pathLst>
                <a:path w="452" h="51" extrusionOk="0">
                  <a:moveTo>
                    <a:pt x="376" y="1"/>
                  </a:moveTo>
                  <a:cubicBezTo>
                    <a:pt x="251" y="1"/>
                    <a:pt x="126" y="26"/>
                    <a:pt x="0" y="51"/>
                  </a:cubicBezTo>
                  <a:cubicBezTo>
                    <a:pt x="151" y="26"/>
                    <a:pt x="301" y="2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1837618" y="2106414"/>
              <a:ext cx="131720" cy="102165"/>
            </a:xfrm>
            <a:custGeom>
              <a:avLst/>
              <a:gdLst/>
              <a:ahLst/>
              <a:cxnLst/>
              <a:rect l="l" t="t" r="r" b="b"/>
              <a:pathLst>
                <a:path w="4537" h="3519" extrusionOk="0">
                  <a:moveTo>
                    <a:pt x="4411" y="0"/>
                  </a:moveTo>
                  <a:cubicBezTo>
                    <a:pt x="3634" y="25"/>
                    <a:pt x="2832" y="76"/>
                    <a:pt x="2081" y="301"/>
                  </a:cubicBezTo>
                  <a:cubicBezTo>
                    <a:pt x="1655" y="401"/>
                    <a:pt x="1203" y="602"/>
                    <a:pt x="878" y="903"/>
                  </a:cubicBezTo>
                  <a:cubicBezTo>
                    <a:pt x="276" y="1454"/>
                    <a:pt x="0" y="2381"/>
                    <a:pt x="727" y="2958"/>
                  </a:cubicBezTo>
                  <a:cubicBezTo>
                    <a:pt x="1254" y="3367"/>
                    <a:pt x="1931" y="3519"/>
                    <a:pt x="2631" y="3519"/>
                  </a:cubicBezTo>
                  <a:cubicBezTo>
                    <a:pt x="2831" y="3519"/>
                    <a:pt x="3033" y="3506"/>
                    <a:pt x="3233" y="3484"/>
                  </a:cubicBezTo>
                  <a:cubicBezTo>
                    <a:pt x="2482" y="3259"/>
                    <a:pt x="2356" y="2507"/>
                    <a:pt x="2482" y="2081"/>
                  </a:cubicBezTo>
                  <a:cubicBezTo>
                    <a:pt x="2507" y="1980"/>
                    <a:pt x="2582" y="1880"/>
                    <a:pt x="2682" y="1805"/>
                  </a:cubicBezTo>
                  <a:cubicBezTo>
                    <a:pt x="2657" y="1755"/>
                    <a:pt x="2632" y="1655"/>
                    <a:pt x="2732" y="1629"/>
                  </a:cubicBezTo>
                  <a:cubicBezTo>
                    <a:pt x="3259" y="1304"/>
                    <a:pt x="3910" y="1103"/>
                    <a:pt x="4537" y="1028"/>
                  </a:cubicBezTo>
                  <a:cubicBezTo>
                    <a:pt x="4537" y="1003"/>
                    <a:pt x="4537" y="978"/>
                    <a:pt x="4537" y="953"/>
                  </a:cubicBezTo>
                  <a:cubicBezTo>
                    <a:pt x="4512" y="652"/>
                    <a:pt x="4462" y="326"/>
                    <a:pt x="4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2082826" y="2104963"/>
              <a:ext cx="130995" cy="103065"/>
            </a:xfrm>
            <a:custGeom>
              <a:avLst/>
              <a:gdLst/>
              <a:ahLst/>
              <a:cxnLst/>
              <a:rect l="l" t="t" r="r" b="b"/>
              <a:pathLst>
                <a:path w="4512" h="3550" extrusionOk="0">
                  <a:moveTo>
                    <a:pt x="1" y="0"/>
                  </a:moveTo>
                  <a:cubicBezTo>
                    <a:pt x="1" y="151"/>
                    <a:pt x="1" y="326"/>
                    <a:pt x="26" y="502"/>
                  </a:cubicBezTo>
                  <a:cubicBezTo>
                    <a:pt x="26" y="702"/>
                    <a:pt x="26" y="903"/>
                    <a:pt x="26" y="1078"/>
                  </a:cubicBezTo>
                  <a:cubicBezTo>
                    <a:pt x="51" y="1103"/>
                    <a:pt x="101" y="1103"/>
                    <a:pt x="126" y="1103"/>
                  </a:cubicBezTo>
                  <a:cubicBezTo>
                    <a:pt x="702" y="1178"/>
                    <a:pt x="1279" y="1379"/>
                    <a:pt x="1780" y="1679"/>
                  </a:cubicBezTo>
                  <a:cubicBezTo>
                    <a:pt x="1855" y="1705"/>
                    <a:pt x="1855" y="1805"/>
                    <a:pt x="1830" y="1855"/>
                  </a:cubicBezTo>
                  <a:cubicBezTo>
                    <a:pt x="1905" y="1930"/>
                    <a:pt x="1980" y="2030"/>
                    <a:pt x="2006" y="2131"/>
                  </a:cubicBezTo>
                  <a:cubicBezTo>
                    <a:pt x="2156" y="2557"/>
                    <a:pt x="2031" y="3283"/>
                    <a:pt x="1304" y="3534"/>
                  </a:cubicBezTo>
                  <a:cubicBezTo>
                    <a:pt x="1469" y="3543"/>
                    <a:pt x="1631" y="3549"/>
                    <a:pt x="1790" y="3549"/>
                  </a:cubicBezTo>
                  <a:cubicBezTo>
                    <a:pt x="2067" y="3549"/>
                    <a:pt x="2337" y="3532"/>
                    <a:pt x="2607" y="3484"/>
                  </a:cubicBezTo>
                  <a:cubicBezTo>
                    <a:pt x="3133" y="3384"/>
                    <a:pt x="3710" y="3183"/>
                    <a:pt x="4036" y="2732"/>
                  </a:cubicBezTo>
                  <a:cubicBezTo>
                    <a:pt x="4512" y="2080"/>
                    <a:pt x="3986" y="1203"/>
                    <a:pt x="3434" y="777"/>
                  </a:cubicBezTo>
                  <a:cubicBezTo>
                    <a:pt x="2507" y="101"/>
                    <a:pt x="1178" y="50"/>
                    <a:pt x="76" y="25"/>
                  </a:cubicBezTo>
                  <a:cubicBezTo>
                    <a:pt x="51" y="25"/>
                    <a:pt x="26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1975145" y="2103511"/>
              <a:ext cx="101904" cy="42939"/>
            </a:xfrm>
            <a:custGeom>
              <a:avLst/>
              <a:gdLst/>
              <a:ahLst/>
              <a:cxnLst/>
              <a:rect l="l" t="t" r="r" b="b"/>
              <a:pathLst>
                <a:path w="3510" h="1479" extrusionOk="0">
                  <a:moveTo>
                    <a:pt x="3434" y="0"/>
                  </a:moveTo>
                  <a:cubicBezTo>
                    <a:pt x="2855" y="129"/>
                    <a:pt x="2263" y="191"/>
                    <a:pt x="1671" y="191"/>
                  </a:cubicBezTo>
                  <a:cubicBezTo>
                    <a:pt x="1110" y="191"/>
                    <a:pt x="549" y="135"/>
                    <a:pt x="0" y="25"/>
                  </a:cubicBezTo>
                  <a:lnTo>
                    <a:pt x="0" y="25"/>
                  </a:lnTo>
                  <a:cubicBezTo>
                    <a:pt x="0" y="151"/>
                    <a:pt x="25" y="276"/>
                    <a:pt x="25" y="401"/>
                  </a:cubicBezTo>
                  <a:cubicBezTo>
                    <a:pt x="50" y="627"/>
                    <a:pt x="25" y="877"/>
                    <a:pt x="50" y="1103"/>
                  </a:cubicBezTo>
                  <a:cubicBezTo>
                    <a:pt x="552" y="1103"/>
                    <a:pt x="1303" y="1153"/>
                    <a:pt x="1755" y="1479"/>
                  </a:cubicBezTo>
                  <a:cubicBezTo>
                    <a:pt x="2144" y="1213"/>
                    <a:pt x="2650" y="1114"/>
                    <a:pt x="3136" y="1114"/>
                  </a:cubicBezTo>
                  <a:cubicBezTo>
                    <a:pt x="3245" y="1114"/>
                    <a:pt x="3353" y="1119"/>
                    <a:pt x="3459" y="1128"/>
                  </a:cubicBezTo>
                  <a:cubicBezTo>
                    <a:pt x="3509" y="802"/>
                    <a:pt x="3459" y="476"/>
                    <a:pt x="3434" y="151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1967132" y="2103511"/>
              <a:ext cx="9494" cy="32749"/>
            </a:xfrm>
            <a:custGeom>
              <a:avLst/>
              <a:gdLst/>
              <a:ahLst/>
              <a:cxnLst/>
              <a:rect l="l" t="t" r="r" b="b"/>
              <a:pathLst>
                <a:path w="327" h="1128" extrusionOk="0">
                  <a:moveTo>
                    <a:pt x="76" y="0"/>
                  </a:moveTo>
                  <a:cubicBezTo>
                    <a:pt x="76" y="25"/>
                    <a:pt x="51" y="75"/>
                    <a:pt x="1" y="100"/>
                  </a:cubicBezTo>
                  <a:cubicBezTo>
                    <a:pt x="1" y="426"/>
                    <a:pt x="51" y="752"/>
                    <a:pt x="76" y="1053"/>
                  </a:cubicBezTo>
                  <a:cubicBezTo>
                    <a:pt x="76" y="1078"/>
                    <a:pt x="76" y="1103"/>
                    <a:pt x="76" y="1128"/>
                  </a:cubicBezTo>
                  <a:lnTo>
                    <a:pt x="226" y="1128"/>
                  </a:lnTo>
                  <a:cubicBezTo>
                    <a:pt x="251" y="1128"/>
                    <a:pt x="301" y="1103"/>
                    <a:pt x="326" y="1103"/>
                  </a:cubicBezTo>
                  <a:cubicBezTo>
                    <a:pt x="301" y="877"/>
                    <a:pt x="326" y="627"/>
                    <a:pt x="301" y="401"/>
                  </a:cubicBezTo>
                  <a:cubicBezTo>
                    <a:pt x="301" y="276"/>
                    <a:pt x="276" y="151"/>
                    <a:pt x="276" y="25"/>
                  </a:cubicBezTo>
                  <a:cubicBezTo>
                    <a:pt x="201" y="25"/>
                    <a:pt x="151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2074813" y="2102060"/>
              <a:ext cx="8768" cy="34200"/>
            </a:xfrm>
            <a:custGeom>
              <a:avLst/>
              <a:gdLst/>
              <a:ahLst/>
              <a:cxnLst/>
              <a:rect l="l" t="t" r="r" b="b"/>
              <a:pathLst>
                <a:path w="302" h="1178" extrusionOk="0">
                  <a:moveTo>
                    <a:pt x="226" y="0"/>
                  </a:moveTo>
                  <a:cubicBezTo>
                    <a:pt x="151" y="25"/>
                    <a:pt x="76" y="25"/>
                    <a:pt x="1" y="50"/>
                  </a:cubicBezTo>
                  <a:cubicBezTo>
                    <a:pt x="1" y="100"/>
                    <a:pt x="1" y="150"/>
                    <a:pt x="1" y="201"/>
                  </a:cubicBezTo>
                  <a:cubicBezTo>
                    <a:pt x="26" y="526"/>
                    <a:pt x="76" y="852"/>
                    <a:pt x="26" y="1178"/>
                  </a:cubicBezTo>
                  <a:lnTo>
                    <a:pt x="302" y="1178"/>
                  </a:lnTo>
                  <a:cubicBezTo>
                    <a:pt x="302" y="1003"/>
                    <a:pt x="302" y="802"/>
                    <a:pt x="302" y="602"/>
                  </a:cubicBezTo>
                  <a:cubicBezTo>
                    <a:pt x="277" y="426"/>
                    <a:pt x="277" y="251"/>
                    <a:pt x="277" y="100"/>
                  </a:cubicBezTo>
                  <a:cubicBezTo>
                    <a:pt x="251" y="75"/>
                    <a:pt x="226" y="25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1794679" y="1970339"/>
              <a:ext cx="83701" cy="88085"/>
            </a:xfrm>
            <a:custGeom>
              <a:avLst/>
              <a:gdLst/>
              <a:ahLst/>
              <a:cxnLst/>
              <a:rect l="l" t="t" r="r" b="b"/>
              <a:pathLst>
                <a:path w="2883" h="3034" extrusionOk="0">
                  <a:moveTo>
                    <a:pt x="652" y="1"/>
                  </a:moveTo>
                  <a:cubicBezTo>
                    <a:pt x="552" y="51"/>
                    <a:pt x="427" y="101"/>
                    <a:pt x="301" y="126"/>
                  </a:cubicBezTo>
                  <a:cubicBezTo>
                    <a:pt x="201" y="151"/>
                    <a:pt x="101" y="176"/>
                    <a:pt x="1" y="176"/>
                  </a:cubicBezTo>
                  <a:cubicBezTo>
                    <a:pt x="778" y="1329"/>
                    <a:pt x="1780" y="2181"/>
                    <a:pt x="2632" y="2858"/>
                  </a:cubicBezTo>
                  <a:cubicBezTo>
                    <a:pt x="2707" y="2933"/>
                    <a:pt x="2783" y="2983"/>
                    <a:pt x="2883" y="3033"/>
                  </a:cubicBezTo>
                  <a:cubicBezTo>
                    <a:pt x="2206" y="2482"/>
                    <a:pt x="1655" y="1805"/>
                    <a:pt x="1204" y="1053"/>
                  </a:cubicBezTo>
                  <a:cubicBezTo>
                    <a:pt x="1003" y="727"/>
                    <a:pt x="828" y="377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2205808" y="1951439"/>
              <a:ext cx="50226" cy="69126"/>
            </a:xfrm>
            <a:custGeom>
              <a:avLst/>
              <a:gdLst/>
              <a:ahLst/>
              <a:cxnLst/>
              <a:rect l="l" t="t" r="r" b="b"/>
              <a:pathLst>
                <a:path w="1730" h="2381" extrusionOk="0">
                  <a:moveTo>
                    <a:pt x="1228" y="0"/>
                  </a:moveTo>
                  <a:cubicBezTo>
                    <a:pt x="1053" y="526"/>
                    <a:pt x="827" y="1028"/>
                    <a:pt x="552" y="1529"/>
                  </a:cubicBezTo>
                  <a:cubicBezTo>
                    <a:pt x="376" y="1830"/>
                    <a:pt x="201" y="2105"/>
                    <a:pt x="0" y="2381"/>
                  </a:cubicBezTo>
                  <a:cubicBezTo>
                    <a:pt x="602" y="1729"/>
                    <a:pt x="1253" y="977"/>
                    <a:pt x="1729" y="50"/>
                  </a:cubicBezTo>
                  <a:cubicBezTo>
                    <a:pt x="1554" y="50"/>
                    <a:pt x="1379" y="25"/>
                    <a:pt x="1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1733565" y="1867012"/>
              <a:ext cx="77168" cy="101294"/>
            </a:xfrm>
            <a:custGeom>
              <a:avLst/>
              <a:gdLst/>
              <a:ahLst/>
              <a:cxnLst/>
              <a:rect l="l" t="t" r="r" b="b"/>
              <a:pathLst>
                <a:path w="2658" h="3489" extrusionOk="0">
                  <a:moveTo>
                    <a:pt x="1830" y="1"/>
                  </a:moveTo>
                  <a:cubicBezTo>
                    <a:pt x="1228" y="51"/>
                    <a:pt x="652" y="377"/>
                    <a:pt x="351" y="928"/>
                  </a:cubicBezTo>
                  <a:cubicBezTo>
                    <a:pt x="0" y="1580"/>
                    <a:pt x="101" y="2407"/>
                    <a:pt x="602" y="2933"/>
                  </a:cubicBezTo>
                  <a:cubicBezTo>
                    <a:pt x="962" y="3293"/>
                    <a:pt x="1438" y="3489"/>
                    <a:pt x="1920" y="3489"/>
                  </a:cubicBezTo>
                  <a:cubicBezTo>
                    <a:pt x="2143" y="3489"/>
                    <a:pt x="2368" y="3446"/>
                    <a:pt x="2582" y="3359"/>
                  </a:cubicBezTo>
                  <a:cubicBezTo>
                    <a:pt x="2607" y="3334"/>
                    <a:pt x="2632" y="3334"/>
                    <a:pt x="2657" y="3309"/>
                  </a:cubicBezTo>
                  <a:cubicBezTo>
                    <a:pt x="2231" y="2256"/>
                    <a:pt x="1980" y="1129"/>
                    <a:pt x="1830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1725552" y="1859754"/>
              <a:ext cx="88085" cy="116014"/>
            </a:xfrm>
            <a:custGeom>
              <a:avLst/>
              <a:gdLst/>
              <a:ahLst/>
              <a:cxnLst/>
              <a:rect l="l" t="t" r="r" b="b"/>
              <a:pathLst>
                <a:path w="3034" h="3996" extrusionOk="0">
                  <a:moveTo>
                    <a:pt x="2081" y="0"/>
                  </a:moveTo>
                  <a:cubicBezTo>
                    <a:pt x="1730" y="25"/>
                    <a:pt x="1379" y="125"/>
                    <a:pt x="1103" y="301"/>
                  </a:cubicBezTo>
                  <a:cubicBezTo>
                    <a:pt x="878" y="426"/>
                    <a:pt x="702" y="602"/>
                    <a:pt x="552" y="777"/>
                  </a:cubicBezTo>
                  <a:cubicBezTo>
                    <a:pt x="51" y="1454"/>
                    <a:pt x="1" y="2406"/>
                    <a:pt x="477" y="3108"/>
                  </a:cubicBezTo>
                  <a:cubicBezTo>
                    <a:pt x="863" y="3675"/>
                    <a:pt x="1515" y="3996"/>
                    <a:pt x="2174" y="3996"/>
                  </a:cubicBezTo>
                  <a:cubicBezTo>
                    <a:pt x="2244" y="3996"/>
                    <a:pt x="2313" y="3992"/>
                    <a:pt x="2382" y="3985"/>
                  </a:cubicBezTo>
                  <a:cubicBezTo>
                    <a:pt x="2482" y="3985"/>
                    <a:pt x="2582" y="3960"/>
                    <a:pt x="2682" y="3935"/>
                  </a:cubicBezTo>
                  <a:cubicBezTo>
                    <a:pt x="2808" y="3910"/>
                    <a:pt x="2933" y="3860"/>
                    <a:pt x="3033" y="3810"/>
                  </a:cubicBezTo>
                  <a:cubicBezTo>
                    <a:pt x="3008" y="3734"/>
                    <a:pt x="2958" y="3659"/>
                    <a:pt x="2933" y="3559"/>
                  </a:cubicBezTo>
                  <a:cubicBezTo>
                    <a:pt x="2908" y="3584"/>
                    <a:pt x="2883" y="3584"/>
                    <a:pt x="2858" y="3609"/>
                  </a:cubicBezTo>
                  <a:cubicBezTo>
                    <a:pt x="2644" y="3696"/>
                    <a:pt x="2419" y="3739"/>
                    <a:pt x="2196" y="3739"/>
                  </a:cubicBezTo>
                  <a:cubicBezTo>
                    <a:pt x="1714" y="3739"/>
                    <a:pt x="1238" y="3543"/>
                    <a:pt x="878" y="3183"/>
                  </a:cubicBezTo>
                  <a:cubicBezTo>
                    <a:pt x="377" y="2657"/>
                    <a:pt x="276" y="1830"/>
                    <a:pt x="627" y="1178"/>
                  </a:cubicBezTo>
                  <a:cubicBezTo>
                    <a:pt x="928" y="627"/>
                    <a:pt x="1504" y="301"/>
                    <a:pt x="2106" y="251"/>
                  </a:cubicBezTo>
                  <a:cubicBezTo>
                    <a:pt x="2106" y="176"/>
                    <a:pt x="2081" y="75"/>
                    <a:pt x="2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2247992" y="1878655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26"/>
                    <a:pt x="1" y="51"/>
                    <a:pt x="1" y="101"/>
                  </a:cubicBezTo>
                  <a:cubicBezTo>
                    <a:pt x="1" y="51"/>
                    <a:pt x="26" y="26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243637" y="1844454"/>
              <a:ext cx="64046" cy="100743"/>
            </a:xfrm>
            <a:custGeom>
              <a:avLst/>
              <a:gdLst/>
              <a:ahLst/>
              <a:cxnLst/>
              <a:rect l="l" t="t" r="r" b="b"/>
              <a:pathLst>
                <a:path w="2206" h="3470" extrusionOk="0">
                  <a:moveTo>
                    <a:pt x="502" y="1"/>
                  </a:moveTo>
                  <a:cubicBezTo>
                    <a:pt x="477" y="1154"/>
                    <a:pt x="326" y="2307"/>
                    <a:pt x="0" y="3409"/>
                  </a:cubicBezTo>
                  <a:cubicBezTo>
                    <a:pt x="141" y="3449"/>
                    <a:pt x="285" y="3469"/>
                    <a:pt x="430" y="3469"/>
                  </a:cubicBezTo>
                  <a:cubicBezTo>
                    <a:pt x="648" y="3469"/>
                    <a:pt x="868" y="3424"/>
                    <a:pt x="1078" y="3334"/>
                  </a:cubicBezTo>
                  <a:cubicBezTo>
                    <a:pt x="1780" y="3058"/>
                    <a:pt x="2206" y="2382"/>
                    <a:pt x="2181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241460" y="1836470"/>
              <a:ext cx="74962" cy="116449"/>
            </a:xfrm>
            <a:custGeom>
              <a:avLst/>
              <a:gdLst/>
              <a:ahLst/>
              <a:cxnLst/>
              <a:rect l="l" t="t" r="r" b="b"/>
              <a:pathLst>
                <a:path w="2582" h="4011" extrusionOk="0">
                  <a:moveTo>
                    <a:pt x="652" y="0"/>
                  </a:moveTo>
                  <a:cubicBezTo>
                    <a:pt x="627" y="50"/>
                    <a:pt x="602" y="75"/>
                    <a:pt x="577" y="100"/>
                  </a:cubicBezTo>
                  <a:cubicBezTo>
                    <a:pt x="577" y="150"/>
                    <a:pt x="577" y="226"/>
                    <a:pt x="577" y="276"/>
                  </a:cubicBezTo>
                  <a:lnTo>
                    <a:pt x="727" y="276"/>
                  </a:lnTo>
                  <a:cubicBezTo>
                    <a:pt x="1554" y="376"/>
                    <a:pt x="2206" y="1078"/>
                    <a:pt x="2256" y="1905"/>
                  </a:cubicBezTo>
                  <a:cubicBezTo>
                    <a:pt x="2281" y="2657"/>
                    <a:pt x="1855" y="3333"/>
                    <a:pt x="1153" y="3609"/>
                  </a:cubicBezTo>
                  <a:cubicBezTo>
                    <a:pt x="943" y="3699"/>
                    <a:pt x="723" y="3744"/>
                    <a:pt x="505" y="3744"/>
                  </a:cubicBezTo>
                  <a:cubicBezTo>
                    <a:pt x="360" y="3744"/>
                    <a:pt x="216" y="3724"/>
                    <a:pt x="75" y="3684"/>
                  </a:cubicBezTo>
                  <a:cubicBezTo>
                    <a:pt x="50" y="3785"/>
                    <a:pt x="25" y="3860"/>
                    <a:pt x="0" y="3960"/>
                  </a:cubicBezTo>
                  <a:cubicBezTo>
                    <a:pt x="151" y="3985"/>
                    <a:pt x="326" y="4010"/>
                    <a:pt x="501" y="4010"/>
                  </a:cubicBezTo>
                  <a:cubicBezTo>
                    <a:pt x="652" y="4010"/>
                    <a:pt x="827" y="3985"/>
                    <a:pt x="978" y="3960"/>
                  </a:cubicBezTo>
                  <a:cubicBezTo>
                    <a:pt x="1905" y="3734"/>
                    <a:pt x="2582" y="2857"/>
                    <a:pt x="2532" y="1905"/>
                  </a:cubicBezTo>
                  <a:cubicBezTo>
                    <a:pt x="2481" y="1178"/>
                    <a:pt x="2055" y="526"/>
                    <a:pt x="1379" y="201"/>
                  </a:cubicBezTo>
                  <a:cubicBezTo>
                    <a:pt x="1303" y="150"/>
                    <a:pt x="1203" y="125"/>
                    <a:pt x="1103" y="100"/>
                  </a:cubicBezTo>
                  <a:cubicBezTo>
                    <a:pt x="953" y="50"/>
                    <a:pt x="802" y="25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1793953" y="1768070"/>
              <a:ext cx="454794" cy="333351"/>
            </a:xfrm>
            <a:custGeom>
              <a:avLst/>
              <a:gdLst/>
              <a:ahLst/>
              <a:cxnLst/>
              <a:rect l="l" t="t" r="r" b="b"/>
              <a:pathLst>
                <a:path w="15665" h="11482" extrusionOk="0">
                  <a:moveTo>
                    <a:pt x="11580" y="3534"/>
                  </a:moveTo>
                  <a:cubicBezTo>
                    <a:pt x="11981" y="3534"/>
                    <a:pt x="12306" y="4060"/>
                    <a:pt x="12357" y="4762"/>
                  </a:cubicBezTo>
                  <a:cubicBezTo>
                    <a:pt x="12382" y="5439"/>
                    <a:pt x="12106" y="6015"/>
                    <a:pt x="11705" y="6015"/>
                  </a:cubicBezTo>
                  <a:cubicBezTo>
                    <a:pt x="11696" y="6016"/>
                    <a:pt x="11688" y="6016"/>
                    <a:pt x="11679" y="6016"/>
                  </a:cubicBezTo>
                  <a:cubicBezTo>
                    <a:pt x="11313" y="6016"/>
                    <a:pt x="10978" y="5498"/>
                    <a:pt x="10953" y="4812"/>
                  </a:cubicBezTo>
                  <a:cubicBezTo>
                    <a:pt x="10928" y="4136"/>
                    <a:pt x="11204" y="3559"/>
                    <a:pt x="11580" y="3534"/>
                  </a:cubicBezTo>
                  <a:close/>
                  <a:moveTo>
                    <a:pt x="4161" y="3809"/>
                  </a:moveTo>
                  <a:cubicBezTo>
                    <a:pt x="4527" y="3809"/>
                    <a:pt x="4863" y="4351"/>
                    <a:pt x="4888" y="5013"/>
                  </a:cubicBezTo>
                  <a:cubicBezTo>
                    <a:pt x="4938" y="5715"/>
                    <a:pt x="4637" y="6266"/>
                    <a:pt x="4261" y="6291"/>
                  </a:cubicBezTo>
                  <a:cubicBezTo>
                    <a:pt x="4253" y="6292"/>
                    <a:pt x="4245" y="6292"/>
                    <a:pt x="4237" y="6292"/>
                  </a:cubicBezTo>
                  <a:cubicBezTo>
                    <a:pt x="3870" y="6292"/>
                    <a:pt x="3534" y="5750"/>
                    <a:pt x="3509" y="5088"/>
                  </a:cubicBezTo>
                  <a:cubicBezTo>
                    <a:pt x="3459" y="4386"/>
                    <a:pt x="3760" y="3835"/>
                    <a:pt x="4136" y="3810"/>
                  </a:cubicBezTo>
                  <a:cubicBezTo>
                    <a:pt x="4144" y="3809"/>
                    <a:pt x="4152" y="3809"/>
                    <a:pt x="4161" y="3809"/>
                  </a:cubicBezTo>
                  <a:close/>
                  <a:moveTo>
                    <a:pt x="7767" y="5237"/>
                  </a:moveTo>
                  <a:cubicBezTo>
                    <a:pt x="7920" y="5237"/>
                    <a:pt x="7913" y="5490"/>
                    <a:pt x="7745" y="5514"/>
                  </a:cubicBezTo>
                  <a:cubicBezTo>
                    <a:pt x="7419" y="5514"/>
                    <a:pt x="7143" y="5790"/>
                    <a:pt x="7169" y="6116"/>
                  </a:cubicBezTo>
                  <a:cubicBezTo>
                    <a:pt x="7169" y="6466"/>
                    <a:pt x="7494" y="6667"/>
                    <a:pt x="7820" y="6667"/>
                  </a:cubicBezTo>
                  <a:cubicBezTo>
                    <a:pt x="7828" y="6666"/>
                    <a:pt x="7835" y="6665"/>
                    <a:pt x="7842" y="6665"/>
                  </a:cubicBezTo>
                  <a:cubicBezTo>
                    <a:pt x="7995" y="6665"/>
                    <a:pt x="7988" y="6919"/>
                    <a:pt x="7820" y="6943"/>
                  </a:cubicBezTo>
                  <a:cubicBezTo>
                    <a:pt x="7620" y="6943"/>
                    <a:pt x="7419" y="6892"/>
                    <a:pt x="7244" y="6767"/>
                  </a:cubicBezTo>
                  <a:cubicBezTo>
                    <a:pt x="6943" y="6542"/>
                    <a:pt x="6818" y="6166"/>
                    <a:pt x="6918" y="5815"/>
                  </a:cubicBezTo>
                  <a:cubicBezTo>
                    <a:pt x="7043" y="5464"/>
                    <a:pt x="7394" y="5263"/>
                    <a:pt x="7745" y="5238"/>
                  </a:cubicBezTo>
                  <a:cubicBezTo>
                    <a:pt x="7753" y="5237"/>
                    <a:pt x="7760" y="5237"/>
                    <a:pt x="7767" y="5237"/>
                  </a:cubicBezTo>
                  <a:close/>
                  <a:moveTo>
                    <a:pt x="9866" y="7513"/>
                  </a:moveTo>
                  <a:cubicBezTo>
                    <a:pt x="9932" y="7513"/>
                    <a:pt x="10001" y="7557"/>
                    <a:pt x="10001" y="7644"/>
                  </a:cubicBezTo>
                  <a:cubicBezTo>
                    <a:pt x="10026" y="8597"/>
                    <a:pt x="8948" y="9098"/>
                    <a:pt x="8121" y="9123"/>
                  </a:cubicBezTo>
                  <a:cubicBezTo>
                    <a:pt x="8075" y="9126"/>
                    <a:pt x="8029" y="9127"/>
                    <a:pt x="7982" y="9127"/>
                  </a:cubicBezTo>
                  <a:cubicBezTo>
                    <a:pt x="7175" y="9127"/>
                    <a:pt x="6187" y="8720"/>
                    <a:pt x="6116" y="7820"/>
                  </a:cubicBezTo>
                  <a:cubicBezTo>
                    <a:pt x="6103" y="7732"/>
                    <a:pt x="6166" y="7688"/>
                    <a:pt x="6235" y="7688"/>
                  </a:cubicBezTo>
                  <a:cubicBezTo>
                    <a:pt x="6304" y="7688"/>
                    <a:pt x="6379" y="7732"/>
                    <a:pt x="6392" y="7820"/>
                  </a:cubicBezTo>
                  <a:cubicBezTo>
                    <a:pt x="6438" y="8561"/>
                    <a:pt x="7320" y="8853"/>
                    <a:pt x="7968" y="8853"/>
                  </a:cubicBezTo>
                  <a:cubicBezTo>
                    <a:pt x="8021" y="8853"/>
                    <a:pt x="8072" y="8851"/>
                    <a:pt x="8121" y="8847"/>
                  </a:cubicBezTo>
                  <a:cubicBezTo>
                    <a:pt x="8798" y="8822"/>
                    <a:pt x="9750" y="8446"/>
                    <a:pt x="9750" y="7644"/>
                  </a:cubicBezTo>
                  <a:cubicBezTo>
                    <a:pt x="9737" y="7557"/>
                    <a:pt x="9800" y="7513"/>
                    <a:pt x="9866" y="7513"/>
                  </a:cubicBezTo>
                  <a:close/>
                  <a:moveTo>
                    <a:pt x="10051" y="0"/>
                  </a:moveTo>
                  <a:cubicBezTo>
                    <a:pt x="6692" y="2231"/>
                    <a:pt x="1880" y="2882"/>
                    <a:pt x="1" y="3058"/>
                  </a:cubicBezTo>
                  <a:cubicBezTo>
                    <a:pt x="1" y="3258"/>
                    <a:pt x="51" y="3459"/>
                    <a:pt x="76" y="3659"/>
                  </a:cubicBezTo>
                  <a:cubicBezTo>
                    <a:pt x="176" y="4386"/>
                    <a:pt x="351" y="5138"/>
                    <a:pt x="577" y="5840"/>
                  </a:cubicBezTo>
                  <a:cubicBezTo>
                    <a:pt x="828" y="5740"/>
                    <a:pt x="1103" y="5689"/>
                    <a:pt x="1379" y="5689"/>
                  </a:cubicBezTo>
                  <a:cubicBezTo>
                    <a:pt x="1428" y="5687"/>
                    <a:pt x="1476" y="5686"/>
                    <a:pt x="1524" y="5686"/>
                  </a:cubicBezTo>
                  <a:cubicBezTo>
                    <a:pt x="2963" y="5686"/>
                    <a:pt x="4138" y="6763"/>
                    <a:pt x="4211" y="8146"/>
                  </a:cubicBezTo>
                  <a:cubicBezTo>
                    <a:pt x="4236" y="8897"/>
                    <a:pt x="3935" y="9574"/>
                    <a:pt x="3459" y="10075"/>
                  </a:cubicBezTo>
                  <a:cubicBezTo>
                    <a:pt x="4512" y="10852"/>
                    <a:pt x="5790" y="11329"/>
                    <a:pt x="7143" y="11454"/>
                  </a:cubicBezTo>
                  <a:cubicBezTo>
                    <a:pt x="7374" y="11472"/>
                    <a:pt x="7604" y="11481"/>
                    <a:pt x="7835" y="11481"/>
                  </a:cubicBezTo>
                  <a:cubicBezTo>
                    <a:pt x="9186" y="11481"/>
                    <a:pt x="10531" y="11165"/>
                    <a:pt x="11730" y="10502"/>
                  </a:cubicBezTo>
                  <a:cubicBezTo>
                    <a:pt x="12181" y="10276"/>
                    <a:pt x="12582" y="9975"/>
                    <a:pt x="12958" y="9624"/>
                  </a:cubicBezTo>
                  <a:cubicBezTo>
                    <a:pt x="12407" y="9173"/>
                    <a:pt x="12056" y="8522"/>
                    <a:pt x="12006" y="7770"/>
                  </a:cubicBezTo>
                  <a:cubicBezTo>
                    <a:pt x="11930" y="6341"/>
                    <a:pt x="13083" y="5113"/>
                    <a:pt x="14562" y="5038"/>
                  </a:cubicBezTo>
                  <a:cubicBezTo>
                    <a:pt x="14615" y="5033"/>
                    <a:pt x="14669" y="5031"/>
                    <a:pt x="14722" y="5031"/>
                  </a:cubicBezTo>
                  <a:cubicBezTo>
                    <a:pt x="14969" y="5031"/>
                    <a:pt x="15212" y="5076"/>
                    <a:pt x="15439" y="5138"/>
                  </a:cubicBezTo>
                  <a:cubicBezTo>
                    <a:pt x="15540" y="4737"/>
                    <a:pt x="15590" y="4311"/>
                    <a:pt x="15640" y="3910"/>
                  </a:cubicBezTo>
                  <a:cubicBezTo>
                    <a:pt x="15640" y="3860"/>
                    <a:pt x="15665" y="3835"/>
                    <a:pt x="15665" y="3810"/>
                  </a:cubicBezTo>
                  <a:cubicBezTo>
                    <a:pt x="15665" y="3760"/>
                    <a:pt x="15665" y="3709"/>
                    <a:pt x="15665" y="3684"/>
                  </a:cubicBezTo>
                  <a:cubicBezTo>
                    <a:pt x="14236" y="3108"/>
                    <a:pt x="12783" y="1178"/>
                    <a:pt x="11956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140310" y="1914132"/>
              <a:ext cx="101904" cy="133375"/>
            </a:xfrm>
            <a:custGeom>
              <a:avLst/>
              <a:gdLst/>
              <a:ahLst/>
              <a:cxnLst/>
              <a:rect l="l" t="t" r="r" b="b"/>
              <a:pathLst>
                <a:path w="3510" h="4594" extrusionOk="0">
                  <a:moveTo>
                    <a:pt x="2792" y="0"/>
                  </a:moveTo>
                  <a:cubicBezTo>
                    <a:pt x="2739" y="0"/>
                    <a:pt x="2685" y="2"/>
                    <a:pt x="2632" y="7"/>
                  </a:cubicBezTo>
                  <a:cubicBezTo>
                    <a:pt x="1153" y="82"/>
                    <a:pt x="0" y="1310"/>
                    <a:pt x="76" y="2739"/>
                  </a:cubicBezTo>
                  <a:cubicBezTo>
                    <a:pt x="126" y="3491"/>
                    <a:pt x="477" y="4142"/>
                    <a:pt x="1028" y="4593"/>
                  </a:cubicBezTo>
                  <a:cubicBezTo>
                    <a:pt x="2006" y="3741"/>
                    <a:pt x="2732" y="2613"/>
                    <a:pt x="3158" y="1385"/>
                  </a:cubicBezTo>
                  <a:cubicBezTo>
                    <a:pt x="3309" y="959"/>
                    <a:pt x="3409" y="533"/>
                    <a:pt x="3509" y="107"/>
                  </a:cubicBezTo>
                  <a:cubicBezTo>
                    <a:pt x="3282" y="45"/>
                    <a:pt x="3039" y="0"/>
                    <a:pt x="2792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1810705" y="1933119"/>
              <a:ext cx="106259" cy="127482"/>
            </a:xfrm>
            <a:custGeom>
              <a:avLst/>
              <a:gdLst/>
              <a:ahLst/>
              <a:cxnLst/>
              <a:rect l="l" t="t" r="r" b="b"/>
              <a:pathLst>
                <a:path w="3660" h="4391" extrusionOk="0">
                  <a:moveTo>
                    <a:pt x="947" y="1"/>
                  </a:moveTo>
                  <a:cubicBezTo>
                    <a:pt x="899" y="1"/>
                    <a:pt x="851" y="2"/>
                    <a:pt x="802" y="4"/>
                  </a:cubicBezTo>
                  <a:cubicBezTo>
                    <a:pt x="526" y="4"/>
                    <a:pt x="251" y="55"/>
                    <a:pt x="0" y="155"/>
                  </a:cubicBezTo>
                  <a:cubicBezTo>
                    <a:pt x="326" y="1258"/>
                    <a:pt x="827" y="2285"/>
                    <a:pt x="1579" y="3187"/>
                  </a:cubicBezTo>
                  <a:cubicBezTo>
                    <a:pt x="1955" y="3639"/>
                    <a:pt x="2406" y="4040"/>
                    <a:pt x="2882" y="4390"/>
                  </a:cubicBezTo>
                  <a:cubicBezTo>
                    <a:pt x="3358" y="3889"/>
                    <a:pt x="3659" y="3212"/>
                    <a:pt x="3634" y="2461"/>
                  </a:cubicBezTo>
                  <a:cubicBezTo>
                    <a:pt x="3561" y="1078"/>
                    <a:pt x="2386" y="1"/>
                    <a:pt x="947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1971138" y="1986162"/>
              <a:ext cx="113894" cy="46917"/>
            </a:xfrm>
            <a:custGeom>
              <a:avLst/>
              <a:gdLst/>
              <a:ahLst/>
              <a:cxnLst/>
              <a:rect l="l" t="t" r="r" b="b"/>
              <a:pathLst>
                <a:path w="3923" h="1616" extrusionOk="0">
                  <a:moveTo>
                    <a:pt x="3763" y="1"/>
                  </a:moveTo>
                  <a:cubicBezTo>
                    <a:pt x="3697" y="1"/>
                    <a:pt x="3634" y="45"/>
                    <a:pt x="3647" y="132"/>
                  </a:cubicBezTo>
                  <a:cubicBezTo>
                    <a:pt x="3647" y="934"/>
                    <a:pt x="2695" y="1310"/>
                    <a:pt x="2018" y="1335"/>
                  </a:cubicBezTo>
                  <a:cubicBezTo>
                    <a:pt x="1969" y="1339"/>
                    <a:pt x="1918" y="1341"/>
                    <a:pt x="1865" y="1341"/>
                  </a:cubicBezTo>
                  <a:cubicBezTo>
                    <a:pt x="1217" y="1341"/>
                    <a:pt x="335" y="1049"/>
                    <a:pt x="289" y="308"/>
                  </a:cubicBezTo>
                  <a:cubicBezTo>
                    <a:pt x="276" y="220"/>
                    <a:pt x="201" y="176"/>
                    <a:pt x="132" y="176"/>
                  </a:cubicBezTo>
                  <a:cubicBezTo>
                    <a:pt x="63" y="176"/>
                    <a:pt x="0" y="220"/>
                    <a:pt x="13" y="308"/>
                  </a:cubicBezTo>
                  <a:cubicBezTo>
                    <a:pt x="84" y="1208"/>
                    <a:pt x="1072" y="1615"/>
                    <a:pt x="1879" y="1615"/>
                  </a:cubicBezTo>
                  <a:cubicBezTo>
                    <a:pt x="1926" y="1615"/>
                    <a:pt x="1972" y="1614"/>
                    <a:pt x="2018" y="1611"/>
                  </a:cubicBezTo>
                  <a:cubicBezTo>
                    <a:pt x="2845" y="1586"/>
                    <a:pt x="3923" y="1085"/>
                    <a:pt x="3898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1894376" y="1878625"/>
              <a:ext cx="42939" cy="72117"/>
            </a:xfrm>
            <a:custGeom>
              <a:avLst/>
              <a:gdLst/>
              <a:ahLst/>
              <a:cxnLst/>
              <a:rect l="l" t="t" r="r" b="b"/>
              <a:pathLst>
                <a:path w="1479" h="2484" extrusionOk="0">
                  <a:moveTo>
                    <a:pt x="702" y="1"/>
                  </a:moveTo>
                  <a:cubicBezTo>
                    <a:pt x="693" y="1"/>
                    <a:pt x="685" y="1"/>
                    <a:pt x="677" y="2"/>
                  </a:cubicBezTo>
                  <a:cubicBezTo>
                    <a:pt x="301" y="27"/>
                    <a:pt x="0" y="578"/>
                    <a:pt x="50" y="1280"/>
                  </a:cubicBezTo>
                  <a:cubicBezTo>
                    <a:pt x="75" y="1942"/>
                    <a:pt x="411" y="2484"/>
                    <a:pt x="778" y="2484"/>
                  </a:cubicBezTo>
                  <a:cubicBezTo>
                    <a:pt x="786" y="2484"/>
                    <a:pt x="794" y="2484"/>
                    <a:pt x="802" y="2483"/>
                  </a:cubicBezTo>
                  <a:cubicBezTo>
                    <a:pt x="1178" y="2458"/>
                    <a:pt x="1479" y="1907"/>
                    <a:pt x="1429" y="1205"/>
                  </a:cubicBezTo>
                  <a:cubicBezTo>
                    <a:pt x="1404" y="543"/>
                    <a:pt x="1068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2111191" y="1870671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653" y="0"/>
                  </a:moveTo>
                  <a:cubicBezTo>
                    <a:pt x="277" y="25"/>
                    <a:pt x="1" y="602"/>
                    <a:pt x="26" y="1278"/>
                  </a:cubicBezTo>
                  <a:cubicBezTo>
                    <a:pt x="51" y="1964"/>
                    <a:pt x="386" y="2482"/>
                    <a:pt x="752" y="2482"/>
                  </a:cubicBezTo>
                  <a:cubicBezTo>
                    <a:pt x="761" y="2482"/>
                    <a:pt x="769" y="2482"/>
                    <a:pt x="778" y="2481"/>
                  </a:cubicBezTo>
                  <a:cubicBezTo>
                    <a:pt x="1179" y="2481"/>
                    <a:pt x="1455" y="1905"/>
                    <a:pt x="1430" y="1228"/>
                  </a:cubicBezTo>
                  <a:cubicBezTo>
                    <a:pt x="1379" y="526"/>
                    <a:pt x="1054" y="0"/>
                    <a:pt x="6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1991867" y="1920084"/>
              <a:ext cx="34229" cy="49558"/>
            </a:xfrm>
            <a:custGeom>
              <a:avLst/>
              <a:gdLst/>
              <a:ahLst/>
              <a:cxnLst/>
              <a:rect l="l" t="t" r="r" b="b"/>
              <a:pathLst>
                <a:path w="1179" h="1707" extrusionOk="0">
                  <a:moveTo>
                    <a:pt x="950" y="1"/>
                  </a:moveTo>
                  <a:cubicBezTo>
                    <a:pt x="943" y="1"/>
                    <a:pt x="936" y="1"/>
                    <a:pt x="928" y="2"/>
                  </a:cubicBezTo>
                  <a:cubicBezTo>
                    <a:pt x="577" y="27"/>
                    <a:pt x="226" y="228"/>
                    <a:pt x="101" y="579"/>
                  </a:cubicBezTo>
                  <a:cubicBezTo>
                    <a:pt x="1" y="930"/>
                    <a:pt x="126" y="1306"/>
                    <a:pt x="427" y="1531"/>
                  </a:cubicBezTo>
                  <a:cubicBezTo>
                    <a:pt x="602" y="1656"/>
                    <a:pt x="803" y="1707"/>
                    <a:pt x="1003" y="1707"/>
                  </a:cubicBezTo>
                  <a:cubicBezTo>
                    <a:pt x="1171" y="1683"/>
                    <a:pt x="1178" y="1429"/>
                    <a:pt x="1025" y="1429"/>
                  </a:cubicBezTo>
                  <a:cubicBezTo>
                    <a:pt x="1018" y="1429"/>
                    <a:pt x="1011" y="1430"/>
                    <a:pt x="1003" y="1431"/>
                  </a:cubicBezTo>
                  <a:cubicBezTo>
                    <a:pt x="677" y="1431"/>
                    <a:pt x="352" y="1230"/>
                    <a:pt x="352" y="880"/>
                  </a:cubicBezTo>
                  <a:cubicBezTo>
                    <a:pt x="326" y="554"/>
                    <a:pt x="602" y="278"/>
                    <a:pt x="928" y="278"/>
                  </a:cubicBezTo>
                  <a:cubicBezTo>
                    <a:pt x="1096" y="254"/>
                    <a:pt x="1103" y="1"/>
                    <a:pt x="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1785940" y="1839374"/>
              <a:ext cx="473607" cy="269712"/>
            </a:xfrm>
            <a:custGeom>
              <a:avLst/>
              <a:gdLst/>
              <a:ahLst/>
              <a:cxnLst/>
              <a:rect l="l" t="t" r="r" b="b"/>
              <a:pathLst>
                <a:path w="16313" h="9290" extrusionOk="0">
                  <a:moveTo>
                    <a:pt x="16267" y="0"/>
                  </a:moveTo>
                  <a:cubicBezTo>
                    <a:pt x="16267" y="25"/>
                    <a:pt x="16267" y="25"/>
                    <a:pt x="16242" y="50"/>
                  </a:cubicBezTo>
                  <a:cubicBezTo>
                    <a:pt x="16101" y="239"/>
                    <a:pt x="16312" y="1242"/>
                    <a:pt x="16008" y="1242"/>
                  </a:cubicBezTo>
                  <a:cubicBezTo>
                    <a:pt x="15988" y="1242"/>
                    <a:pt x="15966" y="1238"/>
                    <a:pt x="15941" y="1228"/>
                  </a:cubicBezTo>
                  <a:cubicBezTo>
                    <a:pt x="15941" y="1253"/>
                    <a:pt x="15941" y="1304"/>
                    <a:pt x="15941" y="1354"/>
                  </a:cubicBezTo>
                  <a:cubicBezTo>
                    <a:pt x="15941" y="1379"/>
                    <a:pt x="15916" y="1404"/>
                    <a:pt x="15916" y="1454"/>
                  </a:cubicBezTo>
                  <a:cubicBezTo>
                    <a:pt x="15866" y="1855"/>
                    <a:pt x="15816" y="2281"/>
                    <a:pt x="15715" y="2682"/>
                  </a:cubicBezTo>
                  <a:cubicBezTo>
                    <a:pt x="15615" y="3108"/>
                    <a:pt x="15515" y="3534"/>
                    <a:pt x="15364" y="3960"/>
                  </a:cubicBezTo>
                  <a:cubicBezTo>
                    <a:pt x="14938" y="5188"/>
                    <a:pt x="14212" y="6316"/>
                    <a:pt x="13234" y="7168"/>
                  </a:cubicBezTo>
                  <a:cubicBezTo>
                    <a:pt x="12858" y="7519"/>
                    <a:pt x="12457" y="7820"/>
                    <a:pt x="12006" y="8046"/>
                  </a:cubicBezTo>
                  <a:cubicBezTo>
                    <a:pt x="10807" y="8709"/>
                    <a:pt x="9462" y="9025"/>
                    <a:pt x="8111" y="9025"/>
                  </a:cubicBezTo>
                  <a:cubicBezTo>
                    <a:pt x="7880" y="9025"/>
                    <a:pt x="7650" y="9016"/>
                    <a:pt x="7419" y="8998"/>
                  </a:cubicBezTo>
                  <a:cubicBezTo>
                    <a:pt x="6066" y="8873"/>
                    <a:pt x="4788" y="8396"/>
                    <a:pt x="3735" y="7619"/>
                  </a:cubicBezTo>
                  <a:cubicBezTo>
                    <a:pt x="3259" y="7269"/>
                    <a:pt x="2808" y="6868"/>
                    <a:pt x="2432" y="6416"/>
                  </a:cubicBezTo>
                  <a:cubicBezTo>
                    <a:pt x="1680" y="5514"/>
                    <a:pt x="1179" y="4487"/>
                    <a:pt x="853" y="3384"/>
                  </a:cubicBezTo>
                  <a:cubicBezTo>
                    <a:pt x="627" y="2682"/>
                    <a:pt x="452" y="1930"/>
                    <a:pt x="352" y="1203"/>
                  </a:cubicBezTo>
                  <a:cubicBezTo>
                    <a:pt x="327" y="1003"/>
                    <a:pt x="277" y="802"/>
                    <a:pt x="277" y="602"/>
                  </a:cubicBezTo>
                  <a:cubicBezTo>
                    <a:pt x="176" y="602"/>
                    <a:pt x="76" y="627"/>
                    <a:pt x="1" y="627"/>
                  </a:cubicBezTo>
                  <a:cubicBezTo>
                    <a:pt x="1" y="652"/>
                    <a:pt x="1" y="677"/>
                    <a:pt x="1" y="702"/>
                  </a:cubicBezTo>
                  <a:cubicBezTo>
                    <a:pt x="1" y="777"/>
                    <a:pt x="26" y="878"/>
                    <a:pt x="26" y="953"/>
                  </a:cubicBezTo>
                  <a:cubicBezTo>
                    <a:pt x="176" y="2081"/>
                    <a:pt x="427" y="3208"/>
                    <a:pt x="853" y="4261"/>
                  </a:cubicBezTo>
                  <a:cubicBezTo>
                    <a:pt x="878" y="4361"/>
                    <a:pt x="928" y="4436"/>
                    <a:pt x="953" y="4512"/>
                  </a:cubicBezTo>
                  <a:cubicBezTo>
                    <a:pt x="1129" y="4888"/>
                    <a:pt x="1304" y="5238"/>
                    <a:pt x="1505" y="5564"/>
                  </a:cubicBezTo>
                  <a:cubicBezTo>
                    <a:pt x="1956" y="6316"/>
                    <a:pt x="2507" y="6993"/>
                    <a:pt x="3184" y="7544"/>
                  </a:cubicBezTo>
                  <a:cubicBezTo>
                    <a:pt x="3911" y="8146"/>
                    <a:pt x="4763" y="8622"/>
                    <a:pt x="5690" y="8923"/>
                  </a:cubicBezTo>
                  <a:cubicBezTo>
                    <a:pt x="5715" y="8923"/>
                    <a:pt x="5740" y="8948"/>
                    <a:pt x="5765" y="8948"/>
                  </a:cubicBezTo>
                  <a:cubicBezTo>
                    <a:pt x="5916" y="8948"/>
                    <a:pt x="6066" y="8923"/>
                    <a:pt x="6191" y="8923"/>
                  </a:cubicBezTo>
                  <a:cubicBezTo>
                    <a:pt x="6292" y="8923"/>
                    <a:pt x="6342" y="9023"/>
                    <a:pt x="6317" y="9098"/>
                  </a:cubicBezTo>
                  <a:cubicBezTo>
                    <a:pt x="6392" y="9098"/>
                    <a:pt x="6442" y="9123"/>
                    <a:pt x="6517" y="9123"/>
                  </a:cubicBezTo>
                  <a:cubicBezTo>
                    <a:pt x="7066" y="9233"/>
                    <a:pt x="7627" y="9289"/>
                    <a:pt x="8188" y="9289"/>
                  </a:cubicBezTo>
                  <a:cubicBezTo>
                    <a:pt x="8780" y="9289"/>
                    <a:pt x="9372" y="9227"/>
                    <a:pt x="9951" y="9098"/>
                  </a:cubicBezTo>
                  <a:cubicBezTo>
                    <a:pt x="10026" y="9073"/>
                    <a:pt x="10101" y="9073"/>
                    <a:pt x="10176" y="9048"/>
                  </a:cubicBezTo>
                  <a:cubicBezTo>
                    <a:pt x="10176" y="8973"/>
                    <a:pt x="10201" y="8898"/>
                    <a:pt x="10302" y="8898"/>
                  </a:cubicBezTo>
                  <a:lnTo>
                    <a:pt x="10703" y="8898"/>
                  </a:lnTo>
                  <a:cubicBezTo>
                    <a:pt x="12232" y="8421"/>
                    <a:pt x="13510" y="7494"/>
                    <a:pt x="14462" y="6241"/>
                  </a:cubicBezTo>
                  <a:cubicBezTo>
                    <a:pt x="14663" y="5965"/>
                    <a:pt x="14838" y="5690"/>
                    <a:pt x="15014" y="5389"/>
                  </a:cubicBezTo>
                  <a:cubicBezTo>
                    <a:pt x="15289" y="4888"/>
                    <a:pt x="15515" y="4386"/>
                    <a:pt x="15690" y="3860"/>
                  </a:cubicBezTo>
                  <a:cubicBezTo>
                    <a:pt x="15715" y="3760"/>
                    <a:pt x="15740" y="3685"/>
                    <a:pt x="15765" y="3584"/>
                  </a:cubicBezTo>
                  <a:cubicBezTo>
                    <a:pt x="16091" y="2482"/>
                    <a:pt x="16242" y="1329"/>
                    <a:pt x="16267" y="176"/>
                  </a:cubicBezTo>
                  <a:cubicBezTo>
                    <a:pt x="16267" y="126"/>
                    <a:pt x="16267" y="50"/>
                    <a:pt x="16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141036" y="1762960"/>
              <a:ext cx="141911" cy="112501"/>
            </a:xfrm>
            <a:custGeom>
              <a:avLst/>
              <a:gdLst/>
              <a:ahLst/>
              <a:cxnLst/>
              <a:rect l="l" t="t" r="r" b="b"/>
              <a:pathLst>
                <a:path w="4888" h="3875" extrusionOk="0">
                  <a:moveTo>
                    <a:pt x="4662" y="1"/>
                  </a:moveTo>
                  <a:cubicBezTo>
                    <a:pt x="4512" y="101"/>
                    <a:pt x="4311" y="151"/>
                    <a:pt x="4111" y="176"/>
                  </a:cubicBezTo>
                  <a:lnTo>
                    <a:pt x="1" y="176"/>
                  </a:lnTo>
                  <a:cubicBezTo>
                    <a:pt x="828" y="1354"/>
                    <a:pt x="2281" y="3284"/>
                    <a:pt x="3710" y="3860"/>
                  </a:cubicBezTo>
                  <a:cubicBezTo>
                    <a:pt x="3735" y="3870"/>
                    <a:pt x="3757" y="3874"/>
                    <a:pt x="3777" y="3874"/>
                  </a:cubicBezTo>
                  <a:cubicBezTo>
                    <a:pt x="4081" y="3874"/>
                    <a:pt x="3870" y="2871"/>
                    <a:pt x="4011" y="2682"/>
                  </a:cubicBezTo>
                  <a:cubicBezTo>
                    <a:pt x="4036" y="2657"/>
                    <a:pt x="4036" y="2657"/>
                    <a:pt x="4036" y="2632"/>
                  </a:cubicBezTo>
                  <a:cubicBezTo>
                    <a:pt x="4061" y="2607"/>
                    <a:pt x="4086" y="2582"/>
                    <a:pt x="4111" y="2532"/>
                  </a:cubicBezTo>
                  <a:cubicBezTo>
                    <a:pt x="4261" y="2557"/>
                    <a:pt x="4412" y="2582"/>
                    <a:pt x="4562" y="2632"/>
                  </a:cubicBezTo>
                  <a:cubicBezTo>
                    <a:pt x="4662" y="2657"/>
                    <a:pt x="4762" y="2682"/>
                    <a:pt x="4838" y="2733"/>
                  </a:cubicBezTo>
                  <a:cubicBezTo>
                    <a:pt x="4888" y="1805"/>
                    <a:pt x="4838" y="1179"/>
                    <a:pt x="4838" y="1179"/>
                  </a:cubicBezTo>
                  <a:cubicBezTo>
                    <a:pt x="4813" y="778"/>
                    <a:pt x="4762" y="377"/>
                    <a:pt x="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1752494" y="1756428"/>
              <a:ext cx="333264" cy="112065"/>
            </a:xfrm>
            <a:custGeom>
              <a:avLst/>
              <a:gdLst/>
              <a:ahLst/>
              <a:cxnLst/>
              <a:rect l="l" t="t" r="r" b="b"/>
              <a:pathLst>
                <a:path w="11479" h="3860" extrusionOk="0">
                  <a:moveTo>
                    <a:pt x="276" y="0"/>
                  </a:moveTo>
                  <a:cubicBezTo>
                    <a:pt x="100" y="702"/>
                    <a:pt x="0" y="1479"/>
                    <a:pt x="0" y="2306"/>
                  </a:cubicBezTo>
                  <a:cubicBezTo>
                    <a:pt x="0" y="2306"/>
                    <a:pt x="25" y="2933"/>
                    <a:pt x="175" y="3860"/>
                  </a:cubicBezTo>
                  <a:cubicBezTo>
                    <a:pt x="451" y="3684"/>
                    <a:pt x="802" y="3584"/>
                    <a:pt x="1153" y="3559"/>
                  </a:cubicBezTo>
                  <a:cubicBezTo>
                    <a:pt x="1153" y="3534"/>
                    <a:pt x="1153" y="3509"/>
                    <a:pt x="1153" y="3484"/>
                  </a:cubicBezTo>
                  <a:cubicBezTo>
                    <a:pt x="1228" y="3484"/>
                    <a:pt x="1328" y="3459"/>
                    <a:pt x="1429" y="3459"/>
                  </a:cubicBezTo>
                  <a:cubicBezTo>
                    <a:pt x="3308" y="3283"/>
                    <a:pt x="8120" y="2632"/>
                    <a:pt x="11479" y="401"/>
                  </a:cubicBezTo>
                  <a:lnTo>
                    <a:pt x="1153" y="401"/>
                  </a:lnTo>
                  <a:cubicBezTo>
                    <a:pt x="1028" y="401"/>
                    <a:pt x="877" y="376"/>
                    <a:pt x="752" y="326"/>
                  </a:cubicBezTo>
                  <a:cubicBezTo>
                    <a:pt x="576" y="251"/>
                    <a:pt x="401" y="151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1906018" y="2143460"/>
              <a:ext cx="114272" cy="64133"/>
            </a:xfrm>
            <a:custGeom>
              <a:avLst/>
              <a:gdLst/>
              <a:ahLst/>
              <a:cxnLst/>
              <a:rect l="l" t="t" r="r" b="b"/>
              <a:pathLst>
                <a:path w="3936" h="2209" extrusionOk="0">
                  <a:moveTo>
                    <a:pt x="2615" y="0"/>
                  </a:moveTo>
                  <a:cubicBezTo>
                    <a:pt x="2333" y="0"/>
                    <a:pt x="2054" y="30"/>
                    <a:pt x="1805" y="78"/>
                  </a:cubicBezTo>
                  <a:cubicBezTo>
                    <a:pt x="1354" y="178"/>
                    <a:pt x="903" y="328"/>
                    <a:pt x="502" y="579"/>
                  </a:cubicBezTo>
                  <a:cubicBezTo>
                    <a:pt x="479" y="594"/>
                    <a:pt x="457" y="600"/>
                    <a:pt x="437" y="600"/>
                  </a:cubicBezTo>
                  <a:cubicBezTo>
                    <a:pt x="387" y="600"/>
                    <a:pt x="344" y="564"/>
                    <a:pt x="326" y="529"/>
                  </a:cubicBezTo>
                  <a:cubicBezTo>
                    <a:pt x="226" y="604"/>
                    <a:pt x="151" y="704"/>
                    <a:pt x="126" y="805"/>
                  </a:cubicBezTo>
                  <a:cubicBezTo>
                    <a:pt x="0" y="1231"/>
                    <a:pt x="126" y="1983"/>
                    <a:pt x="877" y="2208"/>
                  </a:cubicBezTo>
                  <a:cubicBezTo>
                    <a:pt x="1203" y="2183"/>
                    <a:pt x="1529" y="2133"/>
                    <a:pt x="1855" y="2058"/>
                  </a:cubicBezTo>
                  <a:cubicBezTo>
                    <a:pt x="1905" y="1807"/>
                    <a:pt x="1930" y="1556"/>
                    <a:pt x="1980" y="1306"/>
                  </a:cubicBezTo>
                  <a:cubicBezTo>
                    <a:pt x="1990" y="1234"/>
                    <a:pt x="2038" y="1204"/>
                    <a:pt x="2090" y="1204"/>
                  </a:cubicBezTo>
                  <a:cubicBezTo>
                    <a:pt x="2164" y="1204"/>
                    <a:pt x="2246" y="1267"/>
                    <a:pt x="2231" y="1356"/>
                  </a:cubicBezTo>
                  <a:cubicBezTo>
                    <a:pt x="2206" y="1582"/>
                    <a:pt x="2181" y="1782"/>
                    <a:pt x="2131" y="1983"/>
                  </a:cubicBezTo>
                  <a:cubicBezTo>
                    <a:pt x="2231" y="1957"/>
                    <a:pt x="2306" y="1932"/>
                    <a:pt x="2381" y="1907"/>
                  </a:cubicBezTo>
                  <a:cubicBezTo>
                    <a:pt x="2632" y="1857"/>
                    <a:pt x="3484" y="1556"/>
                    <a:pt x="3935" y="1181"/>
                  </a:cubicBezTo>
                  <a:cubicBezTo>
                    <a:pt x="3684" y="905"/>
                    <a:pt x="3609" y="604"/>
                    <a:pt x="3885" y="278"/>
                  </a:cubicBezTo>
                  <a:cubicBezTo>
                    <a:pt x="3529" y="77"/>
                    <a:pt x="3068" y="0"/>
                    <a:pt x="2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1831056" y="2098402"/>
              <a:ext cx="139008" cy="117378"/>
            </a:xfrm>
            <a:custGeom>
              <a:avLst/>
              <a:gdLst/>
              <a:ahLst/>
              <a:cxnLst/>
              <a:rect l="l" t="t" r="r" b="b"/>
              <a:pathLst>
                <a:path w="4788" h="4043" extrusionOk="0">
                  <a:moveTo>
                    <a:pt x="4637" y="1"/>
                  </a:moveTo>
                  <a:cubicBezTo>
                    <a:pt x="4512" y="26"/>
                    <a:pt x="4362" y="26"/>
                    <a:pt x="4211" y="26"/>
                  </a:cubicBezTo>
                  <a:cubicBezTo>
                    <a:pt x="4061" y="26"/>
                    <a:pt x="3911" y="26"/>
                    <a:pt x="3760" y="51"/>
                  </a:cubicBezTo>
                  <a:cubicBezTo>
                    <a:pt x="2783" y="126"/>
                    <a:pt x="1705" y="301"/>
                    <a:pt x="978" y="928"/>
                  </a:cubicBezTo>
                  <a:cubicBezTo>
                    <a:pt x="377" y="1454"/>
                    <a:pt x="1" y="2382"/>
                    <a:pt x="452" y="3083"/>
                  </a:cubicBezTo>
                  <a:cubicBezTo>
                    <a:pt x="477" y="3134"/>
                    <a:pt x="527" y="3184"/>
                    <a:pt x="577" y="3234"/>
                  </a:cubicBezTo>
                  <a:cubicBezTo>
                    <a:pt x="577" y="3234"/>
                    <a:pt x="577" y="3259"/>
                    <a:pt x="577" y="3259"/>
                  </a:cubicBezTo>
                  <a:cubicBezTo>
                    <a:pt x="1003" y="3710"/>
                    <a:pt x="1680" y="3936"/>
                    <a:pt x="2282" y="4011"/>
                  </a:cubicBezTo>
                  <a:cubicBezTo>
                    <a:pt x="2407" y="4011"/>
                    <a:pt x="2532" y="4036"/>
                    <a:pt x="2657" y="4036"/>
                  </a:cubicBezTo>
                  <a:cubicBezTo>
                    <a:pt x="2754" y="4040"/>
                    <a:pt x="2850" y="4042"/>
                    <a:pt x="2946" y="4042"/>
                  </a:cubicBezTo>
                  <a:cubicBezTo>
                    <a:pt x="3425" y="4042"/>
                    <a:pt x="3902" y="3990"/>
                    <a:pt x="4362" y="3885"/>
                  </a:cubicBezTo>
                  <a:cubicBezTo>
                    <a:pt x="4387" y="3785"/>
                    <a:pt x="4412" y="3710"/>
                    <a:pt x="4437" y="3610"/>
                  </a:cubicBezTo>
                  <a:lnTo>
                    <a:pt x="4437" y="3610"/>
                  </a:lnTo>
                  <a:cubicBezTo>
                    <a:pt x="4111" y="3685"/>
                    <a:pt x="3785" y="3735"/>
                    <a:pt x="3459" y="3760"/>
                  </a:cubicBezTo>
                  <a:cubicBezTo>
                    <a:pt x="3259" y="3782"/>
                    <a:pt x="3057" y="3795"/>
                    <a:pt x="2857" y="3795"/>
                  </a:cubicBezTo>
                  <a:cubicBezTo>
                    <a:pt x="2157" y="3795"/>
                    <a:pt x="1480" y="3643"/>
                    <a:pt x="953" y="3234"/>
                  </a:cubicBezTo>
                  <a:cubicBezTo>
                    <a:pt x="226" y="2657"/>
                    <a:pt x="502" y="1730"/>
                    <a:pt x="1104" y="1179"/>
                  </a:cubicBezTo>
                  <a:cubicBezTo>
                    <a:pt x="1429" y="878"/>
                    <a:pt x="1881" y="677"/>
                    <a:pt x="2307" y="577"/>
                  </a:cubicBezTo>
                  <a:cubicBezTo>
                    <a:pt x="3058" y="352"/>
                    <a:pt x="3860" y="301"/>
                    <a:pt x="4637" y="276"/>
                  </a:cubicBezTo>
                  <a:lnTo>
                    <a:pt x="4688" y="276"/>
                  </a:lnTo>
                  <a:cubicBezTo>
                    <a:pt x="4738" y="251"/>
                    <a:pt x="4763" y="201"/>
                    <a:pt x="4763" y="176"/>
                  </a:cubicBezTo>
                  <a:cubicBezTo>
                    <a:pt x="4788" y="101"/>
                    <a:pt x="4738" y="1"/>
                    <a:pt x="4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966406" y="2177718"/>
              <a:ext cx="59691" cy="32052"/>
            </a:xfrm>
            <a:custGeom>
              <a:avLst/>
              <a:gdLst/>
              <a:ahLst/>
              <a:cxnLst/>
              <a:rect l="l" t="t" r="r" b="b"/>
              <a:pathLst>
                <a:path w="2056" h="1104" extrusionOk="0">
                  <a:moveTo>
                    <a:pt x="1855" y="1"/>
                  </a:moveTo>
                  <a:cubicBezTo>
                    <a:pt x="1404" y="376"/>
                    <a:pt x="552" y="677"/>
                    <a:pt x="301" y="727"/>
                  </a:cubicBezTo>
                  <a:cubicBezTo>
                    <a:pt x="226" y="752"/>
                    <a:pt x="151" y="777"/>
                    <a:pt x="51" y="803"/>
                  </a:cubicBezTo>
                  <a:cubicBezTo>
                    <a:pt x="26" y="903"/>
                    <a:pt x="26" y="1003"/>
                    <a:pt x="0" y="1103"/>
                  </a:cubicBezTo>
                  <a:cubicBezTo>
                    <a:pt x="76" y="1078"/>
                    <a:pt x="151" y="1053"/>
                    <a:pt x="226" y="1028"/>
                  </a:cubicBezTo>
                  <a:cubicBezTo>
                    <a:pt x="828" y="878"/>
                    <a:pt x="1479" y="652"/>
                    <a:pt x="1980" y="251"/>
                  </a:cubicBezTo>
                  <a:cubicBezTo>
                    <a:pt x="2005" y="226"/>
                    <a:pt x="2031" y="201"/>
                    <a:pt x="2056" y="176"/>
                  </a:cubicBezTo>
                  <a:cubicBezTo>
                    <a:pt x="1980" y="126"/>
                    <a:pt x="1905" y="51"/>
                    <a:pt x="1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1914002" y="2135505"/>
              <a:ext cx="112094" cy="25374"/>
            </a:xfrm>
            <a:custGeom>
              <a:avLst/>
              <a:gdLst/>
              <a:ahLst/>
              <a:cxnLst/>
              <a:rect l="l" t="t" r="r" b="b"/>
              <a:pathLst>
                <a:path w="3861" h="874" extrusionOk="0">
                  <a:moveTo>
                    <a:pt x="2156" y="1"/>
                  </a:moveTo>
                  <a:cubicBezTo>
                    <a:pt x="2131" y="1"/>
                    <a:pt x="2081" y="26"/>
                    <a:pt x="2056" y="26"/>
                  </a:cubicBezTo>
                  <a:lnTo>
                    <a:pt x="1906" y="26"/>
                  </a:lnTo>
                  <a:cubicBezTo>
                    <a:pt x="1279" y="101"/>
                    <a:pt x="628" y="302"/>
                    <a:pt x="101" y="627"/>
                  </a:cubicBezTo>
                  <a:cubicBezTo>
                    <a:pt x="1" y="653"/>
                    <a:pt x="26" y="753"/>
                    <a:pt x="51" y="803"/>
                  </a:cubicBezTo>
                  <a:cubicBezTo>
                    <a:pt x="69" y="838"/>
                    <a:pt x="112" y="874"/>
                    <a:pt x="162" y="874"/>
                  </a:cubicBezTo>
                  <a:cubicBezTo>
                    <a:pt x="182" y="874"/>
                    <a:pt x="204" y="868"/>
                    <a:pt x="227" y="853"/>
                  </a:cubicBezTo>
                  <a:cubicBezTo>
                    <a:pt x="628" y="602"/>
                    <a:pt x="1079" y="452"/>
                    <a:pt x="1530" y="352"/>
                  </a:cubicBezTo>
                  <a:cubicBezTo>
                    <a:pt x="1779" y="304"/>
                    <a:pt x="2058" y="274"/>
                    <a:pt x="2340" y="274"/>
                  </a:cubicBezTo>
                  <a:cubicBezTo>
                    <a:pt x="2793" y="274"/>
                    <a:pt x="3254" y="351"/>
                    <a:pt x="3610" y="552"/>
                  </a:cubicBezTo>
                  <a:cubicBezTo>
                    <a:pt x="3660" y="527"/>
                    <a:pt x="3710" y="477"/>
                    <a:pt x="3760" y="427"/>
                  </a:cubicBezTo>
                  <a:cubicBezTo>
                    <a:pt x="3785" y="402"/>
                    <a:pt x="3836" y="402"/>
                    <a:pt x="3861" y="377"/>
                  </a:cubicBezTo>
                  <a:cubicBezTo>
                    <a:pt x="3409" y="51"/>
                    <a:pt x="2658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1929302" y="2178415"/>
              <a:ext cx="41923" cy="119382"/>
            </a:xfrm>
            <a:custGeom>
              <a:avLst/>
              <a:gdLst/>
              <a:ahLst/>
              <a:cxnLst/>
              <a:rect l="l" t="t" r="r" b="b"/>
              <a:pathLst>
                <a:path w="1444" h="4112" extrusionOk="0">
                  <a:moveTo>
                    <a:pt x="1288" y="0"/>
                  </a:moveTo>
                  <a:cubicBezTo>
                    <a:pt x="1236" y="0"/>
                    <a:pt x="1188" y="30"/>
                    <a:pt x="1178" y="102"/>
                  </a:cubicBezTo>
                  <a:cubicBezTo>
                    <a:pt x="1128" y="352"/>
                    <a:pt x="1103" y="603"/>
                    <a:pt x="1053" y="854"/>
                  </a:cubicBezTo>
                  <a:cubicBezTo>
                    <a:pt x="1028" y="954"/>
                    <a:pt x="1003" y="1029"/>
                    <a:pt x="978" y="1129"/>
                  </a:cubicBezTo>
                  <a:cubicBezTo>
                    <a:pt x="953" y="1330"/>
                    <a:pt x="903" y="1505"/>
                    <a:pt x="852" y="1706"/>
                  </a:cubicBezTo>
                  <a:cubicBezTo>
                    <a:pt x="652" y="2458"/>
                    <a:pt x="451" y="3285"/>
                    <a:pt x="0" y="3962"/>
                  </a:cubicBezTo>
                  <a:cubicBezTo>
                    <a:pt x="75" y="3987"/>
                    <a:pt x="151" y="4037"/>
                    <a:pt x="226" y="4112"/>
                  </a:cubicBezTo>
                  <a:cubicBezTo>
                    <a:pt x="652" y="3435"/>
                    <a:pt x="903" y="2633"/>
                    <a:pt x="1078" y="1856"/>
                  </a:cubicBezTo>
                  <a:cubicBezTo>
                    <a:pt x="1153" y="1606"/>
                    <a:pt x="1228" y="1330"/>
                    <a:pt x="1278" y="1079"/>
                  </a:cubicBezTo>
                  <a:cubicBezTo>
                    <a:pt x="1304" y="979"/>
                    <a:pt x="1304" y="879"/>
                    <a:pt x="1329" y="779"/>
                  </a:cubicBezTo>
                  <a:cubicBezTo>
                    <a:pt x="1379" y="578"/>
                    <a:pt x="1404" y="378"/>
                    <a:pt x="1429" y="152"/>
                  </a:cubicBezTo>
                  <a:cubicBezTo>
                    <a:pt x="1444" y="63"/>
                    <a:pt x="1362" y="0"/>
                    <a:pt x="1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1911825" y="2292687"/>
              <a:ext cx="26971" cy="27668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77" y="0"/>
                  </a:moveTo>
                  <a:cubicBezTo>
                    <a:pt x="201" y="0"/>
                    <a:pt x="1" y="201"/>
                    <a:pt x="1" y="477"/>
                  </a:cubicBezTo>
                  <a:cubicBezTo>
                    <a:pt x="1" y="727"/>
                    <a:pt x="201" y="953"/>
                    <a:pt x="477" y="953"/>
                  </a:cubicBezTo>
                  <a:cubicBezTo>
                    <a:pt x="728" y="953"/>
                    <a:pt x="928" y="727"/>
                    <a:pt x="928" y="477"/>
                  </a:cubicBezTo>
                  <a:cubicBezTo>
                    <a:pt x="928" y="351"/>
                    <a:pt x="878" y="251"/>
                    <a:pt x="828" y="176"/>
                  </a:cubicBezTo>
                  <a:cubicBezTo>
                    <a:pt x="753" y="101"/>
                    <a:pt x="677" y="51"/>
                    <a:pt x="602" y="26"/>
                  </a:cubicBezTo>
                  <a:cubicBezTo>
                    <a:pt x="552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2020261" y="2143518"/>
              <a:ext cx="125159" cy="64075"/>
            </a:xfrm>
            <a:custGeom>
              <a:avLst/>
              <a:gdLst/>
              <a:ahLst/>
              <a:cxnLst/>
              <a:rect l="l" t="t" r="r" b="b"/>
              <a:pathLst>
                <a:path w="4311" h="2207" extrusionOk="0">
                  <a:moveTo>
                    <a:pt x="1699" y="1"/>
                  </a:moveTo>
                  <a:cubicBezTo>
                    <a:pt x="1426" y="1"/>
                    <a:pt x="1153" y="34"/>
                    <a:pt x="902" y="101"/>
                  </a:cubicBezTo>
                  <a:cubicBezTo>
                    <a:pt x="627" y="176"/>
                    <a:pt x="150" y="301"/>
                    <a:pt x="75" y="627"/>
                  </a:cubicBezTo>
                  <a:cubicBezTo>
                    <a:pt x="0" y="953"/>
                    <a:pt x="426" y="1254"/>
                    <a:pt x="677" y="1404"/>
                  </a:cubicBezTo>
                  <a:cubicBezTo>
                    <a:pt x="1128" y="1680"/>
                    <a:pt x="1654" y="1855"/>
                    <a:pt x="2181" y="1981"/>
                  </a:cubicBezTo>
                  <a:cubicBezTo>
                    <a:pt x="2130" y="1780"/>
                    <a:pt x="2105" y="1580"/>
                    <a:pt x="2055" y="1354"/>
                  </a:cubicBezTo>
                  <a:cubicBezTo>
                    <a:pt x="2040" y="1265"/>
                    <a:pt x="2131" y="1202"/>
                    <a:pt x="2212" y="1202"/>
                  </a:cubicBezTo>
                  <a:cubicBezTo>
                    <a:pt x="2269" y="1202"/>
                    <a:pt x="2321" y="1232"/>
                    <a:pt x="2331" y="1304"/>
                  </a:cubicBezTo>
                  <a:cubicBezTo>
                    <a:pt x="2356" y="1554"/>
                    <a:pt x="2406" y="1805"/>
                    <a:pt x="2456" y="2056"/>
                  </a:cubicBezTo>
                  <a:cubicBezTo>
                    <a:pt x="2782" y="2106"/>
                    <a:pt x="3133" y="2181"/>
                    <a:pt x="3459" y="2206"/>
                  </a:cubicBezTo>
                  <a:cubicBezTo>
                    <a:pt x="4186" y="1955"/>
                    <a:pt x="4311" y="1229"/>
                    <a:pt x="4161" y="803"/>
                  </a:cubicBezTo>
                  <a:cubicBezTo>
                    <a:pt x="4135" y="702"/>
                    <a:pt x="4060" y="602"/>
                    <a:pt x="3985" y="527"/>
                  </a:cubicBezTo>
                  <a:cubicBezTo>
                    <a:pt x="3950" y="562"/>
                    <a:pt x="3902" y="598"/>
                    <a:pt x="3859" y="598"/>
                  </a:cubicBezTo>
                  <a:cubicBezTo>
                    <a:pt x="3841" y="598"/>
                    <a:pt x="3824" y="592"/>
                    <a:pt x="3810" y="577"/>
                  </a:cubicBezTo>
                  <a:cubicBezTo>
                    <a:pt x="3283" y="276"/>
                    <a:pt x="2682" y="76"/>
                    <a:pt x="2105" y="26"/>
                  </a:cubicBezTo>
                  <a:cubicBezTo>
                    <a:pt x="1972" y="9"/>
                    <a:pt x="1835" y="1"/>
                    <a:pt x="1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081375" y="2097676"/>
              <a:ext cx="132446" cy="117901"/>
            </a:xfrm>
            <a:custGeom>
              <a:avLst/>
              <a:gdLst/>
              <a:ahLst/>
              <a:cxnLst/>
              <a:rect l="l" t="t" r="r" b="b"/>
              <a:pathLst>
                <a:path w="4562" h="4061" extrusionOk="0">
                  <a:moveTo>
                    <a:pt x="126" y="1"/>
                  </a:moveTo>
                  <a:cubicBezTo>
                    <a:pt x="25" y="1"/>
                    <a:pt x="0" y="76"/>
                    <a:pt x="0" y="151"/>
                  </a:cubicBezTo>
                  <a:cubicBezTo>
                    <a:pt x="0" y="201"/>
                    <a:pt x="25" y="226"/>
                    <a:pt x="51" y="251"/>
                  </a:cubicBezTo>
                  <a:cubicBezTo>
                    <a:pt x="76" y="251"/>
                    <a:pt x="101" y="276"/>
                    <a:pt x="126" y="276"/>
                  </a:cubicBezTo>
                  <a:cubicBezTo>
                    <a:pt x="1228" y="301"/>
                    <a:pt x="2557" y="352"/>
                    <a:pt x="3484" y="1028"/>
                  </a:cubicBezTo>
                  <a:cubicBezTo>
                    <a:pt x="4036" y="1454"/>
                    <a:pt x="4562" y="2331"/>
                    <a:pt x="4086" y="2983"/>
                  </a:cubicBezTo>
                  <a:cubicBezTo>
                    <a:pt x="3760" y="3434"/>
                    <a:pt x="3183" y="3635"/>
                    <a:pt x="2657" y="3735"/>
                  </a:cubicBezTo>
                  <a:cubicBezTo>
                    <a:pt x="2387" y="3783"/>
                    <a:pt x="2117" y="3800"/>
                    <a:pt x="1840" y="3800"/>
                  </a:cubicBezTo>
                  <a:cubicBezTo>
                    <a:pt x="1681" y="3800"/>
                    <a:pt x="1519" y="3794"/>
                    <a:pt x="1354" y="3785"/>
                  </a:cubicBezTo>
                  <a:cubicBezTo>
                    <a:pt x="1028" y="3760"/>
                    <a:pt x="677" y="3685"/>
                    <a:pt x="351" y="3635"/>
                  </a:cubicBezTo>
                  <a:lnTo>
                    <a:pt x="351" y="3635"/>
                  </a:lnTo>
                  <a:cubicBezTo>
                    <a:pt x="376" y="3735"/>
                    <a:pt x="401" y="3810"/>
                    <a:pt x="401" y="3910"/>
                  </a:cubicBezTo>
                  <a:cubicBezTo>
                    <a:pt x="853" y="4011"/>
                    <a:pt x="1304" y="4061"/>
                    <a:pt x="1755" y="4061"/>
                  </a:cubicBezTo>
                  <a:lnTo>
                    <a:pt x="1855" y="4061"/>
                  </a:lnTo>
                  <a:cubicBezTo>
                    <a:pt x="2557" y="4061"/>
                    <a:pt x="3309" y="3961"/>
                    <a:pt x="3885" y="3560"/>
                  </a:cubicBezTo>
                  <a:cubicBezTo>
                    <a:pt x="4211" y="3334"/>
                    <a:pt x="4437" y="3008"/>
                    <a:pt x="4512" y="2632"/>
                  </a:cubicBezTo>
                  <a:cubicBezTo>
                    <a:pt x="4537" y="2582"/>
                    <a:pt x="4537" y="2507"/>
                    <a:pt x="4537" y="2432"/>
                  </a:cubicBezTo>
                  <a:cubicBezTo>
                    <a:pt x="4537" y="2382"/>
                    <a:pt x="4537" y="2306"/>
                    <a:pt x="4537" y="2256"/>
                  </a:cubicBezTo>
                  <a:cubicBezTo>
                    <a:pt x="4487" y="1855"/>
                    <a:pt x="4286" y="1479"/>
                    <a:pt x="4010" y="1154"/>
                  </a:cubicBezTo>
                  <a:cubicBezTo>
                    <a:pt x="3208" y="201"/>
                    <a:pt x="1730" y="5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2010797" y="2135824"/>
              <a:ext cx="125914" cy="73946"/>
            </a:xfrm>
            <a:custGeom>
              <a:avLst/>
              <a:gdLst/>
              <a:ahLst/>
              <a:cxnLst/>
              <a:rect l="l" t="t" r="r" b="b"/>
              <a:pathLst>
                <a:path w="4337" h="2547" extrusionOk="0">
                  <a:moveTo>
                    <a:pt x="1908" y="1"/>
                  </a:moveTo>
                  <a:cubicBezTo>
                    <a:pt x="1422" y="1"/>
                    <a:pt x="916" y="100"/>
                    <a:pt x="527" y="366"/>
                  </a:cubicBezTo>
                  <a:cubicBezTo>
                    <a:pt x="502" y="391"/>
                    <a:pt x="451" y="391"/>
                    <a:pt x="426" y="416"/>
                  </a:cubicBezTo>
                  <a:cubicBezTo>
                    <a:pt x="376" y="466"/>
                    <a:pt x="326" y="516"/>
                    <a:pt x="276" y="541"/>
                  </a:cubicBezTo>
                  <a:cubicBezTo>
                    <a:pt x="0" y="867"/>
                    <a:pt x="75" y="1168"/>
                    <a:pt x="326" y="1444"/>
                  </a:cubicBezTo>
                  <a:cubicBezTo>
                    <a:pt x="376" y="1494"/>
                    <a:pt x="451" y="1569"/>
                    <a:pt x="527" y="1619"/>
                  </a:cubicBezTo>
                  <a:cubicBezTo>
                    <a:pt x="903" y="1945"/>
                    <a:pt x="1429" y="2195"/>
                    <a:pt x="1730" y="2296"/>
                  </a:cubicBezTo>
                  <a:cubicBezTo>
                    <a:pt x="1980" y="2396"/>
                    <a:pt x="2281" y="2471"/>
                    <a:pt x="2557" y="2546"/>
                  </a:cubicBezTo>
                  <a:cubicBezTo>
                    <a:pt x="2532" y="2446"/>
                    <a:pt x="2507" y="2346"/>
                    <a:pt x="2507" y="2246"/>
                  </a:cubicBezTo>
                  <a:cubicBezTo>
                    <a:pt x="1980" y="2120"/>
                    <a:pt x="1454" y="1945"/>
                    <a:pt x="1003" y="1669"/>
                  </a:cubicBezTo>
                  <a:cubicBezTo>
                    <a:pt x="752" y="1519"/>
                    <a:pt x="326" y="1218"/>
                    <a:pt x="401" y="892"/>
                  </a:cubicBezTo>
                  <a:cubicBezTo>
                    <a:pt x="476" y="566"/>
                    <a:pt x="953" y="441"/>
                    <a:pt x="1228" y="366"/>
                  </a:cubicBezTo>
                  <a:cubicBezTo>
                    <a:pt x="1479" y="299"/>
                    <a:pt x="1752" y="266"/>
                    <a:pt x="2025" y="266"/>
                  </a:cubicBezTo>
                  <a:cubicBezTo>
                    <a:pt x="2161" y="266"/>
                    <a:pt x="2298" y="274"/>
                    <a:pt x="2431" y="291"/>
                  </a:cubicBezTo>
                  <a:cubicBezTo>
                    <a:pt x="3008" y="341"/>
                    <a:pt x="3609" y="541"/>
                    <a:pt x="4136" y="842"/>
                  </a:cubicBezTo>
                  <a:cubicBezTo>
                    <a:pt x="4150" y="857"/>
                    <a:pt x="4167" y="863"/>
                    <a:pt x="4185" y="863"/>
                  </a:cubicBezTo>
                  <a:cubicBezTo>
                    <a:pt x="4228" y="863"/>
                    <a:pt x="4276" y="827"/>
                    <a:pt x="4311" y="792"/>
                  </a:cubicBezTo>
                  <a:cubicBezTo>
                    <a:pt x="4336" y="742"/>
                    <a:pt x="4336" y="642"/>
                    <a:pt x="4261" y="616"/>
                  </a:cubicBezTo>
                  <a:cubicBezTo>
                    <a:pt x="3760" y="316"/>
                    <a:pt x="3183" y="115"/>
                    <a:pt x="2607" y="40"/>
                  </a:cubicBezTo>
                  <a:cubicBezTo>
                    <a:pt x="2582" y="40"/>
                    <a:pt x="2532" y="40"/>
                    <a:pt x="2507" y="15"/>
                  </a:cubicBezTo>
                  <a:lnTo>
                    <a:pt x="2231" y="15"/>
                  </a:lnTo>
                  <a:cubicBezTo>
                    <a:pt x="2125" y="6"/>
                    <a:pt x="2017" y="1"/>
                    <a:pt x="1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2079487" y="2178415"/>
              <a:ext cx="42649" cy="119382"/>
            </a:xfrm>
            <a:custGeom>
              <a:avLst/>
              <a:gdLst/>
              <a:ahLst/>
              <a:cxnLst/>
              <a:rect l="l" t="t" r="r" b="b"/>
              <a:pathLst>
                <a:path w="1469" h="4112" extrusionOk="0">
                  <a:moveTo>
                    <a:pt x="172" y="0"/>
                  </a:moveTo>
                  <a:cubicBezTo>
                    <a:pt x="91" y="0"/>
                    <a:pt x="0" y="63"/>
                    <a:pt x="15" y="152"/>
                  </a:cubicBezTo>
                  <a:cubicBezTo>
                    <a:pt x="65" y="378"/>
                    <a:pt x="90" y="578"/>
                    <a:pt x="141" y="779"/>
                  </a:cubicBezTo>
                  <a:cubicBezTo>
                    <a:pt x="141" y="879"/>
                    <a:pt x="166" y="979"/>
                    <a:pt x="191" y="1079"/>
                  </a:cubicBezTo>
                  <a:cubicBezTo>
                    <a:pt x="241" y="1330"/>
                    <a:pt x="316" y="1606"/>
                    <a:pt x="366" y="1856"/>
                  </a:cubicBezTo>
                  <a:cubicBezTo>
                    <a:pt x="567" y="2633"/>
                    <a:pt x="792" y="3435"/>
                    <a:pt x="1243" y="4112"/>
                  </a:cubicBezTo>
                  <a:cubicBezTo>
                    <a:pt x="1293" y="4037"/>
                    <a:pt x="1369" y="3987"/>
                    <a:pt x="1469" y="3962"/>
                  </a:cubicBezTo>
                  <a:cubicBezTo>
                    <a:pt x="1018" y="3285"/>
                    <a:pt x="792" y="2458"/>
                    <a:pt x="617" y="1706"/>
                  </a:cubicBezTo>
                  <a:cubicBezTo>
                    <a:pt x="567" y="1505"/>
                    <a:pt x="517" y="1330"/>
                    <a:pt x="466" y="1129"/>
                  </a:cubicBezTo>
                  <a:cubicBezTo>
                    <a:pt x="466" y="1029"/>
                    <a:pt x="441" y="954"/>
                    <a:pt x="416" y="854"/>
                  </a:cubicBezTo>
                  <a:cubicBezTo>
                    <a:pt x="366" y="603"/>
                    <a:pt x="316" y="352"/>
                    <a:pt x="291" y="102"/>
                  </a:cubicBezTo>
                  <a:cubicBezTo>
                    <a:pt x="281" y="30"/>
                    <a:pt x="229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2112672" y="2292687"/>
              <a:ext cx="26216" cy="27668"/>
            </a:xfrm>
            <a:custGeom>
              <a:avLst/>
              <a:gdLst/>
              <a:ahLst/>
              <a:cxnLst/>
              <a:rect l="l" t="t" r="r" b="b"/>
              <a:pathLst>
                <a:path w="903" h="953" extrusionOk="0">
                  <a:moveTo>
                    <a:pt x="451" y="0"/>
                  </a:moveTo>
                  <a:cubicBezTo>
                    <a:pt x="401" y="0"/>
                    <a:pt x="351" y="0"/>
                    <a:pt x="326" y="26"/>
                  </a:cubicBezTo>
                  <a:cubicBezTo>
                    <a:pt x="226" y="51"/>
                    <a:pt x="150" y="101"/>
                    <a:pt x="100" y="176"/>
                  </a:cubicBezTo>
                  <a:cubicBezTo>
                    <a:pt x="25" y="251"/>
                    <a:pt x="0" y="351"/>
                    <a:pt x="0" y="477"/>
                  </a:cubicBezTo>
                  <a:cubicBezTo>
                    <a:pt x="0" y="727"/>
                    <a:pt x="201" y="953"/>
                    <a:pt x="451" y="953"/>
                  </a:cubicBezTo>
                  <a:cubicBezTo>
                    <a:pt x="702" y="953"/>
                    <a:pt x="902" y="727"/>
                    <a:pt x="902" y="477"/>
                  </a:cubicBezTo>
                  <a:cubicBezTo>
                    <a:pt x="902" y="201"/>
                    <a:pt x="702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791775" y="1396512"/>
              <a:ext cx="451165" cy="252960"/>
            </a:xfrm>
            <a:custGeom>
              <a:avLst/>
              <a:gdLst/>
              <a:ahLst/>
              <a:cxnLst/>
              <a:rect l="l" t="t" r="r" b="b"/>
              <a:pathLst>
                <a:path w="15540" h="8713" extrusionOk="0">
                  <a:moveTo>
                    <a:pt x="3243" y="1"/>
                  </a:moveTo>
                  <a:cubicBezTo>
                    <a:pt x="3206" y="1"/>
                    <a:pt x="3169" y="6"/>
                    <a:pt x="3133" y="16"/>
                  </a:cubicBezTo>
                  <a:cubicBezTo>
                    <a:pt x="2933" y="41"/>
                    <a:pt x="2782" y="167"/>
                    <a:pt x="2732" y="342"/>
                  </a:cubicBezTo>
                  <a:lnTo>
                    <a:pt x="1830" y="3024"/>
                  </a:lnTo>
                  <a:cubicBezTo>
                    <a:pt x="1830" y="3049"/>
                    <a:pt x="1805" y="3049"/>
                    <a:pt x="1805" y="3074"/>
                  </a:cubicBezTo>
                  <a:cubicBezTo>
                    <a:pt x="1379" y="4402"/>
                    <a:pt x="627" y="6708"/>
                    <a:pt x="0" y="8713"/>
                  </a:cubicBezTo>
                  <a:lnTo>
                    <a:pt x="15539" y="8713"/>
                  </a:lnTo>
                  <a:cubicBezTo>
                    <a:pt x="14913" y="6708"/>
                    <a:pt x="14161" y="4402"/>
                    <a:pt x="13735" y="3074"/>
                  </a:cubicBezTo>
                  <a:cubicBezTo>
                    <a:pt x="13735" y="3074"/>
                    <a:pt x="13710" y="3049"/>
                    <a:pt x="13710" y="3049"/>
                  </a:cubicBezTo>
                  <a:cubicBezTo>
                    <a:pt x="13710" y="3024"/>
                    <a:pt x="13710" y="3024"/>
                    <a:pt x="13710" y="2999"/>
                  </a:cubicBezTo>
                  <a:lnTo>
                    <a:pt x="13685" y="2949"/>
                  </a:lnTo>
                  <a:lnTo>
                    <a:pt x="12807" y="342"/>
                  </a:lnTo>
                  <a:cubicBezTo>
                    <a:pt x="12757" y="167"/>
                    <a:pt x="12607" y="41"/>
                    <a:pt x="12406" y="16"/>
                  </a:cubicBezTo>
                  <a:cubicBezTo>
                    <a:pt x="12371" y="6"/>
                    <a:pt x="12335" y="1"/>
                    <a:pt x="12299" y="1"/>
                  </a:cubicBezTo>
                  <a:cubicBezTo>
                    <a:pt x="12161" y="1"/>
                    <a:pt x="12030" y="77"/>
                    <a:pt x="11930" y="217"/>
                  </a:cubicBezTo>
                  <a:lnTo>
                    <a:pt x="10602" y="1996"/>
                  </a:lnTo>
                  <a:lnTo>
                    <a:pt x="4938" y="1996"/>
                  </a:lnTo>
                  <a:lnTo>
                    <a:pt x="3609" y="217"/>
                  </a:lnTo>
                  <a:cubicBezTo>
                    <a:pt x="3530" y="77"/>
                    <a:pt x="3386" y="1"/>
                    <a:pt x="3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784488" y="1390096"/>
              <a:ext cx="464985" cy="259376"/>
            </a:xfrm>
            <a:custGeom>
              <a:avLst/>
              <a:gdLst/>
              <a:ahLst/>
              <a:cxnLst/>
              <a:rect l="l" t="t" r="r" b="b"/>
              <a:pathLst>
                <a:path w="16016" h="8934" extrusionOk="0">
                  <a:moveTo>
                    <a:pt x="3457" y="1"/>
                  </a:moveTo>
                  <a:cubicBezTo>
                    <a:pt x="3416" y="1"/>
                    <a:pt x="3375" y="4"/>
                    <a:pt x="3334" y="12"/>
                  </a:cubicBezTo>
                  <a:cubicBezTo>
                    <a:pt x="3084" y="62"/>
                    <a:pt x="2858" y="237"/>
                    <a:pt x="2783" y="488"/>
                  </a:cubicBezTo>
                  <a:lnTo>
                    <a:pt x="1906" y="3119"/>
                  </a:lnTo>
                  <a:lnTo>
                    <a:pt x="1880" y="3144"/>
                  </a:lnTo>
                  <a:cubicBezTo>
                    <a:pt x="1880" y="3170"/>
                    <a:pt x="1855" y="3195"/>
                    <a:pt x="1855" y="3245"/>
                  </a:cubicBezTo>
                  <a:cubicBezTo>
                    <a:pt x="1404" y="4573"/>
                    <a:pt x="652" y="6929"/>
                    <a:pt x="1" y="8934"/>
                  </a:cubicBezTo>
                  <a:lnTo>
                    <a:pt x="251" y="8934"/>
                  </a:lnTo>
                  <a:cubicBezTo>
                    <a:pt x="878" y="6929"/>
                    <a:pt x="1630" y="4623"/>
                    <a:pt x="2056" y="3295"/>
                  </a:cubicBezTo>
                  <a:cubicBezTo>
                    <a:pt x="2056" y="3270"/>
                    <a:pt x="2081" y="3270"/>
                    <a:pt x="2081" y="3245"/>
                  </a:cubicBezTo>
                  <a:lnTo>
                    <a:pt x="2983" y="563"/>
                  </a:lnTo>
                  <a:cubicBezTo>
                    <a:pt x="3033" y="388"/>
                    <a:pt x="3184" y="262"/>
                    <a:pt x="3384" y="237"/>
                  </a:cubicBezTo>
                  <a:cubicBezTo>
                    <a:pt x="3420" y="227"/>
                    <a:pt x="3457" y="222"/>
                    <a:pt x="3494" y="222"/>
                  </a:cubicBezTo>
                  <a:cubicBezTo>
                    <a:pt x="3637" y="222"/>
                    <a:pt x="3781" y="298"/>
                    <a:pt x="3860" y="438"/>
                  </a:cubicBezTo>
                  <a:lnTo>
                    <a:pt x="5189" y="2217"/>
                  </a:lnTo>
                  <a:lnTo>
                    <a:pt x="10853" y="2217"/>
                  </a:lnTo>
                  <a:lnTo>
                    <a:pt x="12181" y="438"/>
                  </a:lnTo>
                  <a:cubicBezTo>
                    <a:pt x="12281" y="298"/>
                    <a:pt x="12412" y="222"/>
                    <a:pt x="12550" y="222"/>
                  </a:cubicBezTo>
                  <a:cubicBezTo>
                    <a:pt x="12586" y="222"/>
                    <a:pt x="12622" y="227"/>
                    <a:pt x="12657" y="237"/>
                  </a:cubicBezTo>
                  <a:cubicBezTo>
                    <a:pt x="12858" y="262"/>
                    <a:pt x="13008" y="388"/>
                    <a:pt x="13058" y="563"/>
                  </a:cubicBezTo>
                  <a:lnTo>
                    <a:pt x="13936" y="3170"/>
                  </a:lnTo>
                  <a:lnTo>
                    <a:pt x="13961" y="3220"/>
                  </a:lnTo>
                  <a:cubicBezTo>
                    <a:pt x="13961" y="3245"/>
                    <a:pt x="13961" y="3245"/>
                    <a:pt x="13961" y="3270"/>
                  </a:cubicBezTo>
                  <a:cubicBezTo>
                    <a:pt x="13961" y="3270"/>
                    <a:pt x="13986" y="3295"/>
                    <a:pt x="13986" y="3295"/>
                  </a:cubicBezTo>
                  <a:cubicBezTo>
                    <a:pt x="14412" y="4623"/>
                    <a:pt x="15164" y="6929"/>
                    <a:pt x="15790" y="8934"/>
                  </a:cubicBezTo>
                  <a:lnTo>
                    <a:pt x="16016" y="8934"/>
                  </a:lnTo>
                  <a:cubicBezTo>
                    <a:pt x="15389" y="6929"/>
                    <a:pt x="14637" y="4573"/>
                    <a:pt x="14186" y="3245"/>
                  </a:cubicBezTo>
                  <a:cubicBezTo>
                    <a:pt x="14186" y="3220"/>
                    <a:pt x="14161" y="3195"/>
                    <a:pt x="14161" y="3170"/>
                  </a:cubicBezTo>
                  <a:lnTo>
                    <a:pt x="14161" y="3144"/>
                  </a:lnTo>
                  <a:cubicBezTo>
                    <a:pt x="14161" y="3144"/>
                    <a:pt x="14161" y="3119"/>
                    <a:pt x="14136" y="3119"/>
                  </a:cubicBezTo>
                  <a:lnTo>
                    <a:pt x="13284" y="488"/>
                  </a:lnTo>
                  <a:cubicBezTo>
                    <a:pt x="13184" y="237"/>
                    <a:pt x="12958" y="62"/>
                    <a:pt x="12708" y="12"/>
                  </a:cubicBezTo>
                  <a:cubicBezTo>
                    <a:pt x="12666" y="4"/>
                    <a:pt x="12625" y="1"/>
                    <a:pt x="12585" y="1"/>
                  </a:cubicBezTo>
                  <a:cubicBezTo>
                    <a:pt x="12352" y="1"/>
                    <a:pt x="12134" y="117"/>
                    <a:pt x="12006" y="287"/>
                  </a:cubicBezTo>
                  <a:lnTo>
                    <a:pt x="10753" y="2017"/>
                  </a:lnTo>
                  <a:lnTo>
                    <a:pt x="5289" y="2017"/>
                  </a:lnTo>
                  <a:lnTo>
                    <a:pt x="4036" y="287"/>
                  </a:lnTo>
                  <a:cubicBezTo>
                    <a:pt x="3908" y="117"/>
                    <a:pt x="3689" y="1"/>
                    <a:pt x="3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757575" y="1655278"/>
              <a:ext cx="530482" cy="106259"/>
            </a:xfrm>
            <a:custGeom>
              <a:avLst/>
              <a:gdLst/>
              <a:ahLst/>
              <a:cxnLst/>
              <a:rect l="l" t="t" r="r" b="b"/>
              <a:pathLst>
                <a:path w="18272" h="3660" extrusionOk="0">
                  <a:moveTo>
                    <a:pt x="10803" y="702"/>
                  </a:moveTo>
                  <a:cubicBezTo>
                    <a:pt x="11128" y="702"/>
                    <a:pt x="11379" y="953"/>
                    <a:pt x="11379" y="1279"/>
                  </a:cubicBezTo>
                  <a:lnTo>
                    <a:pt x="11379" y="1655"/>
                  </a:lnTo>
                  <a:cubicBezTo>
                    <a:pt x="11379" y="1980"/>
                    <a:pt x="11128" y="2256"/>
                    <a:pt x="10803" y="2256"/>
                  </a:cubicBezTo>
                  <a:lnTo>
                    <a:pt x="7319" y="2256"/>
                  </a:lnTo>
                  <a:cubicBezTo>
                    <a:pt x="6993" y="2256"/>
                    <a:pt x="6742" y="1980"/>
                    <a:pt x="6742" y="1655"/>
                  </a:cubicBezTo>
                  <a:lnTo>
                    <a:pt x="6742" y="1279"/>
                  </a:lnTo>
                  <a:cubicBezTo>
                    <a:pt x="6742" y="953"/>
                    <a:pt x="6993" y="702"/>
                    <a:pt x="7319" y="702"/>
                  </a:cubicBezTo>
                  <a:close/>
                  <a:moveTo>
                    <a:pt x="978" y="0"/>
                  </a:moveTo>
                  <a:cubicBezTo>
                    <a:pt x="427" y="0"/>
                    <a:pt x="0" y="452"/>
                    <a:pt x="0" y="978"/>
                  </a:cubicBezTo>
                  <a:lnTo>
                    <a:pt x="0" y="2682"/>
                  </a:lnTo>
                  <a:cubicBezTo>
                    <a:pt x="0" y="3234"/>
                    <a:pt x="427" y="3660"/>
                    <a:pt x="978" y="3660"/>
                  </a:cubicBezTo>
                  <a:lnTo>
                    <a:pt x="17294" y="3660"/>
                  </a:lnTo>
                  <a:cubicBezTo>
                    <a:pt x="17820" y="3660"/>
                    <a:pt x="18271" y="3234"/>
                    <a:pt x="18271" y="2682"/>
                  </a:cubicBezTo>
                  <a:lnTo>
                    <a:pt x="18271" y="978"/>
                  </a:lnTo>
                  <a:cubicBezTo>
                    <a:pt x="18271" y="452"/>
                    <a:pt x="17820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751014" y="1649443"/>
              <a:ext cx="543575" cy="118656"/>
            </a:xfrm>
            <a:custGeom>
              <a:avLst/>
              <a:gdLst/>
              <a:ahLst/>
              <a:cxnLst/>
              <a:rect l="l" t="t" r="r" b="b"/>
              <a:pathLst>
                <a:path w="18723" h="4087" extrusionOk="0">
                  <a:moveTo>
                    <a:pt x="17520" y="201"/>
                  </a:moveTo>
                  <a:cubicBezTo>
                    <a:pt x="18046" y="201"/>
                    <a:pt x="18497" y="653"/>
                    <a:pt x="18497" y="1179"/>
                  </a:cubicBezTo>
                  <a:lnTo>
                    <a:pt x="18497" y="2883"/>
                  </a:lnTo>
                  <a:cubicBezTo>
                    <a:pt x="18497" y="3435"/>
                    <a:pt x="18046" y="3861"/>
                    <a:pt x="17520" y="3861"/>
                  </a:cubicBezTo>
                  <a:lnTo>
                    <a:pt x="1204" y="3861"/>
                  </a:lnTo>
                  <a:cubicBezTo>
                    <a:pt x="653" y="3861"/>
                    <a:pt x="226" y="3435"/>
                    <a:pt x="226" y="2883"/>
                  </a:cubicBezTo>
                  <a:lnTo>
                    <a:pt x="226" y="1179"/>
                  </a:lnTo>
                  <a:cubicBezTo>
                    <a:pt x="226" y="653"/>
                    <a:pt x="653" y="201"/>
                    <a:pt x="1204" y="201"/>
                  </a:cubicBezTo>
                  <a:close/>
                  <a:moveTo>
                    <a:pt x="1154" y="1"/>
                  </a:moveTo>
                  <a:cubicBezTo>
                    <a:pt x="527" y="26"/>
                    <a:pt x="1" y="552"/>
                    <a:pt x="1" y="1179"/>
                  </a:cubicBezTo>
                  <a:lnTo>
                    <a:pt x="1" y="2883"/>
                  </a:lnTo>
                  <a:cubicBezTo>
                    <a:pt x="1" y="3184"/>
                    <a:pt x="126" y="3460"/>
                    <a:pt x="327" y="3685"/>
                  </a:cubicBezTo>
                  <a:cubicBezTo>
                    <a:pt x="452" y="3836"/>
                    <a:pt x="627" y="3936"/>
                    <a:pt x="803" y="4011"/>
                  </a:cubicBezTo>
                  <a:cubicBezTo>
                    <a:pt x="928" y="4061"/>
                    <a:pt x="1079" y="4086"/>
                    <a:pt x="1204" y="4086"/>
                  </a:cubicBezTo>
                  <a:lnTo>
                    <a:pt x="17545" y="4086"/>
                  </a:lnTo>
                  <a:cubicBezTo>
                    <a:pt x="17745" y="4061"/>
                    <a:pt x="17946" y="4011"/>
                    <a:pt x="18096" y="3911"/>
                  </a:cubicBezTo>
                  <a:cubicBezTo>
                    <a:pt x="18472" y="3710"/>
                    <a:pt x="18723" y="3334"/>
                    <a:pt x="18723" y="2883"/>
                  </a:cubicBezTo>
                  <a:lnTo>
                    <a:pt x="18723" y="1179"/>
                  </a:lnTo>
                  <a:cubicBezTo>
                    <a:pt x="18723" y="527"/>
                    <a:pt x="18171" y="1"/>
                    <a:pt x="17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959119" y="1681466"/>
              <a:ext cx="122285" cy="32778"/>
            </a:xfrm>
            <a:custGeom>
              <a:avLst/>
              <a:gdLst/>
              <a:ahLst/>
              <a:cxnLst/>
              <a:rect l="l" t="t" r="r" b="b"/>
              <a:pathLst>
                <a:path w="4212" h="1129" extrusionOk="0">
                  <a:moveTo>
                    <a:pt x="377" y="1"/>
                  </a:moveTo>
                  <a:cubicBezTo>
                    <a:pt x="176" y="1"/>
                    <a:pt x="1" y="176"/>
                    <a:pt x="1" y="377"/>
                  </a:cubicBezTo>
                  <a:lnTo>
                    <a:pt x="1" y="753"/>
                  </a:lnTo>
                  <a:cubicBezTo>
                    <a:pt x="1" y="953"/>
                    <a:pt x="176" y="1129"/>
                    <a:pt x="377" y="1129"/>
                  </a:cubicBezTo>
                  <a:lnTo>
                    <a:pt x="3861" y="1129"/>
                  </a:lnTo>
                  <a:cubicBezTo>
                    <a:pt x="4061" y="1129"/>
                    <a:pt x="4211" y="953"/>
                    <a:pt x="4211" y="753"/>
                  </a:cubicBezTo>
                  <a:lnTo>
                    <a:pt x="4211" y="377"/>
                  </a:lnTo>
                  <a:cubicBezTo>
                    <a:pt x="4211" y="176"/>
                    <a:pt x="4061" y="1"/>
                    <a:pt x="3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953312" y="1675659"/>
              <a:ext cx="134624" cy="45146"/>
            </a:xfrm>
            <a:custGeom>
              <a:avLst/>
              <a:gdLst/>
              <a:ahLst/>
              <a:cxnLst/>
              <a:rect l="l" t="t" r="r" b="b"/>
              <a:pathLst>
                <a:path w="4637" h="1555" extrusionOk="0">
                  <a:moveTo>
                    <a:pt x="4061" y="201"/>
                  </a:moveTo>
                  <a:cubicBezTo>
                    <a:pt x="4261" y="201"/>
                    <a:pt x="4411" y="376"/>
                    <a:pt x="4411" y="577"/>
                  </a:cubicBezTo>
                  <a:lnTo>
                    <a:pt x="4411" y="953"/>
                  </a:lnTo>
                  <a:cubicBezTo>
                    <a:pt x="4411" y="1153"/>
                    <a:pt x="4261" y="1329"/>
                    <a:pt x="4061" y="1329"/>
                  </a:cubicBezTo>
                  <a:lnTo>
                    <a:pt x="577" y="1329"/>
                  </a:lnTo>
                  <a:cubicBezTo>
                    <a:pt x="376" y="1329"/>
                    <a:pt x="201" y="1153"/>
                    <a:pt x="201" y="953"/>
                  </a:cubicBezTo>
                  <a:lnTo>
                    <a:pt x="201" y="577"/>
                  </a:lnTo>
                  <a:cubicBezTo>
                    <a:pt x="201" y="376"/>
                    <a:pt x="376" y="201"/>
                    <a:pt x="577" y="201"/>
                  </a:cubicBezTo>
                  <a:close/>
                  <a:moveTo>
                    <a:pt x="577" y="0"/>
                  </a:moveTo>
                  <a:cubicBezTo>
                    <a:pt x="251" y="0"/>
                    <a:pt x="0" y="251"/>
                    <a:pt x="0" y="577"/>
                  </a:cubicBezTo>
                  <a:lnTo>
                    <a:pt x="0" y="953"/>
                  </a:lnTo>
                  <a:cubicBezTo>
                    <a:pt x="0" y="1278"/>
                    <a:pt x="251" y="1554"/>
                    <a:pt x="577" y="1554"/>
                  </a:cubicBezTo>
                  <a:lnTo>
                    <a:pt x="4061" y="1554"/>
                  </a:lnTo>
                  <a:cubicBezTo>
                    <a:pt x="4386" y="1554"/>
                    <a:pt x="4637" y="1278"/>
                    <a:pt x="4637" y="953"/>
                  </a:cubicBezTo>
                  <a:lnTo>
                    <a:pt x="4637" y="577"/>
                  </a:lnTo>
                  <a:cubicBezTo>
                    <a:pt x="4637" y="251"/>
                    <a:pt x="4386" y="0"/>
                    <a:pt x="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806321" y="2919179"/>
              <a:ext cx="370397" cy="106985"/>
            </a:xfrm>
            <a:custGeom>
              <a:avLst/>
              <a:gdLst/>
              <a:ahLst/>
              <a:cxnLst/>
              <a:rect l="l" t="t" r="r" b="b"/>
              <a:pathLst>
                <a:path w="12758" h="3685" extrusionOk="0">
                  <a:moveTo>
                    <a:pt x="12758" y="1"/>
                  </a:moveTo>
                  <a:lnTo>
                    <a:pt x="1" y="351"/>
                  </a:lnTo>
                  <a:cubicBezTo>
                    <a:pt x="427" y="1028"/>
                    <a:pt x="677" y="1855"/>
                    <a:pt x="727" y="2783"/>
                  </a:cubicBezTo>
                  <a:cubicBezTo>
                    <a:pt x="753" y="3083"/>
                    <a:pt x="727" y="3384"/>
                    <a:pt x="702" y="3685"/>
                  </a:cubicBezTo>
                  <a:lnTo>
                    <a:pt x="5113" y="3559"/>
                  </a:lnTo>
                  <a:cubicBezTo>
                    <a:pt x="8622" y="1630"/>
                    <a:pt x="11078" y="577"/>
                    <a:pt x="12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825976" y="3022506"/>
              <a:ext cx="128817" cy="10219"/>
            </a:xfrm>
            <a:custGeom>
              <a:avLst/>
              <a:gdLst/>
              <a:ahLst/>
              <a:cxnLst/>
              <a:rect l="l" t="t" r="r" b="b"/>
              <a:pathLst>
                <a:path w="4437" h="352" extrusionOk="0">
                  <a:moveTo>
                    <a:pt x="4436" y="0"/>
                  </a:moveTo>
                  <a:lnTo>
                    <a:pt x="25" y="126"/>
                  </a:lnTo>
                  <a:cubicBezTo>
                    <a:pt x="25" y="201"/>
                    <a:pt x="0" y="276"/>
                    <a:pt x="0" y="351"/>
                  </a:cubicBezTo>
                  <a:lnTo>
                    <a:pt x="3960" y="226"/>
                  </a:lnTo>
                  <a:cubicBezTo>
                    <a:pt x="4136" y="151"/>
                    <a:pt x="4286" y="76"/>
                    <a:pt x="44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802692" y="2911892"/>
              <a:ext cx="395858" cy="17507"/>
            </a:xfrm>
            <a:custGeom>
              <a:avLst/>
              <a:gdLst/>
              <a:ahLst/>
              <a:cxnLst/>
              <a:rect l="l" t="t" r="r" b="b"/>
              <a:pathLst>
                <a:path w="13635" h="603" extrusionOk="0">
                  <a:moveTo>
                    <a:pt x="13635" y="1"/>
                  </a:moveTo>
                  <a:lnTo>
                    <a:pt x="0" y="377"/>
                  </a:lnTo>
                  <a:cubicBezTo>
                    <a:pt x="50" y="452"/>
                    <a:pt x="101" y="527"/>
                    <a:pt x="126" y="602"/>
                  </a:cubicBezTo>
                  <a:lnTo>
                    <a:pt x="12883" y="252"/>
                  </a:lnTo>
                  <a:cubicBezTo>
                    <a:pt x="13158" y="151"/>
                    <a:pt x="13409" y="76"/>
                    <a:pt x="1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2453920" y="2739468"/>
              <a:ext cx="190656" cy="253947"/>
            </a:xfrm>
            <a:custGeom>
              <a:avLst/>
              <a:gdLst/>
              <a:ahLst/>
              <a:cxnLst/>
              <a:rect l="l" t="t" r="r" b="b"/>
              <a:pathLst>
                <a:path w="6567" h="8747" extrusionOk="0">
                  <a:moveTo>
                    <a:pt x="4762" y="0"/>
                  </a:moveTo>
                  <a:lnTo>
                    <a:pt x="4762" y="0"/>
                  </a:lnTo>
                  <a:cubicBezTo>
                    <a:pt x="3735" y="1955"/>
                    <a:pt x="2231" y="3659"/>
                    <a:pt x="176" y="4536"/>
                  </a:cubicBezTo>
                  <a:lnTo>
                    <a:pt x="51" y="5689"/>
                  </a:lnTo>
                  <a:cubicBezTo>
                    <a:pt x="26" y="5865"/>
                    <a:pt x="26" y="6040"/>
                    <a:pt x="1" y="6216"/>
                  </a:cubicBezTo>
                  <a:cubicBezTo>
                    <a:pt x="1229" y="6692"/>
                    <a:pt x="2833" y="7494"/>
                    <a:pt x="4813" y="8747"/>
                  </a:cubicBezTo>
                  <a:cubicBezTo>
                    <a:pt x="5464" y="8070"/>
                    <a:pt x="6091" y="7168"/>
                    <a:pt x="6567" y="5589"/>
                  </a:cubicBezTo>
                  <a:cubicBezTo>
                    <a:pt x="5890" y="4812"/>
                    <a:pt x="5339" y="3860"/>
                    <a:pt x="5038" y="2757"/>
                  </a:cubicBezTo>
                  <a:cubicBezTo>
                    <a:pt x="4712" y="1454"/>
                    <a:pt x="4737" y="326"/>
                    <a:pt x="4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2646028" y="3491816"/>
              <a:ext cx="14574" cy="47352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26" y="76"/>
                    <a:pt x="351" y="176"/>
                    <a:pt x="276" y="277"/>
                  </a:cubicBezTo>
                  <a:cubicBezTo>
                    <a:pt x="0" y="703"/>
                    <a:pt x="125" y="1154"/>
                    <a:pt x="276" y="1630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2445907" y="2868982"/>
              <a:ext cx="13123" cy="50952"/>
            </a:xfrm>
            <a:custGeom>
              <a:avLst/>
              <a:gdLst/>
              <a:ahLst/>
              <a:cxnLst/>
              <a:rect l="l" t="t" r="r" b="b"/>
              <a:pathLst>
                <a:path w="452" h="1755" extrusionOk="0">
                  <a:moveTo>
                    <a:pt x="201" y="0"/>
                  </a:moveTo>
                  <a:cubicBezTo>
                    <a:pt x="201" y="25"/>
                    <a:pt x="201" y="50"/>
                    <a:pt x="201" y="100"/>
                  </a:cubicBezTo>
                  <a:cubicBezTo>
                    <a:pt x="126" y="602"/>
                    <a:pt x="76" y="1128"/>
                    <a:pt x="1" y="1654"/>
                  </a:cubicBezTo>
                  <a:cubicBezTo>
                    <a:pt x="101" y="1679"/>
                    <a:pt x="176" y="1704"/>
                    <a:pt x="277" y="1755"/>
                  </a:cubicBezTo>
                  <a:lnTo>
                    <a:pt x="327" y="1228"/>
                  </a:lnTo>
                  <a:lnTo>
                    <a:pt x="452" y="75"/>
                  </a:lnTo>
                  <a:lnTo>
                    <a:pt x="452" y="75"/>
                  </a:lnTo>
                  <a:cubicBezTo>
                    <a:pt x="427" y="100"/>
                    <a:pt x="402" y="100"/>
                    <a:pt x="377" y="126"/>
                  </a:cubicBezTo>
                  <a:cubicBezTo>
                    <a:pt x="367" y="129"/>
                    <a:pt x="356" y="130"/>
                    <a:pt x="346" y="130"/>
                  </a:cubicBezTo>
                  <a:cubicBezTo>
                    <a:pt x="277" y="130"/>
                    <a:pt x="201" y="65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2624195" y="3729041"/>
              <a:ext cx="12397" cy="11671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426" y="0"/>
                  </a:moveTo>
                  <a:lnTo>
                    <a:pt x="0" y="401"/>
                  </a:lnTo>
                  <a:lnTo>
                    <a:pt x="251" y="401"/>
                  </a:lnTo>
                  <a:cubicBezTo>
                    <a:pt x="351" y="401"/>
                    <a:pt x="376" y="351"/>
                    <a:pt x="401" y="276"/>
                  </a:cubicBezTo>
                  <a:cubicBezTo>
                    <a:pt x="401" y="176"/>
                    <a:pt x="426" y="101"/>
                    <a:pt x="4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2654012" y="3483832"/>
              <a:ext cx="15329" cy="71333"/>
            </a:xfrm>
            <a:custGeom>
              <a:avLst/>
              <a:gdLst/>
              <a:ahLst/>
              <a:cxnLst/>
              <a:rect l="l" t="t" r="r" b="b"/>
              <a:pathLst>
                <a:path w="528" h="2457" extrusionOk="0">
                  <a:moveTo>
                    <a:pt x="527" y="0"/>
                  </a:moveTo>
                  <a:cubicBezTo>
                    <a:pt x="427" y="75"/>
                    <a:pt x="302" y="176"/>
                    <a:pt x="226" y="276"/>
                  </a:cubicBezTo>
                  <a:lnTo>
                    <a:pt x="1" y="1905"/>
                  </a:lnTo>
                  <a:cubicBezTo>
                    <a:pt x="51" y="2106"/>
                    <a:pt x="126" y="2281"/>
                    <a:pt x="201" y="245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2593624" y="2667409"/>
              <a:ext cx="2206" cy="4413"/>
            </a:xfrm>
            <a:custGeom>
              <a:avLst/>
              <a:gdLst/>
              <a:ahLst/>
              <a:cxnLst/>
              <a:rect l="l" t="t" r="r" b="b"/>
              <a:pathLst>
                <a:path w="76" h="152" extrusionOk="0">
                  <a:moveTo>
                    <a:pt x="1" y="1"/>
                  </a:moveTo>
                  <a:cubicBezTo>
                    <a:pt x="26" y="51"/>
                    <a:pt x="26" y="101"/>
                    <a:pt x="51" y="151"/>
                  </a:cubicBezTo>
                  <a:cubicBezTo>
                    <a:pt x="51" y="101"/>
                    <a:pt x="76" y="51"/>
                    <a:pt x="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2460481" y="2698707"/>
              <a:ext cx="131720" cy="163743"/>
            </a:xfrm>
            <a:custGeom>
              <a:avLst/>
              <a:gdLst/>
              <a:ahLst/>
              <a:cxnLst/>
              <a:rect l="l" t="t" r="r" b="b"/>
              <a:pathLst>
                <a:path w="4537" h="5640" extrusionOk="0">
                  <a:moveTo>
                    <a:pt x="4536" y="1"/>
                  </a:moveTo>
                  <a:lnTo>
                    <a:pt x="4536" y="1"/>
                  </a:lnTo>
                  <a:cubicBezTo>
                    <a:pt x="4286" y="652"/>
                    <a:pt x="3734" y="1128"/>
                    <a:pt x="3033" y="1279"/>
                  </a:cubicBezTo>
                  <a:cubicBezTo>
                    <a:pt x="2932" y="1279"/>
                    <a:pt x="2807" y="1304"/>
                    <a:pt x="2707" y="1304"/>
                  </a:cubicBezTo>
                  <a:cubicBezTo>
                    <a:pt x="2306" y="1955"/>
                    <a:pt x="1830" y="2582"/>
                    <a:pt x="1303" y="3133"/>
                  </a:cubicBezTo>
                  <a:cubicBezTo>
                    <a:pt x="927" y="3484"/>
                    <a:pt x="551" y="3910"/>
                    <a:pt x="100" y="4211"/>
                  </a:cubicBezTo>
                  <a:cubicBezTo>
                    <a:pt x="75" y="4687"/>
                    <a:pt x="25" y="5163"/>
                    <a:pt x="0" y="5640"/>
                  </a:cubicBezTo>
                  <a:cubicBezTo>
                    <a:pt x="852" y="5239"/>
                    <a:pt x="1654" y="4687"/>
                    <a:pt x="2331" y="4011"/>
                  </a:cubicBezTo>
                  <a:cubicBezTo>
                    <a:pt x="3233" y="3108"/>
                    <a:pt x="3960" y="1980"/>
                    <a:pt x="4511" y="803"/>
                  </a:cubicBezTo>
                  <a:cubicBezTo>
                    <a:pt x="4511" y="527"/>
                    <a:pt x="4511" y="276"/>
                    <a:pt x="4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2451742" y="2721991"/>
              <a:ext cx="140459" cy="150795"/>
            </a:xfrm>
            <a:custGeom>
              <a:avLst/>
              <a:gdLst/>
              <a:ahLst/>
              <a:cxnLst/>
              <a:rect l="l" t="t" r="r" b="b"/>
              <a:pathLst>
                <a:path w="4838" h="5194" extrusionOk="0">
                  <a:moveTo>
                    <a:pt x="4812" y="1"/>
                  </a:moveTo>
                  <a:cubicBezTo>
                    <a:pt x="4261" y="1178"/>
                    <a:pt x="3534" y="2306"/>
                    <a:pt x="2632" y="3209"/>
                  </a:cubicBezTo>
                  <a:cubicBezTo>
                    <a:pt x="1955" y="3885"/>
                    <a:pt x="1153" y="4437"/>
                    <a:pt x="301" y="4838"/>
                  </a:cubicBezTo>
                  <a:cubicBezTo>
                    <a:pt x="326" y="4361"/>
                    <a:pt x="376" y="3885"/>
                    <a:pt x="401" y="3409"/>
                  </a:cubicBezTo>
                  <a:lnTo>
                    <a:pt x="401" y="3409"/>
                  </a:lnTo>
                  <a:cubicBezTo>
                    <a:pt x="326" y="3484"/>
                    <a:pt x="226" y="3534"/>
                    <a:pt x="126" y="3584"/>
                  </a:cubicBezTo>
                  <a:cubicBezTo>
                    <a:pt x="76" y="4086"/>
                    <a:pt x="50" y="4562"/>
                    <a:pt x="0" y="5063"/>
                  </a:cubicBezTo>
                  <a:cubicBezTo>
                    <a:pt x="0" y="5128"/>
                    <a:pt x="76" y="5193"/>
                    <a:pt x="145" y="5193"/>
                  </a:cubicBezTo>
                  <a:cubicBezTo>
                    <a:pt x="155" y="5193"/>
                    <a:pt x="166" y="5192"/>
                    <a:pt x="176" y="5189"/>
                  </a:cubicBezTo>
                  <a:cubicBezTo>
                    <a:pt x="201" y="5163"/>
                    <a:pt x="226" y="5163"/>
                    <a:pt x="251" y="5138"/>
                  </a:cubicBezTo>
                  <a:cubicBezTo>
                    <a:pt x="2306" y="4261"/>
                    <a:pt x="3810" y="2557"/>
                    <a:pt x="4837" y="577"/>
                  </a:cubicBezTo>
                  <a:cubicBezTo>
                    <a:pt x="4837" y="527"/>
                    <a:pt x="4837" y="477"/>
                    <a:pt x="4837" y="477"/>
                  </a:cubicBezTo>
                  <a:cubicBezTo>
                    <a:pt x="4812" y="326"/>
                    <a:pt x="4812" y="151"/>
                    <a:pt x="4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3297256" y="1886029"/>
              <a:ext cx="45146" cy="86517"/>
            </a:xfrm>
            <a:custGeom>
              <a:avLst/>
              <a:gdLst/>
              <a:ahLst/>
              <a:cxnLst/>
              <a:rect l="l" t="t" r="r" b="b"/>
              <a:pathLst>
                <a:path w="1555" h="2980" extrusionOk="0">
                  <a:moveTo>
                    <a:pt x="1143" y="0"/>
                  </a:moveTo>
                  <a:cubicBezTo>
                    <a:pt x="1107" y="0"/>
                    <a:pt x="1069" y="7"/>
                    <a:pt x="1028" y="22"/>
                  </a:cubicBezTo>
                  <a:cubicBezTo>
                    <a:pt x="752" y="123"/>
                    <a:pt x="602" y="499"/>
                    <a:pt x="477" y="724"/>
                  </a:cubicBezTo>
                  <a:cubicBezTo>
                    <a:pt x="276" y="1175"/>
                    <a:pt x="201" y="1677"/>
                    <a:pt x="101" y="2153"/>
                  </a:cubicBezTo>
                  <a:cubicBezTo>
                    <a:pt x="76" y="2428"/>
                    <a:pt x="25" y="2679"/>
                    <a:pt x="0" y="2955"/>
                  </a:cubicBezTo>
                  <a:cubicBezTo>
                    <a:pt x="126" y="2942"/>
                    <a:pt x="251" y="2936"/>
                    <a:pt x="376" y="2936"/>
                  </a:cubicBezTo>
                  <a:cubicBezTo>
                    <a:pt x="502" y="2936"/>
                    <a:pt x="627" y="2942"/>
                    <a:pt x="752" y="2955"/>
                  </a:cubicBezTo>
                  <a:cubicBezTo>
                    <a:pt x="777" y="2980"/>
                    <a:pt x="827" y="2980"/>
                    <a:pt x="878" y="2980"/>
                  </a:cubicBezTo>
                  <a:cubicBezTo>
                    <a:pt x="978" y="2804"/>
                    <a:pt x="1078" y="2604"/>
                    <a:pt x="1178" y="2428"/>
                  </a:cubicBezTo>
                  <a:cubicBezTo>
                    <a:pt x="1279" y="2128"/>
                    <a:pt x="1329" y="1802"/>
                    <a:pt x="1404" y="1501"/>
                  </a:cubicBezTo>
                  <a:cubicBezTo>
                    <a:pt x="1454" y="1100"/>
                    <a:pt x="1554" y="649"/>
                    <a:pt x="1429" y="248"/>
                  </a:cubicBezTo>
                  <a:cubicBezTo>
                    <a:pt x="1389" y="108"/>
                    <a:pt x="1285" y="0"/>
                    <a:pt x="1143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3229581" y="1978730"/>
              <a:ext cx="147746" cy="163366"/>
            </a:xfrm>
            <a:custGeom>
              <a:avLst/>
              <a:gdLst/>
              <a:ahLst/>
              <a:cxnLst/>
              <a:rect l="l" t="t" r="r" b="b"/>
              <a:pathLst>
                <a:path w="5089" h="5627" extrusionOk="0">
                  <a:moveTo>
                    <a:pt x="2642" y="0"/>
                  </a:moveTo>
                  <a:cubicBezTo>
                    <a:pt x="2137" y="0"/>
                    <a:pt x="1634" y="167"/>
                    <a:pt x="1279" y="539"/>
                  </a:cubicBezTo>
                  <a:cubicBezTo>
                    <a:pt x="752" y="1040"/>
                    <a:pt x="777" y="1842"/>
                    <a:pt x="627" y="2519"/>
                  </a:cubicBezTo>
                  <a:cubicBezTo>
                    <a:pt x="477" y="3095"/>
                    <a:pt x="251" y="3647"/>
                    <a:pt x="0" y="4198"/>
                  </a:cubicBezTo>
                  <a:lnTo>
                    <a:pt x="2407" y="5626"/>
                  </a:lnTo>
                  <a:lnTo>
                    <a:pt x="2883" y="4749"/>
                  </a:lnTo>
                  <a:cubicBezTo>
                    <a:pt x="3008" y="4499"/>
                    <a:pt x="3133" y="4273"/>
                    <a:pt x="3259" y="4022"/>
                  </a:cubicBezTo>
                  <a:cubicBezTo>
                    <a:pt x="3334" y="3897"/>
                    <a:pt x="3359" y="3847"/>
                    <a:pt x="3509" y="3797"/>
                  </a:cubicBezTo>
                  <a:cubicBezTo>
                    <a:pt x="4161" y="3672"/>
                    <a:pt x="5013" y="3396"/>
                    <a:pt x="5063" y="2594"/>
                  </a:cubicBezTo>
                  <a:cubicBezTo>
                    <a:pt x="5088" y="2168"/>
                    <a:pt x="4737" y="1867"/>
                    <a:pt x="4386" y="1717"/>
                  </a:cubicBezTo>
                  <a:cubicBezTo>
                    <a:pt x="4143" y="1602"/>
                    <a:pt x="3850" y="1512"/>
                    <a:pt x="3565" y="1512"/>
                  </a:cubicBezTo>
                  <a:cubicBezTo>
                    <a:pt x="3351" y="1512"/>
                    <a:pt x="3140" y="1563"/>
                    <a:pt x="2958" y="1692"/>
                  </a:cubicBezTo>
                  <a:cubicBezTo>
                    <a:pt x="2883" y="1742"/>
                    <a:pt x="2808" y="1842"/>
                    <a:pt x="2732" y="1942"/>
                  </a:cubicBezTo>
                  <a:cubicBezTo>
                    <a:pt x="2632" y="2068"/>
                    <a:pt x="2582" y="2218"/>
                    <a:pt x="2632" y="2368"/>
                  </a:cubicBezTo>
                  <a:cubicBezTo>
                    <a:pt x="2707" y="2544"/>
                    <a:pt x="2983" y="2669"/>
                    <a:pt x="3158" y="2719"/>
                  </a:cubicBezTo>
                  <a:cubicBezTo>
                    <a:pt x="3271" y="2753"/>
                    <a:pt x="3383" y="2777"/>
                    <a:pt x="3493" y="2777"/>
                  </a:cubicBezTo>
                  <a:cubicBezTo>
                    <a:pt x="3629" y="2777"/>
                    <a:pt x="3761" y="2741"/>
                    <a:pt x="3885" y="2644"/>
                  </a:cubicBezTo>
                  <a:cubicBezTo>
                    <a:pt x="3910" y="2628"/>
                    <a:pt x="3933" y="2621"/>
                    <a:pt x="3955" y="2621"/>
                  </a:cubicBezTo>
                  <a:cubicBezTo>
                    <a:pt x="4070" y="2621"/>
                    <a:pt x="4141" y="2811"/>
                    <a:pt x="4036" y="2895"/>
                  </a:cubicBezTo>
                  <a:cubicBezTo>
                    <a:pt x="3877" y="3000"/>
                    <a:pt x="3684" y="3047"/>
                    <a:pt x="3486" y="3047"/>
                  </a:cubicBezTo>
                  <a:cubicBezTo>
                    <a:pt x="3120" y="3047"/>
                    <a:pt x="2734" y="2888"/>
                    <a:pt x="2507" y="2644"/>
                  </a:cubicBezTo>
                  <a:cubicBezTo>
                    <a:pt x="2331" y="2443"/>
                    <a:pt x="2331" y="2193"/>
                    <a:pt x="2407" y="1967"/>
                  </a:cubicBezTo>
                  <a:cubicBezTo>
                    <a:pt x="2306" y="1917"/>
                    <a:pt x="2231" y="1817"/>
                    <a:pt x="2181" y="1742"/>
                  </a:cubicBezTo>
                  <a:cubicBezTo>
                    <a:pt x="2106" y="1641"/>
                    <a:pt x="2081" y="1516"/>
                    <a:pt x="2106" y="1391"/>
                  </a:cubicBezTo>
                  <a:cubicBezTo>
                    <a:pt x="2131" y="1366"/>
                    <a:pt x="2131" y="1341"/>
                    <a:pt x="2156" y="1316"/>
                  </a:cubicBezTo>
                  <a:cubicBezTo>
                    <a:pt x="1980" y="1316"/>
                    <a:pt x="1830" y="1341"/>
                    <a:pt x="1655" y="1341"/>
                  </a:cubicBezTo>
                  <a:cubicBezTo>
                    <a:pt x="1504" y="1341"/>
                    <a:pt x="1504" y="1065"/>
                    <a:pt x="1655" y="1065"/>
                  </a:cubicBezTo>
                  <a:cubicBezTo>
                    <a:pt x="1930" y="1065"/>
                    <a:pt x="2181" y="1040"/>
                    <a:pt x="2457" y="990"/>
                  </a:cubicBezTo>
                  <a:cubicBezTo>
                    <a:pt x="2632" y="965"/>
                    <a:pt x="2833" y="940"/>
                    <a:pt x="3008" y="915"/>
                  </a:cubicBezTo>
                  <a:cubicBezTo>
                    <a:pt x="3234" y="865"/>
                    <a:pt x="3509" y="789"/>
                    <a:pt x="3685" y="639"/>
                  </a:cubicBezTo>
                  <a:cubicBezTo>
                    <a:pt x="4011" y="388"/>
                    <a:pt x="3610" y="188"/>
                    <a:pt x="3359" y="113"/>
                  </a:cubicBezTo>
                  <a:cubicBezTo>
                    <a:pt x="3130" y="39"/>
                    <a:pt x="2886" y="0"/>
                    <a:pt x="2642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3330004" y="1901039"/>
              <a:ext cx="63320" cy="91888"/>
            </a:xfrm>
            <a:custGeom>
              <a:avLst/>
              <a:gdLst/>
              <a:ahLst/>
              <a:cxnLst/>
              <a:rect l="l" t="t" r="r" b="b"/>
              <a:pathLst>
                <a:path w="2181" h="3165" extrusionOk="0">
                  <a:moveTo>
                    <a:pt x="1734" y="1"/>
                  </a:moveTo>
                  <a:cubicBezTo>
                    <a:pt x="1716" y="1"/>
                    <a:pt x="1698" y="3"/>
                    <a:pt x="1679" y="7"/>
                  </a:cubicBezTo>
                  <a:cubicBezTo>
                    <a:pt x="1529" y="57"/>
                    <a:pt x="1429" y="257"/>
                    <a:pt x="1328" y="383"/>
                  </a:cubicBezTo>
                  <a:cubicBezTo>
                    <a:pt x="953" y="884"/>
                    <a:pt x="627" y="1435"/>
                    <a:pt x="301" y="1987"/>
                  </a:cubicBezTo>
                  <a:cubicBezTo>
                    <a:pt x="301" y="2012"/>
                    <a:pt x="301" y="2037"/>
                    <a:pt x="276" y="2037"/>
                  </a:cubicBezTo>
                  <a:cubicBezTo>
                    <a:pt x="176" y="2212"/>
                    <a:pt x="100" y="2363"/>
                    <a:pt x="0" y="2538"/>
                  </a:cubicBezTo>
                  <a:cubicBezTo>
                    <a:pt x="226" y="2588"/>
                    <a:pt x="451" y="2688"/>
                    <a:pt x="552" y="2889"/>
                  </a:cubicBezTo>
                  <a:cubicBezTo>
                    <a:pt x="602" y="2964"/>
                    <a:pt x="627" y="3039"/>
                    <a:pt x="627" y="3114"/>
                  </a:cubicBezTo>
                  <a:cubicBezTo>
                    <a:pt x="702" y="3114"/>
                    <a:pt x="802" y="3140"/>
                    <a:pt x="877" y="3140"/>
                  </a:cubicBezTo>
                  <a:cubicBezTo>
                    <a:pt x="902" y="3140"/>
                    <a:pt x="953" y="3165"/>
                    <a:pt x="978" y="3165"/>
                  </a:cubicBezTo>
                  <a:cubicBezTo>
                    <a:pt x="1203" y="2789"/>
                    <a:pt x="1404" y="2413"/>
                    <a:pt x="1604" y="2037"/>
                  </a:cubicBezTo>
                  <a:cubicBezTo>
                    <a:pt x="1729" y="1761"/>
                    <a:pt x="1880" y="1460"/>
                    <a:pt x="1980" y="1185"/>
                  </a:cubicBezTo>
                  <a:cubicBezTo>
                    <a:pt x="2080" y="934"/>
                    <a:pt x="2181" y="658"/>
                    <a:pt x="2130" y="408"/>
                  </a:cubicBezTo>
                  <a:cubicBezTo>
                    <a:pt x="2107" y="247"/>
                    <a:pt x="1936" y="1"/>
                    <a:pt x="1734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3298707" y="1999459"/>
              <a:ext cx="80797" cy="32023"/>
            </a:xfrm>
            <a:custGeom>
              <a:avLst/>
              <a:gdLst/>
              <a:ahLst/>
              <a:cxnLst/>
              <a:rect l="l" t="t" r="r" b="b"/>
              <a:pathLst>
                <a:path w="2783" h="1103" extrusionOk="0">
                  <a:moveTo>
                    <a:pt x="1630" y="0"/>
                  </a:moveTo>
                  <a:cubicBezTo>
                    <a:pt x="1630" y="0"/>
                    <a:pt x="1604" y="25"/>
                    <a:pt x="1604" y="25"/>
                  </a:cubicBezTo>
                  <a:cubicBezTo>
                    <a:pt x="1404" y="251"/>
                    <a:pt x="978" y="401"/>
                    <a:pt x="727" y="451"/>
                  </a:cubicBezTo>
                  <a:cubicBezTo>
                    <a:pt x="527" y="501"/>
                    <a:pt x="326" y="526"/>
                    <a:pt x="126" y="552"/>
                  </a:cubicBezTo>
                  <a:cubicBezTo>
                    <a:pt x="126" y="577"/>
                    <a:pt x="101" y="577"/>
                    <a:pt x="101" y="577"/>
                  </a:cubicBezTo>
                  <a:cubicBezTo>
                    <a:pt x="101" y="602"/>
                    <a:pt x="76" y="602"/>
                    <a:pt x="51" y="627"/>
                  </a:cubicBezTo>
                  <a:cubicBezTo>
                    <a:pt x="51" y="627"/>
                    <a:pt x="51" y="627"/>
                    <a:pt x="51" y="652"/>
                  </a:cubicBezTo>
                  <a:cubicBezTo>
                    <a:pt x="26" y="652"/>
                    <a:pt x="26" y="677"/>
                    <a:pt x="26" y="677"/>
                  </a:cubicBezTo>
                  <a:cubicBezTo>
                    <a:pt x="26" y="702"/>
                    <a:pt x="0" y="702"/>
                    <a:pt x="0" y="702"/>
                  </a:cubicBezTo>
                  <a:cubicBezTo>
                    <a:pt x="0" y="727"/>
                    <a:pt x="0" y="752"/>
                    <a:pt x="0" y="752"/>
                  </a:cubicBezTo>
                  <a:cubicBezTo>
                    <a:pt x="0" y="752"/>
                    <a:pt x="0" y="777"/>
                    <a:pt x="0" y="777"/>
                  </a:cubicBezTo>
                  <a:cubicBezTo>
                    <a:pt x="0" y="777"/>
                    <a:pt x="0" y="777"/>
                    <a:pt x="0" y="802"/>
                  </a:cubicBezTo>
                  <a:cubicBezTo>
                    <a:pt x="0" y="802"/>
                    <a:pt x="0" y="827"/>
                    <a:pt x="0" y="827"/>
                  </a:cubicBezTo>
                  <a:cubicBezTo>
                    <a:pt x="0" y="827"/>
                    <a:pt x="0" y="827"/>
                    <a:pt x="0" y="852"/>
                  </a:cubicBezTo>
                  <a:cubicBezTo>
                    <a:pt x="26" y="877"/>
                    <a:pt x="26" y="877"/>
                    <a:pt x="26" y="877"/>
                  </a:cubicBezTo>
                  <a:cubicBezTo>
                    <a:pt x="26" y="902"/>
                    <a:pt x="26" y="902"/>
                    <a:pt x="26" y="902"/>
                  </a:cubicBezTo>
                  <a:cubicBezTo>
                    <a:pt x="51" y="927"/>
                    <a:pt x="76" y="953"/>
                    <a:pt x="101" y="953"/>
                  </a:cubicBezTo>
                  <a:cubicBezTo>
                    <a:pt x="101" y="978"/>
                    <a:pt x="101" y="978"/>
                    <a:pt x="126" y="978"/>
                  </a:cubicBezTo>
                  <a:cubicBezTo>
                    <a:pt x="126" y="1003"/>
                    <a:pt x="151" y="1003"/>
                    <a:pt x="176" y="1003"/>
                  </a:cubicBezTo>
                  <a:cubicBezTo>
                    <a:pt x="420" y="670"/>
                    <a:pt x="811" y="529"/>
                    <a:pt x="1223" y="529"/>
                  </a:cubicBezTo>
                  <a:cubicBezTo>
                    <a:pt x="1743" y="529"/>
                    <a:pt x="2297" y="753"/>
                    <a:pt x="2632" y="1103"/>
                  </a:cubicBezTo>
                  <a:cubicBezTo>
                    <a:pt x="2657" y="1103"/>
                    <a:pt x="2657" y="1078"/>
                    <a:pt x="2657" y="1078"/>
                  </a:cubicBezTo>
                  <a:cubicBezTo>
                    <a:pt x="2682" y="1053"/>
                    <a:pt x="2707" y="1003"/>
                    <a:pt x="2732" y="978"/>
                  </a:cubicBezTo>
                  <a:cubicBezTo>
                    <a:pt x="2732" y="953"/>
                    <a:pt x="2732" y="953"/>
                    <a:pt x="2732" y="953"/>
                  </a:cubicBezTo>
                  <a:cubicBezTo>
                    <a:pt x="2732" y="927"/>
                    <a:pt x="2732" y="927"/>
                    <a:pt x="2732" y="927"/>
                  </a:cubicBezTo>
                  <a:cubicBezTo>
                    <a:pt x="2757" y="902"/>
                    <a:pt x="2757" y="877"/>
                    <a:pt x="2757" y="852"/>
                  </a:cubicBezTo>
                  <a:cubicBezTo>
                    <a:pt x="2782" y="802"/>
                    <a:pt x="2782" y="752"/>
                    <a:pt x="2782" y="702"/>
                  </a:cubicBezTo>
                  <a:cubicBezTo>
                    <a:pt x="2757" y="652"/>
                    <a:pt x="2757" y="577"/>
                    <a:pt x="2757" y="526"/>
                  </a:cubicBezTo>
                  <a:cubicBezTo>
                    <a:pt x="2732" y="476"/>
                    <a:pt x="2732" y="451"/>
                    <a:pt x="2707" y="426"/>
                  </a:cubicBezTo>
                  <a:cubicBezTo>
                    <a:pt x="2632" y="276"/>
                    <a:pt x="2507" y="201"/>
                    <a:pt x="2356" y="125"/>
                  </a:cubicBezTo>
                  <a:lnTo>
                    <a:pt x="2331" y="125"/>
                  </a:lnTo>
                  <a:cubicBezTo>
                    <a:pt x="2306" y="125"/>
                    <a:pt x="2306" y="125"/>
                    <a:pt x="2306" y="100"/>
                  </a:cubicBezTo>
                  <a:cubicBezTo>
                    <a:pt x="2281" y="100"/>
                    <a:pt x="2256" y="100"/>
                    <a:pt x="2231" y="75"/>
                  </a:cubicBezTo>
                  <a:cubicBezTo>
                    <a:pt x="2181" y="75"/>
                    <a:pt x="2156" y="50"/>
                    <a:pt x="2106" y="50"/>
                  </a:cubicBezTo>
                  <a:cubicBezTo>
                    <a:pt x="2056" y="50"/>
                    <a:pt x="2005" y="25"/>
                    <a:pt x="1980" y="25"/>
                  </a:cubicBezTo>
                  <a:lnTo>
                    <a:pt x="1880" y="25"/>
                  </a:lnTo>
                  <a:cubicBezTo>
                    <a:pt x="1805" y="0"/>
                    <a:pt x="1730" y="0"/>
                    <a:pt x="1655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3299433" y="2014788"/>
              <a:ext cx="85878" cy="131662"/>
            </a:xfrm>
            <a:custGeom>
              <a:avLst/>
              <a:gdLst/>
              <a:ahLst/>
              <a:cxnLst/>
              <a:rect l="l" t="t" r="r" b="b"/>
              <a:pathLst>
                <a:path w="2958" h="4535" extrusionOk="0">
                  <a:moveTo>
                    <a:pt x="1198" y="1"/>
                  </a:moveTo>
                  <a:cubicBezTo>
                    <a:pt x="786" y="1"/>
                    <a:pt x="395" y="142"/>
                    <a:pt x="151" y="475"/>
                  </a:cubicBezTo>
                  <a:lnTo>
                    <a:pt x="151" y="500"/>
                  </a:lnTo>
                  <a:lnTo>
                    <a:pt x="176" y="500"/>
                  </a:lnTo>
                  <a:cubicBezTo>
                    <a:pt x="251" y="500"/>
                    <a:pt x="301" y="525"/>
                    <a:pt x="326" y="600"/>
                  </a:cubicBezTo>
                  <a:cubicBezTo>
                    <a:pt x="351" y="625"/>
                    <a:pt x="326" y="675"/>
                    <a:pt x="326" y="700"/>
                  </a:cubicBezTo>
                  <a:cubicBezTo>
                    <a:pt x="402" y="600"/>
                    <a:pt x="477" y="500"/>
                    <a:pt x="552" y="450"/>
                  </a:cubicBezTo>
                  <a:cubicBezTo>
                    <a:pt x="734" y="321"/>
                    <a:pt x="945" y="270"/>
                    <a:pt x="1159" y="270"/>
                  </a:cubicBezTo>
                  <a:cubicBezTo>
                    <a:pt x="1444" y="270"/>
                    <a:pt x="1737" y="360"/>
                    <a:pt x="1980" y="475"/>
                  </a:cubicBezTo>
                  <a:cubicBezTo>
                    <a:pt x="2331" y="625"/>
                    <a:pt x="2682" y="926"/>
                    <a:pt x="2657" y="1352"/>
                  </a:cubicBezTo>
                  <a:cubicBezTo>
                    <a:pt x="2607" y="2154"/>
                    <a:pt x="1755" y="2430"/>
                    <a:pt x="1103" y="2555"/>
                  </a:cubicBezTo>
                  <a:cubicBezTo>
                    <a:pt x="953" y="2605"/>
                    <a:pt x="928" y="2655"/>
                    <a:pt x="853" y="2780"/>
                  </a:cubicBezTo>
                  <a:cubicBezTo>
                    <a:pt x="727" y="3031"/>
                    <a:pt x="602" y="3257"/>
                    <a:pt x="477" y="3507"/>
                  </a:cubicBezTo>
                  <a:lnTo>
                    <a:pt x="1" y="4384"/>
                  </a:lnTo>
                  <a:lnTo>
                    <a:pt x="251" y="4535"/>
                  </a:lnTo>
                  <a:cubicBezTo>
                    <a:pt x="427" y="4159"/>
                    <a:pt x="627" y="3808"/>
                    <a:pt x="828" y="3432"/>
                  </a:cubicBezTo>
                  <a:cubicBezTo>
                    <a:pt x="903" y="3307"/>
                    <a:pt x="978" y="3156"/>
                    <a:pt x="1028" y="3031"/>
                  </a:cubicBezTo>
                  <a:cubicBezTo>
                    <a:pt x="1053" y="3006"/>
                    <a:pt x="1128" y="2906"/>
                    <a:pt x="1153" y="2831"/>
                  </a:cubicBezTo>
                  <a:cubicBezTo>
                    <a:pt x="1153" y="2806"/>
                    <a:pt x="1178" y="2780"/>
                    <a:pt x="1178" y="2780"/>
                  </a:cubicBezTo>
                  <a:cubicBezTo>
                    <a:pt x="1178" y="2806"/>
                    <a:pt x="1178" y="2831"/>
                    <a:pt x="1178" y="2831"/>
                  </a:cubicBezTo>
                  <a:cubicBezTo>
                    <a:pt x="1204" y="2831"/>
                    <a:pt x="1279" y="2806"/>
                    <a:pt x="1304" y="2806"/>
                  </a:cubicBezTo>
                  <a:cubicBezTo>
                    <a:pt x="1529" y="2755"/>
                    <a:pt x="1755" y="2680"/>
                    <a:pt x="1980" y="2580"/>
                  </a:cubicBezTo>
                  <a:cubicBezTo>
                    <a:pt x="2381" y="2405"/>
                    <a:pt x="2707" y="2129"/>
                    <a:pt x="2858" y="1703"/>
                  </a:cubicBezTo>
                  <a:cubicBezTo>
                    <a:pt x="2958" y="1402"/>
                    <a:pt x="2958" y="1076"/>
                    <a:pt x="2782" y="800"/>
                  </a:cubicBezTo>
                  <a:cubicBezTo>
                    <a:pt x="2757" y="826"/>
                    <a:pt x="2707" y="851"/>
                    <a:pt x="2682" y="876"/>
                  </a:cubicBezTo>
                  <a:cubicBezTo>
                    <a:pt x="2661" y="886"/>
                    <a:pt x="2640" y="891"/>
                    <a:pt x="2620" y="891"/>
                  </a:cubicBezTo>
                  <a:cubicBezTo>
                    <a:pt x="2496" y="891"/>
                    <a:pt x="2402" y="715"/>
                    <a:pt x="2532" y="650"/>
                  </a:cubicBezTo>
                  <a:cubicBezTo>
                    <a:pt x="2557" y="625"/>
                    <a:pt x="2557" y="625"/>
                    <a:pt x="2557" y="625"/>
                  </a:cubicBezTo>
                  <a:cubicBezTo>
                    <a:pt x="2582" y="625"/>
                    <a:pt x="2582" y="600"/>
                    <a:pt x="2582" y="600"/>
                  </a:cubicBezTo>
                  <a:cubicBezTo>
                    <a:pt x="2607" y="600"/>
                    <a:pt x="2607" y="575"/>
                    <a:pt x="2607" y="575"/>
                  </a:cubicBezTo>
                  <a:cubicBezTo>
                    <a:pt x="2272" y="225"/>
                    <a:pt x="1718" y="1"/>
                    <a:pt x="1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3332908" y="2096950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0" y="1"/>
                    <a:pt x="25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3273246" y="2007443"/>
              <a:ext cx="27668" cy="10219"/>
            </a:xfrm>
            <a:custGeom>
              <a:avLst/>
              <a:gdLst/>
              <a:ahLst/>
              <a:cxnLst/>
              <a:rect l="l" t="t" r="r" b="b"/>
              <a:pathLst>
                <a:path w="953" h="352" extrusionOk="0">
                  <a:moveTo>
                    <a:pt x="953" y="1"/>
                  </a:moveTo>
                  <a:lnTo>
                    <a:pt x="953" y="1"/>
                  </a:lnTo>
                  <a:cubicBezTo>
                    <a:pt x="677" y="51"/>
                    <a:pt x="426" y="76"/>
                    <a:pt x="151" y="76"/>
                  </a:cubicBezTo>
                  <a:cubicBezTo>
                    <a:pt x="0" y="76"/>
                    <a:pt x="0" y="352"/>
                    <a:pt x="151" y="352"/>
                  </a:cubicBezTo>
                  <a:cubicBezTo>
                    <a:pt x="326" y="352"/>
                    <a:pt x="476" y="327"/>
                    <a:pt x="652" y="327"/>
                  </a:cubicBezTo>
                  <a:cubicBezTo>
                    <a:pt x="677" y="251"/>
                    <a:pt x="727" y="176"/>
                    <a:pt x="752" y="126"/>
                  </a:cubicBezTo>
                  <a:cubicBezTo>
                    <a:pt x="802" y="76"/>
                    <a:pt x="877" y="26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3373640" y="2032933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26" y="0"/>
                    <a:pt x="26" y="0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3297256" y="2035111"/>
              <a:ext cx="52549" cy="32110"/>
            </a:xfrm>
            <a:custGeom>
              <a:avLst/>
              <a:gdLst/>
              <a:ahLst/>
              <a:cxnLst/>
              <a:rect l="l" t="t" r="r" b="b"/>
              <a:pathLst>
                <a:path w="1810" h="1106" extrusionOk="0">
                  <a:moveTo>
                    <a:pt x="401" y="0"/>
                  </a:moveTo>
                  <a:lnTo>
                    <a:pt x="401" y="0"/>
                  </a:lnTo>
                  <a:cubicBezTo>
                    <a:pt x="376" y="25"/>
                    <a:pt x="351" y="50"/>
                    <a:pt x="326" y="50"/>
                  </a:cubicBezTo>
                  <a:cubicBezTo>
                    <a:pt x="289" y="63"/>
                    <a:pt x="251" y="69"/>
                    <a:pt x="216" y="69"/>
                  </a:cubicBezTo>
                  <a:cubicBezTo>
                    <a:pt x="182" y="69"/>
                    <a:pt x="151" y="63"/>
                    <a:pt x="126" y="50"/>
                  </a:cubicBezTo>
                  <a:cubicBezTo>
                    <a:pt x="101" y="25"/>
                    <a:pt x="101" y="25"/>
                    <a:pt x="76" y="25"/>
                  </a:cubicBezTo>
                  <a:cubicBezTo>
                    <a:pt x="0" y="251"/>
                    <a:pt x="0" y="501"/>
                    <a:pt x="176" y="702"/>
                  </a:cubicBezTo>
                  <a:cubicBezTo>
                    <a:pt x="403" y="946"/>
                    <a:pt x="789" y="1105"/>
                    <a:pt x="1155" y="1105"/>
                  </a:cubicBezTo>
                  <a:cubicBezTo>
                    <a:pt x="1353" y="1105"/>
                    <a:pt x="1546" y="1058"/>
                    <a:pt x="1705" y="953"/>
                  </a:cubicBezTo>
                  <a:cubicBezTo>
                    <a:pt x="1810" y="869"/>
                    <a:pt x="1739" y="679"/>
                    <a:pt x="1624" y="679"/>
                  </a:cubicBezTo>
                  <a:cubicBezTo>
                    <a:pt x="1602" y="679"/>
                    <a:pt x="1579" y="686"/>
                    <a:pt x="1554" y="702"/>
                  </a:cubicBezTo>
                  <a:cubicBezTo>
                    <a:pt x="1430" y="799"/>
                    <a:pt x="1298" y="835"/>
                    <a:pt x="1162" y="835"/>
                  </a:cubicBezTo>
                  <a:cubicBezTo>
                    <a:pt x="1052" y="835"/>
                    <a:pt x="940" y="811"/>
                    <a:pt x="827" y="777"/>
                  </a:cubicBezTo>
                  <a:cubicBezTo>
                    <a:pt x="652" y="727"/>
                    <a:pt x="376" y="602"/>
                    <a:pt x="301" y="426"/>
                  </a:cubicBezTo>
                  <a:cubicBezTo>
                    <a:pt x="251" y="276"/>
                    <a:pt x="301" y="126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3223020" y="1971239"/>
              <a:ext cx="125188" cy="129369"/>
            </a:xfrm>
            <a:custGeom>
              <a:avLst/>
              <a:gdLst/>
              <a:ahLst/>
              <a:cxnLst/>
              <a:rect l="l" t="t" r="r" b="b"/>
              <a:pathLst>
                <a:path w="4312" h="4456" extrusionOk="0">
                  <a:moveTo>
                    <a:pt x="2765" y="1519"/>
                  </a:moveTo>
                  <a:lnTo>
                    <a:pt x="2765" y="1519"/>
                  </a:lnTo>
                  <a:cubicBezTo>
                    <a:pt x="2754" y="1521"/>
                    <a:pt x="2744" y="1522"/>
                    <a:pt x="2733" y="1524"/>
                  </a:cubicBezTo>
                  <a:lnTo>
                    <a:pt x="2758" y="1524"/>
                  </a:lnTo>
                  <a:cubicBezTo>
                    <a:pt x="2760" y="1522"/>
                    <a:pt x="2763" y="1521"/>
                    <a:pt x="2765" y="1519"/>
                  </a:cubicBezTo>
                  <a:close/>
                  <a:moveTo>
                    <a:pt x="2933" y="1"/>
                  </a:moveTo>
                  <a:cubicBezTo>
                    <a:pt x="2808" y="1"/>
                    <a:pt x="2683" y="7"/>
                    <a:pt x="2557" y="20"/>
                  </a:cubicBezTo>
                  <a:cubicBezTo>
                    <a:pt x="2532" y="70"/>
                    <a:pt x="2532" y="120"/>
                    <a:pt x="2532" y="170"/>
                  </a:cubicBezTo>
                  <a:cubicBezTo>
                    <a:pt x="2520" y="258"/>
                    <a:pt x="2445" y="302"/>
                    <a:pt x="2376" y="302"/>
                  </a:cubicBezTo>
                  <a:cubicBezTo>
                    <a:pt x="2307" y="302"/>
                    <a:pt x="2244" y="258"/>
                    <a:pt x="2257" y="170"/>
                  </a:cubicBezTo>
                  <a:cubicBezTo>
                    <a:pt x="2257" y="145"/>
                    <a:pt x="2257" y="95"/>
                    <a:pt x="2257" y="70"/>
                  </a:cubicBezTo>
                  <a:cubicBezTo>
                    <a:pt x="2206" y="95"/>
                    <a:pt x="2156" y="95"/>
                    <a:pt x="2106" y="120"/>
                  </a:cubicBezTo>
                  <a:cubicBezTo>
                    <a:pt x="1730" y="245"/>
                    <a:pt x="1404" y="446"/>
                    <a:pt x="1179" y="747"/>
                  </a:cubicBezTo>
                  <a:cubicBezTo>
                    <a:pt x="903" y="1097"/>
                    <a:pt x="803" y="1498"/>
                    <a:pt x="728" y="1925"/>
                  </a:cubicBezTo>
                  <a:cubicBezTo>
                    <a:pt x="602" y="2777"/>
                    <a:pt x="352" y="3554"/>
                    <a:pt x="1" y="4306"/>
                  </a:cubicBezTo>
                  <a:lnTo>
                    <a:pt x="226" y="4456"/>
                  </a:lnTo>
                  <a:cubicBezTo>
                    <a:pt x="477" y="3905"/>
                    <a:pt x="703" y="3353"/>
                    <a:pt x="853" y="2777"/>
                  </a:cubicBezTo>
                  <a:cubicBezTo>
                    <a:pt x="1003" y="2100"/>
                    <a:pt x="978" y="1298"/>
                    <a:pt x="1505" y="797"/>
                  </a:cubicBezTo>
                  <a:cubicBezTo>
                    <a:pt x="1860" y="425"/>
                    <a:pt x="2363" y="258"/>
                    <a:pt x="2868" y="258"/>
                  </a:cubicBezTo>
                  <a:cubicBezTo>
                    <a:pt x="3112" y="258"/>
                    <a:pt x="3356" y="297"/>
                    <a:pt x="3585" y="371"/>
                  </a:cubicBezTo>
                  <a:cubicBezTo>
                    <a:pt x="3836" y="446"/>
                    <a:pt x="4237" y="646"/>
                    <a:pt x="3911" y="897"/>
                  </a:cubicBezTo>
                  <a:cubicBezTo>
                    <a:pt x="3735" y="1047"/>
                    <a:pt x="3460" y="1123"/>
                    <a:pt x="3234" y="1173"/>
                  </a:cubicBezTo>
                  <a:cubicBezTo>
                    <a:pt x="3059" y="1198"/>
                    <a:pt x="2858" y="1223"/>
                    <a:pt x="2683" y="1248"/>
                  </a:cubicBezTo>
                  <a:cubicBezTo>
                    <a:pt x="2758" y="1248"/>
                    <a:pt x="2833" y="1273"/>
                    <a:pt x="2833" y="1348"/>
                  </a:cubicBezTo>
                  <a:cubicBezTo>
                    <a:pt x="2857" y="1420"/>
                    <a:pt x="2813" y="1491"/>
                    <a:pt x="2765" y="1519"/>
                  </a:cubicBezTo>
                  <a:lnTo>
                    <a:pt x="2765" y="1519"/>
                  </a:lnTo>
                  <a:cubicBezTo>
                    <a:pt x="2955" y="1496"/>
                    <a:pt x="3145" y="1471"/>
                    <a:pt x="3334" y="1423"/>
                  </a:cubicBezTo>
                  <a:cubicBezTo>
                    <a:pt x="3585" y="1373"/>
                    <a:pt x="4011" y="1223"/>
                    <a:pt x="4211" y="997"/>
                  </a:cubicBezTo>
                  <a:cubicBezTo>
                    <a:pt x="4195" y="997"/>
                    <a:pt x="4167" y="1008"/>
                    <a:pt x="4165" y="1008"/>
                  </a:cubicBezTo>
                  <a:cubicBezTo>
                    <a:pt x="4164" y="1008"/>
                    <a:pt x="4170" y="1006"/>
                    <a:pt x="4186" y="997"/>
                  </a:cubicBezTo>
                  <a:lnTo>
                    <a:pt x="4186" y="997"/>
                  </a:lnTo>
                  <a:cubicBezTo>
                    <a:pt x="4173" y="1004"/>
                    <a:pt x="4156" y="1007"/>
                    <a:pt x="4138" y="1007"/>
                  </a:cubicBezTo>
                  <a:cubicBezTo>
                    <a:pt x="4088" y="1007"/>
                    <a:pt x="4029" y="984"/>
                    <a:pt x="4011" y="947"/>
                  </a:cubicBezTo>
                  <a:cubicBezTo>
                    <a:pt x="3961" y="872"/>
                    <a:pt x="3986" y="797"/>
                    <a:pt x="4061" y="747"/>
                  </a:cubicBezTo>
                  <a:cubicBezTo>
                    <a:pt x="4136" y="722"/>
                    <a:pt x="4237" y="696"/>
                    <a:pt x="4312" y="696"/>
                  </a:cubicBezTo>
                  <a:cubicBezTo>
                    <a:pt x="4312" y="621"/>
                    <a:pt x="4287" y="546"/>
                    <a:pt x="4237" y="471"/>
                  </a:cubicBezTo>
                  <a:cubicBezTo>
                    <a:pt x="4136" y="270"/>
                    <a:pt x="3911" y="170"/>
                    <a:pt x="3685" y="120"/>
                  </a:cubicBezTo>
                  <a:cubicBezTo>
                    <a:pt x="3660" y="170"/>
                    <a:pt x="3635" y="220"/>
                    <a:pt x="3610" y="270"/>
                  </a:cubicBezTo>
                  <a:cubicBezTo>
                    <a:pt x="3586" y="317"/>
                    <a:pt x="3546" y="337"/>
                    <a:pt x="3504" y="337"/>
                  </a:cubicBezTo>
                  <a:cubicBezTo>
                    <a:pt x="3412" y="337"/>
                    <a:pt x="3315" y="241"/>
                    <a:pt x="3384" y="120"/>
                  </a:cubicBezTo>
                  <a:cubicBezTo>
                    <a:pt x="3384" y="95"/>
                    <a:pt x="3409" y="70"/>
                    <a:pt x="3435" y="45"/>
                  </a:cubicBezTo>
                  <a:cubicBezTo>
                    <a:pt x="3384" y="45"/>
                    <a:pt x="3334" y="45"/>
                    <a:pt x="3309" y="20"/>
                  </a:cubicBezTo>
                  <a:cubicBezTo>
                    <a:pt x="3184" y="7"/>
                    <a:pt x="3059" y="1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3337988" y="1991446"/>
              <a:ext cx="50255" cy="49210"/>
            </a:xfrm>
            <a:custGeom>
              <a:avLst/>
              <a:gdLst/>
              <a:ahLst/>
              <a:cxnLst/>
              <a:rect l="l" t="t" r="r" b="b"/>
              <a:pathLst>
                <a:path w="1731" h="1695" extrusionOk="0">
                  <a:moveTo>
                    <a:pt x="352" y="0"/>
                  </a:moveTo>
                  <a:cubicBezTo>
                    <a:pt x="277" y="0"/>
                    <a:pt x="176" y="26"/>
                    <a:pt x="101" y="51"/>
                  </a:cubicBezTo>
                  <a:cubicBezTo>
                    <a:pt x="26" y="101"/>
                    <a:pt x="1" y="176"/>
                    <a:pt x="51" y="251"/>
                  </a:cubicBezTo>
                  <a:cubicBezTo>
                    <a:pt x="69" y="288"/>
                    <a:pt x="128" y="311"/>
                    <a:pt x="178" y="311"/>
                  </a:cubicBezTo>
                  <a:cubicBezTo>
                    <a:pt x="196" y="311"/>
                    <a:pt x="213" y="308"/>
                    <a:pt x="226" y="301"/>
                  </a:cubicBezTo>
                  <a:lnTo>
                    <a:pt x="226" y="301"/>
                  </a:lnTo>
                  <a:cubicBezTo>
                    <a:pt x="210" y="310"/>
                    <a:pt x="204" y="312"/>
                    <a:pt x="205" y="312"/>
                  </a:cubicBezTo>
                  <a:cubicBezTo>
                    <a:pt x="207" y="312"/>
                    <a:pt x="235" y="301"/>
                    <a:pt x="251" y="301"/>
                  </a:cubicBezTo>
                  <a:cubicBezTo>
                    <a:pt x="251" y="301"/>
                    <a:pt x="277" y="276"/>
                    <a:pt x="277" y="276"/>
                  </a:cubicBezTo>
                  <a:lnTo>
                    <a:pt x="302" y="276"/>
                  </a:lnTo>
                  <a:cubicBezTo>
                    <a:pt x="377" y="276"/>
                    <a:pt x="452" y="276"/>
                    <a:pt x="527" y="301"/>
                  </a:cubicBezTo>
                  <a:lnTo>
                    <a:pt x="627" y="301"/>
                  </a:lnTo>
                  <a:cubicBezTo>
                    <a:pt x="650" y="301"/>
                    <a:pt x="692" y="321"/>
                    <a:pt x="736" y="325"/>
                  </a:cubicBezTo>
                  <a:lnTo>
                    <a:pt x="736" y="325"/>
                  </a:lnTo>
                  <a:cubicBezTo>
                    <a:pt x="667" y="294"/>
                    <a:pt x="621" y="210"/>
                    <a:pt x="678" y="126"/>
                  </a:cubicBezTo>
                  <a:cubicBezTo>
                    <a:pt x="678" y="101"/>
                    <a:pt x="703" y="76"/>
                    <a:pt x="703" y="51"/>
                  </a:cubicBezTo>
                  <a:cubicBezTo>
                    <a:pt x="678" y="51"/>
                    <a:pt x="627" y="26"/>
                    <a:pt x="602" y="26"/>
                  </a:cubicBezTo>
                  <a:cubicBezTo>
                    <a:pt x="527" y="26"/>
                    <a:pt x="427" y="0"/>
                    <a:pt x="352" y="0"/>
                  </a:cubicBezTo>
                  <a:close/>
                  <a:moveTo>
                    <a:pt x="978" y="126"/>
                  </a:moveTo>
                  <a:cubicBezTo>
                    <a:pt x="953" y="176"/>
                    <a:pt x="928" y="226"/>
                    <a:pt x="903" y="276"/>
                  </a:cubicBezTo>
                  <a:cubicBezTo>
                    <a:pt x="878" y="314"/>
                    <a:pt x="845" y="333"/>
                    <a:pt x="811" y="337"/>
                  </a:cubicBezTo>
                  <a:lnTo>
                    <a:pt x="811" y="337"/>
                  </a:lnTo>
                  <a:cubicBezTo>
                    <a:pt x="794" y="332"/>
                    <a:pt x="776" y="326"/>
                    <a:pt x="753" y="326"/>
                  </a:cubicBezTo>
                  <a:cubicBezTo>
                    <a:pt x="747" y="326"/>
                    <a:pt x="742" y="326"/>
                    <a:pt x="736" y="325"/>
                  </a:cubicBezTo>
                  <a:lnTo>
                    <a:pt x="736" y="325"/>
                  </a:lnTo>
                  <a:cubicBezTo>
                    <a:pt x="754" y="334"/>
                    <a:pt x="774" y="338"/>
                    <a:pt x="794" y="338"/>
                  </a:cubicBezTo>
                  <a:cubicBezTo>
                    <a:pt x="800" y="338"/>
                    <a:pt x="805" y="338"/>
                    <a:pt x="811" y="337"/>
                  </a:cubicBezTo>
                  <a:lnTo>
                    <a:pt x="811" y="337"/>
                  </a:lnTo>
                  <a:cubicBezTo>
                    <a:pt x="831" y="344"/>
                    <a:pt x="851" y="351"/>
                    <a:pt x="878" y="351"/>
                  </a:cubicBezTo>
                  <a:cubicBezTo>
                    <a:pt x="903" y="376"/>
                    <a:pt x="928" y="376"/>
                    <a:pt x="953" y="376"/>
                  </a:cubicBezTo>
                  <a:cubicBezTo>
                    <a:pt x="953" y="376"/>
                    <a:pt x="953" y="401"/>
                    <a:pt x="978" y="401"/>
                  </a:cubicBezTo>
                  <a:lnTo>
                    <a:pt x="1003" y="401"/>
                  </a:lnTo>
                  <a:cubicBezTo>
                    <a:pt x="1154" y="477"/>
                    <a:pt x="1279" y="552"/>
                    <a:pt x="1354" y="702"/>
                  </a:cubicBezTo>
                  <a:cubicBezTo>
                    <a:pt x="1379" y="727"/>
                    <a:pt x="1379" y="752"/>
                    <a:pt x="1404" y="802"/>
                  </a:cubicBezTo>
                  <a:cubicBezTo>
                    <a:pt x="1404" y="853"/>
                    <a:pt x="1429" y="928"/>
                    <a:pt x="1429" y="978"/>
                  </a:cubicBezTo>
                  <a:cubicBezTo>
                    <a:pt x="1429" y="1028"/>
                    <a:pt x="1429" y="1078"/>
                    <a:pt x="1404" y="1128"/>
                  </a:cubicBezTo>
                  <a:cubicBezTo>
                    <a:pt x="1404" y="1153"/>
                    <a:pt x="1404" y="1178"/>
                    <a:pt x="1379" y="1203"/>
                  </a:cubicBezTo>
                  <a:lnTo>
                    <a:pt x="1379" y="1229"/>
                  </a:lnTo>
                  <a:cubicBezTo>
                    <a:pt x="1379" y="1229"/>
                    <a:pt x="1379" y="1229"/>
                    <a:pt x="1379" y="1254"/>
                  </a:cubicBezTo>
                  <a:cubicBezTo>
                    <a:pt x="1354" y="1279"/>
                    <a:pt x="1329" y="1329"/>
                    <a:pt x="1304" y="1354"/>
                  </a:cubicBezTo>
                  <a:cubicBezTo>
                    <a:pt x="1304" y="1354"/>
                    <a:pt x="1304" y="1379"/>
                    <a:pt x="1279" y="1379"/>
                  </a:cubicBezTo>
                  <a:cubicBezTo>
                    <a:pt x="1279" y="1379"/>
                    <a:pt x="1279" y="1404"/>
                    <a:pt x="1254" y="1404"/>
                  </a:cubicBezTo>
                  <a:cubicBezTo>
                    <a:pt x="1254" y="1404"/>
                    <a:pt x="1254" y="1429"/>
                    <a:pt x="1229" y="1429"/>
                  </a:cubicBezTo>
                  <a:cubicBezTo>
                    <a:pt x="1229" y="1429"/>
                    <a:pt x="1229" y="1429"/>
                    <a:pt x="1204" y="1454"/>
                  </a:cubicBezTo>
                  <a:cubicBezTo>
                    <a:pt x="1074" y="1519"/>
                    <a:pt x="1168" y="1695"/>
                    <a:pt x="1292" y="1695"/>
                  </a:cubicBezTo>
                  <a:cubicBezTo>
                    <a:pt x="1312" y="1695"/>
                    <a:pt x="1333" y="1690"/>
                    <a:pt x="1354" y="1680"/>
                  </a:cubicBezTo>
                  <a:cubicBezTo>
                    <a:pt x="1379" y="1655"/>
                    <a:pt x="1429" y="1630"/>
                    <a:pt x="1454" y="1604"/>
                  </a:cubicBezTo>
                  <a:cubicBezTo>
                    <a:pt x="1705" y="1379"/>
                    <a:pt x="1730" y="953"/>
                    <a:pt x="1630" y="677"/>
                  </a:cubicBezTo>
                  <a:cubicBezTo>
                    <a:pt x="1530" y="376"/>
                    <a:pt x="1279" y="201"/>
                    <a:pt x="978" y="1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3289968" y="2007443"/>
              <a:ext cx="19684" cy="29700"/>
            </a:xfrm>
            <a:custGeom>
              <a:avLst/>
              <a:gdLst/>
              <a:ahLst/>
              <a:cxnLst/>
              <a:rect l="l" t="t" r="r" b="b"/>
              <a:pathLst>
                <a:path w="678" h="1023" extrusionOk="0">
                  <a:moveTo>
                    <a:pt x="377" y="1"/>
                  </a:moveTo>
                  <a:cubicBezTo>
                    <a:pt x="301" y="26"/>
                    <a:pt x="226" y="76"/>
                    <a:pt x="176" y="126"/>
                  </a:cubicBezTo>
                  <a:cubicBezTo>
                    <a:pt x="151" y="176"/>
                    <a:pt x="101" y="251"/>
                    <a:pt x="76" y="327"/>
                  </a:cubicBezTo>
                  <a:cubicBezTo>
                    <a:pt x="51" y="352"/>
                    <a:pt x="51" y="377"/>
                    <a:pt x="26" y="402"/>
                  </a:cubicBezTo>
                  <a:cubicBezTo>
                    <a:pt x="1" y="527"/>
                    <a:pt x="26" y="652"/>
                    <a:pt x="101" y="753"/>
                  </a:cubicBezTo>
                  <a:cubicBezTo>
                    <a:pt x="151" y="828"/>
                    <a:pt x="226" y="928"/>
                    <a:pt x="327" y="978"/>
                  </a:cubicBezTo>
                  <a:cubicBezTo>
                    <a:pt x="352" y="978"/>
                    <a:pt x="352" y="978"/>
                    <a:pt x="377" y="1003"/>
                  </a:cubicBezTo>
                  <a:cubicBezTo>
                    <a:pt x="402" y="1016"/>
                    <a:pt x="433" y="1022"/>
                    <a:pt x="467" y="1022"/>
                  </a:cubicBezTo>
                  <a:cubicBezTo>
                    <a:pt x="502" y="1022"/>
                    <a:pt x="540" y="1016"/>
                    <a:pt x="577" y="1003"/>
                  </a:cubicBezTo>
                  <a:cubicBezTo>
                    <a:pt x="602" y="1003"/>
                    <a:pt x="627" y="978"/>
                    <a:pt x="652" y="953"/>
                  </a:cubicBezTo>
                  <a:cubicBezTo>
                    <a:pt x="652" y="928"/>
                    <a:pt x="677" y="878"/>
                    <a:pt x="652" y="853"/>
                  </a:cubicBezTo>
                  <a:cubicBezTo>
                    <a:pt x="627" y="778"/>
                    <a:pt x="577" y="753"/>
                    <a:pt x="502" y="753"/>
                  </a:cubicBezTo>
                  <a:lnTo>
                    <a:pt x="477" y="753"/>
                  </a:lnTo>
                  <a:cubicBezTo>
                    <a:pt x="477" y="753"/>
                    <a:pt x="477" y="753"/>
                    <a:pt x="477" y="728"/>
                  </a:cubicBezTo>
                  <a:cubicBezTo>
                    <a:pt x="452" y="728"/>
                    <a:pt x="427" y="728"/>
                    <a:pt x="427" y="703"/>
                  </a:cubicBezTo>
                  <a:cubicBezTo>
                    <a:pt x="402" y="703"/>
                    <a:pt x="402" y="703"/>
                    <a:pt x="402" y="678"/>
                  </a:cubicBezTo>
                  <a:cubicBezTo>
                    <a:pt x="377" y="678"/>
                    <a:pt x="352" y="652"/>
                    <a:pt x="327" y="627"/>
                  </a:cubicBezTo>
                  <a:lnTo>
                    <a:pt x="327" y="602"/>
                  </a:lnTo>
                  <a:cubicBezTo>
                    <a:pt x="327" y="602"/>
                    <a:pt x="327" y="602"/>
                    <a:pt x="301" y="577"/>
                  </a:cubicBezTo>
                  <a:cubicBezTo>
                    <a:pt x="301" y="552"/>
                    <a:pt x="301" y="552"/>
                    <a:pt x="301" y="552"/>
                  </a:cubicBezTo>
                  <a:cubicBezTo>
                    <a:pt x="301" y="552"/>
                    <a:pt x="301" y="527"/>
                    <a:pt x="301" y="527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1" y="502"/>
                    <a:pt x="301" y="477"/>
                    <a:pt x="301" y="477"/>
                  </a:cubicBezTo>
                  <a:cubicBezTo>
                    <a:pt x="301" y="477"/>
                    <a:pt x="301" y="452"/>
                    <a:pt x="301" y="427"/>
                  </a:cubicBezTo>
                  <a:cubicBezTo>
                    <a:pt x="301" y="427"/>
                    <a:pt x="327" y="427"/>
                    <a:pt x="327" y="402"/>
                  </a:cubicBezTo>
                  <a:cubicBezTo>
                    <a:pt x="327" y="402"/>
                    <a:pt x="327" y="377"/>
                    <a:pt x="352" y="377"/>
                  </a:cubicBezTo>
                  <a:cubicBezTo>
                    <a:pt x="352" y="352"/>
                    <a:pt x="352" y="352"/>
                    <a:pt x="352" y="352"/>
                  </a:cubicBezTo>
                  <a:lnTo>
                    <a:pt x="377" y="352"/>
                  </a:lnTo>
                  <a:cubicBezTo>
                    <a:pt x="377" y="327"/>
                    <a:pt x="402" y="327"/>
                    <a:pt x="402" y="302"/>
                  </a:cubicBezTo>
                  <a:cubicBezTo>
                    <a:pt x="402" y="302"/>
                    <a:pt x="427" y="302"/>
                    <a:pt x="427" y="277"/>
                  </a:cubicBezTo>
                  <a:lnTo>
                    <a:pt x="452" y="277"/>
                  </a:lnTo>
                  <a:cubicBezTo>
                    <a:pt x="502" y="251"/>
                    <a:pt x="552" y="176"/>
                    <a:pt x="527" y="101"/>
                  </a:cubicBezTo>
                  <a:cubicBezTo>
                    <a:pt x="527" y="26"/>
                    <a:pt x="452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3319262" y="1956520"/>
              <a:ext cx="18755" cy="24532"/>
            </a:xfrm>
            <a:custGeom>
              <a:avLst/>
              <a:gdLst/>
              <a:ahLst/>
              <a:cxnLst/>
              <a:rect l="l" t="t" r="r" b="b"/>
              <a:pathLst>
                <a:path w="646" h="845" extrusionOk="0">
                  <a:moveTo>
                    <a:pt x="420" y="0"/>
                  </a:moveTo>
                  <a:cubicBezTo>
                    <a:pt x="320" y="176"/>
                    <a:pt x="220" y="376"/>
                    <a:pt x="120" y="552"/>
                  </a:cubicBezTo>
                  <a:cubicBezTo>
                    <a:pt x="94" y="577"/>
                    <a:pt x="69" y="602"/>
                    <a:pt x="69" y="627"/>
                  </a:cubicBezTo>
                  <a:cubicBezTo>
                    <a:pt x="0" y="748"/>
                    <a:pt x="97" y="844"/>
                    <a:pt x="189" y="844"/>
                  </a:cubicBezTo>
                  <a:cubicBezTo>
                    <a:pt x="231" y="844"/>
                    <a:pt x="271" y="824"/>
                    <a:pt x="295" y="777"/>
                  </a:cubicBezTo>
                  <a:cubicBezTo>
                    <a:pt x="320" y="727"/>
                    <a:pt x="345" y="677"/>
                    <a:pt x="370" y="627"/>
                  </a:cubicBezTo>
                  <a:cubicBezTo>
                    <a:pt x="470" y="452"/>
                    <a:pt x="546" y="301"/>
                    <a:pt x="646" y="126"/>
                  </a:cubicBezTo>
                  <a:lnTo>
                    <a:pt x="646" y="126"/>
                  </a:lnTo>
                  <a:cubicBezTo>
                    <a:pt x="622" y="157"/>
                    <a:pt x="586" y="171"/>
                    <a:pt x="550" y="171"/>
                  </a:cubicBezTo>
                  <a:cubicBezTo>
                    <a:pt x="469" y="171"/>
                    <a:pt x="386" y="104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3338714" y="1893809"/>
              <a:ext cx="62623" cy="107478"/>
            </a:xfrm>
            <a:custGeom>
              <a:avLst/>
              <a:gdLst/>
              <a:ahLst/>
              <a:cxnLst/>
              <a:rect l="l" t="t" r="r" b="b"/>
              <a:pathLst>
                <a:path w="2157" h="3702" extrusionOk="0">
                  <a:moveTo>
                    <a:pt x="1429" y="1"/>
                  </a:moveTo>
                  <a:cubicBezTo>
                    <a:pt x="1309" y="1"/>
                    <a:pt x="1187" y="47"/>
                    <a:pt x="1079" y="155"/>
                  </a:cubicBezTo>
                  <a:cubicBezTo>
                    <a:pt x="728" y="506"/>
                    <a:pt x="452" y="957"/>
                    <a:pt x="201" y="1384"/>
                  </a:cubicBezTo>
                  <a:cubicBezTo>
                    <a:pt x="151" y="1684"/>
                    <a:pt x="101" y="1960"/>
                    <a:pt x="1" y="2236"/>
                  </a:cubicBezTo>
                  <a:cubicBezTo>
                    <a:pt x="327" y="1684"/>
                    <a:pt x="653" y="1133"/>
                    <a:pt x="1028" y="632"/>
                  </a:cubicBezTo>
                  <a:cubicBezTo>
                    <a:pt x="1129" y="506"/>
                    <a:pt x="1229" y="306"/>
                    <a:pt x="1379" y="256"/>
                  </a:cubicBezTo>
                  <a:cubicBezTo>
                    <a:pt x="1398" y="252"/>
                    <a:pt x="1416" y="250"/>
                    <a:pt x="1434" y="250"/>
                  </a:cubicBezTo>
                  <a:cubicBezTo>
                    <a:pt x="1636" y="250"/>
                    <a:pt x="1807" y="496"/>
                    <a:pt x="1830" y="657"/>
                  </a:cubicBezTo>
                  <a:cubicBezTo>
                    <a:pt x="1881" y="907"/>
                    <a:pt x="1780" y="1183"/>
                    <a:pt x="1680" y="1434"/>
                  </a:cubicBezTo>
                  <a:cubicBezTo>
                    <a:pt x="1580" y="1709"/>
                    <a:pt x="1429" y="2010"/>
                    <a:pt x="1304" y="2286"/>
                  </a:cubicBezTo>
                  <a:cubicBezTo>
                    <a:pt x="1104" y="2662"/>
                    <a:pt x="903" y="3038"/>
                    <a:pt x="678" y="3414"/>
                  </a:cubicBezTo>
                  <a:cubicBezTo>
                    <a:pt x="678" y="3439"/>
                    <a:pt x="653" y="3464"/>
                    <a:pt x="653" y="3489"/>
                  </a:cubicBezTo>
                  <a:cubicBezTo>
                    <a:pt x="582" y="3595"/>
                    <a:pt x="674" y="3701"/>
                    <a:pt x="769" y="3701"/>
                  </a:cubicBezTo>
                  <a:cubicBezTo>
                    <a:pt x="809" y="3701"/>
                    <a:pt x="849" y="3683"/>
                    <a:pt x="878" y="3639"/>
                  </a:cubicBezTo>
                  <a:cubicBezTo>
                    <a:pt x="903" y="3589"/>
                    <a:pt x="928" y="3539"/>
                    <a:pt x="953" y="3489"/>
                  </a:cubicBezTo>
                  <a:cubicBezTo>
                    <a:pt x="1154" y="3138"/>
                    <a:pt x="1329" y="2787"/>
                    <a:pt x="1505" y="2461"/>
                  </a:cubicBezTo>
                  <a:cubicBezTo>
                    <a:pt x="1655" y="2160"/>
                    <a:pt x="1805" y="1860"/>
                    <a:pt x="1931" y="1534"/>
                  </a:cubicBezTo>
                  <a:cubicBezTo>
                    <a:pt x="2031" y="1258"/>
                    <a:pt x="2156" y="983"/>
                    <a:pt x="2106" y="682"/>
                  </a:cubicBezTo>
                  <a:cubicBezTo>
                    <a:pt x="2070" y="335"/>
                    <a:pt x="175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3288168" y="1878422"/>
              <a:ext cx="62217" cy="101585"/>
            </a:xfrm>
            <a:custGeom>
              <a:avLst/>
              <a:gdLst/>
              <a:ahLst/>
              <a:cxnLst/>
              <a:rect l="l" t="t" r="r" b="b"/>
              <a:pathLst>
                <a:path w="2143" h="3499" extrusionOk="0">
                  <a:moveTo>
                    <a:pt x="1449" y="1"/>
                  </a:moveTo>
                  <a:cubicBezTo>
                    <a:pt x="1194" y="1"/>
                    <a:pt x="997" y="180"/>
                    <a:pt x="840" y="360"/>
                  </a:cubicBezTo>
                  <a:cubicBezTo>
                    <a:pt x="489" y="861"/>
                    <a:pt x="338" y="1437"/>
                    <a:pt x="213" y="2039"/>
                  </a:cubicBezTo>
                  <a:cubicBezTo>
                    <a:pt x="138" y="2440"/>
                    <a:pt x="88" y="2866"/>
                    <a:pt x="13" y="3267"/>
                  </a:cubicBezTo>
                  <a:cubicBezTo>
                    <a:pt x="13" y="3317"/>
                    <a:pt x="13" y="3342"/>
                    <a:pt x="13" y="3367"/>
                  </a:cubicBezTo>
                  <a:cubicBezTo>
                    <a:pt x="0" y="3455"/>
                    <a:pt x="63" y="3499"/>
                    <a:pt x="132" y="3499"/>
                  </a:cubicBezTo>
                  <a:cubicBezTo>
                    <a:pt x="201" y="3499"/>
                    <a:pt x="276" y="3455"/>
                    <a:pt x="288" y="3367"/>
                  </a:cubicBezTo>
                  <a:cubicBezTo>
                    <a:pt x="288" y="3317"/>
                    <a:pt x="288" y="3267"/>
                    <a:pt x="313" y="3217"/>
                  </a:cubicBezTo>
                  <a:cubicBezTo>
                    <a:pt x="338" y="2941"/>
                    <a:pt x="389" y="2690"/>
                    <a:pt x="414" y="2415"/>
                  </a:cubicBezTo>
                  <a:cubicBezTo>
                    <a:pt x="514" y="1939"/>
                    <a:pt x="589" y="1437"/>
                    <a:pt x="790" y="986"/>
                  </a:cubicBezTo>
                  <a:cubicBezTo>
                    <a:pt x="915" y="761"/>
                    <a:pt x="1065" y="385"/>
                    <a:pt x="1341" y="284"/>
                  </a:cubicBezTo>
                  <a:cubicBezTo>
                    <a:pt x="1382" y="269"/>
                    <a:pt x="1420" y="262"/>
                    <a:pt x="1456" y="262"/>
                  </a:cubicBezTo>
                  <a:cubicBezTo>
                    <a:pt x="1598" y="262"/>
                    <a:pt x="1702" y="370"/>
                    <a:pt x="1742" y="510"/>
                  </a:cubicBezTo>
                  <a:cubicBezTo>
                    <a:pt x="1867" y="911"/>
                    <a:pt x="1767" y="1362"/>
                    <a:pt x="1717" y="1763"/>
                  </a:cubicBezTo>
                  <a:cubicBezTo>
                    <a:pt x="1642" y="2064"/>
                    <a:pt x="1592" y="2390"/>
                    <a:pt x="1491" y="2690"/>
                  </a:cubicBezTo>
                  <a:cubicBezTo>
                    <a:pt x="1457" y="2794"/>
                    <a:pt x="1540" y="2861"/>
                    <a:pt x="1621" y="2861"/>
                  </a:cubicBezTo>
                  <a:cubicBezTo>
                    <a:pt x="1657" y="2861"/>
                    <a:pt x="1693" y="2847"/>
                    <a:pt x="1717" y="2816"/>
                  </a:cubicBezTo>
                  <a:cubicBezTo>
                    <a:pt x="1742" y="2816"/>
                    <a:pt x="1742" y="2791"/>
                    <a:pt x="1742" y="2766"/>
                  </a:cubicBezTo>
                  <a:cubicBezTo>
                    <a:pt x="1842" y="2490"/>
                    <a:pt x="1892" y="2214"/>
                    <a:pt x="1942" y="1914"/>
                  </a:cubicBezTo>
                  <a:cubicBezTo>
                    <a:pt x="1942" y="1888"/>
                    <a:pt x="1967" y="1863"/>
                    <a:pt x="1967" y="1838"/>
                  </a:cubicBezTo>
                  <a:cubicBezTo>
                    <a:pt x="2043" y="1387"/>
                    <a:pt x="2143" y="861"/>
                    <a:pt x="1993" y="410"/>
                  </a:cubicBezTo>
                  <a:cubicBezTo>
                    <a:pt x="1942" y="209"/>
                    <a:pt x="1767" y="59"/>
                    <a:pt x="1541" y="9"/>
                  </a:cubicBezTo>
                  <a:cubicBezTo>
                    <a:pt x="1510" y="3"/>
                    <a:pt x="1479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2849023" y="2005265"/>
              <a:ext cx="441700" cy="427155"/>
            </a:xfrm>
            <a:custGeom>
              <a:avLst/>
              <a:gdLst/>
              <a:ahLst/>
              <a:cxnLst/>
              <a:rect l="l" t="t" r="r" b="b"/>
              <a:pathLst>
                <a:path w="15214" h="14713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cubicBezTo>
                    <a:pt x="26" y="126"/>
                    <a:pt x="26" y="226"/>
                    <a:pt x="26" y="352"/>
                  </a:cubicBezTo>
                  <a:cubicBezTo>
                    <a:pt x="26" y="402"/>
                    <a:pt x="26" y="427"/>
                    <a:pt x="26" y="477"/>
                  </a:cubicBezTo>
                  <a:cubicBezTo>
                    <a:pt x="1630" y="2006"/>
                    <a:pt x="2958" y="4913"/>
                    <a:pt x="3785" y="8672"/>
                  </a:cubicBezTo>
                  <a:cubicBezTo>
                    <a:pt x="3804" y="8666"/>
                    <a:pt x="3823" y="8663"/>
                    <a:pt x="3841" y="8663"/>
                  </a:cubicBezTo>
                  <a:cubicBezTo>
                    <a:pt x="3895" y="8663"/>
                    <a:pt x="3942" y="8691"/>
                    <a:pt x="3961" y="8748"/>
                  </a:cubicBezTo>
                  <a:cubicBezTo>
                    <a:pt x="4136" y="9625"/>
                    <a:pt x="4286" y="10477"/>
                    <a:pt x="4437" y="11354"/>
                  </a:cubicBezTo>
                  <a:cubicBezTo>
                    <a:pt x="4537" y="12131"/>
                    <a:pt x="4637" y="12933"/>
                    <a:pt x="4712" y="13735"/>
                  </a:cubicBezTo>
                  <a:cubicBezTo>
                    <a:pt x="5414" y="14236"/>
                    <a:pt x="6166" y="14587"/>
                    <a:pt x="6868" y="14637"/>
                  </a:cubicBezTo>
                  <a:cubicBezTo>
                    <a:pt x="7330" y="14677"/>
                    <a:pt x="7749" y="14712"/>
                    <a:pt x="8148" y="14712"/>
                  </a:cubicBezTo>
                  <a:cubicBezTo>
                    <a:pt x="9525" y="14712"/>
                    <a:pt x="10652" y="14288"/>
                    <a:pt x="12382" y="12131"/>
                  </a:cubicBezTo>
                  <a:cubicBezTo>
                    <a:pt x="13610" y="10602"/>
                    <a:pt x="14612" y="8597"/>
                    <a:pt x="15214" y="7118"/>
                  </a:cubicBezTo>
                  <a:lnTo>
                    <a:pt x="11429" y="4712"/>
                  </a:lnTo>
                  <a:cubicBezTo>
                    <a:pt x="10677" y="5590"/>
                    <a:pt x="9775" y="6592"/>
                    <a:pt x="9224" y="6993"/>
                  </a:cubicBezTo>
                  <a:cubicBezTo>
                    <a:pt x="9060" y="7119"/>
                    <a:pt x="8876" y="7176"/>
                    <a:pt x="8678" y="7176"/>
                  </a:cubicBezTo>
                  <a:cubicBezTo>
                    <a:pt x="7699" y="7176"/>
                    <a:pt x="6386" y="5793"/>
                    <a:pt x="5489" y="4687"/>
                  </a:cubicBezTo>
                  <a:cubicBezTo>
                    <a:pt x="5389" y="4738"/>
                    <a:pt x="5264" y="4738"/>
                    <a:pt x="5139" y="4738"/>
                  </a:cubicBezTo>
                  <a:cubicBezTo>
                    <a:pt x="4938" y="4687"/>
                    <a:pt x="4763" y="4562"/>
                    <a:pt x="4637" y="4387"/>
                  </a:cubicBezTo>
                  <a:cubicBezTo>
                    <a:pt x="4587" y="4399"/>
                    <a:pt x="4543" y="4405"/>
                    <a:pt x="4499" y="4405"/>
                  </a:cubicBezTo>
                  <a:cubicBezTo>
                    <a:pt x="4456" y="4405"/>
                    <a:pt x="4412" y="4399"/>
                    <a:pt x="4362" y="4387"/>
                  </a:cubicBezTo>
                  <a:cubicBezTo>
                    <a:pt x="4211" y="4362"/>
                    <a:pt x="4061" y="4261"/>
                    <a:pt x="3961" y="4136"/>
                  </a:cubicBezTo>
                  <a:cubicBezTo>
                    <a:pt x="3835" y="4011"/>
                    <a:pt x="3735" y="3835"/>
                    <a:pt x="3660" y="3660"/>
                  </a:cubicBezTo>
                  <a:cubicBezTo>
                    <a:pt x="3409" y="3660"/>
                    <a:pt x="3159" y="3585"/>
                    <a:pt x="3008" y="3334"/>
                  </a:cubicBezTo>
                  <a:cubicBezTo>
                    <a:pt x="2933" y="3209"/>
                    <a:pt x="2883" y="3033"/>
                    <a:pt x="2858" y="2883"/>
                  </a:cubicBezTo>
                  <a:cubicBezTo>
                    <a:pt x="2843" y="2884"/>
                    <a:pt x="2828" y="2884"/>
                    <a:pt x="2813" y="2884"/>
                  </a:cubicBezTo>
                  <a:cubicBezTo>
                    <a:pt x="2478" y="2884"/>
                    <a:pt x="2151" y="2617"/>
                    <a:pt x="2031" y="2281"/>
                  </a:cubicBezTo>
                  <a:cubicBezTo>
                    <a:pt x="1930" y="2031"/>
                    <a:pt x="1956" y="1780"/>
                    <a:pt x="2031" y="1529"/>
                  </a:cubicBezTo>
                  <a:cubicBezTo>
                    <a:pt x="2081" y="1429"/>
                    <a:pt x="2131" y="1304"/>
                    <a:pt x="2181" y="1204"/>
                  </a:cubicBezTo>
                  <a:cubicBezTo>
                    <a:pt x="1204" y="452"/>
                    <a:pt x="402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2985824" y="2211919"/>
              <a:ext cx="310735" cy="226337"/>
            </a:xfrm>
            <a:custGeom>
              <a:avLst/>
              <a:gdLst/>
              <a:ahLst/>
              <a:cxnLst/>
              <a:rect l="l" t="t" r="r" b="b"/>
              <a:pathLst>
                <a:path w="10703" h="7796" extrusionOk="0">
                  <a:moveTo>
                    <a:pt x="10502" y="0"/>
                  </a:moveTo>
                  <a:cubicBezTo>
                    <a:pt x="9900" y="1479"/>
                    <a:pt x="8898" y="3484"/>
                    <a:pt x="7670" y="5013"/>
                  </a:cubicBezTo>
                  <a:cubicBezTo>
                    <a:pt x="5940" y="7170"/>
                    <a:pt x="4813" y="7594"/>
                    <a:pt x="3436" y="7594"/>
                  </a:cubicBezTo>
                  <a:cubicBezTo>
                    <a:pt x="3037" y="7594"/>
                    <a:pt x="2618" y="7559"/>
                    <a:pt x="2156" y="7519"/>
                  </a:cubicBezTo>
                  <a:cubicBezTo>
                    <a:pt x="1454" y="7469"/>
                    <a:pt x="702" y="7118"/>
                    <a:pt x="0" y="6617"/>
                  </a:cubicBezTo>
                  <a:lnTo>
                    <a:pt x="0" y="6617"/>
                  </a:lnTo>
                  <a:cubicBezTo>
                    <a:pt x="0" y="6717"/>
                    <a:pt x="26" y="6793"/>
                    <a:pt x="26" y="6893"/>
                  </a:cubicBezTo>
                  <a:cubicBezTo>
                    <a:pt x="727" y="7369"/>
                    <a:pt x="1429" y="7670"/>
                    <a:pt x="2131" y="7745"/>
                  </a:cubicBezTo>
                  <a:cubicBezTo>
                    <a:pt x="2582" y="7770"/>
                    <a:pt x="3008" y="7795"/>
                    <a:pt x="3409" y="7795"/>
                  </a:cubicBezTo>
                  <a:cubicBezTo>
                    <a:pt x="4813" y="7795"/>
                    <a:pt x="6041" y="7369"/>
                    <a:pt x="7820" y="5163"/>
                  </a:cubicBezTo>
                  <a:cubicBezTo>
                    <a:pt x="9073" y="3610"/>
                    <a:pt x="10076" y="1605"/>
                    <a:pt x="10702" y="126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2846845" y="1999343"/>
              <a:ext cx="68430" cy="40878"/>
            </a:xfrm>
            <a:custGeom>
              <a:avLst/>
              <a:gdLst/>
              <a:ahLst/>
              <a:cxnLst/>
              <a:rect l="l" t="t" r="r" b="b"/>
              <a:pathLst>
                <a:path w="2357" h="1408" extrusionOk="0">
                  <a:moveTo>
                    <a:pt x="72" y="0"/>
                  </a:moveTo>
                  <a:cubicBezTo>
                    <a:pt x="47" y="0"/>
                    <a:pt x="23" y="2"/>
                    <a:pt x="0" y="4"/>
                  </a:cubicBezTo>
                  <a:cubicBezTo>
                    <a:pt x="26" y="79"/>
                    <a:pt x="51" y="155"/>
                    <a:pt x="76" y="230"/>
                  </a:cubicBezTo>
                  <a:cubicBezTo>
                    <a:pt x="76" y="230"/>
                    <a:pt x="76" y="205"/>
                    <a:pt x="101" y="205"/>
                  </a:cubicBezTo>
                  <a:cubicBezTo>
                    <a:pt x="477" y="205"/>
                    <a:pt x="1279" y="656"/>
                    <a:pt x="2256" y="1408"/>
                  </a:cubicBezTo>
                  <a:cubicBezTo>
                    <a:pt x="2281" y="1358"/>
                    <a:pt x="2331" y="1282"/>
                    <a:pt x="2356" y="1232"/>
                  </a:cubicBezTo>
                  <a:cubicBezTo>
                    <a:pt x="1380" y="447"/>
                    <a:pt x="540" y="0"/>
                    <a:pt x="7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3008382" y="2094047"/>
              <a:ext cx="205231" cy="119556"/>
            </a:xfrm>
            <a:custGeom>
              <a:avLst/>
              <a:gdLst/>
              <a:ahLst/>
              <a:cxnLst/>
              <a:rect l="l" t="t" r="r" b="b"/>
              <a:pathLst>
                <a:path w="7069" h="4118" extrusionOk="0">
                  <a:moveTo>
                    <a:pt x="7068" y="0"/>
                  </a:moveTo>
                  <a:cubicBezTo>
                    <a:pt x="7018" y="50"/>
                    <a:pt x="4612" y="3008"/>
                    <a:pt x="3609" y="3760"/>
                  </a:cubicBezTo>
                  <a:cubicBezTo>
                    <a:pt x="3488" y="3852"/>
                    <a:pt x="3349" y="3894"/>
                    <a:pt x="3198" y="3894"/>
                  </a:cubicBezTo>
                  <a:cubicBezTo>
                    <a:pt x="2283" y="3894"/>
                    <a:pt x="907" y="2386"/>
                    <a:pt x="176" y="1504"/>
                  </a:cubicBezTo>
                  <a:cubicBezTo>
                    <a:pt x="126" y="1554"/>
                    <a:pt x="76" y="1604"/>
                    <a:pt x="0" y="1629"/>
                  </a:cubicBezTo>
                  <a:cubicBezTo>
                    <a:pt x="897" y="2735"/>
                    <a:pt x="2210" y="4118"/>
                    <a:pt x="3189" y="4118"/>
                  </a:cubicBezTo>
                  <a:cubicBezTo>
                    <a:pt x="3387" y="4118"/>
                    <a:pt x="3571" y="4061"/>
                    <a:pt x="3735" y="3935"/>
                  </a:cubicBezTo>
                  <a:cubicBezTo>
                    <a:pt x="4286" y="3534"/>
                    <a:pt x="5188" y="2532"/>
                    <a:pt x="5940" y="1654"/>
                  </a:cubicBezTo>
                  <a:lnTo>
                    <a:pt x="5765" y="1554"/>
                  </a:lnTo>
                  <a:lnTo>
                    <a:pt x="5865" y="1454"/>
                  </a:lnTo>
                  <a:cubicBezTo>
                    <a:pt x="6542" y="677"/>
                    <a:pt x="7068" y="1"/>
                    <a:pt x="7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3185190" y="2099853"/>
              <a:ext cx="126640" cy="106259"/>
            </a:xfrm>
            <a:custGeom>
              <a:avLst/>
              <a:gdLst/>
              <a:ahLst/>
              <a:cxnLst/>
              <a:rect l="l" t="t" r="r" b="b"/>
              <a:pathLst>
                <a:path w="4362" h="3660" extrusionOk="0">
                  <a:moveTo>
                    <a:pt x="1078" y="1"/>
                  </a:moveTo>
                  <a:cubicBezTo>
                    <a:pt x="953" y="201"/>
                    <a:pt x="527" y="728"/>
                    <a:pt x="1" y="1304"/>
                  </a:cubicBezTo>
                  <a:lnTo>
                    <a:pt x="3735" y="3660"/>
                  </a:lnTo>
                  <a:cubicBezTo>
                    <a:pt x="4086" y="2833"/>
                    <a:pt x="4311" y="2181"/>
                    <a:pt x="4362" y="1981"/>
                  </a:cubicBezTo>
                  <a:lnTo>
                    <a:pt x="10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3175726" y="2091869"/>
              <a:ext cx="144117" cy="123707"/>
            </a:xfrm>
            <a:custGeom>
              <a:avLst/>
              <a:gdLst/>
              <a:ahLst/>
              <a:cxnLst/>
              <a:rect l="l" t="t" r="r" b="b"/>
              <a:pathLst>
                <a:path w="4964" h="4261" extrusionOk="0">
                  <a:moveTo>
                    <a:pt x="1404" y="276"/>
                  </a:moveTo>
                  <a:lnTo>
                    <a:pt x="4688" y="2256"/>
                  </a:lnTo>
                  <a:cubicBezTo>
                    <a:pt x="4637" y="2456"/>
                    <a:pt x="4412" y="3108"/>
                    <a:pt x="4061" y="3935"/>
                  </a:cubicBezTo>
                  <a:lnTo>
                    <a:pt x="327" y="1579"/>
                  </a:lnTo>
                  <a:cubicBezTo>
                    <a:pt x="853" y="1003"/>
                    <a:pt x="1279" y="476"/>
                    <a:pt x="1404" y="276"/>
                  </a:cubicBezTo>
                  <a:close/>
                  <a:moveTo>
                    <a:pt x="1354" y="0"/>
                  </a:moveTo>
                  <a:lnTo>
                    <a:pt x="1304" y="75"/>
                  </a:lnTo>
                  <a:cubicBezTo>
                    <a:pt x="1304" y="75"/>
                    <a:pt x="778" y="752"/>
                    <a:pt x="101" y="1529"/>
                  </a:cubicBezTo>
                  <a:lnTo>
                    <a:pt x="1" y="1629"/>
                  </a:lnTo>
                  <a:lnTo>
                    <a:pt x="176" y="1729"/>
                  </a:lnTo>
                  <a:lnTo>
                    <a:pt x="3961" y="4135"/>
                  </a:lnTo>
                  <a:lnTo>
                    <a:pt x="4161" y="4261"/>
                  </a:lnTo>
                  <a:lnTo>
                    <a:pt x="4211" y="4135"/>
                  </a:lnTo>
                  <a:cubicBezTo>
                    <a:pt x="4663" y="3033"/>
                    <a:pt x="4938" y="2231"/>
                    <a:pt x="4938" y="2231"/>
                  </a:cubicBezTo>
                  <a:lnTo>
                    <a:pt x="4963" y="2156"/>
                  </a:lnTo>
                  <a:lnTo>
                    <a:pt x="4512" y="1880"/>
                  </a:lnTo>
                  <a:lnTo>
                    <a:pt x="4262" y="1729"/>
                  </a:lnTo>
                  <a:lnTo>
                    <a:pt x="1855" y="301"/>
                  </a:lnTo>
                  <a:lnTo>
                    <a:pt x="1630" y="151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2379712" y="2003814"/>
              <a:ext cx="302722" cy="253976"/>
            </a:xfrm>
            <a:custGeom>
              <a:avLst/>
              <a:gdLst/>
              <a:ahLst/>
              <a:cxnLst/>
              <a:rect l="l" t="t" r="r" b="b"/>
              <a:pathLst>
                <a:path w="10427" h="8748" extrusionOk="0">
                  <a:moveTo>
                    <a:pt x="10251" y="1"/>
                  </a:moveTo>
                  <a:lnTo>
                    <a:pt x="10251" y="1"/>
                  </a:lnTo>
                  <a:cubicBezTo>
                    <a:pt x="8196" y="577"/>
                    <a:pt x="6466" y="1930"/>
                    <a:pt x="4862" y="3259"/>
                  </a:cubicBezTo>
                  <a:cubicBezTo>
                    <a:pt x="3008" y="4813"/>
                    <a:pt x="1253" y="6592"/>
                    <a:pt x="0" y="8647"/>
                  </a:cubicBezTo>
                  <a:cubicBezTo>
                    <a:pt x="877" y="8321"/>
                    <a:pt x="1780" y="8071"/>
                    <a:pt x="2707" y="7971"/>
                  </a:cubicBezTo>
                  <a:cubicBezTo>
                    <a:pt x="3056" y="7927"/>
                    <a:pt x="3417" y="7900"/>
                    <a:pt x="3778" y="7900"/>
                  </a:cubicBezTo>
                  <a:cubicBezTo>
                    <a:pt x="4659" y="7900"/>
                    <a:pt x="5544" y="8060"/>
                    <a:pt x="6291" y="8522"/>
                  </a:cubicBezTo>
                  <a:cubicBezTo>
                    <a:pt x="6416" y="8597"/>
                    <a:pt x="6516" y="8672"/>
                    <a:pt x="6617" y="8747"/>
                  </a:cubicBezTo>
                  <a:cubicBezTo>
                    <a:pt x="6642" y="8697"/>
                    <a:pt x="6642" y="8647"/>
                    <a:pt x="6667" y="8597"/>
                  </a:cubicBezTo>
                  <a:cubicBezTo>
                    <a:pt x="6686" y="8541"/>
                    <a:pt x="6733" y="8512"/>
                    <a:pt x="6787" y="8512"/>
                  </a:cubicBezTo>
                  <a:cubicBezTo>
                    <a:pt x="6805" y="8512"/>
                    <a:pt x="6823" y="8516"/>
                    <a:pt x="6842" y="8522"/>
                  </a:cubicBezTo>
                  <a:cubicBezTo>
                    <a:pt x="7745" y="5214"/>
                    <a:pt x="8973" y="2607"/>
                    <a:pt x="10426" y="1003"/>
                  </a:cubicBezTo>
                  <a:cubicBezTo>
                    <a:pt x="10276" y="777"/>
                    <a:pt x="10201" y="502"/>
                    <a:pt x="10201" y="251"/>
                  </a:cubicBezTo>
                  <a:cubicBezTo>
                    <a:pt x="10201" y="176"/>
                    <a:pt x="10226" y="76"/>
                    <a:pt x="10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2578353" y="2019085"/>
              <a:ext cx="404597" cy="471546"/>
            </a:xfrm>
            <a:custGeom>
              <a:avLst/>
              <a:gdLst/>
              <a:ahLst/>
              <a:cxnLst/>
              <a:rect l="l" t="t" r="r" b="b"/>
              <a:pathLst>
                <a:path w="13936" h="16242" extrusionOk="0">
                  <a:moveTo>
                    <a:pt x="2156" y="5490"/>
                  </a:moveTo>
                  <a:cubicBezTo>
                    <a:pt x="2933" y="5490"/>
                    <a:pt x="3559" y="6116"/>
                    <a:pt x="3559" y="6893"/>
                  </a:cubicBezTo>
                  <a:cubicBezTo>
                    <a:pt x="3559" y="7645"/>
                    <a:pt x="2933" y="8297"/>
                    <a:pt x="2156" y="8297"/>
                  </a:cubicBezTo>
                  <a:cubicBezTo>
                    <a:pt x="1404" y="8297"/>
                    <a:pt x="752" y="7645"/>
                    <a:pt x="752" y="6893"/>
                  </a:cubicBezTo>
                  <a:cubicBezTo>
                    <a:pt x="752" y="6116"/>
                    <a:pt x="1404" y="5490"/>
                    <a:pt x="2156" y="5490"/>
                  </a:cubicBezTo>
                  <a:close/>
                  <a:moveTo>
                    <a:pt x="9349" y="1"/>
                  </a:moveTo>
                  <a:cubicBezTo>
                    <a:pt x="9274" y="477"/>
                    <a:pt x="8973" y="903"/>
                    <a:pt x="8421" y="1229"/>
                  </a:cubicBezTo>
                  <a:cubicBezTo>
                    <a:pt x="7870" y="1555"/>
                    <a:pt x="7168" y="1730"/>
                    <a:pt x="6441" y="1730"/>
                  </a:cubicBezTo>
                  <a:lnTo>
                    <a:pt x="6316" y="1730"/>
                  </a:lnTo>
                  <a:cubicBezTo>
                    <a:pt x="5514" y="1730"/>
                    <a:pt x="4787" y="1505"/>
                    <a:pt x="4236" y="1129"/>
                  </a:cubicBezTo>
                  <a:cubicBezTo>
                    <a:pt x="3935" y="953"/>
                    <a:pt x="3735" y="728"/>
                    <a:pt x="3584" y="477"/>
                  </a:cubicBezTo>
                  <a:cubicBezTo>
                    <a:pt x="2131" y="2081"/>
                    <a:pt x="903" y="4688"/>
                    <a:pt x="0" y="7996"/>
                  </a:cubicBezTo>
                  <a:cubicBezTo>
                    <a:pt x="50" y="7996"/>
                    <a:pt x="101" y="8071"/>
                    <a:pt x="75" y="8146"/>
                  </a:cubicBezTo>
                  <a:cubicBezTo>
                    <a:pt x="50" y="8247"/>
                    <a:pt x="50" y="8347"/>
                    <a:pt x="25" y="8422"/>
                  </a:cubicBezTo>
                  <a:cubicBezTo>
                    <a:pt x="802" y="9174"/>
                    <a:pt x="1153" y="10252"/>
                    <a:pt x="1153" y="11329"/>
                  </a:cubicBezTo>
                  <a:cubicBezTo>
                    <a:pt x="1153" y="11555"/>
                    <a:pt x="1128" y="11780"/>
                    <a:pt x="1103" y="11981"/>
                  </a:cubicBezTo>
                  <a:cubicBezTo>
                    <a:pt x="1414" y="11898"/>
                    <a:pt x="1743" y="11849"/>
                    <a:pt x="2075" y="11849"/>
                  </a:cubicBezTo>
                  <a:cubicBezTo>
                    <a:pt x="2143" y="11849"/>
                    <a:pt x="2212" y="11851"/>
                    <a:pt x="2281" y="11856"/>
                  </a:cubicBezTo>
                  <a:cubicBezTo>
                    <a:pt x="4512" y="11931"/>
                    <a:pt x="6241" y="13760"/>
                    <a:pt x="6166" y="15991"/>
                  </a:cubicBezTo>
                  <a:cubicBezTo>
                    <a:pt x="6166" y="16066"/>
                    <a:pt x="6166" y="16141"/>
                    <a:pt x="6141" y="16242"/>
                  </a:cubicBezTo>
                  <a:cubicBezTo>
                    <a:pt x="6567" y="16066"/>
                    <a:pt x="7018" y="15941"/>
                    <a:pt x="7469" y="15841"/>
                  </a:cubicBezTo>
                  <a:cubicBezTo>
                    <a:pt x="7469" y="15841"/>
                    <a:pt x="8221" y="15640"/>
                    <a:pt x="8948" y="15565"/>
                  </a:cubicBezTo>
                  <a:cubicBezTo>
                    <a:pt x="9354" y="15520"/>
                    <a:pt x="9769" y="15511"/>
                    <a:pt x="10036" y="15511"/>
                  </a:cubicBezTo>
                  <a:cubicBezTo>
                    <a:pt x="10214" y="15511"/>
                    <a:pt x="10326" y="15515"/>
                    <a:pt x="10326" y="15515"/>
                  </a:cubicBezTo>
                  <a:cubicBezTo>
                    <a:pt x="11604" y="15565"/>
                    <a:pt x="12832" y="15790"/>
                    <a:pt x="13935" y="16191"/>
                  </a:cubicBezTo>
                  <a:cubicBezTo>
                    <a:pt x="13860" y="13560"/>
                    <a:pt x="13584" y="10928"/>
                    <a:pt x="13008" y="8347"/>
                  </a:cubicBezTo>
                  <a:cubicBezTo>
                    <a:pt x="13008" y="8272"/>
                    <a:pt x="13058" y="8196"/>
                    <a:pt x="13108" y="8196"/>
                  </a:cubicBezTo>
                  <a:cubicBezTo>
                    <a:pt x="12281" y="4437"/>
                    <a:pt x="10953" y="1530"/>
                    <a:pt x="9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2955979" y="2256745"/>
              <a:ext cx="34955" cy="236063"/>
            </a:xfrm>
            <a:custGeom>
              <a:avLst/>
              <a:gdLst/>
              <a:ahLst/>
              <a:cxnLst/>
              <a:rect l="l" t="t" r="r" b="b"/>
              <a:pathLst>
                <a:path w="1204" h="8131" extrusionOk="0">
                  <a:moveTo>
                    <a:pt x="157" y="1"/>
                  </a:moveTo>
                  <a:cubicBezTo>
                    <a:pt x="139" y="1"/>
                    <a:pt x="120" y="4"/>
                    <a:pt x="101" y="10"/>
                  </a:cubicBezTo>
                  <a:cubicBezTo>
                    <a:pt x="51" y="10"/>
                    <a:pt x="1" y="86"/>
                    <a:pt x="1" y="161"/>
                  </a:cubicBezTo>
                  <a:cubicBezTo>
                    <a:pt x="577" y="2742"/>
                    <a:pt x="853" y="5374"/>
                    <a:pt x="928" y="8005"/>
                  </a:cubicBezTo>
                  <a:cubicBezTo>
                    <a:pt x="1028" y="8056"/>
                    <a:pt x="1129" y="8081"/>
                    <a:pt x="1204" y="8131"/>
                  </a:cubicBezTo>
                  <a:cubicBezTo>
                    <a:pt x="1179" y="7203"/>
                    <a:pt x="1129" y="6276"/>
                    <a:pt x="1054" y="5349"/>
                  </a:cubicBezTo>
                  <a:cubicBezTo>
                    <a:pt x="1054" y="5274"/>
                    <a:pt x="1028" y="5173"/>
                    <a:pt x="1028" y="5073"/>
                  </a:cubicBezTo>
                  <a:cubicBezTo>
                    <a:pt x="953" y="4271"/>
                    <a:pt x="853" y="3469"/>
                    <a:pt x="753" y="2692"/>
                  </a:cubicBezTo>
                  <a:cubicBezTo>
                    <a:pt x="602" y="1815"/>
                    <a:pt x="452" y="963"/>
                    <a:pt x="277" y="86"/>
                  </a:cubicBezTo>
                  <a:cubicBezTo>
                    <a:pt x="258" y="29"/>
                    <a:pt x="211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2571792" y="2250938"/>
              <a:ext cx="9494" cy="12658"/>
            </a:xfrm>
            <a:custGeom>
              <a:avLst/>
              <a:gdLst/>
              <a:ahLst/>
              <a:cxnLst/>
              <a:rect l="l" t="t" r="r" b="b"/>
              <a:pathLst>
                <a:path w="327" h="436" extrusionOk="0">
                  <a:moveTo>
                    <a:pt x="171" y="0"/>
                  </a:moveTo>
                  <a:cubicBezTo>
                    <a:pt x="117" y="0"/>
                    <a:pt x="70" y="29"/>
                    <a:pt x="51" y="85"/>
                  </a:cubicBezTo>
                  <a:cubicBezTo>
                    <a:pt x="26" y="135"/>
                    <a:pt x="26" y="185"/>
                    <a:pt x="1" y="235"/>
                  </a:cubicBezTo>
                  <a:cubicBezTo>
                    <a:pt x="101" y="311"/>
                    <a:pt x="176" y="361"/>
                    <a:pt x="251" y="436"/>
                  </a:cubicBezTo>
                  <a:cubicBezTo>
                    <a:pt x="276" y="361"/>
                    <a:pt x="276" y="261"/>
                    <a:pt x="301" y="160"/>
                  </a:cubicBezTo>
                  <a:cubicBezTo>
                    <a:pt x="327" y="85"/>
                    <a:pt x="276" y="10"/>
                    <a:pt x="226" y="10"/>
                  </a:cubicBezTo>
                  <a:cubicBezTo>
                    <a:pt x="207" y="4"/>
                    <a:pt x="189" y="0"/>
                    <a:pt x="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2602363" y="2179896"/>
              <a:ext cx="77894" cy="77894"/>
            </a:xfrm>
            <a:custGeom>
              <a:avLst/>
              <a:gdLst/>
              <a:ahLst/>
              <a:cxnLst/>
              <a:rect l="l" t="t" r="r" b="b"/>
              <a:pathLst>
                <a:path w="2683" h="2683" extrusionOk="0">
                  <a:moveTo>
                    <a:pt x="1329" y="1"/>
                  </a:moveTo>
                  <a:cubicBezTo>
                    <a:pt x="602" y="1"/>
                    <a:pt x="0" y="602"/>
                    <a:pt x="0" y="1354"/>
                  </a:cubicBezTo>
                  <a:cubicBezTo>
                    <a:pt x="0" y="2081"/>
                    <a:pt x="602" y="2682"/>
                    <a:pt x="1329" y="2682"/>
                  </a:cubicBezTo>
                  <a:cubicBezTo>
                    <a:pt x="2081" y="2682"/>
                    <a:pt x="2682" y="2081"/>
                    <a:pt x="2682" y="1354"/>
                  </a:cubicBezTo>
                  <a:cubicBezTo>
                    <a:pt x="2682" y="602"/>
                    <a:pt x="2081" y="1"/>
                    <a:pt x="1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2600185" y="2178444"/>
              <a:ext cx="81523" cy="81523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51"/>
                  </a:moveTo>
                  <a:cubicBezTo>
                    <a:pt x="2156" y="51"/>
                    <a:pt x="2757" y="652"/>
                    <a:pt x="2757" y="1404"/>
                  </a:cubicBezTo>
                  <a:cubicBezTo>
                    <a:pt x="2757" y="2131"/>
                    <a:pt x="2156" y="2732"/>
                    <a:pt x="1404" y="2732"/>
                  </a:cubicBezTo>
                  <a:cubicBezTo>
                    <a:pt x="677" y="2732"/>
                    <a:pt x="75" y="2131"/>
                    <a:pt x="75" y="1404"/>
                  </a:cubicBezTo>
                  <a:cubicBezTo>
                    <a:pt x="75" y="652"/>
                    <a:pt x="677" y="51"/>
                    <a:pt x="1404" y="51"/>
                  </a:cubicBezTo>
                  <a:close/>
                  <a:moveTo>
                    <a:pt x="1404" y="1"/>
                  </a:moveTo>
                  <a:cubicBezTo>
                    <a:pt x="652" y="1"/>
                    <a:pt x="0" y="627"/>
                    <a:pt x="0" y="1404"/>
                  </a:cubicBezTo>
                  <a:cubicBezTo>
                    <a:pt x="0" y="2156"/>
                    <a:pt x="652" y="2808"/>
                    <a:pt x="1404" y="2808"/>
                  </a:cubicBezTo>
                  <a:cubicBezTo>
                    <a:pt x="2181" y="2808"/>
                    <a:pt x="2807" y="2156"/>
                    <a:pt x="2807" y="1404"/>
                  </a:cubicBezTo>
                  <a:cubicBezTo>
                    <a:pt x="2807" y="627"/>
                    <a:pt x="2181" y="1"/>
                    <a:pt x="140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2568888" y="2572096"/>
              <a:ext cx="54610" cy="87359"/>
            </a:xfrm>
            <a:custGeom>
              <a:avLst/>
              <a:gdLst/>
              <a:ahLst/>
              <a:cxnLst/>
              <a:rect l="l" t="t" r="r" b="b"/>
              <a:pathLst>
                <a:path w="1881" h="3009" extrusionOk="0">
                  <a:moveTo>
                    <a:pt x="76" y="1"/>
                  </a:moveTo>
                  <a:cubicBezTo>
                    <a:pt x="76" y="151"/>
                    <a:pt x="101" y="326"/>
                    <a:pt x="101" y="477"/>
                  </a:cubicBezTo>
                  <a:cubicBezTo>
                    <a:pt x="101" y="727"/>
                    <a:pt x="101" y="953"/>
                    <a:pt x="76" y="1204"/>
                  </a:cubicBezTo>
                  <a:cubicBezTo>
                    <a:pt x="51" y="1504"/>
                    <a:pt x="51" y="1780"/>
                    <a:pt x="0" y="2056"/>
                  </a:cubicBezTo>
                  <a:cubicBezTo>
                    <a:pt x="376" y="2306"/>
                    <a:pt x="627" y="2632"/>
                    <a:pt x="777" y="3008"/>
                  </a:cubicBezTo>
                  <a:lnTo>
                    <a:pt x="978" y="3008"/>
                  </a:lnTo>
                  <a:cubicBezTo>
                    <a:pt x="1153" y="2181"/>
                    <a:pt x="1479" y="1429"/>
                    <a:pt x="1880" y="778"/>
                  </a:cubicBezTo>
                  <a:cubicBezTo>
                    <a:pt x="1203" y="652"/>
                    <a:pt x="602" y="402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2591447" y="2659426"/>
              <a:ext cx="5836" cy="8013"/>
            </a:xfrm>
            <a:custGeom>
              <a:avLst/>
              <a:gdLst/>
              <a:ahLst/>
              <a:cxnLst/>
              <a:rect l="l" t="t" r="r" b="b"/>
              <a:pathLst>
                <a:path w="201" h="276" extrusionOk="0">
                  <a:moveTo>
                    <a:pt x="0" y="0"/>
                  </a:moveTo>
                  <a:cubicBezTo>
                    <a:pt x="51" y="100"/>
                    <a:pt x="76" y="176"/>
                    <a:pt x="76" y="276"/>
                  </a:cubicBezTo>
                  <a:lnTo>
                    <a:pt x="151" y="276"/>
                  </a:lnTo>
                  <a:cubicBezTo>
                    <a:pt x="176" y="201"/>
                    <a:pt x="176" y="100"/>
                    <a:pt x="2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2367345" y="1995075"/>
              <a:ext cx="312912" cy="264893"/>
            </a:xfrm>
            <a:custGeom>
              <a:avLst/>
              <a:gdLst/>
              <a:ahLst/>
              <a:cxnLst/>
              <a:rect l="l" t="t" r="r" b="b"/>
              <a:pathLst>
                <a:path w="10778" h="9124" extrusionOk="0">
                  <a:moveTo>
                    <a:pt x="10777" y="1"/>
                  </a:moveTo>
                  <a:cubicBezTo>
                    <a:pt x="8947" y="477"/>
                    <a:pt x="7369" y="1580"/>
                    <a:pt x="5890" y="2733"/>
                  </a:cubicBezTo>
                  <a:cubicBezTo>
                    <a:pt x="4862" y="3535"/>
                    <a:pt x="3885" y="4387"/>
                    <a:pt x="2957" y="5314"/>
                  </a:cubicBezTo>
                  <a:cubicBezTo>
                    <a:pt x="2757" y="5515"/>
                    <a:pt x="2582" y="5715"/>
                    <a:pt x="2406" y="5891"/>
                  </a:cubicBezTo>
                  <a:cubicBezTo>
                    <a:pt x="1855" y="6492"/>
                    <a:pt x="1353" y="7094"/>
                    <a:pt x="877" y="7745"/>
                  </a:cubicBezTo>
                  <a:cubicBezTo>
                    <a:pt x="551" y="8196"/>
                    <a:pt x="276" y="8647"/>
                    <a:pt x="0" y="9124"/>
                  </a:cubicBezTo>
                  <a:cubicBezTo>
                    <a:pt x="150" y="9074"/>
                    <a:pt x="276" y="8998"/>
                    <a:pt x="426" y="8948"/>
                  </a:cubicBezTo>
                  <a:cubicBezTo>
                    <a:pt x="1679" y="6893"/>
                    <a:pt x="3434" y="5114"/>
                    <a:pt x="5288" y="3560"/>
                  </a:cubicBezTo>
                  <a:cubicBezTo>
                    <a:pt x="6892" y="2231"/>
                    <a:pt x="8622" y="878"/>
                    <a:pt x="10677" y="302"/>
                  </a:cubicBezTo>
                  <a:cubicBezTo>
                    <a:pt x="10677" y="201"/>
                    <a:pt x="10727" y="101"/>
                    <a:pt x="10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2394258" y="1325905"/>
              <a:ext cx="745119" cy="625737"/>
            </a:xfrm>
            <a:custGeom>
              <a:avLst/>
              <a:gdLst/>
              <a:ahLst/>
              <a:cxnLst/>
              <a:rect l="l" t="t" r="r" b="b"/>
              <a:pathLst>
                <a:path w="25665" h="21553" extrusionOk="0">
                  <a:moveTo>
                    <a:pt x="12673" y="1"/>
                  </a:moveTo>
                  <a:cubicBezTo>
                    <a:pt x="11615" y="1"/>
                    <a:pt x="10556" y="123"/>
                    <a:pt x="9524" y="293"/>
                  </a:cubicBezTo>
                  <a:cubicBezTo>
                    <a:pt x="8497" y="468"/>
                    <a:pt x="7519" y="769"/>
                    <a:pt x="6642" y="1345"/>
                  </a:cubicBezTo>
                  <a:cubicBezTo>
                    <a:pt x="5865" y="1872"/>
                    <a:pt x="5213" y="2573"/>
                    <a:pt x="4687" y="3375"/>
                  </a:cubicBezTo>
                  <a:cubicBezTo>
                    <a:pt x="3509" y="5130"/>
                    <a:pt x="3008" y="7260"/>
                    <a:pt x="2707" y="9340"/>
                  </a:cubicBezTo>
                  <a:cubicBezTo>
                    <a:pt x="2532" y="10518"/>
                    <a:pt x="2381" y="11671"/>
                    <a:pt x="2030" y="12799"/>
                  </a:cubicBezTo>
                  <a:cubicBezTo>
                    <a:pt x="1780" y="13526"/>
                    <a:pt x="1479" y="14178"/>
                    <a:pt x="1128" y="14854"/>
                  </a:cubicBezTo>
                  <a:cubicBezTo>
                    <a:pt x="802" y="15456"/>
                    <a:pt x="527" y="16057"/>
                    <a:pt x="326" y="16734"/>
                  </a:cubicBezTo>
                  <a:cubicBezTo>
                    <a:pt x="0" y="17762"/>
                    <a:pt x="151" y="18839"/>
                    <a:pt x="752" y="19741"/>
                  </a:cubicBezTo>
                  <a:cubicBezTo>
                    <a:pt x="1279" y="20544"/>
                    <a:pt x="2106" y="21195"/>
                    <a:pt x="3033" y="21446"/>
                  </a:cubicBezTo>
                  <a:cubicBezTo>
                    <a:pt x="3301" y="21508"/>
                    <a:pt x="3620" y="21553"/>
                    <a:pt x="3934" y="21553"/>
                  </a:cubicBezTo>
                  <a:cubicBezTo>
                    <a:pt x="4002" y="21553"/>
                    <a:pt x="4069" y="21550"/>
                    <a:pt x="4136" y="21546"/>
                  </a:cubicBezTo>
                  <a:cubicBezTo>
                    <a:pt x="4061" y="21471"/>
                    <a:pt x="3985" y="21371"/>
                    <a:pt x="3910" y="21270"/>
                  </a:cubicBezTo>
                  <a:cubicBezTo>
                    <a:pt x="2983" y="21245"/>
                    <a:pt x="2156" y="20869"/>
                    <a:pt x="1479" y="20218"/>
                  </a:cubicBezTo>
                  <a:cubicBezTo>
                    <a:pt x="727" y="19441"/>
                    <a:pt x="301" y="18388"/>
                    <a:pt x="452" y="17335"/>
                  </a:cubicBezTo>
                  <a:cubicBezTo>
                    <a:pt x="552" y="16609"/>
                    <a:pt x="878" y="15907"/>
                    <a:pt x="1228" y="15255"/>
                  </a:cubicBezTo>
                  <a:cubicBezTo>
                    <a:pt x="1504" y="14704"/>
                    <a:pt x="1805" y="14127"/>
                    <a:pt x="2056" y="13526"/>
                  </a:cubicBezTo>
                  <a:cubicBezTo>
                    <a:pt x="2406" y="12649"/>
                    <a:pt x="2632" y="11696"/>
                    <a:pt x="2782" y="10744"/>
                  </a:cubicBezTo>
                  <a:cubicBezTo>
                    <a:pt x="2782" y="10669"/>
                    <a:pt x="2807" y="10594"/>
                    <a:pt x="2807" y="10518"/>
                  </a:cubicBezTo>
                  <a:cubicBezTo>
                    <a:pt x="2832" y="10092"/>
                    <a:pt x="2883" y="9616"/>
                    <a:pt x="3033" y="9065"/>
                  </a:cubicBezTo>
                  <a:cubicBezTo>
                    <a:pt x="3108" y="8513"/>
                    <a:pt x="3208" y="7962"/>
                    <a:pt x="3334" y="7436"/>
                  </a:cubicBezTo>
                  <a:cubicBezTo>
                    <a:pt x="3559" y="6458"/>
                    <a:pt x="3885" y="5481"/>
                    <a:pt x="4311" y="4579"/>
                  </a:cubicBezTo>
                  <a:cubicBezTo>
                    <a:pt x="5138" y="2849"/>
                    <a:pt x="6492" y="1446"/>
                    <a:pt x="8321" y="844"/>
                  </a:cubicBezTo>
                  <a:cubicBezTo>
                    <a:pt x="9299" y="543"/>
                    <a:pt x="10351" y="418"/>
                    <a:pt x="11354" y="318"/>
                  </a:cubicBezTo>
                  <a:cubicBezTo>
                    <a:pt x="11770" y="285"/>
                    <a:pt x="12185" y="267"/>
                    <a:pt x="12599" y="267"/>
                  </a:cubicBezTo>
                  <a:cubicBezTo>
                    <a:pt x="13133" y="267"/>
                    <a:pt x="13663" y="297"/>
                    <a:pt x="14186" y="368"/>
                  </a:cubicBezTo>
                  <a:cubicBezTo>
                    <a:pt x="16191" y="619"/>
                    <a:pt x="17995" y="1546"/>
                    <a:pt x="19324" y="3050"/>
                  </a:cubicBezTo>
                  <a:cubicBezTo>
                    <a:pt x="20151" y="4002"/>
                    <a:pt x="20777" y="5105"/>
                    <a:pt x="21329" y="6233"/>
                  </a:cubicBezTo>
                  <a:cubicBezTo>
                    <a:pt x="21780" y="7110"/>
                    <a:pt x="22181" y="8037"/>
                    <a:pt x="22507" y="8990"/>
                  </a:cubicBezTo>
                  <a:cubicBezTo>
                    <a:pt x="22933" y="10293"/>
                    <a:pt x="23234" y="11646"/>
                    <a:pt x="23960" y="12849"/>
                  </a:cubicBezTo>
                  <a:cubicBezTo>
                    <a:pt x="24211" y="13250"/>
                    <a:pt x="24512" y="13626"/>
                    <a:pt x="24762" y="14052"/>
                  </a:cubicBezTo>
                  <a:cubicBezTo>
                    <a:pt x="25038" y="14553"/>
                    <a:pt x="25239" y="15130"/>
                    <a:pt x="25239" y="15706"/>
                  </a:cubicBezTo>
                  <a:cubicBezTo>
                    <a:pt x="25264" y="16784"/>
                    <a:pt x="24687" y="17762"/>
                    <a:pt x="23860" y="18413"/>
                  </a:cubicBezTo>
                  <a:cubicBezTo>
                    <a:pt x="23559" y="18639"/>
                    <a:pt x="23234" y="18839"/>
                    <a:pt x="22883" y="18990"/>
                  </a:cubicBezTo>
                  <a:cubicBezTo>
                    <a:pt x="22808" y="19140"/>
                    <a:pt x="22707" y="19265"/>
                    <a:pt x="22607" y="19391"/>
                  </a:cubicBezTo>
                  <a:cubicBezTo>
                    <a:pt x="23584" y="19040"/>
                    <a:pt x="24462" y="18438"/>
                    <a:pt x="24988" y="17561"/>
                  </a:cubicBezTo>
                  <a:cubicBezTo>
                    <a:pt x="25564" y="16634"/>
                    <a:pt x="25665" y="15531"/>
                    <a:pt x="25264" y="14503"/>
                  </a:cubicBezTo>
                  <a:cubicBezTo>
                    <a:pt x="24938" y="13626"/>
                    <a:pt x="24236" y="12899"/>
                    <a:pt x="23810" y="12022"/>
                  </a:cubicBezTo>
                  <a:cubicBezTo>
                    <a:pt x="23509" y="11396"/>
                    <a:pt x="23309" y="10719"/>
                    <a:pt x="23108" y="10042"/>
                  </a:cubicBezTo>
                  <a:cubicBezTo>
                    <a:pt x="22507" y="7987"/>
                    <a:pt x="21655" y="5982"/>
                    <a:pt x="20477" y="4152"/>
                  </a:cubicBezTo>
                  <a:cubicBezTo>
                    <a:pt x="19324" y="2348"/>
                    <a:pt x="17645" y="944"/>
                    <a:pt x="15564" y="368"/>
                  </a:cubicBezTo>
                  <a:cubicBezTo>
                    <a:pt x="14616" y="104"/>
                    <a:pt x="13645" y="1"/>
                    <a:pt x="1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2985824" y="1757473"/>
              <a:ext cx="90262" cy="165601"/>
            </a:xfrm>
            <a:custGeom>
              <a:avLst/>
              <a:gdLst/>
              <a:ahLst/>
              <a:cxnLst/>
              <a:rect l="l" t="t" r="r" b="b"/>
              <a:pathLst>
                <a:path w="3109" h="5704" extrusionOk="0">
                  <a:moveTo>
                    <a:pt x="2706" y="0"/>
                  </a:moveTo>
                  <a:cubicBezTo>
                    <a:pt x="2629" y="0"/>
                    <a:pt x="2552" y="60"/>
                    <a:pt x="2582" y="165"/>
                  </a:cubicBezTo>
                  <a:cubicBezTo>
                    <a:pt x="2782" y="942"/>
                    <a:pt x="2833" y="1794"/>
                    <a:pt x="2732" y="2571"/>
                  </a:cubicBezTo>
                  <a:cubicBezTo>
                    <a:pt x="2657" y="3247"/>
                    <a:pt x="2432" y="3924"/>
                    <a:pt x="1980" y="4450"/>
                  </a:cubicBezTo>
                  <a:cubicBezTo>
                    <a:pt x="1554" y="4927"/>
                    <a:pt x="953" y="5303"/>
                    <a:pt x="326" y="5403"/>
                  </a:cubicBezTo>
                  <a:cubicBezTo>
                    <a:pt x="226" y="5503"/>
                    <a:pt x="126" y="5603"/>
                    <a:pt x="0" y="5704"/>
                  </a:cubicBezTo>
                  <a:cubicBezTo>
                    <a:pt x="627" y="5679"/>
                    <a:pt x="1229" y="5428"/>
                    <a:pt x="1730" y="5052"/>
                  </a:cubicBezTo>
                  <a:cubicBezTo>
                    <a:pt x="1930" y="4876"/>
                    <a:pt x="2106" y="4701"/>
                    <a:pt x="2231" y="4526"/>
                  </a:cubicBezTo>
                  <a:cubicBezTo>
                    <a:pt x="2331" y="4400"/>
                    <a:pt x="2432" y="4275"/>
                    <a:pt x="2507" y="4125"/>
                  </a:cubicBezTo>
                  <a:cubicBezTo>
                    <a:pt x="3008" y="3272"/>
                    <a:pt x="3108" y="2195"/>
                    <a:pt x="3008" y="1217"/>
                  </a:cubicBezTo>
                  <a:cubicBezTo>
                    <a:pt x="2983" y="841"/>
                    <a:pt x="2933" y="465"/>
                    <a:pt x="2833" y="90"/>
                  </a:cubicBezTo>
                  <a:cubicBezTo>
                    <a:pt x="2812" y="28"/>
                    <a:pt x="2759" y="0"/>
                    <a:pt x="2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2681680" y="1976900"/>
              <a:ext cx="162292" cy="86691"/>
            </a:xfrm>
            <a:custGeom>
              <a:avLst/>
              <a:gdLst/>
              <a:ahLst/>
              <a:cxnLst/>
              <a:rect l="l" t="t" r="r" b="b"/>
              <a:pathLst>
                <a:path w="5590" h="2986" extrusionOk="0">
                  <a:moveTo>
                    <a:pt x="852" y="0"/>
                  </a:moveTo>
                  <a:cubicBezTo>
                    <a:pt x="326" y="301"/>
                    <a:pt x="25" y="727"/>
                    <a:pt x="25" y="1178"/>
                  </a:cubicBezTo>
                  <a:cubicBezTo>
                    <a:pt x="0" y="1629"/>
                    <a:pt x="276" y="2055"/>
                    <a:pt x="777" y="2406"/>
                  </a:cubicBezTo>
                  <a:cubicBezTo>
                    <a:pt x="1303" y="2757"/>
                    <a:pt x="2005" y="2958"/>
                    <a:pt x="2757" y="2983"/>
                  </a:cubicBezTo>
                  <a:cubicBezTo>
                    <a:pt x="2804" y="2984"/>
                    <a:pt x="2852" y="2985"/>
                    <a:pt x="2899" y="2985"/>
                  </a:cubicBezTo>
                  <a:cubicBezTo>
                    <a:pt x="3597" y="2985"/>
                    <a:pt x="4245" y="2812"/>
                    <a:pt x="4762" y="2506"/>
                  </a:cubicBezTo>
                  <a:cubicBezTo>
                    <a:pt x="5263" y="2206"/>
                    <a:pt x="5564" y="1780"/>
                    <a:pt x="5589" y="1329"/>
                  </a:cubicBezTo>
                  <a:cubicBezTo>
                    <a:pt x="5589" y="852"/>
                    <a:pt x="5314" y="426"/>
                    <a:pt x="4837" y="100"/>
                  </a:cubicBezTo>
                  <a:cubicBezTo>
                    <a:pt x="4812" y="276"/>
                    <a:pt x="4812" y="426"/>
                    <a:pt x="4762" y="602"/>
                  </a:cubicBezTo>
                  <a:cubicBezTo>
                    <a:pt x="4637" y="1153"/>
                    <a:pt x="4211" y="1604"/>
                    <a:pt x="3684" y="1780"/>
                  </a:cubicBezTo>
                  <a:cubicBezTo>
                    <a:pt x="3462" y="1854"/>
                    <a:pt x="3222" y="1875"/>
                    <a:pt x="2985" y="1875"/>
                  </a:cubicBezTo>
                  <a:cubicBezTo>
                    <a:pt x="2822" y="1875"/>
                    <a:pt x="2660" y="1865"/>
                    <a:pt x="2506" y="1855"/>
                  </a:cubicBezTo>
                  <a:cubicBezTo>
                    <a:pt x="1830" y="1830"/>
                    <a:pt x="1253" y="1429"/>
                    <a:pt x="978" y="827"/>
                  </a:cubicBezTo>
                  <a:cubicBezTo>
                    <a:pt x="877" y="552"/>
                    <a:pt x="852" y="276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2675844" y="1969613"/>
              <a:ext cx="173934" cy="99727"/>
            </a:xfrm>
            <a:custGeom>
              <a:avLst/>
              <a:gdLst/>
              <a:ahLst/>
              <a:cxnLst/>
              <a:rect l="l" t="t" r="r" b="b"/>
              <a:pathLst>
                <a:path w="5991" h="3435" extrusionOk="0">
                  <a:moveTo>
                    <a:pt x="1053" y="1"/>
                  </a:moveTo>
                  <a:cubicBezTo>
                    <a:pt x="1028" y="1"/>
                    <a:pt x="978" y="26"/>
                    <a:pt x="928" y="51"/>
                  </a:cubicBezTo>
                  <a:cubicBezTo>
                    <a:pt x="552" y="276"/>
                    <a:pt x="301" y="552"/>
                    <a:pt x="151" y="878"/>
                  </a:cubicBezTo>
                  <a:cubicBezTo>
                    <a:pt x="101" y="978"/>
                    <a:pt x="51" y="1078"/>
                    <a:pt x="51" y="1179"/>
                  </a:cubicBezTo>
                  <a:cubicBezTo>
                    <a:pt x="26" y="1254"/>
                    <a:pt x="1" y="1354"/>
                    <a:pt x="1" y="1429"/>
                  </a:cubicBezTo>
                  <a:cubicBezTo>
                    <a:pt x="1" y="1680"/>
                    <a:pt x="76" y="1955"/>
                    <a:pt x="226" y="2181"/>
                  </a:cubicBezTo>
                  <a:cubicBezTo>
                    <a:pt x="377" y="2432"/>
                    <a:pt x="577" y="2657"/>
                    <a:pt x="878" y="2833"/>
                  </a:cubicBezTo>
                  <a:cubicBezTo>
                    <a:pt x="1429" y="3209"/>
                    <a:pt x="2156" y="3434"/>
                    <a:pt x="2958" y="3434"/>
                  </a:cubicBezTo>
                  <a:lnTo>
                    <a:pt x="3083" y="3434"/>
                  </a:lnTo>
                  <a:cubicBezTo>
                    <a:pt x="3810" y="3434"/>
                    <a:pt x="4512" y="3259"/>
                    <a:pt x="5063" y="2933"/>
                  </a:cubicBezTo>
                  <a:cubicBezTo>
                    <a:pt x="5615" y="2607"/>
                    <a:pt x="5916" y="2181"/>
                    <a:pt x="5991" y="1705"/>
                  </a:cubicBezTo>
                  <a:cubicBezTo>
                    <a:pt x="5991" y="1655"/>
                    <a:pt x="5991" y="1630"/>
                    <a:pt x="5991" y="1580"/>
                  </a:cubicBezTo>
                  <a:cubicBezTo>
                    <a:pt x="5991" y="1454"/>
                    <a:pt x="5991" y="1354"/>
                    <a:pt x="5966" y="1254"/>
                  </a:cubicBezTo>
                  <a:cubicBezTo>
                    <a:pt x="5941" y="1179"/>
                    <a:pt x="5916" y="1103"/>
                    <a:pt x="5890" y="1028"/>
                  </a:cubicBezTo>
                  <a:cubicBezTo>
                    <a:pt x="5740" y="677"/>
                    <a:pt x="5439" y="351"/>
                    <a:pt x="5038" y="101"/>
                  </a:cubicBezTo>
                  <a:cubicBezTo>
                    <a:pt x="5038" y="176"/>
                    <a:pt x="5038" y="276"/>
                    <a:pt x="5038" y="351"/>
                  </a:cubicBezTo>
                  <a:cubicBezTo>
                    <a:pt x="5515" y="677"/>
                    <a:pt x="5790" y="1103"/>
                    <a:pt x="5790" y="1580"/>
                  </a:cubicBezTo>
                  <a:cubicBezTo>
                    <a:pt x="5765" y="2031"/>
                    <a:pt x="5464" y="2457"/>
                    <a:pt x="4963" y="2757"/>
                  </a:cubicBezTo>
                  <a:cubicBezTo>
                    <a:pt x="4446" y="3063"/>
                    <a:pt x="3798" y="3236"/>
                    <a:pt x="3100" y="3236"/>
                  </a:cubicBezTo>
                  <a:cubicBezTo>
                    <a:pt x="3053" y="3236"/>
                    <a:pt x="3005" y="3235"/>
                    <a:pt x="2958" y="3234"/>
                  </a:cubicBezTo>
                  <a:cubicBezTo>
                    <a:pt x="2206" y="3209"/>
                    <a:pt x="1504" y="3008"/>
                    <a:pt x="978" y="2657"/>
                  </a:cubicBezTo>
                  <a:cubicBezTo>
                    <a:pt x="477" y="2306"/>
                    <a:pt x="201" y="1880"/>
                    <a:pt x="226" y="1429"/>
                  </a:cubicBezTo>
                  <a:cubicBezTo>
                    <a:pt x="226" y="978"/>
                    <a:pt x="527" y="552"/>
                    <a:pt x="1053" y="251"/>
                  </a:cubicBezTo>
                  <a:cubicBezTo>
                    <a:pt x="1053" y="151"/>
                    <a:pt x="1053" y="76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2713673" y="1953616"/>
              <a:ext cx="100452" cy="69968"/>
            </a:xfrm>
            <a:custGeom>
              <a:avLst/>
              <a:gdLst/>
              <a:ahLst/>
              <a:cxnLst/>
              <a:rect l="l" t="t" r="r" b="b"/>
              <a:pathLst>
                <a:path w="3460" h="2410" extrusionOk="0">
                  <a:moveTo>
                    <a:pt x="3460" y="0"/>
                  </a:moveTo>
                  <a:cubicBezTo>
                    <a:pt x="3184" y="75"/>
                    <a:pt x="2908" y="126"/>
                    <a:pt x="2607" y="151"/>
                  </a:cubicBezTo>
                  <a:cubicBezTo>
                    <a:pt x="2306" y="186"/>
                    <a:pt x="2001" y="203"/>
                    <a:pt x="1696" y="203"/>
                  </a:cubicBezTo>
                  <a:cubicBezTo>
                    <a:pt x="1140" y="203"/>
                    <a:pt x="585" y="147"/>
                    <a:pt x="51" y="50"/>
                  </a:cubicBezTo>
                  <a:cubicBezTo>
                    <a:pt x="51" y="201"/>
                    <a:pt x="51" y="351"/>
                    <a:pt x="26" y="501"/>
                  </a:cubicBezTo>
                  <a:cubicBezTo>
                    <a:pt x="26" y="852"/>
                    <a:pt x="1" y="1178"/>
                    <a:pt x="126" y="1504"/>
                  </a:cubicBezTo>
                  <a:cubicBezTo>
                    <a:pt x="352" y="2030"/>
                    <a:pt x="853" y="2356"/>
                    <a:pt x="1404" y="2381"/>
                  </a:cubicBezTo>
                  <a:cubicBezTo>
                    <a:pt x="1578" y="2393"/>
                    <a:pt x="1758" y="2410"/>
                    <a:pt x="1935" y="2410"/>
                  </a:cubicBezTo>
                  <a:cubicBezTo>
                    <a:pt x="2141" y="2410"/>
                    <a:pt x="2344" y="2387"/>
                    <a:pt x="2532" y="2306"/>
                  </a:cubicBezTo>
                  <a:cubicBezTo>
                    <a:pt x="3084" y="2105"/>
                    <a:pt x="3410" y="1579"/>
                    <a:pt x="3435" y="1003"/>
                  </a:cubicBezTo>
                  <a:cubicBezTo>
                    <a:pt x="3460" y="702"/>
                    <a:pt x="3460" y="401"/>
                    <a:pt x="3460" y="75"/>
                  </a:cubicBezTo>
                  <a:cubicBezTo>
                    <a:pt x="3460" y="50"/>
                    <a:pt x="3460" y="25"/>
                    <a:pt x="3460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2706415" y="1951439"/>
              <a:ext cx="115724" cy="79926"/>
            </a:xfrm>
            <a:custGeom>
              <a:avLst/>
              <a:gdLst/>
              <a:ahLst/>
              <a:cxnLst/>
              <a:rect l="l" t="t" r="r" b="b"/>
              <a:pathLst>
                <a:path w="3986" h="2753" extrusionOk="0">
                  <a:moveTo>
                    <a:pt x="3985" y="0"/>
                  </a:moveTo>
                  <a:cubicBezTo>
                    <a:pt x="3910" y="25"/>
                    <a:pt x="3810" y="50"/>
                    <a:pt x="3710" y="75"/>
                  </a:cubicBezTo>
                  <a:cubicBezTo>
                    <a:pt x="3710" y="100"/>
                    <a:pt x="3710" y="125"/>
                    <a:pt x="3710" y="150"/>
                  </a:cubicBezTo>
                  <a:cubicBezTo>
                    <a:pt x="3710" y="476"/>
                    <a:pt x="3710" y="777"/>
                    <a:pt x="3685" y="1078"/>
                  </a:cubicBezTo>
                  <a:cubicBezTo>
                    <a:pt x="3660" y="1654"/>
                    <a:pt x="3334" y="2180"/>
                    <a:pt x="2782" y="2381"/>
                  </a:cubicBezTo>
                  <a:cubicBezTo>
                    <a:pt x="2594" y="2462"/>
                    <a:pt x="2391" y="2485"/>
                    <a:pt x="2185" y="2485"/>
                  </a:cubicBezTo>
                  <a:cubicBezTo>
                    <a:pt x="2008" y="2485"/>
                    <a:pt x="1828" y="2468"/>
                    <a:pt x="1654" y="2456"/>
                  </a:cubicBezTo>
                  <a:cubicBezTo>
                    <a:pt x="1103" y="2431"/>
                    <a:pt x="602" y="2105"/>
                    <a:pt x="376" y="1579"/>
                  </a:cubicBezTo>
                  <a:cubicBezTo>
                    <a:pt x="251" y="1253"/>
                    <a:pt x="276" y="927"/>
                    <a:pt x="276" y="576"/>
                  </a:cubicBezTo>
                  <a:cubicBezTo>
                    <a:pt x="301" y="426"/>
                    <a:pt x="301" y="276"/>
                    <a:pt x="301" y="125"/>
                  </a:cubicBezTo>
                  <a:cubicBezTo>
                    <a:pt x="201" y="100"/>
                    <a:pt x="126" y="100"/>
                    <a:pt x="25" y="75"/>
                  </a:cubicBezTo>
                  <a:cubicBezTo>
                    <a:pt x="25" y="175"/>
                    <a:pt x="25" y="251"/>
                    <a:pt x="25" y="351"/>
                  </a:cubicBezTo>
                  <a:cubicBezTo>
                    <a:pt x="25" y="426"/>
                    <a:pt x="25" y="526"/>
                    <a:pt x="0" y="627"/>
                  </a:cubicBezTo>
                  <a:cubicBezTo>
                    <a:pt x="0" y="702"/>
                    <a:pt x="0" y="777"/>
                    <a:pt x="0" y="877"/>
                  </a:cubicBezTo>
                  <a:cubicBezTo>
                    <a:pt x="0" y="1153"/>
                    <a:pt x="25" y="1429"/>
                    <a:pt x="126" y="1704"/>
                  </a:cubicBezTo>
                  <a:cubicBezTo>
                    <a:pt x="401" y="2306"/>
                    <a:pt x="978" y="2707"/>
                    <a:pt x="1654" y="2732"/>
                  </a:cubicBezTo>
                  <a:cubicBezTo>
                    <a:pt x="1808" y="2742"/>
                    <a:pt x="1970" y="2752"/>
                    <a:pt x="2133" y="2752"/>
                  </a:cubicBezTo>
                  <a:cubicBezTo>
                    <a:pt x="2370" y="2752"/>
                    <a:pt x="2610" y="2731"/>
                    <a:pt x="2832" y="2657"/>
                  </a:cubicBezTo>
                  <a:cubicBezTo>
                    <a:pt x="3359" y="2481"/>
                    <a:pt x="3785" y="2030"/>
                    <a:pt x="3910" y="1479"/>
                  </a:cubicBezTo>
                  <a:cubicBezTo>
                    <a:pt x="3960" y="1303"/>
                    <a:pt x="3960" y="1153"/>
                    <a:pt x="3985" y="977"/>
                  </a:cubicBezTo>
                  <a:cubicBezTo>
                    <a:pt x="3985" y="902"/>
                    <a:pt x="3985" y="802"/>
                    <a:pt x="3985" y="727"/>
                  </a:cubicBezTo>
                  <a:cubicBezTo>
                    <a:pt x="3985" y="602"/>
                    <a:pt x="3985" y="476"/>
                    <a:pt x="3985" y="326"/>
                  </a:cubicBezTo>
                  <a:cubicBezTo>
                    <a:pt x="3985" y="226"/>
                    <a:pt x="3985" y="125"/>
                    <a:pt x="3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2569614" y="1666920"/>
              <a:ext cx="395132" cy="284983"/>
            </a:xfrm>
            <a:custGeom>
              <a:avLst/>
              <a:gdLst/>
              <a:ahLst/>
              <a:cxnLst/>
              <a:rect l="l" t="t" r="r" b="b"/>
              <a:pathLst>
                <a:path w="13610" h="9816" extrusionOk="0">
                  <a:moveTo>
                    <a:pt x="2908" y="1955"/>
                  </a:moveTo>
                  <a:cubicBezTo>
                    <a:pt x="3284" y="1955"/>
                    <a:pt x="3585" y="2532"/>
                    <a:pt x="3559" y="3209"/>
                  </a:cubicBezTo>
                  <a:cubicBezTo>
                    <a:pt x="3559" y="3895"/>
                    <a:pt x="3248" y="4437"/>
                    <a:pt x="2859" y="4437"/>
                  </a:cubicBezTo>
                  <a:cubicBezTo>
                    <a:pt x="2850" y="4437"/>
                    <a:pt x="2841" y="4437"/>
                    <a:pt x="2833" y="4437"/>
                  </a:cubicBezTo>
                  <a:cubicBezTo>
                    <a:pt x="2457" y="4437"/>
                    <a:pt x="2156" y="3860"/>
                    <a:pt x="2181" y="3183"/>
                  </a:cubicBezTo>
                  <a:cubicBezTo>
                    <a:pt x="2206" y="2507"/>
                    <a:pt x="2532" y="1955"/>
                    <a:pt x="2908" y="1955"/>
                  </a:cubicBezTo>
                  <a:close/>
                  <a:moveTo>
                    <a:pt x="10327" y="2055"/>
                  </a:moveTo>
                  <a:cubicBezTo>
                    <a:pt x="10335" y="2055"/>
                    <a:pt x="10343" y="2055"/>
                    <a:pt x="10351" y="2056"/>
                  </a:cubicBezTo>
                  <a:cubicBezTo>
                    <a:pt x="10752" y="2056"/>
                    <a:pt x="11053" y="2632"/>
                    <a:pt x="11028" y="3309"/>
                  </a:cubicBezTo>
                  <a:cubicBezTo>
                    <a:pt x="11003" y="4011"/>
                    <a:pt x="10677" y="4537"/>
                    <a:pt x="10301" y="4537"/>
                  </a:cubicBezTo>
                  <a:cubicBezTo>
                    <a:pt x="9900" y="4537"/>
                    <a:pt x="9625" y="3960"/>
                    <a:pt x="9625" y="3284"/>
                  </a:cubicBezTo>
                  <a:cubicBezTo>
                    <a:pt x="9649" y="2597"/>
                    <a:pt x="9961" y="2055"/>
                    <a:pt x="10327" y="2055"/>
                  </a:cubicBezTo>
                  <a:close/>
                  <a:moveTo>
                    <a:pt x="6793" y="3559"/>
                  </a:moveTo>
                  <a:cubicBezTo>
                    <a:pt x="6993" y="3559"/>
                    <a:pt x="7194" y="3635"/>
                    <a:pt x="7369" y="3760"/>
                  </a:cubicBezTo>
                  <a:cubicBezTo>
                    <a:pt x="7645" y="4011"/>
                    <a:pt x="7745" y="4412"/>
                    <a:pt x="7595" y="4737"/>
                  </a:cubicBezTo>
                  <a:cubicBezTo>
                    <a:pt x="7444" y="5063"/>
                    <a:pt x="7118" y="5264"/>
                    <a:pt x="6742" y="5264"/>
                  </a:cubicBezTo>
                  <a:cubicBezTo>
                    <a:pt x="6567" y="5264"/>
                    <a:pt x="6567" y="4988"/>
                    <a:pt x="6742" y="4988"/>
                  </a:cubicBezTo>
                  <a:cubicBezTo>
                    <a:pt x="7068" y="4988"/>
                    <a:pt x="7394" y="4762"/>
                    <a:pt x="7394" y="4437"/>
                  </a:cubicBezTo>
                  <a:cubicBezTo>
                    <a:pt x="7394" y="4086"/>
                    <a:pt x="7118" y="3835"/>
                    <a:pt x="6793" y="3835"/>
                  </a:cubicBezTo>
                  <a:cubicBezTo>
                    <a:pt x="6617" y="3810"/>
                    <a:pt x="6617" y="3559"/>
                    <a:pt x="6793" y="3559"/>
                  </a:cubicBezTo>
                  <a:close/>
                  <a:moveTo>
                    <a:pt x="4725" y="5884"/>
                  </a:moveTo>
                  <a:cubicBezTo>
                    <a:pt x="4794" y="5884"/>
                    <a:pt x="4863" y="5928"/>
                    <a:pt x="4863" y="6016"/>
                  </a:cubicBezTo>
                  <a:cubicBezTo>
                    <a:pt x="4838" y="6818"/>
                    <a:pt x="5840" y="7168"/>
                    <a:pt x="6492" y="7193"/>
                  </a:cubicBezTo>
                  <a:cubicBezTo>
                    <a:pt x="6517" y="7194"/>
                    <a:pt x="6542" y="7195"/>
                    <a:pt x="6568" y="7195"/>
                  </a:cubicBezTo>
                  <a:cubicBezTo>
                    <a:pt x="7220" y="7195"/>
                    <a:pt x="8172" y="6887"/>
                    <a:pt x="8196" y="6116"/>
                  </a:cubicBezTo>
                  <a:cubicBezTo>
                    <a:pt x="8209" y="6028"/>
                    <a:pt x="8284" y="5984"/>
                    <a:pt x="8353" y="5984"/>
                  </a:cubicBezTo>
                  <a:cubicBezTo>
                    <a:pt x="8422" y="5984"/>
                    <a:pt x="8484" y="6028"/>
                    <a:pt x="8472" y="6116"/>
                  </a:cubicBezTo>
                  <a:cubicBezTo>
                    <a:pt x="8423" y="7042"/>
                    <a:pt x="7379" y="7470"/>
                    <a:pt x="6561" y="7470"/>
                  </a:cubicBezTo>
                  <a:cubicBezTo>
                    <a:pt x="6538" y="7470"/>
                    <a:pt x="6515" y="7470"/>
                    <a:pt x="6492" y="7469"/>
                  </a:cubicBezTo>
                  <a:cubicBezTo>
                    <a:pt x="5690" y="7444"/>
                    <a:pt x="4587" y="6993"/>
                    <a:pt x="4587" y="6016"/>
                  </a:cubicBezTo>
                  <a:cubicBezTo>
                    <a:pt x="4587" y="5928"/>
                    <a:pt x="4656" y="5884"/>
                    <a:pt x="4725" y="5884"/>
                  </a:cubicBezTo>
                  <a:close/>
                  <a:moveTo>
                    <a:pt x="9349" y="0"/>
                  </a:moveTo>
                  <a:cubicBezTo>
                    <a:pt x="8753" y="894"/>
                    <a:pt x="7560" y="1318"/>
                    <a:pt x="6493" y="1318"/>
                  </a:cubicBezTo>
                  <a:cubicBezTo>
                    <a:pt x="6303" y="1318"/>
                    <a:pt x="6118" y="1305"/>
                    <a:pt x="5940" y="1279"/>
                  </a:cubicBezTo>
                  <a:cubicBezTo>
                    <a:pt x="5439" y="1203"/>
                    <a:pt x="4888" y="1078"/>
                    <a:pt x="4437" y="828"/>
                  </a:cubicBezTo>
                  <a:cubicBezTo>
                    <a:pt x="3810" y="1579"/>
                    <a:pt x="2782" y="1955"/>
                    <a:pt x="1830" y="2005"/>
                  </a:cubicBezTo>
                  <a:cubicBezTo>
                    <a:pt x="1771" y="2008"/>
                    <a:pt x="1711" y="2009"/>
                    <a:pt x="1651" y="2009"/>
                  </a:cubicBezTo>
                  <a:cubicBezTo>
                    <a:pt x="1105" y="2009"/>
                    <a:pt x="547" y="1905"/>
                    <a:pt x="51" y="1680"/>
                  </a:cubicBezTo>
                  <a:cubicBezTo>
                    <a:pt x="1" y="2281"/>
                    <a:pt x="1" y="2908"/>
                    <a:pt x="51" y="3534"/>
                  </a:cubicBezTo>
                  <a:cubicBezTo>
                    <a:pt x="1504" y="3610"/>
                    <a:pt x="2632" y="4787"/>
                    <a:pt x="2582" y="6191"/>
                  </a:cubicBezTo>
                  <a:cubicBezTo>
                    <a:pt x="2582" y="6868"/>
                    <a:pt x="2281" y="7469"/>
                    <a:pt x="1830" y="7920"/>
                  </a:cubicBezTo>
                  <a:cubicBezTo>
                    <a:pt x="1855" y="7970"/>
                    <a:pt x="1880" y="7995"/>
                    <a:pt x="1880" y="8046"/>
                  </a:cubicBezTo>
                  <a:cubicBezTo>
                    <a:pt x="1930" y="8121"/>
                    <a:pt x="1955" y="8221"/>
                    <a:pt x="1980" y="8321"/>
                  </a:cubicBezTo>
                  <a:cubicBezTo>
                    <a:pt x="2632" y="8823"/>
                    <a:pt x="3409" y="9224"/>
                    <a:pt x="4236" y="9474"/>
                  </a:cubicBezTo>
                  <a:cubicBezTo>
                    <a:pt x="4999" y="9703"/>
                    <a:pt x="5794" y="9816"/>
                    <a:pt x="6588" y="9816"/>
                  </a:cubicBezTo>
                  <a:cubicBezTo>
                    <a:pt x="7360" y="9816"/>
                    <a:pt x="8132" y="9709"/>
                    <a:pt x="8873" y="9499"/>
                  </a:cubicBezTo>
                  <a:cubicBezTo>
                    <a:pt x="9474" y="9299"/>
                    <a:pt x="10051" y="9048"/>
                    <a:pt x="10577" y="8722"/>
                  </a:cubicBezTo>
                  <a:cubicBezTo>
                    <a:pt x="10527" y="8472"/>
                    <a:pt x="10502" y="8221"/>
                    <a:pt x="10602" y="7970"/>
                  </a:cubicBezTo>
                  <a:cubicBezTo>
                    <a:pt x="10627" y="7845"/>
                    <a:pt x="10652" y="7770"/>
                    <a:pt x="10702" y="7670"/>
                  </a:cubicBezTo>
                  <a:cubicBezTo>
                    <a:pt x="10502" y="7294"/>
                    <a:pt x="10377" y="6843"/>
                    <a:pt x="10402" y="6391"/>
                  </a:cubicBezTo>
                  <a:cubicBezTo>
                    <a:pt x="10426" y="4993"/>
                    <a:pt x="11604" y="3859"/>
                    <a:pt x="13064" y="3859"/>
                  </a:cubicBezTo>
                  <a:cubicBezTo>
                    <a:pt x="13095" y="3859"/>
                    <a:pt x="13127" y="3859"/>
                    <a:pt x="13158" y="3860"/>
                  </a:cubicBezTo>
                  <a:cubicBezTo>
                    <a:pt x="13234" y="3860"/>
                    <a:pt x="13309" y="3860"/>
                    <a:pt x="13409" y="3885"/>
                  </a:cubicBezTo>
                  <a:cubicBezTo>
                    <a:pt x="13484" y="3534"/>
                    <a:pt x="13534" y="3158"/>
                    <a:pt x="13560" y="2807"/>
                  </a:cubicBezTo>
                  <a:cubicBezTo>
                    <a:pt x="13610" y="2181"/>
                    <a:pt x="13585" y="1529"/>
                    <a:pt x="13484" y="903"/>
                  </a:cubicBezTo>
                  <a:cubicBezTo>
                    <a:pt x="13158" y="1028"/>
                    <a:pt x="12833" y="1078"/>
                    <a:pt x="12482" y="1128"/>
                  </a:cubicBezTo>
                  <a:cubicBezTo>
                    <a:pt x="12203" y="1170"/>
                    <a:pt x="11920" y="1198"/>
                    <a:pt x="11640" y="1198"/>
                  </a:cubicBezTo>
                  <a:cubicBezTo>
                    <a:pt x="11240" y="1198"/>
                    <a:pt x="10845" y="1140"/>
                    <a:pt x="10477" y="978"/>
                  </a:cubicBezTo>
                  <a:cubicBezTo>
                    <a:pt x="10001" y="777"/>
                    <a:pt x="9625" y="427"/>
                    <a:pt x="9349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2571066" y="1769521"/>
              <a:ext cx="74991" cy="127366"/>
            </a:xfrm>
            <a:custGeom>
              <a:avLst/>
              <a:gdLst/>
              <a:ahLst/>
              <a:cxnLst/>
              <a:rect l="l" t="t" r="r" b="b"/>
              <a:pathLst>
                <a:path w="2583" h="4387" extrusionOk="0">
                  <a:moveTo>
                    <a:pt x="1" y="0"/>
                  </a:moveTo>
                  <a:cubicBezTo>
                    <a:pt x="51" y="677"/>
                    <a:pt x="201" y="1379"/>
                    <a:pt x="402" y="2030"/>
                  </a:cubicBezTo>
                  <a:cubicBezTo>
                    <a:pt x="552" y="2456"/>
                    <a:pt x="727" y="2857"/>
                    <a:pt x="978" y="3208"/>
                  </a:cubicBezTo>
                  <a:cubicBezTo>
                    <a:pt x="1254" y="3609"/>
                    <a:pt x="1580" y="3960"/>
                    <a:pt x="1780" y="4386"/>
                  </a:cubicBezTo>
                  <a:cubicBezTo>
                    <a:pt x="2231" y="3935"/>
                    <a:pt x="2532" y="3334"/>
                    <a:pt x="2532" y="2657"/>
                  </a:cubicBezTo>
                  <a:cubicBezTo>
                    <a:pt x="2582" y="1253"/>
                    <a:pt x="1454" y="76"/>
                    <a:pt x="1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2870855" y="1778928"/>
              <a:ext cx="88085" cy="110672"/>
            </a:xfrm>
            <a:custGeom>
              <a:avLst/>
              <a:gdLst/>
              <a:ahLst/>
              <a:cxnLst/>
              <a:rect l="l" t="t" r="r" b="b"/>
              <a:pathLst>
                <a:path w="3034" h="3812" extrusionOk="0">
                  <a:moveTo>
                    <a:pt x="2688" y="1"/>
                  </a:moveTo>
                  <a:cubicBezTo>
                    <a:pt x="1228" y="1"/>
                    <a:pt x="50" y="1135"/>
                    <a:pt x="26" y="2533"/>
                  </a:cubicBezTo>
                  <a:cubicBezTo>
                    <a:pt x="1" y="2985"/>
                    <a:pt x="126" y="3436"/>
                    <a:pt x="326" y="3812"/>
                  </a:cubicBezTo>
                  <a:cubicBezTo>
                    <a:pt x="627" y="3260"/>
                    <a:pt x="1204" y="2934"/>
                    <a:pt x="1680" y="2483"/>
                  </a:cubicBezTo>
                  <a:cubicBezTo>
                    <a:pt x="2381" y="1832"/>
                    <a:pt x="2808" y="955"/>
                    <a:pt x="3033" y="27"/>
                  </a:cubicBezTo>
                  <a:cubicBezTo>
                    <a:pt x="2933" y="2"/>
                    <a:pt x="2858" y="2"/>
                    <a:pt x="2782" y="2"/>
                  </a:cubicBezTo>
                  <a:cubicBezTo>
                    <a:pt x="2751" y="1"/>
                    <a:pt x="2719" y="1"/>
                    <a:pt x="2688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2702786" y="1837719"/>
              <a:ext cx="113169" cy="46104"/>
            </a:xfrm>
            <a:custGeom>
              <a:avLst/>
              <a:gdLst/>
              <a:ahLst/>
              <a:cxnLst/>
              <a:rect l="l" t="t" r="r" b="b"/>
              <a:pathLst>
                <a:path w="3898" h="1588" extrusionOk="0">
                  <a:moveTo>
                    <a:pt x="138" y="1"/>
                  </a:moveTo>
                  <a:cubicBezTo>
                    <a:pt x="69" y="1"/>
                    <a:pt x="0" y="45"/>
                    <a:pt x="0" y="133"/>
                  </a:cubicBezTo>
                  <a:cubicBezTo>
                    <a:pt x="0" y="1110"/>
                    <a:pt x="1103" y="1561"/>
                    <a:pt x="1905" y="1586"/>
                  </a:cubicBezTo>
                  <a:cubicBezTo>
                    <a:pt x="1928" y="1587"/>
                    <a:pt x="1951" y="1587"/>
                    <a:pt x="1974" y="1587"/>
                  </a:cubicBezTo>
                  <a:cubicBezTo>
                    <a:pt x="2792" y="1587"/>
                    <a:pt x="3836" y="1159"/>
                    <a:pt x="3885" y="233"/>
                  </a:cubicBezTo>
                  <a:cubicBezTo>
                    <a:pt x="3897" y="145"/>
                    <a:pt x="3835" y="101"/>
                    <a:pt x="3766" y="101"/>
                  </a:cubicBezTo>
                  <a:cubicBezTo>
                    <a:pt x="3697" y="101"/>
                    <a:pt x="3622" y="145"/>
                    <a:pt x="3609" y="233"/>
                  </a:cubicBezTo>
                  <a:cubicBezTo>
                    <a:pt x="3585" y="1004"/>
                    <a:pt x="2633" y="1312"/>
                    <a:pt x="1981" y="1312"/>
                  </a:cubicBezTo>
                  <a:cubicBezTo>
                    <a:pt x="1955" y="1312"/>
                    <a:pt x="1930" y="1311"/>
                    <a:pt x="1905" y="1310"/>
                  </a:cubicBezTo>
                  <a:cubicBezTo>
                    <a:pt x="1253" y="1285"/>
                    <a:pt x="251" y="935"/>
                    <a:pt x="276" y="133"/>
                  </a:cubicBezTo>
                  <a:cubicBezTo>
                    <a:pt x="276" y="45"/>
                    <a:pt x="207" y="1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2849023" y="1726553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03" y="1"/>
                  </a:moveTo>
                  <a:cubicBezTo>
                    <a:pt x="337" y="1"/>
                    <a:pt x="25" y="543"/>
                    <a:pt x="1" y="1230"/>
                  </a:cubicBezTo>
                  <a:cubicBezTo>
                    <a:pt x="1" y="1906"/>
                    <a:pt x="276" y="2483"/>
                    <a:pt x="677" y="2483"/>
                  </a:cubicBezTo>
                  <a:cubicBezTo>
                    <a:pt x="1053" y="2483"/>
                    <a:pt x="1379" y="1957"/>
                    <a:pt x="1404" y="1255"/>
                  </a:cubicBezTo>
                  <a:cubicBezTo>
                    <a:pt x="1429" y="578"/>
                    <a:pt x="1128" y="2"/>
                    <a:pt x="727" y="2"/>
                  </a:cubicBezTo>
                  <a:cubicBezTo>
                    <a:pt x="719" y="1"/>
                    <a:pt x="711" y="1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2632179" y="1723679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53" y="0"/>
                  </a:moveTo>
                  <a:cubicBezTo>
                    <a:pt x="377" y="0"/>
                    <a:pt x="51" y="552"/>
                    <a:pt x="26" y="1228"/>
                  </a:cubicBezTo>
                  <a:cubicBezTo>
                    <a:pt x="1" y="1905"/>
                    <a:pt x="302" y="2482"/>
                    <a:pt x="678" y="2482"/>
                  </a:cubicBezTo>
                  <a:cubicBezTo>
                    <a:pt x="686" y="2482"/>
                    <a:pt x="695" y="2482"/>
                    <a:pt x="704" y="2482"/>
                  </a:cubicBezTo>
                  <a:cubicBezTo>
                    <a:pt x="1093" y="2482"/>
                    <a:pt x="1404" y="1940"/>
                    <a:pt x="1404" y="1254"/>
                  </a:cubicBezTo>
                  <a:cubicBezTo>
                    <a:pt x="1430" y="577"/>
                    <a:pt x="1129" y="0"/>
                    <a:pt x="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2760241" y="1770247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227" y="0"/>
                  </a:moveTo>
                  <a:cubicBezTo>
                    <a:pt x="51" y="0"/>
                    <a:pt x="51" y="251"/>
                    <a:pt x="227" y="276"/>
                  </a:cubicBezTo>
                  <a:cubicBezTo>
                    <a:pt x="552" y="276"/>
                    <a:pt x="828" y="527"/>
                    <a:pt x="828" y="878"/>
                  </a:cubicBezTo>
                  <a:cubicBezTo>
                    <a:pt x="828" y="1203"/>
                    <a:pt x="502" y="1429"/>
                    <a:pt x="176" y="1429"/>
                  </a:cubicBezTo>
                  <a:cubicBezTo>
                    <a:pt x="1" y="1429"/>
                    <a:pt x="1" y="1705"/>
                    <a:pt x="176" y="1705"/>
                  </a:cubicBezTo>
                  <a:cubicBezTo>
                    <a:pt x="552" y="1705"/>
                    <a:pt x="878" y="1504"/>
                    <a:pt x="1029" y="1178"/>
                  </a:cubicBezTo>
                  <a:cubicBezTo>
                    <a:pt x="1179" y="853"/>
                    <a:pt x="1079" y="452"/>
                    <a:pt x="803" y="201"/>
                  </a:cubicBezTo>
                  <a:cubicBezTo>
                    <a:pt x="628" y="76"/>
                    <a:pt x="427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2627098" y="1908500"/>
              <a:ext cx="253250" cy="51010"/>
            </a:xfrm>
            <a:custGeom>
              <a:avLst/>
              <a:gdLst/>
              <a:ahLst/>
              <a:cxnLst/>
              <a:rect l="l" t="t" r="r" b="b"/>
              <a:pathLst>
                <a:path w="8723" h="175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26"/>
                    <a:pt x="51" y="251"/>
                    <a:pt x="51" y="376"/>
                  </a:cubicBezTo>
                  <a:cubicBezTo>
                    <a:pt x="301" y="552"/>
                    <a:pt x="602" y="727"/>
                    <a:pt x="878" y="878"/>
                  </a:cubicBezTo>
                  <a:cubicBezTo>
                    <a:pt x="1479" y="1178"/>
                    <a:pt x="2106" y="1404"/>
                    <a:pt x="2757" y="1554"/>
                  </a:cubicBezTo>
                  <a:cubicBezTo>
                    <a:pt x="2858" y="1579"/>
                    <a:pt x="2933" y="1579"/>
                    <a:pt x="3033" y="1604"/>
                  </a:cubicBezTo>
                  <a:cubicBezTo>
                    <a:pt x="3567" y="1701"/>
                    <a:pt x="4122" y="1757"/>
                    <a:pt x="4678" y="1757"/>
                  </a:cubicBezTo>
                  <a:cubicBezTo>
                    <a:pt x="4983" y="1757"/>
                    <a:pt x="5288" y="1740"/>
                    <a:pt x="5589" y="1705"/>
                  </a:cubicBezTo>
                  <a:cubicBezTo>
                    <a:pt x="5890" y="1680"/>
                    <a:pt x="6166" y="1629"/>
                    <a:pt x="6442" y="1554"/>
                  </a:cubicBezTo>
                  <a:cubicBezTo>
                    <a:pt x="6542" y="1529"/>
                    <a:pt x="6642" y="1504"/>
                    <a:pt x="6717" y="1479"/>
                  </a:cubicBezTo>
                  <a:cubicBezTo>
                    <a:pt x="7419" y="1304"/>
                    <a:pt x="8096" y="1028"/>
                    <a:pt x="8722" y="652"/>
                  </a:cubicBezTo>
                  <a:cubicBezTo>
                    <a:pt x="8672" y="577"/>
                    <a:pt x="8622" y="502"/>
                    <a:pt x="8597" y="401"/>
                  </a:cubicBezTo>
                  <a:cubicBezTo>
                    <a:pt x="8071" y="727"/>
                    <a:pt x="7494" y="978"/>
                    <a:pt x="6893" y="1178"/>
                  </a:cubicBezTo>
                  <a:cubicBezTo>
                    <a:pt x="6152" y="1388"/>
                    <a:pt x="5380" y="1495"/>
                    <a:pt x="4608" y="1495"/>
                  </a:cubicBezTo>
                  <a:cubicBezTo>
                    <a:pt x="3814" y="1495"/>
                    <a:pt x="3019" y="1382"/>
                    <a:pt x="2256" y="1153"/>
                  </a:cubicBezTo>
                  <a:cubicBezTo>
                    <a:pt x="1429" y="903"/>
                    <a:pt x="652" y="50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2402997" y="1333627"/>
              <a:ext cx="724738" cy="638221"/>
            </a:xfrm>
            <a:custGeom>
              <a:avLst/>
              <a:gdLst/>
              <a:ahLst/>
              <a:cxnLst/>
              <a:rect l="l" t="t" r="r" b="b"/>
              <a:pathLst>
                <a:path w="24963" h="21983" extrusionOk="0">
                  <a:moveTo>
                    <a:pt x="12298" y="1"/>
                  </a:moveTo>
                  <a:cubicBezTo>
                    <a:pt x="11884" y="1"/>
                    <a:pt x="11469" y="19"/>
                    <a:pt x="11053" y="52"/>
                  </a:cubicBezTo>
                  <a:cubicBezTo>
                    <a:pt x="10050" y="152"/>
                    <a:pt x="8998" y="277"/>
                    <a:pt x="8020" y="578"/>
                  </a:cubicBezTo>
                  <a:cubicBezTo>
                    <a:pt x="6191" y="1180"/>
                    <a:pt x="4837" y="2583"/>
                    <a:pt x="4010" y="4313"/>
                  </a:cubicBezTo>
                  <a:cubicBezTo>
                    <a:pt x="3584" y="5215"/>
                    <a:pt x="3258" y="6192"/>
                    <a:pt x="3033" y="7170"/>
                  </a:cubicBezTo>
                  <a:cubicBezTo>
                    <a:pt x="2907" y="7696"/>
                    <a:pt x="2807" y="8247"/>
                    <a:pt x="2732" y="8799"/>
                  </a:cubicBezTo>
                  <a:cubicBezTo>
                    <a:pt x="2582" y="9350"/>
                    <a:pt x="2531" y="9826"/>
                    <a:pt x="2506" y="10252"/>
                  </a:cubicBezTo>
                  <a:cubicBezTo>
                    <a:pt x="2506" y="10328"/>
                    <a:pt x="2481" y="10403"/>
                    <a:pt x="2481" y="10478"/>
                  </a:cubicBezTo>
                  <a:cubicBezTo>
                    <a:pt x="2331" y="11430"/>
                    <a:pt x="2105" y="12383"/>
                    <a:pt x="1755" y="13260"/>
                  </a:cubicBezTo>
                  <a:cubicBezTo>
                    <a:pt x="1504" y="13861"/>
                    <a:pt x="1203" y="14438"/>
                    <a:pt x="927" y="14989"/>
                  </a:cubicBezTo>
                  <a:cubicBezTo>
                    <a:pt x="577" y="15641"/>
                    <a:pt x="251" y="16343"/>
                    <a:pt x="151" y="17069"/>
                  </a:cubicBezTo>
                  <a:cubicBezTo>
                    <a:pt x="0" y="18122"/>
                    <a:pt x="426" y="19175"/>
                    <a:pt x="1178" y="19952"/>
                  </a:cubicBezTo>
                  <a:cubicBezTo>
                    <a:pt x="1855" y="20603"/>
                    <a:pt x="2682" y="20979"/>
                    <a:pt x="3609" y="21004"/>
                  </a:cubicBezTo>
                  <a:cubicBezTo>
                    <a:pt x="2481" y="19501"/>
                    <a:pt x="2682" y="17120"/>
                    <a:pt x="3058" y="15315"/>
                  </a:cubicBezTo>
                  <a:cubicBezTo>
                    <a:pt x="3108" y="15115"/>
                    <a:pt x="3158" y="14939"/>
                    <a:pt x="3208" y="14739"/>
                  </a:cubicBezTo>
                  <a:cubicBezTo>
                    <a:pt x="3218" y="14678"/>
                    <a:pt x="3270" y="14650"/>
                    <a:pt x="3324" y="14650"/>
                  </a:cubicBezTo>
                  <a:cubicBezTo>
                    <a:pt x="3403" y="14650"/>
                    <a:pt x="3489" y="14710"/>
                    <a:pt x="3459" y="14814"/>
                  </a:cubicBezTo>
                  <a:cubicBezTo>
                    <a:pt x="3033" y="16518"/>
                    <a:pt x="2707" y="18598"/>
                    <a:pt x="3484" y="20252"/>
                  </a:cubicBezTo>
                  <a:cubicBezTo>
                    <a:pt x="3835" y="20979"/>
                    <a:pt x="4411" y="21581"/>
                    <a:pt x="5163" y="21856"/>
                  </a:cubicBezTo>
                  <a:cubicBezTo>
                    <a:pt x="5364" y="21932"/>
                    <a:pt x="5589" y="21982"/>
                    <a:pt x="5815" y="21982"/>
                  </a:cubicBezTo>
                  <a:cubicBezTo>
                    <a:pt x="5831" y="21982"/>
                    <a:pt x="5847" y="21983"/>
                    <a:pt x="5863" y="21983"/>
                  </a:cubicBezTo>
                  <a:cubicBezTo>
                    <a:pt x="6546" y="21983"/>
                    <a:pt x="7174" y="21466"/>
                    <a:pt x="7419" y="20854"/>
                  </a:cubicBezTo>
                  <a:cubicBezTo>
                    <a:pt x="7569" y="20403"/>
                    <a:pt x="7519" y="19902"/>
                    <a:pt x="7318" y="19475"/>
                  </a:cubicBezTo>
                  <a:cubicBezTo>
                    <a:pt x="7093" y="19024"/>
                    <a:pt x="6717" y="18673"/>
                    <a:pt x="6466" y="18247"/>
                  </a:cubicBezTo>
                  <a:cubicBezTo>
                    <a:pt x="6040" y="17596"/>
                    <a:pt x="5815" y="16819"/>
                    <a:pt x="5664" y="16042"/>
                  </a:cubicBezTo>
                  <a:cubicBezTo>
                    <a:pt x="5489" y="15064"/>
                    <a:pt x="5439" y="14037"/>
                    <a:pt x="5539" y="13034"/>
                  </a:cubicBezTo>
                  <a:cubicBezTo>
                    <a:pt x="5288" y="12909"/>
                    <a:pt x="5038" y="12759"/>
                    <a:pt x="4837" y="12558"/>
                  </a:cubicBezTo>
                  <a:cubicBezTo>
                    <a:pt x="4136" y="11957"/>
                    <a:pt x="3910" y="11130"/>
                    <a:pt x="3885" y="10227"/>
                  </a:cubicBezTo>
                  <a:cubicBezTo>
                    <a:pt x="3860" y="8899"/>
                    <a:pt x="4236" y="7521"/>
                    <a:pt x="4762" y="6292"/>
                  </a:cubicBezTo>
                  <a:cubicBezTo>
                    <a:pt x="4778" y="6245"/>
                    <a:pt x="4814" y="6225"/>
                    <a:pt x="4854" y="6225"/>
                  </a:cubicBezTo>
                  <a:cubicBezTo>
                    <a:pt x="4939" y="6225"/>
                    <a:pt x="5039" y="6315"/>
                    <a:pt x="4988" y="6418"/>
                  </a:cubicBezTo>
                  <a:cubicBezTo>
                    <a:pt x="4992" y="6410"/>
                    <a:pt x="4994" y="6406"/>
                    <a:pt x="4994" y="6406"/>
                  </a:cubicBezTo>
                  <a:lnTo>
                    <a:pt x="4994" y="6406"/>
                  </a:lnTo>
                  <a:cubicBezTo>
                    <a:pt x="4997" y="6406"/>
                    <a:pt x="4958" y="6497"/>
                    <a:pt x="4938" y="6518"/>
                  </a:cubicBezTo>
                  <a:cubicBezTo>
                    <a:pt x="4912" y="6618"/>
                    <a:pt x="4862" y="6719"/>
                    <a:pt x="4837" y="6819"/>
                  </a:cubicBezTo>
                  <a:cubicBezTo>
                    <a:pt x="4712" y="7145"/>
                    <a:pt x="4612" y="7470"/>
                    <a:pt x="4511" y="7821"/>
                  </a:cubicBezTo>
                  <a:cubicBezTo>
                    <a:pt x="4110" y="9325"/>
                    <a:pt x="3760" y="11355"/>
                    <a:pt x="5113" y="12458"/>
                  </a:cubicBezTo>
                  <a:cubicBezTo>
                    <a:pt x="5729" y="12957"/>
                    <a:pt x="6565" y="13215"/>
                    <a:pt x="7400" y="13215"/>
                  </a:cubicBezTo>
                  <a:cubicBezTo>
                    <a:pt x="8367" y="13215"/>
                    <a:pt x="9332" y="12870"/>
                    <a:pt x="9950" y="12157"/>
                  </a:cubicBezTo>
                  <a:cubicBezTo>
                    <a:pt x="9750" y="12032"/>
                    <a:pt x="9574" y="11881"/>
                    <a:pt x="9449" y="11681"/>
                  </a:cubicBezTo>
                  <a:cubicBezTo>
                    <a:pt x="9198" y="11355"/>
                    <a:pt x="9048" y="10954"/>
                    <a:pt x="8897" y="10578"/>
                  </a:cubicBezTo>
                  <a:cubicBezTo>
                    <a:pt x="8697" y="10027"/>
                    <a:pt x="8521" y="9475"/>
                    <a:pt x="8421" y="8899"/>
                  </a:cubicBezTo>
                  <a:cubicBezTo>
                    <a:pt x="8171" y="7220"/>
                    <a:pt x="8371" y="5415"/>
                    <a:pt x="8722" y="3761"/>
                  </a:cubicBezTo>
                  <a:cubicBezTo>
                    <a:pt x="8732" y="3691"/>
                    <a:pt x="8781" y="3661"/>
                    <a:pt x="8834" y="3661"/>
                  </a:cubicBezTo>
                  <a:cubicBezTo>
                    <a:pt x="8915" y="3661"/>
                    <a:pt x="9003" y="3731"/>
                    <a:pt x="8973" y="3836"/>
                  </a:cubicBezTo>
                  <a:cubicBezTo>
                    <a:pt x="8847" y="4463"/>
                    <a:pt x="8772" y="5089"/>
                    <a:pt x="8697" y="5716"/>
                  </a:cubicBezTo>
                  <a:cubicBezTo>
                    <a:pt x="8597" y="6744"/>
                    <a:pt x="8547" y="7821"/>
                    <a:pt x="8697" y="8849"/>
                  </a:cubicBezTo>
                  <a:cubicBezTo>
                    <a:pt x="8772" y="9375"/>
                    <a:pt x="8948" y="9876"/>
                    <a:pt x="9123" y="10353"/>
                  </a:cubicBezTo>
                  <a:cubicBezTo>
                    <a:pt x="9248" y="10754"/>
                    <a:pt x="9399" y="11180"/>
                    <a:pt x="9649" y="11531"/>
                  </a:cubicBezTo>
                  <a:cubicBezTo>
                    <a:pt x="10126" y="12182"/>
                    <a:pt x="11053" y="12433"/>
                    <a:pt x="11805" y="12508"/>
                  </a:cubicBezTo>
                  <a:cubicBezTo>
                    <a:pt x="11940" y="12523"/>
                    <a:pt x="12080" y="12531"/>
                    <a:pt x="12223" y="12531"/>
                  </a:cubicBezTo>
                  <a:cubicBezTo>
                    <a:pt x="13245" y="12531"/>
                    <a:pt x="14407" y="12131"/>
                    <a:pt x="14913" y="11230"/>
                  </a:cubicBezTo>
                  <a:cubicBezTo>
                    <a:pt x="14913" y="11205"/>
                    <a:pt x="14887" y="11180"/>
                    <a:pt x="14862" y="11155"/>
                  </a:cubicBezTo>
                  <a:cubicBezTo>
                    <a:pt x="14386" y="10303"/>
                    <a:pt x="14060" y="9300"/>
                    <a:pt x="13860" y="8323"/>
                  </a:cubicBezTo>
                  <a:cubicBezTo>
                    <a:pt x="13534" y="6744"/>
                    <a:pt x="13534" y="5039"/>
                    <a:pt x="13860" y="3485"/>
                  </a:cubicBezTo>
                  <a:cubicBezTo>
                    <a:pt x="13880" y="3414"/>
                    <a:pt x="13934" y="3384"/>
                    <a:pt x="13989" y="3384"/>
                  </a:cubicBezTo>
                  <a:cubicBezTo>
                    <a:pt x="14069" y="3384"/>
                    <a:pt x="14150" y="3447"/>
                    <a:pt x="14136" y="3536"/>
                  </a:cubicBezTo>
                  <a:cubicBezTo>
                    <a:pt x="13735" y="5290"/>
                    <a:pt x="13810" y="7220"/>
                    <a:pt x="14286" y="8924"/>
                  </a:cubicBezTo>
                  <a:cubicBezTo>
                    <a:pt x="14461" y="9626"/>
                    <a:pt x="14737" y="10453"/>
                    <a:pt x="15163" y="11130"/>
                  </a:cubicBezTo>
                  <a:cubicBezTo>
                    <a:pt x="15188" y="11155"/>
                    <a:pt x="15188" y="11180"/>
                    <a:pt x="15188" y="11205"/>
                  </a:cubicBezTo>
                  <a:cubicBezTo>
                    <a:pt x="15539" y="11731"/>
                    <a:pt x="16015" y="12157"/>
                    <a:pt x="16642" y="12308"/>
                  </a:cubicBezTo>
                  <a:cubicBezTo>
                    <a:pt x="16902" y="12382"/>
                    <a:pt x="17173" y="12412"/>
                    <a:pt x="17446" y="12412"/>
                  </a:cubicBezTo>
                  <a:cubicBezTo>
                    <a:pt x="17907" y="12412"/>
                    <a:pt x="18372" y="12327"/>
                    <a:pt x="18797" y="12232"/>
                  </a:cubicBezTo>
                  <a:cubicBezTo>
                    <a:pt x="19349" y="12132"/>
                    <a:pt x="19750" y="11831"/>
                    <a:pt x="19975" y="11330"/>
                  </a:cubicBezTo>
                  <a:cubicBezTo>
                    <a:pt x="20502" y="10227"/>
                    <a:pt x="20126" y="8774"/>
                    <a:pt x="19800" y="7646"/>
                  </a:cubicBezTo>
                  <a:cubicBezTo>
                    <a:pt x="19599" y="7044"/>
                    <a:pt x="19374" y="6443"/>
                    <a:pt x="19098" y="5866"/>
                  </a:cubicBezTo>
                  <a:cubicBezTo>
                    <a:pt x="18923" y="5490"/>
                    <a:pt x="18722" y="5089"/>
                    <a:pt x="18421" y="4764"/>
                  </a:cubicBezTo>
                  <a:cubicBezTo>
                    <a:pt x="18326" y="4669"/>
                    <a:pt x="18418" y="4545"/>
                    <a:pt x="18512" y="4545"/>
                  </a:cubicBezTo>
                  <a:cubicBezTo>
                    <a:pt x="18542" y="4545"/>
                    <a:pt x="18572" y="4558"/>
                    <a:pt x="18597" y="4588"/>
                  </a:cubicBezTo>
                  <a:cubicBezTo>
                    <a:pt x="18973" y="4989"/>
                    <a:pt x="19223" y="5516"/>
                    <a:pt x="19449" y="5992"/>
                  </a:cubicBezTo>
                  <a:cubicBezTo>
                    <a:pt x="19775" y="6719"/>
                    <a:pt x="20050" y="7470"/>
                    <a:pt x="20251" y="8222"/>
                  </a:cubicBezTo>
                  <a:cubicBezTo>
                    <a:pt x="20502" y="9350"/>
                    <a:pt x="20777" y="10904"/>
                    <a:pt x="19950" y="11881"/>
                  </a:cubicBezTo>
                  <a:cubicBezTo>
                    <a:pt x="19825" y="12057"/>
                    <a:pt x="19649" y="12182"/>
                    <a:pt x="19474" y="12282"/>
                  </a:cubicBezTo>
                  <a:cubicBezTo>
                    <a:pt x="19599" y="12959"/>
                    <a:pt x="19624" y="13661"/>
                    <a:pt x="19574" y="14338"/>
                  </a:cubicBezTo>
                  <a:cubicBezTo>
                    <a:pt x="19474" y="15491"/>
                    <a:pt x="19123" y="16668"/>
                    <a:pt x="18396" y="17571"/>
                  </a:cubicBezTo>
                  <a:cubicBezTo>
                    <a:pt x="18196" y="17846"/>
                    <a:pt x="17945" y="18072"/>
                    <a:pt x="17669" y="18272"/>
                  </a:cubicBezTo>
                  <a:cubicBezTo>
                    <a:pt x="17369" y="18523"/>
                    <a:pt x="17018" y="18749"/>
                    <a:pt x="16792" y="19100"/>
                  </a:cubicBezTo>
                  <a:cubicBezTo>
                    <a:pt x="16466" y="19576"/>
                    <a:pt x="16441" y="20177"/>
                    <a:pt x="16867" y="20578"/>
                  </a:cubicBezTo>
                  <a:cubicBezTo>
                    <a:pt x="17161" y="20856"/>
                    <a:pt x="17540" y="20963"/>
                    <a:pt x="17928" y="20963"/>
                  </a:cubicBezTo>
                  <a:cubicBezTo>
                    <a:pt x="18170" y="20963"/>
                    <a:pt x="18416" y="20921"/>
                    <a:pt x="18647" y="20854"/>
                  </a:cubicBezTo>
                  <a:cubicBezTo>
                    <a:pt x="19499" y="20603"/>
                    <a:pt x="20226" y="19902"/>
                    <a:pt x="20702" y="19175"/>
                  </a:cubicBezTo>
                  <a:cubicBezTo>
                    <a:pt x="21203" y="18423"/>
                    <a:pt x="21604" y="17470"/>
                    <a:pt x="21629" y="16568"/>
                  </a:cubicBezTo>
                  <a:cubicBezTo>
                    <a:pt x="21629" y="16480"/>
                    <a:pt x="21698" y="16437"/>
                    <a:pt x="21764" y="16437"/>
                  </a:cubicBezTo>
                  <a:cubicBezTo>
                    <a:pt x="21830" y="16437"/>
                    <a:pt x="21893" y="16480"/>
                    <a:pt x="21880" y="16568"/>
                  </a:cubicBezTo>
                  <a:cubicBezTo>
                    <a:pt x="21880" y="16744"/>
                    <a:pt x="21855" y="16944"/>
                    <a:pt x="21830" y="17120"/>
                  </a:cubicBezTo>
                  <a:cubicBezTo>
                    <a:pt x="21679" y="18122"/>
                    <a:pt x="21178" y="19100"/>
                    <a:pt x="20552" y="19826"/>
                  </a:cubicBezTo>
                  <a:cubicBezTo>
                    <a:pt x="20502" y="19902"/>
                    <a:pt x="20451" y="19952"/>
                    <a:pt x="20401" y="20002"/>
                  </a:cubicBezTo>
                  <a:cubicBezTo>
                    <a:pt x="21028" y="19902"/>
                    <a:pt x="21629" y="19526"/>
                    <a:pt x="22055" y="19049"/>
                  </a:cubicBezTo>
                  <a:cubicBezTo>
                    <a:pt x="22507" y="18523"/>
                    <a:pt x="22732" y="17846"/>
                    <a:pt x="22807" y="17170"/>
                  </a:cubicBezTo>
                  <a:cubicBezTo>
                    <a:pt x="22908" y="16393"/>
                    <a:pt x="22857" y="15541"/>
                    <a:pt x="22657" y="14764"/>
                  </a:cubicBezTo>
                  <a:cubicBezTo>
                    <a:pt x="22627" y="14659"/>
                    <a:pt x="22704" y="14599"/>
                    <a:pt x="22781" y="14599"/>
                  </a:cubicBezTo>
                  <a:cubicBezTo>
                    <a:pt x="22834" y="14599"/>
                    <a:pt x="22887" y="14627"/>
                    <a:pt x="22908" y="14689"/>
                  </a:cubicBezTo>
                  <a:cubicBezTo>
                    <a:pt x="23008" y="15064"/>
                    <a:pt x="23058" y="15440"/>
                    <a:pt x="23083" y="15816"/>
                  </a:cubicBezTo>
                  <a:cubicBezTo>
                    <a:pt x="23183" y="16794"/>
                    <a:pt x="23083" y="17871"/>
                    <a:pt x="22582" y="18724"/>
                  </a:cubicBezTo>
                  <a:cubicBezTo>
                    <a:pt x="22933" y="18573"/>
                    <a:pt x="23258" y="18373"/>
                    <a:pt x="23559" y="18147"/>
                  </a:cubicBezTo>
                  <a:cubicBezTo>
                    <a:pt x="24386" y="17496"/>
                    <a:pt x="24963" y="16518"/>
                    <a:pt x="24938" y="15440"/>
                  </a:cubicBezTo>
                  <a:cubicBezTo>
                    <a:pt x="24938" y="14864"/>
                    <a:pt x="24737" y="14287"/>
                    <a:pt x="24461" y="13786"/>
                  </a:cubicBezTo>
                  <a:cubicBezTo>
                    <a:pt x="24211" y="13360"/>
                    <a:pt x="23910" y="12984"/>
                    <a:pt x="23659" y="12583"/>
                  </a:cubicBezTo>
                  <a:cubicBezTo>
                    <a:pt x="22933" y="11380"/>
                    <a:pt x="22632" y="10027"/>
                    <a:pt x="22206" y="8724"/>
                  </a:cubicBezTo>
                  <a:cubicBezTo>
                    <a:pt x="21880" y="7771"/>
                    <a:pt x="21479" y="6844"/>
                    <a:pt x="21028" y="5967"/>
                  </a:cubicBezTo>
                  <a:cubicBezTo>
                    <a:pt x="20476" y="4839"/>
                    <a:pt x="19850" y="3736"/>
                    <a:pt x="19023" y="2784"/>
                  </a:cubicBezTo>
                  <a:cubicBezTo>
                    <a:pt x="17694" y="1280"/>
                    <a:pt x="15890" y="353"/>
                    <a:pt x="13885" y="102"/>
                  </a:cubicBezTo>
                  <a:cubicBezTo>
                    <a:pt x="13362" y="31"/>
                    <a:pt x="12832" y="1"/>
                    <a:pt x="12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2512130" y="1514326"/>
              <a:ext cx="186302" cy="210950"/>
            </a:xfrm>
            <a:custGeom>
              <a:avLst/>
              <a:gdLst/>
              <a:ahLst/>
              <a:cxnLst/>
              <a:rect l="l" t="t" r="r" b="b"/>
              <a:pathLst>
                <a:path w="6417" h="7266" extrusionOk="0">
                  <a:moveTo>
                    <a:pt x="1933" y="6604"/>
                  </a:moveTo>
                  <a:cubicBezTo>
                    <a:pt x="1964" y="6619"/>
                    <a:pt x="1996" y="6634"/>
                    <a:pt x="2028" y="6649"/>
                  </a:cubicBezTo>
                  <a:lnTo>
                    <a:pt x="2028" y="6649"/>
                  </a:lnTo>
                  <a:cubicBezTo>
                    <a:pt x="2005" y="6620"/>
                    <a:pt x="1970" y="6605"/>
                    <a:pt x="1933" y="6604"/>
                  </a:cubicBezTo>
                  <a:close/>
                  <a:moveTo>
                    <a:pt x="1095" y="1"/>
                  </a:moveTo>
                  <a:cubicBezTo>
                    <a:pt x="1055" y="1"/>
                    <a:pt x="1019" y="21"/>
                    <a:pt x="1003" y="68"/>
                  </a:cubicBezTo>
                  <a:cubicBezTo>
                    <a:pt x="477" y="1297"/>
                    <a:pt x="101" y="2675"/>
                    <a:pt x="126" y="4003"/>
                  </a:cubicBezTo>
                  <a:cubicBezTo>
                    <a:pt x="151" y="4906"/>
                    <a:pt x="377" y="5733"/>
                    <a:pt x="1078" y="6334"/>
                  </a:cubicBezTo>
                  <a:cubicBezTo>
                    <a:pt x="1279" y="6535"/>
                    <a:pt x="1529" y="6685"/>
                    <a:pt x="1780" y="6810"/>
                  </a:cubicBezTo>
                  <a:cubicBezTo>
                    <a:pt x="1780" y="6785"/>
                    <a:pt x="1780" y="6760"/>
                    <a:pt x="1780" y="6735"/>
                  </a:cubicBezTo>
                  <a:cubicBezTo>
                    <a:pt x="1793" y="6647"/>
                    <a:pt x="1861" y="6604"/>
                    <a:pt x="1927" y="6604"/>
                  </a:cubicBezTo>
                  <a:cubicBezTo>
                    <a:pt x="1929" y="6604"/>
                    <a:pt x="1931" y="6604"/>
                    <a:pt x="1933" y="6604"/>
                  </a:cubicBezTo>
                  <a:lnTo>
                    <a:pt x="1933" y="6604"/>
                  </a:lnTo>
                  <a:cubicBezTo>
                    <a:pt x="1725" y="6501"/>
                    <a:pt x="1531" y="6377"/>
                    <a:pt x="1354" y="6234"/>
                  </a:cubicBezTo>
                  <a:cubicBezTo>
                    <a:pt x="1" y="5131"/>
                    <a:pt x="351" y="3101"/>
                    <a:pt x="752" y="1597"/>
                  </a:cubicBezTo>
                  <a:cubicBezTo>
                    <a:pt x="853" y="1246"/>
                    <a:pt x="953" y="921"/>
                    <a:pt x="1078" y="595"/>
                  </a:cubicBezTo>
                  <a:cubicBezTo>
                    <a:pt x="1103" y="495"/>
                    <a:pt x="1153" y="394"/>
                    <a:pt x="1179" y="294"/>
                  </a:cubicBezTo>
                  <a:cubicBezTo>
                    <a:pt x="1199" y="273"/>
                    <a:pt x="1238" y="182"/>
                    <a:pt x="1235" y="182"/>
                  </a:cubicBezTo>
                  <a:lnTo>
                    <a:pt x="1235" y="182"/>
                  </a:lnTo>
                  <a:cubicBezTo>
                    <a:pt x="1235" y="182"/>
                    <a:pt x="1233" y="186"/>
                    <a:pt x="1229" y="194"/>
                  </a:cubicBezTo>
                  <a:cubicBezTo>
                    <a:pt x="1280" y="91"/>
                    <a:pt x="1180" y="1"/>
                    <a:pt x="1095" y="1"/>
                  </a:cubicBezTo>
                  <a:close/>
                  <a:moveTo>
                    <a:pt x="6191" y="5933"/>
                  </a:moveTo>
                  <a:cubicBezTo>
                    <a:pt x="5573" y="6646"/>
                    <a:pt x="4608" y="6991"/>
                    <a:pt x="3641" y="6991"/>
                  </a:cubicBezTo>
                  <a:cubicBezTo>
                    <a:pt x="3082" y="6991"/>
                    <a:pt x="2522" y="6875"/>
                    <a:pt x="2028" y="6649"/>
                  </a:cubicBezTo>
                  <a:lnTo>
                    <a:pt x="2028" y="6649"/>
                  </a:lnTo>
                  <a:cubicBezTo>
                    <a:pt x="2045" y="6670"/>
                    <a:pt x="2056" y="6699"/>
                    <a:pt x="2056" y="6735"/>
                  </a:cubicBezTo>
                  <a:cubicBezTo>
                    <a:pt x="2031" y="6810"/>
                    <a:pt x="2031" y="6886"/>
                    <a:pt x="2031" y="6936"/>
                  </a:cubicBezTo>
                  <a:cubicBezTo>
                    <a:pt x="2527" y="7161"/>
                    <a:pt x="3085" y="7265"/>
                    <a:pt x="3631" y="7265"/>
                  </a:cubicBezTo>
                  <a:cubicBezTo>
                    <a:pt x="3691" y="7265"/>
                    <a:pt x="3751" y="7264"/>
                    <a:pt x="3810" y="7261"/>
                  </a:cubicBezTo>
                  <a:cubicBezTo>
                    <a:pt x="4762" y="7211"/>
                    <a:pt x="5790" y="6835"/>
                    <a:pt x="6417" y="6084"/>
                  </a:cubicBezTo>
                  <a:cubicBezTo>
                    <a:pt x="6341" y="6033"/>
                    <a:pt x="6266" y="5983"/>
                    <a:pt x="6191" y="5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2843216" y="1656730"/>
              <a:ext cx="755" cy="2206"/>
            </a:xfrm>
            <a:custGeom>
              <a:avLst/>
              <a:gdLst/>
              <a:ahLst/>
              <a:cxnLst/>
              <a:rect l="l" t="t" r="r" b="b"/>
              <a:pathLst>
                <a:path w="26" h="76" extrusionOk="0">
                  <a:moveTo>
                    <a:pt x="0" y="1"/>
                  </a:moveTo>
                  <a:cubicBezTo>
                    <a:pt x="0" y="26"/>
                    <a:pt x="25" y="51"/>
                    <a:pt x="25" y="76"/>
                  </a:cubicBezTo>
                  <a:cubicBezTo>
                    <a:pt x="25" y="51"/>
                    <a:pt x="25" y="26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2640192" y="1439915"/>
              <a:ext cx="200847" cy="265299"/>
            </a:xfrm>
            <a:custGeom>
              <a:avLst/>
              <a:gdLst/>
              <a:ahLst/>
              <a:cxnLst/>
              <a:rect l="l" t="t" r="r" b="b"/>
              <a:pathLst>
                <a:path w="6918" h="9138" extrusionOk="0">
                  <a:moveTo>
                    <a:pt x="664" y="0"/>
                  </a:moveTo>
                  <a:cubicBezTo>
                    <a:pt x="611" y="0"/>
                    <a:pt x="562" y="30"/>
                    <a:pt x="552" y="100"/>
                  </a:cubicBezTo>
                  <a:cubicBezTo>
                    <a:pt x="201" y="1754"/>
                    <a:pt x="1" y="3559"/>
                    <a:pt x="251" y="5238"/>
                  </a:cubicBezTo>
                  <a:cubicBezTo>
                    <a:pt x="351" y="5814"/>
                    <a:pt x="527" y="6366"/>
                    <a:pt x="727" y="6917"/>
                  </a:cubicBezTo>
                  <a:cubicBezTo>
                    <a:pt x="878" y="7293"/>
                    <a:pt x="1028" y="7694"/>
                    <a:pt x="1279" y="8020"/>
                  </a:cubicBezTo>
                  <a:cubicBezTo>
                    <a:pt x="1404" y="8220"/>
                    <a:pt x="1580" y="8371"/>
                    <a:pt x="1780" y="8496"/>
                  </a:cubicBezTo>
                  <a:cubicBezTo>
                    <a:pt x="1855" y="8546"/>
                    <a:pt x="1930" y="8596"/>
                    <a:pt x="2006" y="8647"/>
                  </a:cubicBezTo>
                  <a:cubicBezTo>
                    <a:pt x="2457" y="8897"/>
                    <a:pt x="3008" y="9022"/>
                    <a:pt x="3509" y="9098"/>
                  </a:cubicBezTo>
                  <a:cubicBezTo>
                    <a:pt x="3687" y="9124"/>
                    <a:pt x="3872" y="9137"/>
                    <a:pt x="4062" y="9137"/>
                  </a:cubicBezTo>
                  <a:cubicBezTo>
                    <a:pt x="5129" y="9137"/>
                    <a:pt x="6322" y="8713"/>
                    <a:pt x="6918" y="7819"/>
                  </a:cubicBezTo>
                  <a:cubicBezTo>
                    <a:pt x="6843" y="7744"/>
                    <a:pt x="6793" y="7644"/>
                    <a:pt x="6743" y="7569"/>
                  </a:cubicBezTo>
                  <a:cubicBezTo>
                    <a:pt x="6237" y="8470"/>
                    <a:pt x="5075" y="8870"/>
                    <a:pt x="4053" y="8870"/>
                  </a:cubicBezTo>
                  <a:cubicBezTo>
                    <a:pt x="3910" y="8870"/>
                    <a:pt x="3770" y="8862"/>
                    <a:pt x="3635" y="8847"/>
                  </a:cubicBezTo>
                  <a:cubicBezTo>
                    <a:pt x="2883" y="8772"/>
                    <a:pt x="1956" y="8521"/>
                    <a:pt x="1479" y="7870"/>
                  </a:cubicBezTo>
                  <a:cubicBezTo>
                    <a:pt x="1229" y="7519"/>
                    <a:pt x="1078" y="7093"/>
                    <a:pt x="953" y="6692"/>
                  </a:cubicBezTo>
                  <a:cubicBezTo>
                    <a:pt x="778" y="6215"/>
                    <a:pt x="602" y="5714"/>
                    <a:pt x="527" y="5188"/>
                  </a:cubicBezTo>
                  <a:cubicBezTo>
                    <a:pt x="377" y="4160"/>
                    <a:pt x="427" y="3083"/>
                    <a:pt x="527" y="2055"/>
                  </a:cubicBezTo>
                  <a:cubicBezTo>
                    <a:pt x="602" y="1428"/>
                    <a:pt x="677" y="802"/>
                    <a:pt x="803" y="175"/>
                  </a:cubicBezTo>
                  <a:cubicBezTo>
                    <a:pt x="833" y="70"/>
                    <a:pt x="745" y="0"/>
                    <a:pt x="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2795922" y="1431844"/>
              <a:ext cx="210311" cy="269886"/>
            </a:xfrm>
            <a:custGeom>
              <a:avLst/>
              <a:gdLst/>
              <a:ahLst/>
              <a:cxnLst/>
              <a:rect l="l" t="t" r="r" b="b"/>
              <a:pathLst>
                <a:path w="7244" h="9296" extrusionOk="0">
                  <a:moveTo>
                    <a:pt x="455" y="1"/>
                  </a:moveTo>
                  <a:cubicBezTo>
                    <a:pt x="400" y="1"/>
                    <a:pt x="346" y="31"/>
                    <a:pt x="326" y="102"/>
                  </a:cubicBezTo>
                  <a:cubicBezTo>
                    <a:pt x="0" y="1656"/>
                    <a:pt x="0" y="3361"/>
                    <a:pt x="326" y="4940"/>
                  </a:cubicBezTo>
                  <a:cubicBezTo>
                    <a:pt x="526" y="5892"/>
                    <a:pt x="852" y="6920"/>
                    <a:pt x="1328" y="7772"/>
                  </a:cubicBezTo>
                  <a:cubicBezTo>
                    <a:pt x="1353" y="7797"/>
                    <a:pt x="1379" y="7822"/>
                    <a:pt x="1379" y="7847"/>
                  </a:cubicBezTo>
                  <a:cubicBezTo>
                    <a:pt x="1429" y="7922"/>
                    <a:pt x="1479" y="8022"/>
                    <a:pt x="1554" y="8097"/>
                  </a:cubicBezTo>
                  <a:cubicBezTo>
                    <a:pt x="1830" y="8524"/>
                    <a:pt x="2206" y="8874"/>
                    <a:pt x="2682" y="9075"/>
                  </a:cubicBezTo>
                  <a:cubicBezTo>
                    <a:pt x="3050" y="9237"/>
                    <a:pt x="3445" y="9295"/>
                    <a:pt x="3845" y="9295"/>
                  </a:cubicBezTo>
                  <a:cubicBezTo>
                    <a:pt x="4125" y="9295"/>
                    <a:pt x="4408" y="9267"/>
                    <a:pt x="4687" y="9225"/>
                  </a:cubicBezTo>
                  <a:cubicBezTo>
                    <a:pt x="5038" y="9175"/>
                    <a:pt x="5363" y="9125"/>
                    <a:pt x="5689" y="9000"/>
                  </a:cubicBezTo>
                  <a:cubicBezTo>
                    <a:pt x="5689" y="8975"/>
                    <a:pt x="5689" y="8950"/>
                    <a:pt x="5664" y="8925"/>
                  </a:cubicBezTo>
                  <a:cubicBezTo>
                    <a:pt x="5649" y="8819"/>
                    <a:pt x="5734" y="8749"/>
                    <a:pt x="5815" y="8749"/>
                  </a:cubicBezTo>
                  <a:cubicBezTo>
                    <a:pt x="5868" y="8749"/>
                    <a:pt x="5920" y="8780"/>
                    <a:pt x="5940" y="8849"/>
                  </a:cubicBezTo>
                  <a:cubicBezTo>
                    <a:pt x="5940" y="8849"/>
                    <a:pt x="5940" y="8874"/>
                    <a:pt x="5940" y="8899"/>
                  </a:cubicBezTo>
                  <a:cubicBezTo>
                    <a:pt x="6115" y="8799"/>
                    <a:pt x="6291" y="8674"/>
                    <a:pt x="6416" y="8498"/>
                  </a:cubicBezTo>
                  <a:cubicBezTo>
                    <a:pt x="7243" y="7521"/>
                    <a:pt x="6968" y="5967"/>
                    <a:pt x="6717" y="4839"/>
                  </a:cubicBezTo>
                  <a:cubicBezTo>
                    <a:pt x="6516" y="4087"/>
                    <a:pt x="6241" y="3336"/>
                    <a:pt x="5915" y="2609"/>
                  </a:cubicBezTo>
                  <a:cubicBezTo>
                    <a:pt x="5689" y="2133"/>
                    <a:pt x="5439" y="1606"/>
                    <a:pt x="5063" y="1205"/>
                  </a:cubicBezTo>
                  <a:cubicBezTo>
                    <a:pt x="5038" y="1175"/>
                    <a:pt x="5008" y="1162"/>
                    <a:pt x="4978" y="1162"/>
                  </a:cubicBezTo>
                  <a:cubicBezTo>
                    <a:pt x="4884" y="1162"/>
                    <a:pt x="4792" y="1286"/>
                    <a:pt x="4887" y="1381"/>
                  </a:cubicBezTo>
                  <a:cubicBezTo>
                    <a:pt x="5188" y="1706"/>
                    <a:pt x="5389" y="2107"/>
                    <a:pt x="5564" y="2483"/>
                  </a:cubicBezTo>
                  <a:cubicBezTo>
                    <a:pt x="5840" y="3060"/>
                    <a:pt x="6065" y="3661"/>
                    <a:pt x="6266" y="4263"/>
                  </a:cubicBezTo>
                  <a:cubicBezTo>
                    <a:pt x="6592" y="5391"/>
                    <a:pt x="6968" y="6844"/>
                    <a:pt x="6441" y="7947"/>
                  </a:cubicBezTo>
                  <a:cubicBezTo>
                    <a:pt x="6216" y="8448"/>
                    <a:pt x="5815" y="8749"/>
                    <a:pt x="5263" y="8849"/>
                  </a:cubicBezTo>
                  <a:cubicBezTo>
                    <a:pt x="4838" y="8944"/>
                    <a:pt x="4373" y="9029"/>
                    <a:pt x="3912" y="9029"/>
                  </a:cubicBezTo>
                  <a:cubicBezTo>
                    <a:pt x="3639" y="9029"/>
                    <a:pt x="3368" y="8999"/>
                    <a:pt x="3108" y="8925"/>
                  </a:cubicBezTo>
                  <a:cubicBezTo>
                    <a:pt x="2481" y="8774"/>
                    <a:pt x="2005" y="8348"/>
                    <a:pt x="1654" y="7822"/>
                  </a:cubicBezTo>
                  <a:cubicBezTo>
                    <a:pt x="1654" y="7797"/>
                    <a:pt x="1629" y="7772"/>
                    <a:pt x="1629" y="7747"/>
                  </a:cubicBezTo>
                  <a:cubicBezTo>
                    <a:pt x="1203" y="7070"/>
                    <a:pt x="927" y="6243"/>
                    <a:pt x="752" y="5541"/>
                  </a:cubicBezTo>
                  <a:cubicBezTo>
                    <a:pt x="276" y="3837"/>
                    <a:pt x="201" y="1907"/>
                    <a:pt x="602" y="153"/>
                  </a:cubicBezTo>
                  <a:cubicBezTo>
                    <a:pt x="616" y="64"/>
                    <a:pt x="535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2874484" y="1685850"/>
              <a:ext cx="164121" cy="265067"/>
            </a:xfrm>
            <a:custGeom>
              <a:avLst/>
              <a:gdLst/>
              <a:ahLst/>
              <a:cxnLst/>
              <a:rect l="l" t="t" r="r" b="b"/>
              <a:pathLst>
                <a:path w="5653" h="9130" extrusionOk="0">
                  <a:moveTo>
                    <a:pt x="3109" y="0"/>
                  </a:moveTo>
                  <a:cubicBezTo>
                    <a:pt x="3028" y="0"/>
                    <a:pt x="2943" y="70"/>
                    <a:pt x="2958" y="176"/>
                  </a:cubicBezTo>
                  <a:cubicBezTo>
                    <a:pt x="2983" y="201"/>
                    <a:pt x="2983" y="226"/>
                    <a:pt x="2983" y="251"/>
                  </a:cubicBezTo>
                  <a:cubicBezTo>
                    <a:pt x="3084" y="877"/>
                    <a:pt x="3109" y="1529"/>
                    <a:pt x="3059" y="2155"/>
                  </a:cubicBezTo>
                  <a:cubicBezTo>
                    <a:pt x="3033" y="2506"/>
                    <a:pt x="2983" y="2882"/>
                    <a:pt x="2908" y="3233"/>
                  </a:cubicBezTo>
                  <a:cubicBezTo>
                    <a:pt x="2683" y="4161"/>
                    <a:pt x="2256" y="5038"/>
                    <a:pt x="1555" y="5689"/>
                  </a:cubicBezTo>
                  <a:cubicBezTo>
                    <a:pt x="1079" y="6140"/>
                    <a:pt x="502" y="6466"/>
                    <a:pt x="201" y="7018"/>
                  </a:cubicBezTo>
                  <a:cubicBezTo>
                    <a:pt x="151" y="7118"/>
                    <a:pt x="126" y="7193"/>
                    <a:pt x="101" y="7318"/>
                  </a:cubicBezTo>
                  <a:cubicBezTo>
                    <a:pt x="1" y="7569"/>
                    <a:pt x="26" y="7820"/>
                    <a:pt x="76" y="8070"/>
                  </a:cubicBezTo>
                  <a:cubicBezTo>
                    <a:pt x="101" y="8171"/>
                    <a:pt x="151" y="8246"/>
                    <a:pt x="201" y="8321"/>
                  </a:cubicBezTo>
                  <a:cubicBezTo>
                    <a:pt x="277" y="8471"/>
                    <a:pt x="377" y="8597"/>
                    <a:pt x="502" y="8697"/>
                  </a:cubicBezTo>
                  <a:cubicBezTo>
                    <a:pt x="861" y="9003"/>
                    <a:pt x="1263" y="9129"/>
                    <a:pt x="1673" y="9129"/>
                  </a:cubicBezTo>
                  <a:cubicBezTo>
                    <a:pt x="2438" y="9129"/>
                    <a:pt x="3232" y="8692"/>
                    <a:pt x="3835" y="8171"/>
                  </a:cubicBezTo>
                  <a:cubicBezTo>
                    <a:pt x="3961" y="8070"/>
                    <a:pt x="4061" y="7970"/>
                    <a:pt x="4161" y="7870"/>
                  </a:cubicBezTo>
                  <a:cubicBezTo>
                    <a:pt x="4211" y="7820"/>
                    <a:pt x="4262" y="7770"/>
                    <a:pt x="4312" y="7694"/>
                  </a:cubicBezTo>
                  <a:cubicBezTo>
                    <a:pt x="4938" y="6968"/>
                    <a:pt x="5439" y="5990"/>
                    <a:pt x="5590" y="4988"/>
                  </a:cubicBezTo>
                  <a:cubicBezTo>
                    <a:pt x="5615" y="4812"/>
                    <a:pt x="5640" y="4612"/>
                    <a:pt x="5640" y="4436"/>
                  </a:cubicBezTo>
                  <a:cubicBezTo>
                    <a:pt x="5653" y="4348"/>
                    <a:pt x="5590" y="4305"/>
                    <a:pt x="5524" y="4305"/>
                  </a:cubicBezTo>
                  <a:cubicBezTo>
                    <a:pt x="5458" y="4305"/>
                    <a:pt x="5389" y="4348"/>
                    <a:pt x="5389" y="4436"/>
                  </a:cubicBezTo>
                  <a:cubicBezTo>
                    <a:pt x="5364" y="5338"/>
                    <a:pt x="4963" y="6291"/>
                    <a:pt x="4462" y="7043"/>
                  </a:cubicBezTo>
                  <a:cubicBezTo>
                    <a:pt x="3986" y="7770"/>
                    <a:pt x="3259" y="8471"/>
                    <a:pt x="2407" y="8722"/>
                  </a:cubicBezTo>
                  <a:cubicBezTo>
                    <a:pt x="2176" y="8789"/>
                    <a:pt x="1930" y="8831"/>
                    <a:pt x="1688" y="8831"/>
                  </a:cubicBezTo>
                  <a:cubicBezTo>
                    <a:pt x="1300" y="8831"/>
                    <a:pt x="921" y="8724"/>
                    <a:pt x="627" y="8446"/>
                  </a:cubicBezTo>
                  <a:cubicBezTo>
                    <a:pt x="201" y="8045"/>
                    <a:pt x="226" y="7444"/>
                    <a:pt x="552" y="6968"/>
                  </a:cubicBezTo>
                  <a:cubicBezTo>
                    <a:pt x="778" y="6617"/>
                    <a:pt x="1129" y="6391"/>
                    <a:pt x="1429" y="6140"/>
                  </a:cubicBezTo>
                  <a:cubicBezTo>
                    <a:pt x="1705" y="5940"/>
                    <a:pt x="1956" y="5714"/>
                    <a:pt x="2156" y="5439"/>
                  </a:cubicBezTo>
                  <a:cubicBezTo>
                    <a:pt x="2883" y="4536"/>
                    <a:pt x="3234" y="3359"/>
                    <a:pt x="3334" y="2206"/>
                  </a:cubicBezTo>
                  <a:cubicBezTo>
                    <a:pt x="3384" y="1529"/>
                    <a:pt x="3359" y="827"/>
                    <a:pt x="3234" y="150"/>
                  </a:cubicBezTo>
                  <a:cubicBezTo>
                    <a:pt x="3234" y="125"/>
                    <a:pt x="3234" y="100"/>
                    <a:pt x="3234" y="100"/>
                  </a:cubicBezTo>
                  <a:cubicBezTo>
                    <a:pt x="3214" y="31"/>
                    <a:pt x="3162" y="0"/>
                    <a:pt x="3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2475026" y="1706027"/>
              <a:ext cx="154279" cy="273167"/>
            </a:xfrm>
            <a:custGeom>
              <a:avLst/>
              <a:gdLst/>
              <a:ahLst/>
              <a:cxnLst/>
              <a:rect l="l" t="t" r="r" b="b"/>
              <a:pathLst>
                <a:path w="5314" h="9409" extrusionOk="0">
                  <a:moveTo>
                    <a:pt x="3205" y="1"/>
                  </a:moveTo>
                  <a:cubicBezTo>
                    <a:pt x="3139" y="1"/>
                    <a:pt x="3071" y="44"/>
                    <a:pt x="3058" y="132"/>
                  </a:cubicBezTo>
                  <a:cubicBezTo>
                    <a:pt x="3058" y="157"/>
                    <a:pt x="3058" y="182"/>
                    <a:pt x="3058" y="207"/>
                  </a:cubicBezTo>
                  <a:cubicBezTo>
                    <a:pt x="2958" y="1210"/>
                    <a:pt x="3008" y="2237"/>
                    <a:pt x="3183" y="3215"/>
                  </a:cubicBezTo>
                  <a:cubicBezTo>
                    <a:pt x="3334" y="3992"/>
                    <a:pt x="3559" y="4769"/>
                    <a:pt x="3985" y="5420"/>
                  </a:cubicBezTo>
                  <a:cubicBezTo>
                    <a:pt x="4236" y="5846"/>
                    <a:pt x="4612" y="6197"/>
                    <a:pt x="4837" y="6648"/>
                  </a:cubicBezTo>
                  <a:cubicBezTo>
                    <a:pt x="5038" y="7075"/>
                    <a:pt x="5088" y="7576"/>
                    <a:pt x="4938" y="8027"/>
                  </a:cubicBezTo>
                  <a:cubicBezTo>
                    <a:pt x="4693" y="8639"/>
                    <a:pt x="4065" y="9156"/>
                    <a:pt x="3382" y="9156"/>
                  </a:cubicBezTo>
                  <a:cubicBezTo>
                    <a:pt x="3366" y="9156"/>
                    <a:pt x="3350" y="9155"/>
                    <a:pt x="3334" y="9155"/>
                  </a:cubicBezTo>
                  <a:cubicBezTo>
                    <a:pt x="3108" y="9155"/>
                    <a:pt x="2883" y="9105"/>
                    <a:pt x="2682" y="9029"/>
                  </a:cubicBezTo>
                  <a:cubicBezTo>
                    <a:pt x="1930" y="8754"/>
                    <a:pt x="1354" y="8152"/>
                    <a:pt x="1003" y="7425"/>
                  </a:cubicBezTo>
                  <a:cubicBezTo>
                    <a:pt x="226" y="5771"/>
                    <a:pt x="552" y="3691"/>
                    <a:pt x="978" y="1987"/>
                  </a:cubicBezTo>
                  <a:cubicBezTo>
                    <a:pt x="1008" y="1883"/>
                    <a:pt x="922" y="1823"/>
                    <a:pt x="843" y="1823"/>
                  </a:cubicBezTo>
                  <a:cubicBezTo>
                    <a:pt x="789" y="1823"/>
                    <a:pt x="737" y="1851"/>
                    <a:pt x="727" y="1912"/>
                  </a:cubicBezTo>
                  <a:cubicBezTo>
                    <a:pt x="677" y="2112"/>
                    <a:pt x="627" y="2288"/>
                    <a:pt x="577" y="2488"/>
                  </a:cubicBezTo>
                  <a:cubicBezTo>
                    <a:pt x="201" y="4293"/>
                    <a:pt x="0" y="6674"/>
                    <a:pt x="1128" y="8177"/>
                  </a:cubicBezTo>
                  <a:cubicBezTo>
                    <a:pt x="1203" y="8278"/>
                    <a:pt x="1279" y="8378"/>
                    <a:pt x="1354" y="8453"/>
                  </a:cubicBezTo>
                  <a:cubicBezTo>
                    <a:pt x="1629" y="8754"/>
                    <a:pt x="1955" y="8979"/>
                    <a:pt x="2356" y="9180"/>
                  </a:cubicBezTo>
                  <a:cubicBezTo>
                    <a:pt x="2682" y="9327"/>
                    <a:pt x="3017" y="9408"/>
                    <a:pt x="3346" y="9408"/>
                  </a:cubicBezTo>
                  <a:cubicBezTo>
                    <a:pt x="3801" y="9408"/>
                    <a:pt x="4244" y="9253"/>
                    <a:pt x="4637" y="8904"/>
                  </a:cubicBezTo>
                  <a:cubicBezTo>
                    <a:pt x="5088" y="8503"/>
                    <a:pt x="5314" y="7927"/>
                    <a:pt x="5289" y="7350"/>
                  </a:cubicBezTo>
                  <a:cubicBezTo>
                    <a:pt x="5289" y="7225"/>
                    <a:pt x="5264" y="7100"/>
                    <a:pt x="5238" y="6974"/>
                  </a:cubicBezTo>
                  <a:cubicBezTo>
                    <a:pt x="5213" y="6874"/>
                    <a:pt x="5188" y="6774"/>
                    <a:pt x="5138" y="6699"/>
                  </a:cubicBezTo>
                  <a:cubicBezTo>
                    <a:pt x="5138" y="6648"/>
                    <a:pt x="5113" y="6623"/>
                    <a:pt x="5088" y="6573"/>
                  </a:cubicBezTo>
                  <a:cubicBezTo>
                    <a:pt x="4888" y="6147"/>
                    <a:pt x="4562" y="5796"/>
                    <a:pt x="4286" y="5395"/>
                  </a:cubicBezTo>
                  <a:cubicBezTo>
                    <a:pt x="4035" y="5044"/>
                    <a:pt x="3860" y="4643"/>
                    <a:pt x="3710" y="4217"/>
                  </a:cubicBezTo>
                  <a:cubicBezTo>
                    <a:pt x="3509" y="3566"/>
                    <a:pt x="3359" y="2864"/>
                    <a:pt x="3309" y="2187"/>
                  </a:cubicBezTo>
                  <a:cubicBezTo>
                    <a:pt x="3259" y="1561"/>
                    <a:pt x="3259" y="934"/>
                    <a:pt x="3309" y="333"/>
                  </a:cubicBezTo>
                  <a:cubicBezTo>
                    <a:pt x="3309" y="283"/>
                    <a:pt x="3309" y="207"/>
                    <a:pt x="3334" y="132"/>
                  </a:cubicBezTo>
                  <a:cubicBezTo>
                    <a:pt x="3334" y="44"/>
                    <a:pt x="3271" y="1"/>
                    <a:pt x="3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2913069" y="2029972"/>
              <a:ext cx="45871" cy="51329"/>
            </a:xfrm>
            <a:custGeom>
              <a:avLst/>
              <a:gdLst/>
              <a:ahLst/>
              <a:cxnLst/>
              <a:rect l="l" t="t" r="r" b="b"/>
              <a:pathLst>
                <a:path w="1580" h="1768" extrusionOk="0">
                  <a:moveTo>
                    <a:pt x="846" y="1"/>
                  </a:moveTo>
                  <a:cubicBezTo>
                    <a:pt x="809" y="1"/>
                    <a:pt x="771" y="9"/>
                    <a:pt x="727" y="27"/>
                  </a:cubicBezTo>
                  <a:cubicBezTo>
                    <a:pt x="577" y="52"/>
                    <a:pt x="451" y="152"/>
                    <a:pt x="351" y="277"/>
                  </a:cubicBezTo>
                  <a:cubicBezTo>
                    <a:pt x="201" y="453"/>
                    <a:pt x="125" y="653"/>
                    <a:pt x="50" y="854"/>
                  </a:cubicBezTo>
                  <a:cubicBezTo>
                    <a:pt x="0" y="1029"/>
                    <a:pt x="25" y="1230"/>
                    <a:pt x="100" y="1405"/>
                  </a:cubicBezTo>
                  <a:cubicBezTo>
                    <a:pt x="176" y="1556"/>
                    <a:pt x="301" y="1681"/>
                    <a:pt x="451" y="1731"/>
                  </a:cubicBezTo>
                  <a:cubicBezTo>
                    <a:pt x="510" y="1756"/>
                    <a:pt x="565" y="1767"/>
                    <a:pt x="619" y="1767"/>
                  </a:cubicBezTo>
                  <a:cubicBezTo>
                    <a:pt x="727" y="1767"/>
                    <a:pt x="827" y="1723"/>
                    <a:pt x="927" y="1656"/>
                  </a:cubicBezTo>
                  <a:lnTo>
                    <a:pt x="953" y="1656"/>
                  </a:lnTo>
                  <a:cubicBezTo>
                    <a:pt x="953" y="1656"/>
                    <a:pt x="953" y="1656"/>
                    <a:pt x="953" y="1631"/>
                  </a:cubicBezTo>
                  <a:lnTo>
                    <a:pt x="978" y="1631"/>
                  </a:lnTo>
                  <a:cubicBezTo>
                    <a:pt x="1028" y="1581"/>
                    <a:pt x="1078" y="1531"/>
                    <a:pt x="1128" y="1481"/>
                  </a:cubicBezTo>
                  <a:cubicBezTo>
                    <a:pt x="1278" y="1305"/>
                    <a:pt x="1404" y="1130"/>
                    <a:pt x="1479" y="929"/>
                  </a:cubicBezTo>
                  <a:cubicBezTo>
                    <a:pt x="1579" y="578"/>
                    <a:pt x="1328" y="252"/>
                    <a:pt x="1053" y="77"/>
                  </a:cubicBezTo>
                  <a:cubicBezTo>
                    <a:pt x="972" y="28"/>
                    <a:pt x="912" y="1"/>
                    <a:pt x="846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2990905" y="2104963"/>
              <a:ext cx="24794" cy="29845"/>
            </a:xfrm>
            <a:custGeom>
              <a:avLst/>
              <a:gdLst/>
              <a:ahLst/>
              <a:cxnLst/>
              <a:rect l="l" t="t" r="r" b="b"/>
              <a:pathLst>
                <a:path w="854" h="1028" extrusionOk="0">
                  <a:moveTo>
                    <a:pt x="653" y="0"/>
                  </a:moveTo>
                  <a:cubicBezTo>
                    <a:pt x="653" y="0"/>
                    <a:pt x="653" y="0"/>
                    <a:pt x="653" y="25"/>
                  </a:cubicBezTo>
                  <a:cubicBezTo>
                    <a:pt x="577" y="351"/>
                    <a:pt x="302" y="677"/>
                    <a:pt x="1" y="852"/>
                  </a:cubicBezTo>
                  <a:cubicBezTo>
                    <a:pt x="1" y="852"/>
                    <a:pt x="1" y="852"/>
                    <a:pt x="26" y="877"/>
                  </a:cubicBezTo>
                  <a:cubicBezTo>
                    <a:pt x="51" y="903"/>
                    <a:pt x="101" y="953"/>
                    <a:pt x="126" y="953"/>
                  </a:cubicBezTo>
                  <a:cubicBezTo>
                    <a:pt x="151" y="978"/>
                    <a:pt x="176" y="978"/>
                    <a:pt x="201" y="1003"/>
                  </a:cubicBezTo>
                  <a:lnTo>
                    <a:pt x="226" y="1003"/>
                  </a:lnTo>
                  <a:cubicBezTo>
                    <a:pt x="226" y="1003"/>
                    <a:pt x="226" y="1003"/>
                    <a:pt x="252" y="1028"/>
                  </a:cubicBezTo>
                  <a:lnTo>
                    <a:pt x="427" y="1028"/>
                  </a:lnTo>
                  <a:cubicBezTo>
                    <a:pt x="427" y="1028"/>
                    <a:pt x="452" y="1003"/>
                    <a:pt x="477" y="1003"/>
                  </a:cubicBezTo>
                  <a:lnTo>
                    <a:pt x="502" y="1003"/>
                  </a:lnTo>
                  <a:cubicBezTo>
                    <a:pt x="502" y="1003"/>
                    <a:pt x="502" y="1003"/>
                    <a:pt x="527" y="978"/>
                  </a:cubicBezTo>
                  <a:cubicBezTo>
                    <a:pt x="552" y="978"/>
                    <a:pt x="552" y="953"/>
                    <a:pt x="577" y="953"/>
                  </a:cubicBezTo>
                  <a:cubicBezTo>
                    <a:pt x="602" y="928"/>
                    <a:pt x="653" y="877"/>
                    <a:pt x="703" y="852"/>
                  </a:cubicBezTo>
                  <a:cubicBezTo>
                    <a:pt x="728" y="802"/>
                    <a:pt x="753" y="752"/>
                    <a:pt x="778" y="727"/>
                  </a:cubicBezTo>
                  <a:cubicBezTo>
                    <a:pt x="803" y="677"/>
                    <a:pt x="828" y="652"/>
                    <a:pt x="828" y="577"/>
                  </a:cubicBezTo>
                  <a:cubicBezTo>
                    <a:pt x="828" y="552"/>
                    <a:pt x="853" y="552"/>
                    <a:pt x="853" y="527"/>
                  </a:cubicBezTo>
                  <a:cubicBezTo>
                    <a:pt x="853" y="527"/>
                    <a:pt x="853" y="502"/>
                    <a:pt x="853" y="502"/>
                  </a:cubicBezTo>
                  <a:cubicBezTo>
                    <a:pt x="853" y="502"/>
                    <a:pt x="853" y="476"/>
                    <a:pt x="853" y="476"/>
                  </a:cubicBezTo>
                  <a:cubicBezTo>
                    <a:pt x="853" y="451"/>
                    <a:pt x="853" y="426"/>
                    <a:pt x="853" y="401"/>
                  </a:cubicBezTo>
                  <a:cubicBezTo>
                    <a:pt x="853" y="401"/>
                    <a:pt x="853" y="376"/>
                    <a:pt x="853" y="376"/>
                  </a:cubicBezTo>
                  <a:cubicBezTo>
                    <a:pt x="853" y="326"/>
                    <a:pt x="828" y="301"/>
                    <a:pt x="828" y="251"/>
                  </a:cubicBezTo>
                  <a:cubicBezTo>
                    <a:pt x="828" y="251"/>
                    <a:pt x="803" y="226"/>
                    <a:pt x="828" y="226"/>
                  </a:cubicBezTo>
                  <a:lnTo>
                    <a:pt x="803" y="226"/>
                  </a:lnTo>
                  <a:cubicBezTo>
                    <a:pt x="803" y="201"/>
                    <a:pt x="803" y="201"/>
                    <a:pt x="778" y="176"/>
                  </a:cubicBezTo>
                  <a:cubicBezTo>
                    <a:pt x="778" y="151"/>
                    <a:pt x="753" y="126"/>
                    <a:pt x="728" y="101"/>
                  </a:cubicBezTo>
                  <a:cubicBezTo>
                    <a:pt x="728" y="101"/>
                    <a:pt x="703" y="75"/>
                    <a:pt x="703" y="50"/>
                  </a:cubicBezTo>
                  <a:cubicBezTo>
                    <a:pt x="703" y="50"/>
                    <a:pt x="678" y="50"/>
                    <a:pt x="678" y="25"/>
                  </a:cubicBezTo>
                  <a:cubicBezTo>
                    <a:pt x="678" y="25"/>
                    <a:pt x="653" y="25"/>
                    <a:pt x="653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2939982" y="2051108"/>
              <a:ext cx="41516" cy="52694"/>
            </a:xfrm>
            <a:custGeom>
              <a:avLst/>
              <a:gdLst/>
              <a:ahLst/>
              <a:cxnLst/>
              <a:rect l="l" t="t" r="r" b="b"/>
              <a:pathLst>
                <a:path w="1430" h="1815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3" y="101"/>
                    <a:pt x="828" y="226"/>
                    <a:pt x="777" y="326"/>
                  </a:cubicBezTo>
                  <a:cubicBezTo>
                    <a:pt x="652" y="652"/>
                    <a:pt x="427" y="978"/>
                    <a:pt x="126" y="1179"/>
                  </a:cubicBezTo>
                  <a:cubicBezTo>
                    <a:pt x="76" y="1204"/>
                    <a:pt x="51" y="1229"/>
                    <a:pt x="0" y="1254"/>
                  </a:cubicBezTo>
                  <a:cubicBezTo>
                    <a:pt x="0" y="1279"/>
                    <a:pt x="0" y="1279"/>
                    <a:pt x="0" y="1304"/>
                  </a:cubicBezTo>
                  <a:cubicBezTo>
                    <a:pt x="26" y="1429"/>
                    <a:pt x="51" y="1529"/>
                    <a:pt x="126" y="1630"/>
                  </a:cubicBezTo>
                  <a:cubicBezTo>
                    <a:pt x="211" y="1764"/>
                    <a:pt x="343" y="1815"/>
                    <a:pt x="483" y="1815"/>
                  </a:cubicBezTo>
                  <a:cubicBezTo>
                    <a:pt x="631" y="1815"/>
                    <a:pt x="787" y="1757"/>
                    <a:pt x="903" y="1680"/>
                  </a:cubicBezTo>
                  <a:cubicBezTo>
                    <a:pt x="1204" y="1529"/>
                    <a:pt x="1379" y="1229"/>
                    <a:pt x="1429" y="903"/>
                  </a:cubicBezTo>
                  <a:cubicBezTo>
                    <a:pt x="1429" y="878"/>
                    <a:pt x="1429" y="853"/>
                    <a:pt x="1429" y="828"/>
                  </a:cubicBezTo>
                  <a:cubicBezTo>
                    <a:pt x="1429" y="828"/>
                    <a:pt x="1429" y="803"/>
                    <a:pt x="1429" y="778"/>
                  </a:cubicBezTo>
                  <a:cubicBezTo>
                    <a:pt x="1429" y="502"/>
                    <a:pt x="1304" y="251"/>
                    <a:pt x="1103" y="101"/>
                  </a:cubicBezTo>
                  <a:cubicBezTo>
                    <a:pt x="1003" y="51"/>
                    <a:pt x="928" y="26"/>
                    <a:pt x="828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2963266" y="2079501"/>
              <a:ext cx="40036" cy="45871"/>
            </a:xfrm>
            <a:custGeom>
              <a:avLst/>
              <a:gdLst/>
              <a:ahLst/>
              <a:cxnLst/>
              <a:rect l="l" t="t" r="r" b="b"/>
              <a:pathLst>
                <a:path w="1379" h="1580" extrusionOk="0">
                  <a:moveTo>
                    <a:pt x="878" y="0"/>
                  </a:moveTo>
                  <a:cubicBezTo>
                    <a:pt x="803" y="451"/>
                    <a:pt x="502" y="852"/>
                    <a:pt x="76" y="1028"/>
                  </a:cubicBezTo>
                  <a:cubicBezTo>
                    <a:pt x="51" y="1028"/>
                    <a:pt x="26" y="1053"/>
                    <a:pt x="1" y="1053"/>
                  </a:cubicBezTo>
                  <a:cubicBezTo>
                    <a:pt x="1" y="1078"/>
                    <a:pt x="1" y="1078"/>
                    <a:pt x="26" y="1103"/>
                  </a:cubicBezTo>
                  <a:cubicBezTo>
                    <a:pt x="76" y="1203"/>
                    <a:pt x="151" y="1328"/>
                    <a:pt x="251" y="1429"/>
                  </a:cubicBezTo>
                  <a:cubicBezTo>
                    <a:pt x="326" y="1504"/>
                    <a:pt x="427" y="1579"/>
                    <a:pt x="552" y="1579"/>
                  </a:cubicBezTo>
                  <a:cubicBezTo>
                    <a:pt x="677" y="1579"/>
                    <a:pt x="803" y="1504"/>
                    <a:pt x="928" y="1429"/>
                  </a:cubicBezTo>
                  <a:cubicBezTo>
                    <a:pt x="1153" y="1278"/>
                    <a:pt x="1354" y="978"/>
                    <a:pt x="1354" y="702"/>
                  </a:cubicBezTo>
                  <a:cubicBezTo>
                    <a:pt x="1379" y="451"/>
                    <a:pt x="1254" y="226"/>
                    <a:pt x="1053" y="100"/>
                  </a:cubicBezTo>
                  <a:cubicBezTo>
                    <a:pt x="978" y="50"/>
                    <a:pt x="928" y="25"/>
                    <a:pt x="87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2905056" y="2022540"/>
              <a:ext cx="59691" cy="66484"/>
            </a:xfrm>
            <a:custGeom>
              <a:avLst/>
              <a:gdLst/>
              <a:ahLst/>
              <a:cxnLst/>
              <a:rect l="l" t="t" r="r" b="b"/>
              <a:pathLst>
                <a:path w="2056" h="2290" extrusionOk="0">
                  <a:moveTo>
                    <a:pt x="1749" y="844"/>
                  </a:moveTo>
                  <a:cubicBezTo>
                    <a:pt x="1751" y="860"/>
                    <a:pt x="1755" y="876"/>
                    <a:pt x="1762" y="891"/>
                  </a:cubicBezTo>
                  <a:lnTo>
                    <a:pt x="1762" y="891"/>
                  </a:lnTo>
                  <a:cubicBezTo>
                    <a:pt x="1758" y="875"/>
                    <a:pt x="1754" y="859"/>
                    <a:pt x="1749" y="844"/>
                  </a:cubicBezTo>
                  <a:close/>
                  <a:moveTo>
                    <a:pt x="1102" y="1"/>
                  </a:moveTo>
                  <a:cubicBezTo>
                    <a:pt x="1070" y="1"/>
                    <a:pt x="1037" y="3"/>
                    <a:pt x="1003" y="7"/>
                  </a:cubicBezTo>
                  <a:cubicBezTo>
                    <a:pt x="802" y="32"/>
                    <a:pt x="627" y="132"/>
                    <a:pt x="477" y="283"/>
                  </a:cubicBezTo>
                  <a:cubicBezTo>
                    <a:pt x="452" y="308"/>
                    <a:pt x="401" y="358"/>
                    <a:pt x="351" y="433"/>
                  </a:cubicBezTo>
                  <a:cubicBezTo>
                    <a:pt x="326" y="483"/>
                    <a:pt x="276" y="559"/>
                    <a:pt x="251" y="609"/>
                  </a:cubicBezTo>
                  <a:cubicBezTo>
                    <a:pt x="201" y="709"/>
                    <a:pt x="151" y="834"/>
                    <a:pt x="101" y="934"/>
                  </a:cubicBezTo>
                  <a:cubicBezTo>
                    <a:pt x="26" y="1185"/>
                    <a:pt x="0" y="1436"/>
                    <a:pt x="101" y="1686"/>
                  </a:cubicBezTo>
                  <a:cubicBezTo>
                    <a:pt x="221" y="2022"/>
                    <a:pt x="548" y="2289"/>
                    <a:pt x="883" y="2289"/>
                  </a:cubicBezTo>
                  <a:cubicBezTo>
                    <a:pt x="898" y="2289"/>
                    <a:pt x="913" y="2289"/>
                    <a:pt x="928" y="2288"/>
                  </a:cubicBezTo>
                  <a:cubicBezTo>
                    <a:pt x="928" y="2238"/>
                    <a:pt x="928" y="2188"/>
                    <a:pt x="928" y="2138"/>
                  </a:cubicBezTo>
                  <a:cubicBezTo>
                    <a:pt x="928" y="2050"/>
                    <a:pt x="997" y="2006"/>
                    <a:pt x="1066" y="2006"/>
                  </a:cubicBezTo>
                  <a:cubicBezTo>
                    <a:pt x="1135" y="2006"/>
                    <a:pt x="1203" y="2050"/>
                    <a:pt x="1203" y="2138"/>
                  </a:cubicBezTo>
                  <a:cubicBezTo>
                    <a:pt x="1203" y="2188"/>
                    <a:pt x="1203" y="2213"/>
                    <a:pt x="1203" y="2238"/>
                  </a:cubicBezTo>
                  <a:cubicBezTo>
                    <a:pt x="1254" y="2213"/>
                    <a:pt x="1279" y="2188"/>
                    <a:pt x="1329" y="2163"/>
                  </a:cubicBezTo>
                  <a:cubicBezTo>
                    <a:pt x="1630" y="1962"/>
                    <a:pt x="1855" y="1636"/>
                    <a:pt x="1980" y="1310"/>
                  </a:cubicBezTo>
                  <a:cubicBezTo>
                    <a:pt x="2031" y="1210"/>
                    <a:pt x="2056" y="1085"/>
                    <a:pt x="2031" y="985"/>
                  </a:cubicBezTo>
                  <a:cubicBezTo>
                    <a:pt x="2031" y="985"/>
                    <a:pt x="2006" y="960"/>
                    <a:pt x="2006" y="960"/>
                  </a:cubicBezTo>
                  <a:lnTo>
                    <a:pt x="1880" y="960"/>
                  </a:lnTo>
                  <a:cubicBezTo>
                    <a:pt x="1820" y="960"/>
                    <a:pt x="1781" y="930"/>
                    <a:pt x="1762" y="891"/>
                  </a:cubicBezTo>
                  <a:lnTo>
                    <a:pt x="1762" y="891"/>
                  </a:lnTo>
                  <a:cubicBezTo>
                    <a:pt x="1784" y="985"/>
                    <a:pt x="1784" y="1084"/>
                    <a:pt x="1755" y="1185"/>
                  </a:cubicBezTo>
                  <a:cubicBezTo>
                    <a:pt x="1680" y="1386"/>
                    <a:pt x="1554" y="1561"/>
                    <a:pt x="1404" y="1737"/>
                  </a:cubicBezTo>
                  <a:cubicBezTo>
                    <a:pt x="1354" y="1787"/>
                    <a:pt x="1304" y="1837"/>
                    <a:pt x="1254" y="1887"/>
                  </a:cubicBezTo>
                  <a:lnTo>
                    <a:pt x="1229" y="1887"/>
                  </a:lnTo>
                  <a:cubicBezTo>
                    <a:pt x="1229" y="1912"/>
                    <a:pt x="1229" y="1912"/>
                    <a:pt x="1229" y="1912"/>
                  </a:cubicBezTo>
                  <a:lnTo>
                    <a:pt x="1203" y="1912"/>
                  </a:lnTo>
                  <a:cubicBezTo>
                    <a:pt x="1103" y="1979"/>
                    <a:pt x="1003" y="2023"/>
                    <a:pt x="895" y="2023"/>
                  </a:cubicBezTo>
                  <a:cubicBezTo>
                    <a:pt x="841" y="2023"/>
                    <a:pt x="786" y="2012"/>
                    <a:pt x="727" y="1987"/>
                  </a:cubicBezTo>
                  <a:cubicBezTo>
                    <a:pt x="577" y="1937"/>
                    <a:pt x="452" y="1812"/>
                    <a:pt x="376" y="1661"/>
                  </a:cubicBezTo>
                  <a:cubicBezTo>
                    <a:pt x="301" y="1486"/>
                    <a:pt x="276" y="1285"/>
                    <a:pt x="326" y="1110"/>
                  </a:cubicBezTo>
                  <a:cubicBezTo>
                    <a:pt x="401" y="909"/>
                    <a:pt x="477" y="709"/>
                    <a:pt x="627" y="533"/>
                  </a:cubicBezTo>
                  <a:cubicBezTo>
                    <a:pt x="727" y="408"/>
                    <a:pt x="828" y="308"/>
                    <a:pt x="1003" y="283"/>
                  </a:cubicBezTo>
                  <a:cubicBezTo>
                    <a:pt x="1047" y="265"/>
                    <a:pt x="1085" y="257"/>
                    <a:pt x="1122" y="257"/>
                  </a:cubicBezTo>
                  <a:cubicBezTo>
                    <a:pt x="1188" y="257"/>
                    <a:pt x="1248" y="284"/>
                    <a:pt x="1329" y="333"/>
                  </a:cubicBezTo>
                  <a:cubicBezTo>
                    <a:pt x="1512" y="449"/>
                    <a:pt x="1683" y="632"/>
                    <a:pt x="1749" y="844"/>
                  </a:cubicBezTo>
                  <a:lnTo>
                    <a:pt x="1749" y="844"/>
                  </a:lnTo>
                  <a:cubicBezTo>
                    <a:pt x="1743" y="774"/>
                    <a:pt x="1787" y="697"/>
                    <a:pt x="1880" y="684"/>
                  </a:cubicBezTo>
                  <a:lnTo>
                    <a:pt x="1955" y="684"/>
                  </a:lnTo>
                  <a:cubicBezTo>
                    <a:pt x="1880" y="458"/>
                    <a:pt x="1705" y="283"/>
                    <a:pt x="1504" y="132"/>
                  </a:cubicBezTo>
                  <a:cubicBezTo>
                    <a:pt x="1380" y="49"/>
                    <a:pt x="1255" y="1"/>
                    <a:pt x="1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2931969" y="2075117"/>
              <a:ext cx="56788" cy="36407"/>
            </a:xfrm>
            <a:custGeom>
              <a:avLst/>
              <a:gdLst/>
              <a:ahLst/>
              <a:cxnLst/>
              <a:rect l="l" t="t" r="r" b="b"/>
              <a:pathLst>
                <a:path w="1956" h="1254" extrusionOk="0">
                  <a:moveTo>
                    <a:pt x="1705" y="1"/>
                  </a:moveTo>
                  <a:cubicBezTo>
                    <a:pt x="1705" y="26"/>
                    <a:pt x="1705" y="51"/>
                    <a:pt x="1705" y="76"/>
                  </a:cubicBezTo>
                  <a:cubicBezTo>
                    <a:pt x="1655" y="402"/>
                    <a:pt x="1480" y="702"/>
                    <a:pt x="1179" y="853"/>
                  </a:cubicBezTo>
                  <a:cubicBezTo>
                    <a:pt x="1063" y="930"/>
                    <a:pt x="907" y="988"/>
                    <a:pt x="759" y="988"/>
                  </a:cubicBezTo>
                  <a:cubicBezTo>
                    <a:pt x="619" y="988"/>
                    <a:pt x="487" y="937"/>
                    <a:pt x="402" y="803"/>
                  </a:cubicBezTo>
                  <a:cubicBezTo>
                    <a:pt x="327" y="702"/>
                    <a:pt x="302" y="602"/>
                    <a:pt x="276" y="477"/>
                  </a:cubicBezTo>
                  <a:cubicBezTo>
                    <a:pt x="276" y="452"/>
                    <a:pt x="276" y="452"/>
                    <a:pt x="276" y="427"/>
                  </a:cubicBezTo>
                  <a:cubicBezTo>
                    <a:pt x="276" y="402"/>
                    <a:pt x="276" y="377"/>
                    <a:pt x="276" y="327"/>
                  </a:cubicBezTo>
                  <a:cubicBezTo>
                    <a:pt x="276" y="239"/>
                    <a:pt x="208" y="195"/>
                    <a:pt x="139" y="195"/>
                  </a:cubicBezTo>
                  <a:cubicBezTo>
                    <a:pt x="70" y="195"/>
                    <a:pt x="1" y="239"/>
                    <a:pt x="1" y="327"/>
                  </a:cubicBezTo>
                  <a:cubicBezTo>
                    <a:pt x="1" y="377"/>
                    <a:pt x="1" y="427"/>
                    <a:pt x="1" y="477"/>
                  </a:cubicBezTo>
                  <a:cubicBezTo>
                    <a:pt x="26" y="627"/>
                    <a:pt x="76" y="803"/>
                    <a:pt x="151" y="928"/>
                  </a:cubicBezTo>
                  <a:cubicBezTo>
                    <a:pt x="302" y="1179"/>
                    <a:pt x="552" y="1254"/>
                    <a:pt x="803" y="1254"/>
                  </a:cubicBezTo>
                  <a:cubicBezTo>
                    <a:pt x="778" y="1229"/>
                    <a:pt x="778" y="1179"/>
                    <a:pt x="753" y="1154"/>
                  </a:cubicBezTo>
                  <a:cubicBezTo>
                    <a:pt x="722" y="1048"/>
                    <a:pt x="811" y="979"/>
                    <a:pt x="896" y="979"/>
                  </a:cubicBezTo>
                  <a:cubicBezTo>
                    <a:pt x="953" y="979"/>
                    <a:pt x="1008" y="1009"/>
                    <a:pt x="1028" y="1078"/>
                  </a:cubicBezTo>
                  <a:cubicBezTo>
                    <a:pt x="1028" y="1129"/>
                    <a:pt x="1053" y="1154"/>
                    <a:pt x="1079" y="1204"/>
                  </a:cubicBezTo>
                  <a:cubicBezTo>
                    <a:pt x="1104" y="1204"/>
                    <a:pt x="1129" y="1179"/>
                    <a:pt x="1154" y="1179"/>
                  </a:cubicBezTo>
                  <a:cubicBezTo>
                    <a:pt x="1580" y="1003"/>
                    <a:pt x="1881" y="602"/>
                    <a:pt x="1956" y="151"/>
                  </a:cubicBezTo>
                  <a:cubicBezTo>
                    <a:pt x="1906" y="126"/>
                    <a:pt x="1855" y="126"/>
                    <a:pt x="1805" y="101"/>
                  </a:cubicBezTo>
                  <a:cubicBezTo>
                    <a:pt x="1755" y="101"/>
                    <a:pt x="1705" y="5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2954527" y="2042369"/>
              <a:ext cx="34955" cy="31326"/>
            </a:xfrm>
            <a:custGeom>
              <a:avLst/>
              <a:gdLst/>
              <a:ahLst/>
              <a:cxnLst/>
              <a:rect l="l" t="t" r="r" b="b"/>
              <a:pathLst>
                <a:path w="1204" h="1079" extrusionOk="0">
                  <a:moveTo>
                    <a:pt x="176" y="1"/>
                  </a:moveTo>
                  <a:cubicBezTo>
                    <a:pt x="1" y="26"/>
                    <a:pt x="1" y="277"/>
                    <a:pt x="176" y="277"/>
                  </a:cubicBezTo>
                  <a:lnTo>
                    <a:pt x="302" y="277"/>
                  </a:lnTo>
                  <a:cubicBezTo>
                    <a:pt x="302" y="277"/>
                    <a:pt x="327" y="302"/>
                    <a:pt x="327" y="302"/>
                  </a:cubicBezTo>
                  <a:cubicBezTo>
                    <a:pt x="427" y="327"/>
                    <a:pt x="502" y="352"/>
                    <a:pt x="602" y="402"/>
                  </a:cubicBezTo>
                  <a:cubicBezTo>
                    <a:pt x="803" y="552"/>
                    <a:pt x="928" y="803"/>
                    <a:pt x="928" y="1079"/>
                  </a:cubicBezTo>
                  <a:cubicBezTo>
                    <a:pt x="949" y="1017"/>
                    <a:pt x="986" y="972"/>
                    <a:pt x="1055" y="972"/>
                  </a:cubicBezTo>
                  <a:cubicBezTo>
                    <a:pt x="1070" y="972"/>
                    <a:pt x="1086" y="974"/>
                    <a:pt x="1104" y="978"/>
                  </a:cubicBezTo>
                  <a:cubicBezTo>
                    <a:pt x="1129" y="978"/>
                    <a:pt x="1179" y="1003"/>
                    <a:pt x="1204" y="1003"/>
                  </a:cubicBezTo>
                  <a:cubicBezTo>
                    <a:pt x="1179" y="753"/>
                    <a:pt x="1078" y="502"/>
                    <a:pt x="878" y="302"/>
                  </a:cubicBezTo>
                  <a:cubicBezTo>
                    <a:pt x="728" y="126"/>
                    <a:pt x="502" y="2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2952930" y="2070559"/>
              <a:ext cx="57659" cy="62623"/>
            </a:xfrm>
            <a:custGeom>
              <a:avLst/>
              <a:gdLst/>
              <a:ahLst/>
              <a:cxnLst/>
              <a:rect l="l" t="t" r="r" b="b"/>
              <a:pathLst>
                <a:path w="1986" h="2157" extrusionOk="0">
                  <a:moveTo>
                    <a:pt x="1096" y="1840"/>
                  </a:moveTo>
                  <a:lnTo>
                    <a:pt x="1096" y="1840"/>
                  </a:lnTo>
                  <a:cubicBezTo>
                    <a:pt x="1089" y="1842"/>
                    <a:pt x="1081" y="1845"/>
                    <a:pt x="1074" y="1849"/>
                  </a:cubicBezTo>
                  <a:lnTo>
                    <a:pt x="1074" y="1849"/>
                  </a:lnTo>
                  <a:cubicBezTo>
                    <a:pt x="1082" y="1846"/>
                    <a:pt x="1089" y="1843"/>
                    <a:pt x="1096" y="1840"/>
                  </a:cubicBezTo>
                  <a:close/>
                  <a:moveTo>
                    <a:pt x="1110" y="1"/>
                  </a:moveTo>
                  <a:cubicBezTo>
                    <a:pt x="1041" y="1"/>
                    <a:pt x="1004" y="46"/>
                    <a:pt x="983" y="108"/>
                  </a:cubicBezTo>
                  <a:cubicBezTo>
                    <a:pt x="983" y="133"/>
                    <a:pt x="983" y="158"/>
                    <a:pt x="983" y="158"/>
                  </a:cubicBezTo>
                  <a:cubicBezTo>
                    <a:pt x="1008" y="208"/>
                    <a:pt x="1033" y="258"/>
                    <a:pt x="1083" y="258"/>
                  </a:cubicBezTo>
                  <a:cubicBezTo>
                    <a:pt x="1133" y="283"/>
                    <a:pt x="1184" y="283"/>
                    <a:pt x="1234" y="308"/>
                  </a:cubicBezTo>
                  <a:cubicBezTo>
                    <a:pt x="1284" y="333"/>
                    <a:pt x="1334" y="358"/>
                    <a:pt x="1409" y="408"/>
                  </a:cubicBezTo>
                  <a:cubicBezTo>
                    <a:pt x="1610" y="534"/>
                    <a:pt x="1735" y="759"/>
                    <a:pt x="1710" y="1010"/>
                  </a:cubicBezTo>
                  <a:cubicBezTo>
                    <a:pt x="1710" y="1286"/>
                    <a:pt x="1509" y="1586"/>
                    <a:pt x="1284" y="1737"/>
                  </a:cubicBezTo>
                  <a:cubicBezTo>
                    <a:pt x="1221" y="1774"/>
                    <a:pt x="1159" y="1812"/>
                    <a:pt x="1096" y="1840"/>
                  </a:cubicBezTo>
                  <a:lnTo>
                    <a:pt x="1096" y="1840"/>
                  </a:lnTo>
                  <a:cubicBezTo>
                    <a:pt x="1106" y="1837"/>
                    <a:pt x="1115" y="1836"/>
                    <a:pt x="1125" y="1836"/>
                  </a:cubicBezTo>
                  <a:cubicBezTo>
                    <a:pt x="1170" y="1836"/>
                    <a:pt x="1218" y="1864"/>
                    <a:pt x="1234" y="1912"/>
                  </a:cubicBezTo>
                  <a:cubicBezTo>
                    <a:pt x="1259" y="1937"/>
                    <a:pt x="1259" y="1962"/>
                    <a:pt x="1284" y="1987"/>
                  </a:cubicBezTo>
                  <a:cubicBezTo>
                    <a:pt x="1284" y="2012"/>
                    <a:pt x="1309" y="2012"/>
                    <a:pt x="1309" y="2037"/>
                  </a:cubicBezTo>
                  <a:cubicBezTo>
                    <a:pt x="1610" y="1862"/>
                    <a:pt x="1885" y="1536"/>
                    <a:pt x="1961" y="1210"/>
                  </a:cubicBezTo>
                  <a:lnTo>
                    <a:pt x="1961" y="1185"/>
                  </a:lnTo>
                  <a:cubicBezTo>
                    <a:pt x="1935" y="1185"/>
                    <a:pt x="1935" y="1160"/>
                    <a:pt x="1910" y="1160"/>
                  </a:cubicBezTo>
                  <a:cubicBezTo>
                    <a:pt x="1910" y="1135"/>
                    <a:pt x="1885" y="1135"/>
                    <a:pt x="1885" y="1110"/>
                  </a:cubicBezTo>
                  <a:cubicBezTo>
                    <a:pt x="1860" y="1110"/>
                    <a:pt x="1860" y="1085"/>
                    <a:pt x="1835" y="1085"/>
                  </a:cubicBezTo>
                  <a:cubicBezTo>
                    <a:pt x="1810" y="1060"/>
                    <a:pt x="1810" y="1060"/>
                    <a:pt x="1785" y="1060"/>
                  </a:cubicBezTo>
                  <a:cubicBezTo>
                    <a:pt x="1656" y="974"/>
                    <a:pt x="1731" y="794"/>
                    <a:pt x="1850" y="794"/>
                  </a:cubicBezTo>
                  <a:cubicBezTo>
                    <a:pt x="1869" y="794"/>
                    <a:pt x="1890" y="799"/>
                    <a:pt x="1910" y="809"/>
                  </a:cubicBezTo>
                  <a:cubicBezTo>
                    <a:pt x="1935" y="834"/>
                    <a:pt x="1961" y="834"/>
                    <a:pt x="1986" y="859"/>
                  </a:cubicBezTo>
                  <a:cubicBezTo>
                    <a:pt x="1961" y="634"/>
                    <a:pt x="1835" y="433"/>
                    <a:pt x="1685" y="283"/>
                  </a:cubicBezTo>
                  <a:cubicBezTo>
                    <a:pt x="1560" y="183"/>
                    <a:pt x="1409" y="83"/>
                    <a:pt x="1259" y="32"/>
                  </a:cubicBezTo>
                  <a:cubicBezTo>
                    <a:pt x="1234" y="32"/>
                    <a:pt x="1184" y="7"/>
                    <a:pt x="1159" y="7"/>
                  </a:cubicBezTo>
                  <a:cubicBezTo>
                    <a:pt x="1141" y="3"/>
                    <a:pt x="1125" y="1"/>
                    <a:pt x="1110" y="1"/>
                  </a:cubicBezTo>
                  <a:close/>
                  <a:moveTo>
                    <a:pt x="174" y="1136"/>
                  </a:moveTo>
                  <a:cubicBezTo>
                    <a:pt x="89" y="1136"/>
                    <a:pt x="0" y="1205"/>
                    <a:pt x="31" y="1311"/>
                  </a:cubicBezTo>
                  <a:cubicBezTo>
                    <a:pt x="56" y="1336"/>
                    <a:pt x="56" y="1386"/>
                    <a:pt x="81" y="1411"/>
                  </a:cubicBezTo>
                  <a:cubicBezTo>
                    <a:pt x="156" y="1586"/>
                    <a:pt x="256" y="1762"/>
                    <a:pt x="382" y="1887"/>
                  </a:cubicBezTo>
                  <a:cubicBezTo>
                    <a:pt x="482" y="2012"/>
                    <a:pt x="632" y="2113"/>
                    <a:pt x="783" y="2138"/>
                  </a:cubicBezTo>
                  <a:cubicBezTo>
                    <a:pt x="833" y="2150"/>
                    <a:pt x="877" y="2156"/>
                    <a:pt x="920" y="2156"/>
                  </a:cubicBezTo>
                  <a:cubicBezTo>
                    <a:pt x="964" y="2156"/>
                    <a:pt x="1008" y="2150"/>
                    <a:pt x="1058" y="2138"/>
                  </a:cubicBezTo>
                  <a:cubicBezTo>
                    <a:pt x="1033" y="2113"/>
                    <a:pt x="1008" y="2088"/>
                    <a:pt x="1008" y="2037"/>
                  </a:cubicBezTo>
                  <a:cubicBezTo>
                    <a:pt x="958" y="1987"/>
                    <a:pt x="983" y="1887"/>
                    <a:pt x="1058" y="1862"/>
                  </a:cubicBezTo>
                  <a:cubicBezTo>
                    <a:pt x="1063" y="1857"/>
                    <a:pt x="1069" y="1853"/>
                    <a:pt x="1074" y="1849"/>
                  </a:cubicBezTo>
                  <a:lnTo>
                    <a:pt x="1074" y="1849"/>
                  </a:lnTo>
                  <a:cubicBezTo>
                    <a:pt x="1019" y="1872"/>
                    <a:pt x="963" y="1887"/>
                    <a:pt x="908" y="1887"/>
                  </a:cubicBezTo>
                  <a:cubicBezTo>
                    <a:pt x="783" y="1887"/>
                    <a:pt x="682" y="1812"/>
                    <a:pt x="607" y="1737"/>
                  </a:cubicBezTo>
                  <a:cubicBezTo>
                    <a:pt x="507" y="1636"/>
                    <a:pt x="432" y="1511"/>
                    <a:pt x="382" y="1411"/>
                  </a:cubicBezTo>
                  <a:cubicBezTo>
                    <a:pt x="357" y="1386"/>
                    <a:pt x="357" y="1361"/>
                    <a:pt x="357" y="1361"/>
                  </a:cubicBezTo>
                  <a:cubicBezTo>
                    <a:pt x="331" y="1311"/>
                    <a:pt x="306" y="1286"/>
                    <a:pt x="306" y="1235"/>
                  </a:cubicBezTo>
                  <a:cubicBezTo>
                    <a:pt x="286" y="1166"/>
                    <a:pt x="231" y="1136"/>
                    <a:pt x="174" y="1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2980743" y="2093611"/>
              <a:ext cx="43665" cy="49210"/>
            </a:xfrm>
            <a:custGeom>
              <a:avLst/>
              <a:gdLst/>
              <a:ahLst/>
              <a:cxnLst/>
              <a:rect l="l" t="t" r="r" b="b"/>
              <a:pathLst>
                <a:path w="1504" h="1695" extrusionOk="0">
                  <a:moveTo>
                    <a:pt x="892" y="0"/>
                  </a:moveTo>
                  <a:cubicBezTo>
                    <a:pt x="773" y="0"/>
                    <a:pt x="698" y="180"/>
                    <a:pt x="827" y="266"/>
                  </a:cubicBezTo>
                  <a:cubicBezTo>
                    <a:pt x="852" y="266"/>
                    <a:pt x="852" y="266"/>
                    <a:pt x="877" y="291"/>
                  </a:cubicBezTo>
                  <a:cubicBezTo>
                    <a:pt x="902" y="291"/>
                    <a:pt x="902" y="316"/>
                    <a:pt x="927" y="316"/>
                  </a:cubicBezTo>
                  <a:cubicBezTo>
                    <a:pt x="927" y="341"/>
                    <a:pt x="952" y="341"/>
                    <a:pt x="952" y="366"/>
                  </a:cubicBezTo>
                  <a:cubicBezTo>
                    <a:pt x="977" y="366"/>
                    <a:pt x="977" y="391"/>
                    <a:pt x="1003" y="391"/>
                  </a:cubicBezTo>
                  <a:cubicBezTo>
                    <a:pt x="1003" y="416"/>
                    <a:pt x="1028" y="416"/>
                    <a:pt x="1028" y="416"/>
                  </a:cubicBezTo>
                  <a:cubicBezTo>
                    <a:pt x="1028" y="441"/>
                    <a:pt x="1053" y="441"/>
                    <a:pt x="1053" y="441"/>
                  </a:cubicBezTo>
                  <a:cubicBezTo>
                    <a:pt x="1053" y="466"/>
                    <a:pt x="1078" y="492"/>
                    <a:pt x="1078" y="492"/>
                  </a:cubicBezTo>
                  <a:cubicBezTo>
                    <a:pt x="1103" y="517"/>
                    <a:pt x="1128" y="542"/>
                    <a:pt x="1128" y="567"/>
                  </a:cubicBezTo>
                  <a:cubicBezTo>
                    <a:pt x="1153" y="592"/>
                    <a:pt x="1153" y="592"/>
                    <a:pt x="1153" y="617"/>
                  </a:cubicBezTo>
                  <a:lnTo>
                    <a:pt x="1178" y="617"/>
                  </a:lnTo>
                  <a:cubicBezTo>
                    <a:pt x="1153" y="617"/>
                    <a:pt x="1178" y="642"/>
                    <a:pt x="1178" y="642"/>
                  </a:cubicBezTo>
                  <a:cubicBezTo>
                    <a:pt x="1178" y="692"/>
                    <a:pt x="1203" y="717"/>
                    <a:pt x="1203" y="767"/>
                  </a:cubicBezTo>
                  <a:cubicBezTo>
                    <a:pt x="1203" y="767"/>
                    <a:pt x="1203" y="792"/>
                    <a:pt x="1203" y="792"/>
                  </a:cubicBezTo>
                  <a:cubicBezTo>
                    <a:pt x="1203" y="817"/>
                    <a:pt x="1203" y="842"/>
                    <a:pt x="1203" y="867"/>
                  </a:cubicBezTo>
                  <a:cubicBezTo>
                    <a:pt x="1203" y="867"/>
                    <a:pt x="1203" y="893"/>
                    <a:pt x="1203" y="893"/>
                  </a:cubicBezTo>
                  <a:cubicBezTo>
                    <a:pt x="1203" y="893"/>
                    <a:pt x="1203" y="918"/>
                    <a:pt x="1203" y="918"/>
                  </a:cubicBezTo>
                  <a:cubicBezTo>
                    <a:pt x="1203" y="943"/>
                    <a:pt x="1178" y="943"/>
                    <a:pt x="1178" y="968"/>
                  </a:cubicBezTo>
                  <a:cubicBezTo>
                    <a:pt x="1178" y="1018"/>
                    <a:pt x="1153" y="1068"/>
                    <a:pt x="1128" y="1118"/>
                  </a:cubicBezTo>
                  <a:cubicBezTo>
                    <a:pt x="1103" y="1143"/>
                    <a:pt x="1078" y="1193"/>
                    <a:pt x="1053" y="1243"/>
                  </a:cubicBezTo>
                  <a:cubicBezTo>
                    <a:pt x="1003" y="1268"/>
                    <a:pt x="952" y="1319"/>
                    <a:pt x="927" y="1344"/>
                  </a:cubicBezTo>
                  <a:cubicBezTo>
                    <a:pt x="902" y="1344"/>
                    <a:pt x="902" y="1369"/>
                    <a:pt x="877" y="1369"/>
                  </a:cubicBezTo>
                  <a:cubicBezTo>
                    <a:pt x="852" y="1394"/>
                    <a:pt x="852" y="1394"/>
                    <a:pt x="852" y="1394"/>
                  </a:cubicBezTo>
                  <a:lnTo>
                    <a:pt x="827" y="1394"/>
                  </a:lnTo>
                  <a:cubicBezTo>
                    <a:pt x="802" y="1394"/>
                    <a:pt x="777" y="1419"/>
                    <a:pt x="777" y="1419"/>
                  </a:cubicBezTo>
                  <a:lnTo>
                    <a:pt x="602" y="1419"/>
                  </a:lnTo>
                  <a:cubicBezTo>
                    <a:pt x="576" y="1394"/>
                    <a:pt x="576" y="1394"/>
                    <a:pt x="576" y="1394"/>
                  </a:cubicBezTo>
                  <a:lnTo>
                    <a:pt x="551" y="1394"/>
                  </a:lnTo>
                  <a:cubicBezTo>
                    <a:pt x="526" y="1369"/>
                    <a:pt x="501" y="1369"/>
                    <a:pt x="476" y="1344"/>
                  </a:cubicBezTo>
                  <a:cubicBezTo>
                    <a:pt x="451" y="1344"/>
                    <a:pt x="401" y="1294"/>
                    <a:pt x="376" y="1268"/>
                  </a:cubicBezTo>
                  <a:cubicBezTo>
                    <a:pt x="351" y="1243"/>
                    <a:pt x="351" y="1243"/>
                    <a:pt x="351" y="1243"/>
                  </a:cubicBezTo>
                  <a:cubicBezTo>
                    <a:pt x="351" y="1218"/>
                    <a:pt x="326" y="1218"/>
                    <a:pt x="326" y="1193"/>
                  </a:cubicBezTo>
                  <a:cubicBezTo>
                    <a:pt x="301" y="1168"/>
                    <a:pt x="301" y="1143"/>
                    <a:pt x="276" y="1118"/>
                  </a:cubicBezTo>
                  <a:cubicBezTo>
                    <a:pt x="260" y="1070"/>
                    <a:pt x="212" y="1042"/>
                    <a:pt x="167" y="1042"/>
                  </a:cubicBezTo>
                  <a:cubicBezTo>
                    <a:pt x="142" y="1042"/>
                    <a:pt x="118" y="1050"/>
                    <a:pt x="100" y="1068"/>
                  </a:cubicBezTo>
                  <a:cubicBezTo>
                    <a:pt x="25" y="1093"/>
                    <a:pt x="0" y="1193"/>
                    <a:pt x="50" y="1243"/>
                  </a:cubicBezTo>
                  <a:cubicBezTo>
                    <a:pt x="50" y="1294"/>
                    <a:pt x="75" y="1319"/>
                    <a:pt x="100" y="1344"/>
                  </a:cubicBezTo>
                  <a:cubicBezTo>
                    <a:pt x="226" y="1519"/>
                    <a:pt x="401" y="1644"/>
                    <a:pt x="602" y="1695"/>
                  </a:cubicBezTo>
                  <a:cubicBezTo>
                    <a:pt x="727" y="1695"/>
                    <a:pt x="852" y="1695"/>
                    <a:pt x="952" y="1644"/>
                  </a:cubicBezTo>
                  <a:cubicBezTo>
                    <a:pt x="1028" y="1619"/>
                    <a:pt x="1078" y="1569"/>
                    <a:pt x="1128" y="1519"/>
                  </a:cubicBezTo>
                  <a:cubicBezTo>
                    <a:pt x="1178" y="1494"/>
                    <a:pt x="1228" y="1444"/>
                    <a:pt x="1253" y="1394"/>
                  </a:cubicBezTo>
                  <a:cubicBezTo>
                    <a:pt x="1404" y="1193"/>
                    <a:pt x="1504" y="943"/>
                    <a:pt x="1454" y="692"/>
                  </a:cubicBezTo>
                  <a:cubicBezTo>
                    <a:pt x="1429" y="517"/>
                    <a:pt x="1328" y="341"/>
                    <a:pt x="1203" y="216"/>
                  </a:cubicBezTo>
                  <a:cubicBezTo>
                    <a:pt x="1153" y="166"/>
                    <a:pt x="1078" y="116"/>
                    <a:pt x="1028" y="65"/>
                  </a:cubicBezTo>
                  <a:cubicBezTo>
                    <a:pt x="1003" y="40"/>
                    <a:pt x="977" y="40"/>
                    <a:pt x="952" y="15"/>
                  </a:cubicBezTo>
                  <a:cubicBezTo>
                    <a:pt x="932" y="5"/>
                    <a:pt x="911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3105873" y="2830572"/>
              <a:ext cx="155759" cy="141766"/>
            </a:xfrm>
            <a:custGeom>
              <a:avLst/>
              <a:gdLst/>
              <a:ahLst/>
              <a:cxnLst/>
              <a:rect l="l" t="t" r="r" b="b"/>
              <a:pathLst>
                <a:path w="5365" h="4883" extrusionOk="0">
                  <a:moveTo>
                    <a:pt x="2528" y="1"/>
                  </a:moveTo>
                  <a:cubicBezTo>
                    <a:pt x="2099" y="1"/>
                    <a:pt x="1677" y="113"/>
                    <a:pt x="1329" y="371"/>
                  </a:cubicBezTo>
                  <a:cubicBezTo>
                    <a:pt x="652" y="847"/>
                    <a:pt x="477" y="1724"/>
                    <a:pt x="176" y="2451"/>
                  </a:cubicBezTo>
                  <a:cubicBezTo>
                    <a:pt x="101" y="2551"/>
                    <a:pt x="51" y="2677"/>
                    <a:pt x="1" y="2777"/>
                  </a:cubicBezTo>
                  <a:cubicBezTo>
                    <a:pt x="627" y="3504"/>
                    <a:pt x="1530" y="4306"/>
                    <a:pt x="2758" y="4882"/>
                  </a:cubicBezTo>
                  <a:cubicBezTo>
                    <a:pt x="2783" y="4857"/>
                    <a:pt x="2808" y="4832"/>
                    <a:pt x="2833" y="4807"/>
                  </a:cubicBezTo>
                  <a:cubicBezTo>
                    <a:pt x="2933" y="4682"/>
                    <a:pt x="2958" y="4581"/>
                    <a:pt x="3134" y="4581"/>
                  </a:cubicBezTo>
                  <a:cubicBezTo>
                    <a:pt x="3911" y="4556"/>
                    <a:pt x="4863" y="4506"/>
                    <a:pt x="5189" y="3654"/>
                  </a:cubicBezTo>
                  <a:cubicBezTo>
                    <a:pt x="5364" y="3178"/>
                    <a:pt x="5114" y="2752"/>
                    <a:pt x="4738" y="2476"/>
                  </a:cubicBezTo>
                  <a:cubicBezTo>
                    <a:pt x="4397" y="2192"/>
                    <a:pt x="3913" y="1937"/>
                    <a:pt x="3449" y="1937"/>
                  </a:cubicBezTo>
                  <a:cubicBezTo>
                    <a:pt x="3298" y="1937"/>
                    <a:pt x="3149" y="1964"/>
                    <a:pt x="3008" y="2025"/>
                  </a:cubicBezTo>
                  <a:cubicBezTo>
                    <a:pt x="2733" y="2150"/>
                    <a:pt x="2382" y="2476"/>
                    <a:pt x="2507" y="2802"/>
                  </a:cubicBezTo>
                  <a:cubicBezTo>
                    <a:pt x="2626" y="3160"/>
                    <a:pt x="3124" y="3439"/>
                    <a:pt x="3538" y="3439"/>
                  </a:cubicBezTo>
                  <a:cubicBezTo>
                    <a:pt x="3645" y="3439"/>
                    <a:pt x="3747" y="3420"/>
                    <a:pt x="3835" y="3378"/>
                  </a:cubicBezTo>
                  <a:cubicBezTo>
                    <a:pt x="3856" y="3368"/>
                    <a:pt x="3877" y="3363"/>
                    <a:pt x="3898" y="3363"/>
                  </a:cubicBezTo>
                  <a:cubicBezTo>
                    <a:pt x="4021" y="3363"/>
                    <a:pt x="4112" y="3539"/>
                    <a:pt x="3961" y="3604"/>
                  </a:cubicBezTo>
                  <a:cubicBezTo>
                    <a:pt x="3821" y="3674"/>
                    <a:pt x="3672" y="3705"/>
                    <a:pt x="3521" y="3705"/>
                  </a:cubicBezTo>
                  <a:cubicBezTo>
                    <a:pt x="3076" y="3705"/>
                    <a:pt x="2619" y="3433"/>
                    <a:pt x="2357" y="3078"/>
                  </a:cubicBezTo>
                  <a:cubicBezTo>
                    <a:pt x="2156" y="2802"/>
                    <a:pt x="2181" y="2501"/>
                    <a:pt x="2357" y="2225"/>
                  </a:cubicBezTo>
                  <a:cubicBezTo>
                    <a:pt x="2256" y="2150"/>
                    <a:pt x="2156" y="2025"/>
                    <a:pt x="2131" y="1875"/>
                  </a:cubicBezTo>
                  <a:cubicBezTo>
                    <a:pt x="2081" y="1749"/>
                    <a:pt x="2106" y="1624"/>
                    <a:pt x="2156" y="1499"/>
                  </a:cubicBezTo>
                  <a:cubicBezTo>
                    <a:pt x="2181" y="1474"/>
                    <a:pt x="2206" y="1449"/>
                    <a:pt x="2231" y="1423"/>
                  </a:cubicBezTo>
                  <a:cubicBezTo>
                    <a:pt x="2031" y="1398"/>
                    <a:pt x="1830" y="1373"/>
                    <a:pt x="1630" y="1348"/>
                  </a:cubicBezTo>
                  <a:cubicBezTo>
                    <a:pt x="1463" y="1301"/>
                    <a:pt x="1523" y="1071"/>
                    <a:pt x="1681" y="1071"/>
                  </a:cubicBezTo>
                  <a:cubicBezTo>
                    <a:pt x="1689" y="1071"/>
                    <a:pt x="1697" y="1071"/>
                    <a:pt x="1705" y="1073"/>
                  </a:cubicBezTo>
                  <a:cubicBezTo>
                    <a:pt x="1981" y="1123"/>
                    <a:pt x="2282" y="1148"/>
                    <a:pt x="2582" y="1173"/>
                  </a:cubicBezTo>
                  <a:lnTo>
                    <a:pt x="2607" y="1173"/>
                  </a:lnTo>
                  <a:cubicBezTo>
                    <a:pt x="2833" y="1198"/>
                    <a:pt x="3058" y="1198"/>
                    <a:pt x="3284" y="1198"/>
                  </a:cubicBezTo>
                  <a:cubicBezTo>
                    <a:pt x="3560" y="1198"/>
                    <a:pt x="3886" y="1173"/>
                    <a:pt x="4111" y="1048"/>
                  </a:cubicBezTo>
                  <a:cubicBezTo>
                    <a:pt x="4537" y="772"/>
                    <a:pt x="4036" y="421"/>
                    <a:pt x="3785" y="296"/>
                  </a:cubicBezTo>
                  <a:cubicBezTo>
                    <a:pt x="3760" y="296"/>
                    <a:pt x="3735" y="271"/>
                    <a:pt x="3710" y="271"/>
                  </a:cubicBezTo>
                  <a:cubicBezTo>
                    <a:pt x="3345" y="100"/>
                    <a:pt x="2933" y="1"/>
                    <a:pt x="2528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3221568" y="2761010"/>
              <a:ext cx="85181" cy="99988"/>
            </a:xfrm>
            <a:custGeom>
              <a:avLst/>
              <a:gdLst/>
              <a:ahLst/>
              <a:cxnLst/>
              <a:rect l="l" t="t" r="r" b="b"/>
              <a:pathLst>
                <a:path w="2934" h="3444" extrusionOk="0">
                  <a:moveTo>
                    <a:pt x="2503" y="0"/>
                  </a:moveTo>
                  <a:cubicBezTo>
                    <a:pt x="2480" y="0"/>
                    <a:pt x="2456" y="3"/>
                    <a:pt x="2432" y="10"/>
                  </a:cubicBezTo>
                  <a:cubicBezTo>
                    <a:pt x="2256" y="60"/>
                    <a:pt x="2081" y="261"/>
                    <a:pt x="1931" y="386"/>
                  </a:cubicBezTo>
                  <a:cubicBezTo>
                    <a:pt x="1429" y="862"/>
                    <a:pt x="928" y="1388"/>
                    <a:pt x="477" y="1940"/>
                  </a:cubicBezTo>
                  <a:lnTo>
                    <a:pt x="452" y="1940"/>
                  </a:lnTo>
                  <a:cubicBezTo>
                    <a:pt x="452" y="1965"/>
                    <a:pt x="427" y="1990"/>
                    <a:pt x="402" y="1990"/>
                  </a:cubicBezTo>
                  <a:cubicBezTo>
                    <a:pt x="276" y="2165"/>
                    <a:pt x="126" y="2316"/>
                    <a:pt x="1" y="2491"/>
                  </a:cubicBezTo>
                  <a:cubicBezTo>
                    <a:pt x="226" y="2616"/>
                    <a:pt x="427" y="2767"/>
                    <a:pt x="527" y="2992"/>
                  </a:cubicBezTo>
                  <a:cubicBezTo>
                    <a:pt x="577" y="3118"/>
                    <a:pt x="577" y="3218"/>
                    <a:pt x="577" y="3318"/>
                  </a:cubicBezTo>
                  <a:cubicBezTo>
                    <a:pt x="677" y="3343"/>
                    <a:pt x="803" y="3368"/>
                    <a:pt x="878" y="3393"/>
                  </a:cubicBezTo>
                  <a:cubicBezTo>
                    <a:pt x="928" y="3418"/>
                    <a:pt x="953" y="3418"/>
                    <a:pt x="1003" y="3444"/>
                  </a:cubicBezTo>
                  <a:cubicBezTo>
                    <a:pt x="1329" y="3068"/>
                    <a:pt x="1630" y="2692"/>
                    <a:pt x="1931" y="2291"/>
                  </a:cubicBezTo>
                  <a:cubicBezTo>
                    <a:pt x="2156" y="2015"/>
                    <a:pt x="2357" y="1739"/>
                    <a:pt x="2557" y="1464"/>
                  </a:cubicBezTo>
                  <a:cubicBezTo>
                    <a:pt x="2733" y="1188"/>
                    <a:pt x="2933" y="862"/>
                    <a:pt x="2908" y="536"/>
                  </a:cubicBezTo>
                  <a:cubicBezTo>
                    <a:pt x="2908" y="331"/>
                    <a:pt x="2742" y="0"/>
                    <a:pt x="250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3184464" y="2732181"/>
              <a:ext cx="66978" cy="97520"/>
            </a:xfrm>
            <a:custGeom>
              <a:avLst/>
              <a:gdLst/>
              <a:ahLst/>
              <a:cxnLst/>
              <a:rect l="l" t="t" r="r" b="b"/>
              <a:pathLst>
                <a:path w="2307" h="3359" extrusionOk="0">
                  <a:moveTo>
                    <a:pt x="1905" y="0"/>
                  </a:moveTo>
                  <a:cubicBezTo>
                    <a:pt x="1529" y="25"/>
                    <a:pt x="1229" y="452"/>
                    <a:pt x="1053" y="727"/>
                  </a:cubicBezTo>
                  <a:cubicBezTo>
                    <a:pt x="727" y="1178"/>
                    <a:pt x="502" y="1730"/>
                    <a:pt x="301" y="2256"/>
                  </a:cubicBezTo>
                  <a:cubicBezTo>
                    <a:pt x="201" y="2532"/>
                    <a:pt x="101" y="2832"/>
                    <a:pt x="1" y="3133"/>
                  </a:cubicBezTo>
                  <a:cubicBezTo>
                    <a:pt x="251" y="3158"/>
                    <a:pt x="502" y="3208"/>
                    <a:pt x="752" y="3284"/>
                  </a:cubicBezTo>
                  <a:cubicBezTo>
                    <a:pt x="828" y="3309"/>
                    <a:pt x="928" y="3334"/>
                    <a:pt x="1003" y="3359"/>
                  </a:cubicBezTo>
                  <a:cubicBezTo>
                    <a:pt x="1179" y="3183"/>
                    <a:pt x="1329" y="2983"/>
                    <a:pt x="1504" y="2782"/>
                  </a:cubicBezTo>
                  <a:cubicBezTo>
                    <a:pt x="1680" y="2482"/>
                    <a:pt x="1805" y="2156"/>
                    <a:pt x="1930" y="1830"/>
                  </a:cubicBezTo>
                  <a:cubicBezTo>
                    <a:pt x="2106" y="1404"/>
                    <a:pt x="2306" y="903"/>
                    <a:pt x="2281" y="426"/>
                  </a:cubicBezTo>
                  <a:cubicBezTo>
                    <a:pt x="2281" y="201"/>
                    <a:pt x="2156" y="0"/>
                    <a:pt x="1905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3174274" y="2864598"/>
              <a:ext cx="94617" cy="43694"/>
            </a:xfrm>
            <a:custGeom>
              <a:avLst/>
              <a:gdLst/>
              <a:ahLst/>
              <a:cxnLst/>
              <a:rect l="l" t="t" r="r" b="b"/>
              <a:pathLst>
                <a:path w="3259" h="1505" extrusionOk="0">
                  <a:moveTo>
                    <a:pt x="2031" y="1"/>
                  </a:moveTo>
                  <a:cubicBezTo>
                    <a:pt x="1755" y="226"/>
                    <a:pt x="1229" y="277"/>
                    <a:pt x="928" y="302"/>
                  </a:cubicBezTo>
                  <a:cubicBezTo>
                    <a:pt x="702" y="302"/>
                    <a:pt x="477" y="302"/>
                    <a:pt x="251" y="277"/>
                  </a:cubicBezTo>
                  <a:cubicBezTo>
                    <a:pt x="226" y="302"/>
                    <a:pt x="176" y="302"/>
                    <a:pt x="151" y="327"/>
                  </a:cubicBezTo>
                  <a:cubicBezTo>
                    <a:pt x="151" y="327"/>
                    <a:pt x="151" y="352"/>
                    <a:pt x="126" y="352"/>
                  </a:cubicBezTo>
                  <a:cubicBezTo>
                    <a:pt x="101" y="377"/>
                    <a:pt x="101" y="402"/>
                    <a:pt x="76" y="402"/>
                  </a:cubicBezTo>
                  <a:cubicBezTo>
                    <a:pt x="76" y="402"/>
                    <a:pt x="76" y="402"/>
                    <a:pt x="76" y="427"/>
                  </a:cubicBezTo>
                  <a:lnTo>
                    <a:pt x="51" y="427"/>
                  </a:lnTo>
                  <a:cubicBezTo>
                    <a:pt x="51" y="452"/>
                    <a:pt x="26" y="477"/>
                    <a:pt x="26" y="477"/>
                  </a:cubicBezTo>
                  <a:cubicBezTo>
                    <a:pt x="26" y="502"/>
                    <a:pt x="26" y="502"/>
                    <a:pt x="26" y="502"/>
                  </a:cubicBezTo>
                  <a:cubicBezTo>
                    <a:pt x="26" y="502"/>
                    <a:pt x="26" y="527"/>
                    <a:pt x="26" y="527"/>
                  </a:cubicBezTo>
                  <a:lnTo>
                    <a:pt x="1" y="527"/>
                  </a:lnTo>
                  <a:cubicBezTo>
                    <a:pt x="1" y="552"/>
                    <a:pt x="1" y="552"/>
                    <a:pt x="1" y="577"/>
                  </a:cubicBezTo>
                  <a:cubicBezTo>
                    <a:pt x="1" y="577"/>
                    <a:pt x="26" y="602"/>
                    <a:pt x="26" y="602"/>
                  </a:cubicBezTo>
                  <a:cubicBezTo>
                    <a:pt x="26" y="627"/>
                    <a:pt x="26" y="627"/>
                    <a:pt x="26" y="652"/>
                  </a:cubicBezTo>
                  <a:cubicBezTo>
                    <a:pt x="51" y="703"/>
                    <a:pt x="76" y="728"/>
                    <a:pt x="76" y="753"/>
                  </a:cubicBezTo>
                  <a:cubicBezTo>
                    <a:pt x="76" y="753"/>
                    <a:pt x="101" y="778"/>
                    <a:pt x="101" y="778"/>
                  </a:cubicBezTo>
                  <a:cubicBezTo>
                    <a:pt x="101" y="778"/>
                    <a:pt x="101" y="778"/>
                    <a:pt x="126" y="803"/>
                  </a:cubicBezTo>
                  <a:cubicBezTo>
                    <a:pt x="126" y="803"/>
                    <a:pt x="151" y="828"/>
                    <a:pt x="151" y="828"/>
                  </a:cubicBezTo>
                  <a:cubicBezTo>
                    <a:pt x="151" y="828"/>
                    <a:pt x="176" y="853"/>
                    <a:pt x="176" y="853"/>
                  </a:cubicBezTo>
                  <a:cubicBezTo>
                    <a:pt x="201" y="853"/>
                    <a:pt x="201" y="853"/>
                    <a:pt x="201" y="828"/>
                  </a:cubicBezTo>
                  <a:cubicBezTo>
                    <a:pt x="464" y="598"/>
                    <a:pt x="791" y="497"/>
                    <a:pt x="1126" y="497"/>
                  </a:cubicBezTo>
                  <a:cubicBezTo>
                    <a:pt x="1303" y="497"/>
                    <a:pt x="1482" y="525"/>
                    <a:pt x="1655" y="577"/>
                  </a:cubicBezTo>
                  <a:cubicBezTo>
                    <a:pt x="2131" y="753"/>
                    <a:pt x="2682" y="1053"/>
                    <a:pt x="2958" y="1505"/>
                  </a:cubicBezTo>
                  <a:lnTo>
                    <a:pt x="2983" y="1505"/>
                  </a:lnTo>
                  <a:cubicBezTo>
                    <a:pt x="2983" y="1505"/>
                    <a:pt x="3008" y="1480"/>
                    <a:pt x="3008" y="1480"/>
                  </a:cubicBezTo>
                  <a:cubicBezTo>
                    <a:pt x="3033" y="1454"/>
                    <a:pt x="3058" y="1429"/>
                    <a:pt x="3083" y="1404"/>
                  </a:cubicBezTo>
                  <a:cubicBezTo>
                    <a:pt x="3209" y="1229"/>
                    <a:pt x="3259" y="978"/>
                    <a:pt x="3234" y="753"/>
                  </a:cubicBezTo>
                  <a:cubicBezTo>
                    <a:pt x="3184" y="577"/>
                    <a:pt x="3058" y="427"/>
                    <a:pt x="2908" y="327"/>
                  </a:cubicBezTo>
                  <a:cubicBezTo>
                    <a:pt x="2733" y="201"/>
                    <a:pt x="2557" y="126"/>
                    <a:pt x="2357" y="76"/>
                  </a:cubicBezTo>
                  <a:cubicBezTo>
                    <a:pt x="2281" y="51"/>
                    <a:pt x="2181" y="26"/>
                    <a:pt x="2106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3178658" y="2888608"/>
              <a:ext cx="755" cy="75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1"/>
                  </a:moveTo>
                  <a:cubicBezTo>
                    <a:pt x="0" y="1"/>
                    <a:pt x="25" y="26"/>
                    <a:pt x="25" y="26"/>
                  </a:cubicBezTo>
                  <a:cubicBezTo>
                    <a:pt x="25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3168467" y="2879027"/>
              <a:ext cx="100423" cy="96940"/>
            </a:xfrm>
            <a:custGeom>
              <a:avLst/>
              <a:gdLst/>
              <a:ahLst/>
              <a:cxnLst/>
              <a:rect l="l" t="t" r="r" b="b"/>
              <a:pathLst>
                <a:path w="3459" h="3339" extrusionOk="0">
                  <a:moveTo>
                    <a:pt x="533" y="578"/>
                  </a:moveTo>
                  <a:lnTo>
                    <a:pt x="533" y="578"/>
                  </a:lnTo>
                  <a:cubicBezTo>
                    <a:pt x="522" y="588"/>
                    <a:pt x="511" y="599"/>
                    <a:pt x="501" y="610"/>
                  </a:cubicBezTo>
                  <a:lnTo>
                    <a:pt x="501" y="610"/>
                  </a:lnTo>
                  <a:cubicBezTo>
                    <a:pt x="514" y="602"/>
                    <a:pt x="524" y="591"/>
                    <a:pt x="533" y="578"/>
                  </a:cubicBezTo>
                  <a:close/>
                  <a:moveTo>
                    <a:pt x="201" y="556"/>
                  </a:moveTo>
                  <a:cubicBezTo>
                    <a:pt x="25" y="807"/>
                    <a:pt x="0" y="1133"/>
                    <a:pt x="201" y="1409"/>
                  </a:cubicBezTo>
                  <a:cubicBezTo>
                    <a:pt x="463" y="1764"/>
                    <a:pt x="920" y="2036"/>
                    <a:pt x="1365" y="2036"/>
                  </a:cubicBezTo>
                  <a:cubicBezTo>
                    <a:pt x="1516" y="2036"/>
                    <a:pt x="1665" y="2005"/>
                    <a:pt x="1805" y="1935"/>
                  </a:cubicBezTo>
                  <a:cubicBezTo>
                    <a:pt x="1956" y="1870"/>
                    <a:pt x="1865" y="1694"/>
                    <a:pt x="1742" y="1694"/>
                  </a:cubicBezTo>
                  <a:cubicBezTo>
                    <a:pt x="1721" y="1694"/>
                    <a:pt x="1700" y="1699"/>
                    <a:pt x="1679" y="1709"/>
                  </a:cubicBezTo>
                  <a:cubicBezTo>
                    <a:pt x="1591" y="1751"/>
                    <a:pt x="1489" y="1770"/>
                    <a:pt x="1382" y="1770"/>
                  </a:cubicBezTo>
                  <a:cubicBezTo>
                    <a:pt x="968" y="1770"/>
                    <a:pt x="470" y="1491"/>
                    <a:pt x="351" y="1133"/>
                  </a:cubicBezTo>
                  <a:cubicBezTo>
                    <a:pt x="279" y="946"/>
                    <a:pt x="364" y="759"/>
                    <a:pt x="501" y="610"/>
                  </a:cubicBezTo>
                  <a:lnTo>
                    <a:pt x="501" y="610"/>
                  </a:lnTo>
                  <a:cubicBezTo>
                    <a:pt x="481" y="624"/>
                    <a:pt x="456" y="632"/>
                    <a:pt x="426" y="632"/>
                  </a:cubicBezTo>
                  <a:cubicBezTo>
                    <a:pt x="351" y="632"/>
                    <a:pt x="276" y="607"/>
                    <a:pt x="226" y="582"/>
                  </a:cubicBezTo>
                  <a:cubicBezTo>
                    <a:pt x="226" y="556"/>
                    <a:pt x="201" y="556"/>
                    <a:pt x="201" y="556"/>
                  </a:cubicBezTo>
                  <a:close/>
                  <a:moveTo>
                    <a:pt x="953" y="3188"/>
                  </a:moveTo>
                  <a:cubicBezTo>
                    <a:pt x="953" y="3201"/>
                    <a:pt x="946" y="3207"/>
                    <a:pt x="940" y="3207"/>
                  </a:cubicBezTo>
                  <a:cubicBezTo>
                    <a:pt x="934" y="3207"/>
                    <a:pt x="928" y="3201"/>
                    <a:pt x="928" y="3188"/>
                  </a:cubicBezTo>
                  <a:close/>
                  <a:moveTo>
                    <a:pt x="1326" y="0"/>
                  </a:moveTo>
                  <a:cubicBezTo>
                    <a:pt x="991" y="0"/>
                    <a:pt x="664" y="101"/>
                    <a:pt x="401" y="331"/>
                  </a:cubicBezTo>
                  <a:cubicBezTo>
                    <a:pt x="401" y="356"/>
                    <a:pt x="401" y="356"/>
                    <a:pt x="376" y="356"/>
                  </a:cubicBezTo>
                  <a:lnTo>
                    <a:pt x="401" y="356"/>
                  </a:lnTo>
                  <a:cubicBezTo>
                    <a:pt x="401" y="381"/>
                    <a:pt x="426" y="381"/>
                    <a:pt x="426" y="381"/>
                  </a:cubicBezTo>
                  <a:cubicBezTo>
                    <a:pt x="501" y="381"/>
                    <a:pt x="552" y="431"/>
                    <a:pt x="552" y="506"/>
                  </a:cubicBezTo>
                  <a:cubicBezTo>
                    <a:pt x="552" y="534"/>
                    <a:pt x="545" y="558"/>
                    <a:pt x="533" y="578"/>
                  </a:cubicBezTo>
                  <a:lnTo>
                    <a:pt x="533" y="578"/>
                  </a:lnTo>
                  <a:cubicBezTo>
                    <a:pt x="629" y="482"/>
                    <a:pt x="746" y="404"/>
                    <a:pt x="852" y="356"/>
                  </a:cubicBezTo>
                  <a:cubicBezTo>
                    <a:pt x="993" y="295"/>
                    <a:pt x="1142" y="268"/>
                    <a:pt x="1293" y="268"/>
                  </a:cubicBezTo>
                  <a:cubicBezTo>
                    <a:pt x="1757" y="268"/>
                    <a:pt x="2241" y="523"/>
                    <a:pt x="2582" y="807"/>
                  </a:cubicBezTo>
                  <a:cubicBezTo>
                    <a:pt x="2958" y="1083"/>
                    <a:pt x="3208" y="1509"/>
                    <a:pt x="3033" y="1985"/>
                  </a:cubicBezTo>
                  <a:cubicBezTo>
                    <a:pt x="2707" y="2837"/>
                    <a:pt x="1755" y="2887"/>
                    <a:pt x="978" y="2912"/>
                  </a:cubicBezTo>
                  <a:cubicBezTo>
                    <a:pt x="802" y="2912"/>
                    <a:pt x="777" y="3013"/>
                    <a:pt x="677" y="3138"/>
                  </a:cubicBezTo>
                  <a:cubicBezTo>
                    <a:pt x="652" y="3163"/>
                    <a:pt x="627" y="3188"/>
                    <a:pt x="602" y="3213"/>
                  </a:cubicBezTo>
                  <a:cubicBezTo>
                    <a:pt x="627" y="3238"/>
                    <a:pt x="652" y="3238"/>
                    <a:pt x="677" y="3263"/>
                  </a:cubicBezTo>
                  <a:cubicBezTo>
                    <a:pt x="727" y="3288"/>
                    <a:pt x="802" y="3313"/>
                    <a:pt x="852" y="3338"/>
                  </a:cubicBezTo>
                  <a:cubicBezTo>
                    <a:pt x="902" y="3288"/>
                    <a:pt x="953" y="3238"/>
                    <a:pt x="978" y="3188"/>
                  </a:cubicBezTo>
                  <a:lnTo>
                    <a:pt x="1078" y="3188"/>
                  </a:lnTo>
                  <a:cubicBezTo>
                    <a:pt x="1278" y="3188"/>
                    <a:pt x="1504" y="3188"/>
                    <a:pt x="1704" y="3138"/>
                  </a:cubicBezTo>
                  <a:cubicBezTo>
                    <a:pt x="2231" y="3088"/>
                    <a:pt x="2707" y="2912"/>
                    <a:pt x="3033" y="2486"/>
                  </a:cubicBezTo>
                  <a:cubicBezTo>
                    <a:pt x="3308" y="2135"/>
                    <a:pt x="3459" y="1684"/>
                    <a:pt x="3283" y="1258"/>
                  </a:cubicBezTo>
                  <a:lnTo>
                    <a:pt x="3283" y="1258"/>
                  </a:lnTo>
                  <a:cubicBezTo>
                    <a:pt x="3233" y="1283"/>
                    <a:pt x="3183" y="1308"/>
                    <a:pt x="3133" y="1333"/>
                  </a:cubicBezTo>
                  <a:cubicBezTo>
                    <a:pt x="3121" y="1338"/>
                    <a:pt x="3109" y="1339"/>
                    <a:pt x="3097" y="1339"/>
                  </a:cubicBezTo>
                  <a:cubicBezTo>
                    <a:pt x="2972" y="1339"/>
                    <a:pt x="2922" y="1104"/>
                    <a:pt x="3083" y="1058"/>
                  </a:cubicBezTo>
                  <a:cubicBezTo>
                    <a:pt x="3108" y="1058"/>
                    <a:pt x="3108" y="1033"/>
                    <a:pt x="3133" y="1033"/>
                  </a:cubicBezTo>
                  <a:cubicBezTo>
                    <a:pt x="3133" y="1033"/>
                    <a:pt x="3158" y="1033"/>
                    <a:pt x="3158" y="1008"/>
                  </a:cubicBezTo>
                  <a:cubicBezTo>
                    <a:pt x="2882" y="556"/>
                    <a:pt x="2331" y="256"/>
                    <a:pt x="1855" y="80"/>
                  </a:cubicBezTo>
                  <a:cubicBezTo>
                    <a:pt x="1682" y="28"/>
                    <a:pt x="1503" y="0"/>
                    <a:pt x="13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3181561" y="2833330"/>
              <a:ext cx="56788" cy="40036"/>
            </a:xfrm>
            <a:custGeom>
              <a:avLst/>
              <a:gdLst/>
              <a:ahLst/>
              <a:cxnLst/>
              <a:rect l="l" t="t" r="r" b="b"/>
              <a:pathLst>
                <a:path w="1956" h="1379" extrusionOk="0">
                  <a:moveTo>
                    <a:pt x="1103" y="176"/>
                  </a:moveTo>
                  <a:cubicBezTo>
                    <a:pt x="1117" y="182"/>
                    <a:pt x="1131" y="188"/>
                    <a:pt x="1145" y="190"/>
                  </a:cubicBezTo>
                  <a:lnTo>
                    <a:pt x="1145" y="190"/>
                  </a:lnTo>
                  <a:cubicBezTo>
                    <a:pt x="1131" y="183"/>
                    <a:pt x="1117" y="176"/>
                    <a:pt x="1103" y="176"/>
                  </a:cubicBezTo>
                  <a:close/>
                  <a:moveTo>
                    <a:pt x="1379" y="0"/>
                  </a:moveTo>
                  <a:cubicBezTo>
                    <a:pt x="1329" y="50"/>
                    <a:pt x="1279" y="100"/>
                    <a:pt x="1253" y="151"/>
                  </a:cubicBezTo>
                  <a:cubicBezTo>
                    <a:pt x="1224" y="180"/>
                    <a:pt x="1195" y="192"/>
                    <a:pt x="1165" y="192"/>
                  </a:cubicBezTo>
                  <a:cubicBezTo>
                    <a:pt x="1158" y="192"/>
                    <a:pt x="1152" y="191"/>
                    <a:pt x="1145" y="190"/>
                  </a:cubicBezTo>
                  <a:lnTo>
                    <a:pt x="1145" y="190"/>
                  </a:lnTo>
                  <a:cubicBezTo>
                    <a:pt x="1156" y="196"/>
                    <a:pt x="1167" y="201"/>
                    <a:pt x="1178" y="201"/>
                  </a:cubicBezTo>
                  <a:cubicBezTo>
                    <a:pt x="1400" y="311"/>
                    <a:pt x="1816" y="598"/>
                    <a:pt x="1618" y="853"/>
                  </a:cubicBezTo>
                  <a:lnTo>
                    <a:pt x="1618" y="853"/>
                  </a:lnTo>
                  <a:cubicBezTo>
                    <a:pt x="1633" y="840"/>
                    <a:pt x="1654" y="831"/>
                    <a:pt x="1680" y="827"/>
                  </a:cubicBezTo>
                  <a:cubicBezTo>
                    <a:pt x="1717" y="815"/>
                    <a:pt x="1761" y="808"/>
                    <a:pt x="1808" y="808"/>
                  </a:cubicBezTo>
                  <a:cubicBezTo>
                    <a:pt x="1855" y="808"/>
                    <a:pt x="1905" y="815"/>
                    <a:pt x="1955" y="827"/>
                  </a:cubicBezTo>
                  <a:cubicBezTo>
                    <a:pt x="1955" y="727"/>
                    <a:pt x="1955" y="627"/>
                    <a:pt x="1905" y="501"/>
                  </a:cubicBezTo>
                  <a:cubicBezTo>
                    <a:pt x="1805" y="276"/>
                    <a:pt x="1604" y="125"/>
                    <a:pt x="1379" y="0"/>
                  </a:cubicBezTo>
                  <a:close/>
                  <a:moveTo>
                    <a:pt x="1618" y="853"/>
                  </a:moveTo>
                  <a:lnTo>
                    <a:pt x="1618" y="853"/>
                  </a:lnTo>
                  <a:cubicBezTo>
                    <a:pt x="1609" y="860"/>
                    <a:pt x="1602" y="869"/>
                    <a:pt x="1596" y="878"/>
                  </a:cubicBezTo>
                  <a:lnTo>
                    <a:pt x="1596" y="878"/>
                  </a:lnTo>
                  <a:cubicBezTo>
                    <a:pt x="1604" y="870"/>
                    <a:pt x="1611" y="861"/>
                    <a:pt x="1618" y="853"/>
                  </a:cubicBezTo>
                  <a:close/>
                  <a:moveTo>
                    <a:pt x="1596" y="878"/>
                  </a:moveTo>
                  <a:lnTo>
                    <a:pt x="1596" y="878"/>
                  </a:lnTo>
                  <a:cubicBezTo>
                    <a:pt x="1572" y="903"/>
                    <a:pt x="1542" y="928"/>
                    <a:pt x="1504" y="953"/>
                  </a:cubicBezTo>
                  <a:cubicBezTo>
                    <a:pt x="1279" y="1078"/>
                    <a:pt x="953" y="1103"/>
                    <a:pt x="677" y="1103"/>
                  </a:cubicBezTo>
                  <a:cubicBezTo>
                    <a:pt x="451" y="1103"/>
                    <a:pt x="226" y="1103"/>
                    <a:pt x="0" y="1078"/>
                  </a:cubicBezTo>
                  <a:lnTo>
                    <a:pt x="0" y="1078"/>
                  </a:lnTo>
                  <a:cubicBezTo>
                    <a:pt x="76" y="1103"/>
                    <a:pt x="126" y="1153"/>
                    <a:pt x="126" y="1228"/>
                  </a:cubicBezTo>
                  <a:cubicBezTo>
                    <a:pt x="151" y="1278"/>
                    <a:pt x="76" y="1354"/>
                    <a:pt x="25" y="1354"/>
                  </a:cubicBezTo>
                  <a:lnTo>
                    <a:pt x="0" y="1354"/>
                  </a:lnTo>
                  <a:cubicBezTo>
                    <a:pt x="226" y="1379"/>
                    <a:pt x="451" y="1379"/>
                    <a:pt x="677" y="1379"/>
                  </a:cubicBezTo>
                  <a:cubicBezTo>
                    <a:pt x="978" y="1354"/>
                    <a:pt x="1504" y="1303"/>
                    <a:pt x="1780" y="1078"/>
                  </a:cubicBezTo>
                  <a:lnTo>
                    <a:pt x="1755" y="1078"/>
                  </a:lnTo>
                  <a:cubicBezTo>
                    <a:pt x="1740" y="1082"/>
                    <a:pt x="1726" y="1084"/>
                    <a:pt x="1713" y="1084"/>
                  </a:cubicBezTo>
                  <a:cubicBezTo>
                    <a:pt x="1605" y="1084"/>
                    <a:pt x="1550" y="954"/>
                    <a:pt x="1596" y="878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3257946" y="2909715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3148319" y="2861637"/>
              <a:ext cx="32545" cy="10278"/>
            </a:xfrm>
            <a:custGeom>
              <a:avLst/>
              <a:gdLst/>
              <a:ahLst/>
              <a:cxnLst/>
              <a:rect l="l" t="t" r="r" b="b"/>
              <a:pathLst>
                <a:path w="1121" h="354" extrusionOk="0">
                  <a:moveTo>
                    <a:pt x="219" y="1"/>
                  </a:moveTo>
                  <a:cubicBezTo>
                    <a:pt x="61" y="1"/>
                    <a:pt x="1" y="231"/>
                    <a:pt x="168" y="278"/>
                  </a:cubicBezTo>
                  <a:cubicBezTo>
                    <a:pt x="368" y="303"/>
                    <a:pt x="569" y="328"/>
                    <a:pt x="769" y="353"/>
                  </a:cubicBezTo>
                  <a:cubicBezTo>
                    <a:pt x="820" y="278"/>
                    <a:pt x="870" y="228"/>
                    <a:pt x="920" y="203"/>
                  </a:cubicBezTo>
                  <a:cubicBezTo>
                    <a:pt x="970" y="153"/>
                    <a:pt x="1070" y="103"/>
                    <a:pt x="1120" y="103"/>
                  </a:cubicBezTo>
                  <a:cubicBezTo>
                    <a:pt x="820" y="78"/>
                    <a:pt x="519" y="53"/>
                    <a:pt x="243" y="3"/>
                  </a:cubicBezTo>
                  <a:cubicBezTo>
                    <a:pt x="235" y="1"/>
                    <a:pt x="227" y="1"/>
                    <a:pt x="21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3100067" y="2823140"/>
              <a:ext cx="113546" cy="88056"/>
            </a:xfrm>
            <a:custGeom>
              <a:avLst/>
              <a:gdLst/>
              <a:ahLst/>
              <a:cxnLst/>
              <a:rect l="l" t="t" r="r" b="b"/>
              <a:pathLst>
                <a:path w="3911" h="3033" extrusionOk="0">
                  <a:moveTo>
                    <a:pt x="3891" y="518"/>
                  </a:moveTo>
                  <a:cubicBezTo>
                    <a:pt x="3897" y="521"/>
                    <a:pt x="3903" y="524"/>
                    <a:pt x="3910" y="527"/>
                  </a:cubicBezTo>
                  <a:cubicBezTo>
                    <a:pt x="3904" y="524"/>
                    <a:pt x="3897" y="521"/>
                    <a:pt x="3891" y="518"/>
                  </a:cubicBezTo>
                  <a:close/>
                  <a:moveTo>
                    <a:pt x="2607" y="0"/>
                  </a:moveTo>
                  <a:cubicBezTo>
                    <a:pt x="2507" y="0"/>
                    <a:pt x="2381" y="0"/>
                    <a:pt x="2256" y="25"/>
                  </a:cubicBezTo>
                  <a:cubicBezTo>
                    <a:pt x="1855" y="100"/>
                    <a:pt x="1454" y="276"/>
                    <a:pt x="1153" y="577"/>
                  </a:cubicBezTo>
                  <a:cubicBezTo>
                    <a:pt x="777" y="903"/>
                    <a:pt x="627" y="1329"/>
                    <a:pt x="451" y="1780"/>
                  </a:cubicBezTo>
                  <a:cubicBezTo>
                    <a:pt x="301" y="2131"/>
                    <a:pt x="176" y="2481"/>
                    <a:pt x="0" y="2832"/>
                  </a:cubicBezTo>
                  <a:cubicBezTo>
                    <a:pt x="75" y="2882"/>
                    <a:pt x="126" y="2958"/>
                    <a:pt x="201" y="3033"/>
                  </a:cubicBezTo>
                  <a:cubicBezTo>
                    <a:pt x="251" y="2933"/>
                    <a:pt x="301" y="2807"/>
                    <a:pt x="376" y="2707"/>
                  </a:cubicBezTo>
                  <a:cubicBezTo>
                    <a:pt x="677" y="1980"/>
                    <a:pt x="852" y="1103"/>
                    <a:pt x="1529" y="627"/>
                  </a:cubicBezTo>
                  <a:cubicBezTo>
                    <a:pt x="1877" y="369"/>
                    <a:pt x="2299" y="257"/>
                    <a:pt x="2728" y="257"/>
                  </a:cubicBezTo>
                  <a:cubicBezTo>
                    <a:pt x="3126" y="257"/>
                    <a:pt x="3531" y="353"/>
                    <a:pt x="3891" y="518"/>
                  </a:cubicBezTo>
                  <a:lnTo>
                    <a:pt x="3891" y="518"/>
                  </a:lnTo>
                  <a:cubicBezTo>
                    <a:pt x="3827" y="480"/>
                    <a:pt x="3791" y="369"/>
                    <a:pt x="3860" y="301"/>
                  </a:cubicBezTo>
                  <a:cubicBezTo>
                    <a:pt x="3885" y="276"/>
                    <a:pt x="3910" y="251"/>
                    <a:pt x="3910" y="226"/>
                  </a:cubicBezTo>
                  <a:cubicBezTo>
                    <a:pt x="3835" y="201"/>
                    <a:pt x="3735" y="176"/>
                    <a:pt x="3659" y="151"/>
                  </a:cubicBezTo>
                  <a:cubicBezTo>
                    <a:pt x="3409" y="75"/>
                    <a:pt x="3158" y="25"/>
                    <a:pt x="2908" y="0"/>
                  </a:cubicBezTo>
                  <a:cubicBezTo>
                    <a:pt x="2883" y="50"/>
                    <a:pt x="2857" y="100"/>
                    <a:pt x="2832" y="151"/>
                  </a:cubicBezTo>
                  <a:cubicBezTo>
                    <a:pt x="2812" y="222"/>
                    <a:pt x="2758" y="252"/>
                    <a:pt x="2705" y="252"/>
                  </a:cubicBezTo>
                  <a:cubicBezTo>
                    <a:pt x="2628" y="252"/>
                    <a:pt x="2552" y="189"/>
                    <a:pt x="2582" y="100"/>
                  </a:cubicBezTo>
                  <a:cubicBezTo>
                    <a:pt x="2582" y="50"/>
                    <a:pt x="2607" y="25"/>
                    <a:pt x="260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3225632" y="2856788"/>
              <a:ext cx="50546" cy="61142"/>
            </a:xfrm>
            <a:custGeom>
              <a:avLst/>
              <a:gdLst/>
              <a:ahLst/>
              <a:cxnLst/>
              <a:rect l="l" t="t" r="r" b="b"/>
              <a:pathLst>
                <a:path w="1741" h="2106" extrusionOk="0">
                  <a:moveTo>
                    <a:pt x="290" y="0"/>
                  </a:moveTo>
                  <a:cubicBezTo>
                    <a:pt x="243" y="0"/>
                    <a:pt x="199" y="7"/>
                    <a:pt x="162" y="19"/>
                  </a:cubicBezTo>
                  <a:cubicBezTo>
                    <a:pt x="1" y="42"/>
                    <a:pt x="51" y="276"/>
                    <a:pt x="195" y="276"/>
                  </a:cubicBezTo>
                  <a:cubicBezTo>
                    <a:pt x="208" y="276"/>
                    <a:pt x="222" y="274"/>
                    <a:pt x="237" y="270"/>
                  </a:cubicBezTo>
                  <a:lnTo>
                    <a:pt x="337" y="270"/>
                  </a:lnTo>
                  <a:cubicBezTo>
                    <a:pt x="412" y="295"/>
                    <a:pt x="512" y="320"/>
                    <a:pt x="588" y="345"/>
                  </a:cubicBezTo>
                  <a:cubicBezTo>
                    <a:pt x="788" y="395"/>
                    <a:pt x="964" y="470"/>
                    <a:pt x="1139" y="596"/>
                  </a:cubicBezTo>
                  <a:cubicBezTo>
                    <a:pt x="1289" y="696"/>
                    <a:pt x="1415" y="846"/>
                    <a:pt x="1465" y="1022"/>
                  </a:cubicBezTo>
                  <a:cubicBezTo>
                    <a:pt x="1490" y="1247"/>
                    <a:pt x="1440" y="1498"/>
                    <a:pt x="1314" y="1673"/>
                  </a:cubicBezTo>
                  <a:cubicBezTo>
                    <a:pt x="1289" y="1698"/>
                    <a:pt x="1264" y="1723"/>
                    <a:pt x="1239" y="1749"/>
                  </a:cubicBezTo>
                  <a:cubicBezTo>
                    <a:pt x="1239" y="1749"/>
                    <a:pt x="1214" y="1774"/>
                    <a:pt x="1214" y="1774"/>
                  </a:cubicBezTo>
                  <a:lnTo>
                    <a:pt x="1189" y="1774"/>
                  </a:lnTo>
                  <a:cubicBezTo>
                    <a:pt x="1189" y="1799"/>
                    <a:pt x="1164" y="1799"/>
                    <a:pt x="1164" y="1799"/>
                  </a:cubicBezTo>
                  <a:cubicBezTo>
                    <a:pt x="1139" y="1799"/>
                    <a:pt x="1139" y="1824"/>
                    <a:pt x="1114" y="1824"/>
                  </a:cubicBezTo>
                  <a:cubicBezTo>
                    <a:pt x="953" y="1870"/>
                    <a:pt x="1003" y="2105"/>
                    <a:pt x="1128" y="2105"/>
                  </a:cubicBezTo>
                  <a:cubicBezTo>
                    <a:pt x="1140" y="2105"/>
                    <a:pt x="1152" y="2104"/>
                    <a:pt x="1164" y="2099"/>
                  </a:cubicBezTo>
                  <a:cubicBezTo>
                    <a:pt x="1214" y="2074"/>
                    <a:pt x="1264" y="2049"/>
                    <a:pt x="1314" y="2024"/>
                  </a:cubicBezTo>
                  <a:cubicBezTo>
                    <a:pt x="1615" y="1849"/>
                    <a:pt x="1741" y="1448"/>
                    <a:pt x="1741" y="1097"/>
                  </a:cubicBezTo>
                  <a:cubicBezTo>
                    <a:pt x="1715" y="721"/>
                    <a:pt x="1440" y="445"/>
                    <a:pt x="1114" y="270"/>
                  </a:cubicBezTo>
                  <a:cubicBezTo>
                    <a:pt x="1064" y="320"/>
                    <a:pt x="1039" y="345"/>
                    <a:pt x="989" y="395"/>
                  </a:cubicBezTo>
                  <a:cubicBezTo>
                    <a:pt x="958" y="426"/>
                    <a:pt x="925" y="438"/>
                    <a:pt x="893" y="438"/>
                  </a:cubicBezTo>
                  <a:cubicBezTo>
                    <a:pt x="794" y="438"/>
                    <a:pt x="712" y="315"/>
                    <a:pt x="788" y="220"/>
                  </a:cubicBezTo>
                  <a:cubicBezTo>
                    <a:pt x="813" y="195"/>
                    <a:pt x="838" y="170"/>
                    <a:pt x="863" y="145"/>
                  </a:cubicBezTo>
                  <a:cubicBezTo>
                    <a:pt x="813" y="119"/>
                    <a:pt x="788" y="119"/>
                    <a:pt x="738" y="94"/>
                  </a:cubicBezTo>
                  <a:cubicBezTo>
                    <a:pt x="663" y="69"/>
                    <a:pt x="537" y="44"/>
                    <a:pt x="437" y="19"/>
                  </a:cubicBezTo>
                  <a:cubicBezTo>
                    <a:pt x="387" y="7"/>
                    <a:pt x="337" y="0"/>
                    <a:pt x="29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3166290" y="2864598"/>
              <a:ext cx="19655" cy="32778"/>
            </a:xfrm>
            <a:custGeom>
              <a:avLst/>
              <a:gdLst/>
              <a:ahLst/>
              <a:cxnLst/>
              <a:rect l="l" t="t" r="r" b="b"/>
              <a:pathLst>
                <a:path w="677" h="1129" extrusionOk="0">
                  <a:moveTo>
                    <a:pt x="501" y="1"/>
                  </a:moveTo>
                  <a:cubicBezTo>
                    <a:pt x="451" y="1"/>
                    <a:pt x="351" y="51"/>
                    <a:pt x="301" y="101"/>
                  </a:cubicBezTo>
                  <a:cubicBezTo>
                    <a:pt x="251" y="126"/>
                    <a:pt x="201" y="176"/>
                    <a:pt x="150" y="251"/>
                  </a:cubicBezTo>
                  <a:cubicBezTo>
                    <a:pt x="125" y="277"/>
                    <a:pt x="100" y="302"/>
                    <a:pt x="75" y="327"/>
                  </a:cubicBezTo>
                  <a:cubicBezTo>
                    <a:pt x="25" y="452"/>
                    <a:pt x="0" y="577"/>
                    <a:pt x="50" y="703"/>
                  </a:cubicBezTo>
                  <a:cubicBezTo>
                    <a:pt x="75" y="853"/>
                    <a:pt x="175" y="978"/>
                    <a:pt x="276" y="1053"/>
                  </a:cubicBezTo>
                  <a:cubicBezTo>
                    <a:pt x="276" y="1053"/>
                    <a:pt x="301" y="1079"/>
                    <a:pt x="301" y="1079"/>
                  </a:cubicBezTo>
                  <a:cubicBezTo>
                    <a:pt x="351" y="1104"/>
                    <a:pt x="426" y="1129"/>
                    <a:pt x="501" y="1129"/>
                  </a:cubicBezTo>
                  <a:cubicBezTo>
                    <a:pt x="576" y="1129"/>
                    <a:pt x="627" y="1079"/>
                    <a:pt x="627" y="1003"/>
                  </a:cubicBezTo>
                  <a:cubicBezTo>
                    <a:pt x="627" y="928"/>
                    <a:pt x="576" y="878"/>
                    <a:pt x="501" y="878"/>
                  </a:cubicBezTo>
                  <a:cubicBezTo>
                    <a:pt x="501" y="878"/>
                    <a:pt x="476" y="878"/>
                    <a:pt x="476" y="853"/>
                  </a:cubicBezTo>
                  <a:lnTo>
                    <a:pt x="451" y="853"/>
                  </a:lnTo>
                  <a:cubicBezTo>
                    <a:pt x="451" y="853"/>
                    <a:pt x="426" y="828"/>
                    <a:pt x="426" y="828"/>
                  </a:cubicBezTo>
                  <a:cubicBezTo>
                    <a:pt x="426" y="828"/>
                    <a:pt x="401" y="803"/>
                    <a:pt x="401" y="803"/>
                  </a:cubicBezTo>
                  <a:cubicBezTo>
                    <a:pt x="376" y="778"/>
                    <a:pt x="376" y="778"/>
                    <a:pt x="376" y="778"/>
                  </a:cubicBezTo>
                  <a:cubicBezTo>
                    <a:pt x="376" y="778"/>
                    <a:pt x="351" y="753"/>
                    <a:pt x="351" y="753"/>
                  </a:cubicBezTo>
                  <a:cubicBezTo>
                    <a:pt x="351" y="728"/>
                    <a:pt x="326" y="703"/>
                    <a:pt x="301" y="652"/>
                  </a:cubicBezTo>
                  <a:cubicBezTo>
                    <a:pt x="301" y="627"/>
                    <a:pt x="301" y="627"/>
                    <a:pt x="301" y="602"/>
                  </a:cubicBezTo>
                  <a:cubicBezTo>
                    <a:pt x="301" y="602"/>
                    <a:pt x="276" y="577"/>
                    <a:pt x="276" y="577"/>
                  </a:cubicBezTo>
                  <a:cubicBezTo>
                    <a:pt x="276" y="552"/>
                    <a:pt x="276" y="552"/>
                    <a:pt x="276" y="527"/>
                  </a:cubicBezTo>
                  <a:lnTo>
                    <a:pt x="301" y="527"/>
                  </a:lnTo>
                  <a:cubicBezTo>
                    <a:pt x="301" y="527"/>
                    <a:pt x="301" y="502"/>
                    <a:pt x="301" y="502"/>
                  </a:cubicBezTo>
                  <a:cubicBezTo>
                    <a:pt x="301" y="502"/>
                    <a:pt x="301" y="502"/>
                    <a:pt x="301" y="477"/>
                  </a:cubicBezTo>
                  <a:cubicBezTo>
                    <a:pt x="301" y="477"/>
                    <a:pt x="326" y="452"/>
                    <a:pt x="326" y="427"/>
                  </a:cubicBezTo>
                  <a:lnTo>
                    <a:pt x="351" y="427"/>
                  </a:lnTo>
                  <a:cubicBezTo>
                    <a:pt x="351" y="402"/>
                    <a:pt x="351" y="402"/>
                    <a:pt x="351" y="402"/>
                  </a:cubicBezTo>
                  <a:cubicBezTo>
                    <a:pt x="376" y="402"/>
                    <a:pt x="376" y="377"/>
                    <a:pt x="401" y="352"/>
                  </a:cubicBezTo>
                  <a:cubicBezTo>
                    <a:pt x="426" y="352"/>
                    <a:pt x="426" y="327"/>
                    <a:pt x="426" y="327"/>
                  </a:cubicBezTo>
                  <a:cubicBezTo>
                    <a:pt x="451" y="302"/>
                    <a:pt x="501" y="302"/>
                    <a:pt x="526" y="277"/>
                  </a:cubicBezTo>
                  <a:lnTo>
                    <a:pt x="551" y="277"/>
                  </a:lnTo>
                  <a:cubicBezTo>
                    <a:pt x="602" y="277"/>
                    <a:pt x="677" y="201"/>
                    <a:pt x="652" y="151"/>
                  </a:cubicBezTo>
                  <a:cubicBezTo>
                    <a:pt x="652" y="76"/>
                    <a:pt x="602" y="26"/>
                    <a:pt x="5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3235387" y="2753404"/>
              <a:ext cx="79346" cy="116420"/>
            </a:xfrm>
            <a:custGeom>
              <a:avLst/>
              <a:gdLst/>
              <a:ahLst/>
              <a:cxnLst/>
              <a:rect l="l" t="t" r="r" b="b"/>
              <a:pathLst>
                <a:path w="2733" h="4010" extrusionOk="0">
                  <a:moveTo>
                    <a:pt x="2026" y="0"/>
                  </a:moveTo>
                  <a:cubicBezTo>
                    <a:pt x="1896" y="0"/>
                    <a:pt x="1768" y="55"/>
                    <a:pt x="1630" y="147"/>
                  </a:cubicBezTo>
                  <a:cubicBezTo>
                    <a:pt x="1154" y="497"/>
                    <a:pt x="753" y="949"/>
                    <a:pt x="352" y="1400"/>
                  </a:cubicBezTo>
                  <a:cubicBezTo>
                    <a:pt x="252" y="1650"/>
                    <a:pt x="126" y="1926"/>
                    <a:pt x="1" y="2202"/>
                  </a:cubicBezTo>
                  <a:cubicBezTo>
                    <a:pt x="452" y="1650"/>
                    <a:pt x="953" y="1124"/>
                    <a:pt x="1455" y="648"/>
                  </a:cubicBezTo>
                  <a:cubicBezTo>
                    <a:pt x="1605" y="523"/>
                    <a:pt x="1780" y="322"/>
                    <a:pt x="1956" y="272"/>
                  </a:cubicBezTo>
                  <a:cubicBezTo>
                    <a:pt x="1980" y="265"/>
                    <a:pt x="2004" y="262"/>
                    <a:pt x="2027" y="262"/>
                  </a:cubicBezTo>
                  <a:cubicBezTo>
                    <a:pt x="2266" y="262"/>
                    <a:pt x="2432" y="593"/>
                    <a:pt x="2432" y="798"/>
                  </a:cubicBezTo>
                  <a:cubicBezTo>
                    <a:pt x="2457" y="1124"/>
                    <a:pt x="2257" y="1450"/>
                    <a:pt x="2081" y="1726"/>
                  </a:cubicBezTo>
                  <a:cubicBezTo>
                    <a:pt x="1881" y="2001"/>
                    <a:pt x="1680" y="2277"/>
                    <a:pt x="1455" y="2553"/>
                  </a:cubicBezTo>
                  <a:cubicBezTo>
                    <a:pt x="1154" y="2954"/>
                    <a:pt x="853" y="3330"/>
                    <a:pt x="527" y="3706"/>
                  </a:cubicBezTo>
                  <a:cubicBezTo>
                    <a:pt x="502" y="3731"/>
                    <a:pt x="477" y="3756"/>
                    <a:pt x="452" y="3781"/>
                  </a:cubicBezTo>
                  <a:cubicBezTo>
                    <a:pt x="377" y="3874"/>
                    <a:pt x="456" y="4010"/>
                    <a:pt x="553" y="4010"/>
                  </a:cubicBezTo>
                  <a:cubicBezTo>
                    <a:pt x="586" y="4010"/>
                    <a:pt x="621" y="3994"/>
                    <a:pt x="653" y="3956"/>
                  </a:cubicBezTo>
                  <a:cubicBezTo>
                    <a:pt x="703" y="3906"/>
                    <a:pt x="728" y="3881"/>
                    <a:pt x="778" y="3831"/>
                  </a:cubicBezTo>
                  <a:cubicBezTo>
                    <a:pt x="1054" y="3480"/>
                    <a:pt x="1329" y="3154"/>
                    <a:pt x="1605" y="2803"/>
                  </a:cubicBezTo>
                  <a:cubicBezTo>
                    <a:pt x="1856" y="2502"/>
                    <a:pt x="2081" y="2202"/>
                    <a:pt x="2282" y="1876"/>
                  </a:cubicBezTo>
                  <a:cubicBezTo>
                    <a:pt x="2482" y="1600"/>
                    <a:pt x="2683" y="1299"/>
                    <a:pt x="2708" y="949"/>
                  </a:cubicBezTo>
                  <a:cubicBezTo>
                    <a:pt x="2733" y="598"/>
                    <a:pt x="2608" y="247"/>
                    <a:pt x="2282" y="71"/>
                  </a:cubicBezTo>
                  <a:cubicBezTo>
                    <a:pt x="2194" y="23"/>
                    <a:pt x="2110" y="0"/>
                    <a:pt x="20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3209926" y="2812949"/>
              <a:ext cx="23313" cy="25984"/>
            </a:xfrm>
            <a:custGeom>
              <a:avLst/>
              <a:gdLst/>
              <a:ahLst/>
              <a:cxnLst/>
              <a:rect l="l" t="t" r="r" b="b"/>
              <a:pathLst>
                <a:path w="803" h="895" extrusionOk="0">
                  <a:moveTo>
                    <a:pt x="627" y="0"/>
                  </a:moveTo>
                  <a:cubicBezTo>
                    <a:pt x="452" y="201"/>
                    <a:pt x="302" y="401"/>
                    <a:pt x="126" y="577"/>
                  </a:cubicBezTo>
                  <a:cubicBezTo>
                    <a:pt x="126" y="602"/>
                    <a:pt x="101" y="627"/>
                    <a:pt x="76" y="652"/>
                  </a:cubicBezTo>
                  <a:cubicBezTo>
                    <a:pt x="1" y="727"/>
                    <a:pt x="51" y="853"/>
                    <a:pt x="126" y="878"/>
                  </a:cubicBezTo>
                  <a:cubicBezTo>
                    <a:pt x="147" y="888"/>
                    <a:pt x="168" y="894"/>
                    <a:pt x="188" y="894"/>
                  </a:cubicBezTo>
                  <a:cubicBezTo>
                    <a:pt x="218" y="894"/>
                    <a:pt x="247" y="882"/>
                    <a:pt x="276" y="853"/>
                  </a:cubicBezTo>
                  <a:cubicBezTo>
                    <a:pt x="302" y="802"/>
                    <a:pt x="352" y="752"/>
                    <a:pt x="402" y="702"/>
                  </a:cubicBezTo>
                  <a:cubicBezTo>
                    <a:pt x="527" y="527"/>
                    <a:pt x="677" y="376"/>
                    <a:pt x="803" y="201"/>
                  </a:cubicBezTo>
                  <a:lnTo>
                    <a:pt x="803" y="201"/>
                  </a:lnTo>
                  <a:cubicBezTo>
                    <a:pt x="785" y="210"/>
                    <a:pt x="765" y="214"/>
                    <a:pt x="745" y="214"/>
                  </a:cubicBezTo>
                  <a:cubicBezTo>
                    <a:pt x="656" y="214"/>
                    <a:pt x="566" y="128"/>
                    <a:pt x="627" y="25"/>
                  </a:cubicBezTo>
                  <a:cubicBezTo>
                    <a:pt x="627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3174158" y="2724778"/>
              <a:ext cx="85297" cy="105707"/>
            </a:xfrm>
            <a:custGeom>
              <a:avLst/>
              <a:gdLst/>
              <a:ahLst/>
              <a:cxnLst/>
              <a:rect l="l" t="t" r="r" b="b"/>
              <a:pathLst>
                <a:path w="2938" h="3641" extrusionOk="0">
                  <a:moveTo>
                    <a:pt x="2273" y="1"/>
                  </a:moveTo>
                  <a:cubicBezTo>
                    <a:pt x="2041" y="1"/>
                    <a:pt x="1820" y="136"/>
                    <a:pt x="1634" y="306"/>
                  </a:cubicBezTo>
                  <a:cubicBezTo>
                    <a:pt x="1133" y="757"/>
                    <a:pt x="832" y="1383"/>
                    <a:pt x="556" y="2010"/>
                  </a:cubicBezTo>
                  <a:cubicBezTo>
                    <a:pt x="381" y="2461"/>
                    <a:pt x="205" y="2912"/>
                    <a:pt x="55" y="3388"/>
                  </a:cubicBezTo>
                  <a:cubicBezTo>
                    <a:pt x="55" y="3413"/>
                    <a:pt x="30" y="3438"/>
                    <a:pt x="30" y="3488"/>
                  </a:cubicBezTo>
                  <a:cubicBezTo>
                    <a:pt x="0" y="3577"/>
                    <a:pt x="76" y="3640"/>
                    <a:pt x="153" y="3640"/>
                  </a:cubicBezTo>
                  <a:cubicBezTo>
                    <a:pt x="206" y="3640"/>
                    <a:pt x="260" y="3610"/>
                    <a:pt x="280" y="3539"/>
                  </a:cubicBezTo>
                  <a:cubicBezTo>
                    <a:pt x="305" y="3488"/>
                    <a:pt x="331" y="3438"/>
                    <a:pt x="356" y="3388"/>
                  </a:cubicBezTo>
                  <a:cubicBezTo>
                    <a:pt x="456" y="3087"/>
                    <a:pt x="556" y="2787"/>
                    <a:pt x="656" y="2511"/>
                  </a:cubicBezTo>
                  <a:cubicBezTo>
                    <a:pt x="857" y="1985"/>
                    <a:pt x="1082" y="1433"/>
                    <a:pt x="1408" y="982"/>
                  </a:cubicBezTo>
                  <a:cubicBezTo>
                    <a:pt x="1584" y="707"/>
                    <a:pt x="1884" y="280"/>
                    <a:pt x="2260" y="255"/>
                  </a:cubicBezTo>
                  <a:cubicBezTo>
                    <a:pt x="2511" y="255"/>
                    <a:pt x="2636" y="456"/>
                    <a:pt x="2636" y="681"/>
                  </a:cubicBezTo>
                  <a:cubicBezTo>
                    <a:pt x="2661" y="1158"/>
                    <a:pt x="2461" y="1659"/>
                    <a:pt x="2285" y="2085"/>
                  </a:cubicBezTo>
                  <a:cubicBezTo>
                    <a:pt x="2160" y="2411"/>
                    <a:pt x="2035" y="2737"/>
                    <a:pt x="1859" y="3037"/>
                  </a:cubicBezTo>
                  <a:cubicBezTo>
                    <a:pt x="1859" y="3037"/>
                    <a:pt x="1859" y="3062"/>
                    <a:pt x="1859" y="3062"/>
                  </a:cubicBezTo>
                  <a:cubicBezTo>
                    <a:pt x="1798" y="3165"/>
                    <a:pt x="1888" y="3251"/>
                    <a:pt x="1977" y="3251"/>
                  </a:cubicBezTo>
                  <a:cubicBezTo>
                    <a:pt x="1997" y="3251"/>
                    <a:pt x="2017" y="3247"/>
                    <a:pt x="2035" y="3238"/>
                  </a:cubicBezTo>
                  <a:cubicBezTo>
                    <a:pt x="2060" y="3238"/>
                    <a:pt x="2085" y="3213"/>
                    <a:pt x="2085" y="3188"/>
                  </a:cubicBezTo>
                  <a:lnTo>
                    <a:pt x="2110" y="3188"/>
                  </a:lnTo>
                  <a:cubicBezTo>
                    <a:pt x="2235" y="2912"/>
                    <a:pt x="2361" y="2636"/>
                    <a:pt x="2461" y="2386"/>
                  </a:cubicBezTo>
                  <a:cubicBezTo>
                    <a:pt x="2486" y="2336"/>
                    <a:pt x="2511" y="2285"/>
                    <a:pt x="2536" y="2235"/>
                  </a:cubicBezTo>
                  <a:cubicBezTo>
                    <a:pt x="2711" y="1759"/>
                    <a:pt x="2937" y="1183"/>
                    <a:pt x="2912" y="656"/>
                  </a:cubicBezTo>
                  <a:cubicBezTo>
                    <a:pt x="2912" y="431"/>
                    <a:pt x="2812" y="230"/>
                    <a:pt x="2611" y="105"/>
                  </a:cubicBezTo>
                  <a:cubicBezTo>
                    <a:pt x="2498" y="32"/>
                    <a:pt x="2384" y="1"/>
                    <a:pt x="227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2390629" y="2907537"/>
              <a:ext cx="198669" cy="160840"/>
            </a:xfrm>
            <a:custGeom>
              <a:avLst/>
              <a:gdLst/>
              <a:ahLst/>
              <a:cxnLst/>
              <a:rect l="l" t="t" r="r" b="b"/>
              <a:pathLst>
                <a:path w="6843" h="5540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76"/>
                    <a:pt x="276" y="577"/>
                    <a:pt x="276" y="903"/>
                  </a:cubicBezTo>
                  <a:cubicBezTo>
                    <a:pt x="276" y="953"/>
                    <a:pt x="276" y="1028"/>
                    <a:pt x="276" y="1078"/>
                  </a:cubicBezTo>
                  <a:cubicBezTo>
                    <a:pt x="1830" y="2006"/>
                    <a:pt x="3283" y="3534"/>
                    <a:pt x="4511" y="5539"/>
                  </a:cubicBezTo>
                  <a:cubicBezTo>
                    <a:pt x="4637" y="5289"/>
                    <a:pt x="4787" y="5088"/>
                    <a:pt x="4937" y="4913"/>
                  </a:cubicBezTo>
                  <a:cubicBezTo>
                    <a:pt x="5564" y="4186"/>
                    <a:pt x="6216" y="3735"/>
                    <a:pt x="6842" y="3108"/>
                  </a:cubicBezTo>
                  <a:cubicBezTo>
                    <a:pt x="3509" y="1028"/>
                    <a:pt x="1328" y="2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2384793" y="2899524"/>
              <a:ext cx="208860" cy="98275"/>
            </a:xfrm>
            <a:custGeom>
              <a:avLst/>
              <a:gdLst/>
              <a:ahLst/>
              <a:cxnLst/>
              <a:rect l="l" t="t" r="r" b="b"/>
              <a:pathLst>
                <a:path w="7194" h="3385" extrusionOk="0">
                  <a:moveTo>
                    <a:pt x="1" y="1"/>
                  </a:moveTo>
                  <a:cubicBezTo>
                    <a:pt x="76" y="76"/>
                    <a:pt x="151" y="176"/>
                    <a:pt x="201" y="277"/>
                  </a:cubicBezTo>
                  <a:cubicBezTo>
                    <a:pt x="1529" y="527"/>
                    <a:pt x="3710" y="1304"/>
                    <a:pt x="7043" y="3384"/>
                  </a:cubicBezTo>
                  <a:cubicBezTo>
                    <a:pt x="7093" y="3334"/>
                    <a:pt x="7143" y="3284"/>
                    <a:pt x="7194" y="3234"/>
                  </a:cubicBezTo>
                  <a:cubicBezTo>
                    <a:pt x="5214" y="1981"/>
                    <a:pt x="3610" y="1179"/>
                    <a:pt x="2382" y="703"/>
                  </a:cubicBezTo>
                  <a:cubicBezTo>
                    <a:pt x="2281" y="652"/>
                    <a:pt x="2206" y="627"/>
                    <a:pt x="2106" y="602"/>
                  </a:cubicBezTo>
                  <a:cubicBezTo>
                    <a:pt x="1229" y="251"/>
                    <a:pt x="527" y="7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1712459" y="2914824"/>
              <a:ext cx="501362" cy="411855"/>
            </a:xfrm>
            <a:custGeom>
              <a:avLst/>
              <a:gdLst/>
              <a:ahLst/>
              <a:cxnLst/>
              <a:rect l="l" t="t" r="r" b="b"/>
              <a:pathLst>
                <a:path w="17269" h="14186" extrusionOk="0">
                  <a:moveTo>
                    <a:pt x="17269" y="0"/>
                  </a:moveTo>
                  <a:cubicBezTo>
                    <a:pt x="15665" y="426"/>
                    <a:pt x="12908" y="1429"/>
                    <a:pt x="8447" y="3910"/>
                  </a:cubicBezTo>
                  <a:cubicBezTo>
                    <a:pt x="7244" y="4562"/>
                    <a:pt x="5364" y="4988"/>
                    <a:pt x="3585" y="5238"/>
                  </a:cubicBezTo>
                  <a:cubicBezTo>
                    <a:pt x="3083" y="6441"/>
                    <a:pt x="2106" y="7293"/>
                    <a:pt x="978" y="7344"/>
                  </a:cubicBezTo>
                  <a:lnTo>
                    <a:pt x="853" y="7344"/>
                  </a:lnTo>
                  <a:cubicBezTo>
                    <a:pt x="677" y="7394"/>
                    <a:pt x="377" y="7419"/>
                    <a:pt x="1" y="7419"/>
                  </a:cubicBezTo>
                  <a:cubicBezTo>
                    <a:pt x="953" y="7995"/>
                    <a:pt x="1830" y="8672"/>
                    <a:pt x="2682" y="9349"/>
                  </a:cubicBezTo>
                  <a:cubicBezTo>
                    <a:pt x="4387" y="10727"/>
                    <a:pt x="6016" y="12281"/>
                    <a:pt x="7294" y="14085"/>
                  </a:cubicBezTo>
                  <a:cubicBezTo>
                    <a:pt x="7945" y="14136"/>
                    <a:pt x="8697" y="14186"/>
                    <a:pt x="9474" y="14186"/>
                  </a:cubicBezTo>
                  <a:cubicBezTo>
                    <a:pt x="9700" y="12882"/>
                    <a:pt x="9950" y="11579"/>
                    <a:pt x="10201" y="10276"/>
                  </a:cubicBezTo>
                  <a:cubicBezTo>
                    <a:pt x="10220" y="10218"/>
                    <a:pt x="10269" y="10194"/>
                    <a:pt x="10320" y="10194"/>
                  </a:cubicBezTo>
                  <a:cubicBezTo>
                    <a:pt x="10402" y="10194"/>
                    <a:pt x="10492" y="10258"/>
                    <a:pt x="10477" y="10351"/>
                  </a:cubicBezTo>
                  <a:cubicBezTo>
                    <a:pt x="10452" y="10451"/>
                    <a:pt x="10427" y="10552"/>
                    <a:pt x="10427" y="10652"/>
                  </a:cubicBezTo>
                  <a:cubicBezTo>
                    <a:pt x="11930" y="6090"/>
                    <a:pt x="14437" y="2632"/>
                    <a:pt x="17194" y="978"/>
                  </a:cubicBezTo>
                  <a:cubicBezTo>
                    <a:pt x="17169" y="852"/>
                    <a:pt x="17144" y="727"/>
                    <a:pt x="17144" y="602"/>
                  </a:cubicBezTo>
                  <a:cubicBezTo>
                    <a:pt x="17144" y="401"/>
                    <a:pt x="17194" y="201"/>
                    <a:pt x="17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1924193" y="3323747"/>
              <a:ext cx="63349" cy="9494"/>
            </a:xfrm>
            <a:custGeom>
              <a:avLst/>
              <a:gdLst/>
              <a:ahLst/>
              <a:cxnLst/>
              <a:rect l="l" t="t" r="r" b="b"/>
              <a:pathLst>
                <a:path w="2182" h="327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76"/>
                    <a:pt x="101" y="151"/>
                    <a:pt x="151" y="226"/>
                  </a:cubicBezTo>
                  <a:cubicBezTo>
                    <a:pt x="753" y="276"/>
                    <a:pt x="1454" y="326"/>
                    <a:pt x="2156" y="326"/>
                  </a:cubicBezTo>
                  <a:cubicBezTo>
                    <a:pt x="2156" y="251"/>
                    <a:pt x="2181" y="176"/>
                    <a:pt x="2181" y="101"/>
                  </a:cubicBezTo>
                  <a:cubicBezTo>
                    <a:pt x="1404" y="101"/>
                    <a:pt x="652" y="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1816511" y="2906811"/>
              <a:ext cx="400968" cy="160114"/>
            </a:xfrm>
            <a:custGeom>
              <a:avLst/>
              <a:gdLst/>
              <a:ahLst/>
              <a:cxnLst/>
              <a:rect l="l" t="t" r="r" b="b"/>
              <a:pathLst>
                <a:path w="13811" h="5515" extrusionOk="0">
                  <a:moveTo>
                    <a:pt x="13810" y="0"/>
                  </a:moveTo>
                  <a:lnTo>
                    <a:pt x="13810" y="0"/>
                  </a:lnTo>
                  <a:cubicBezTo>
                    <a:pt x="13635" y="51"/>
                    <a:pt x="13409" y="101"/>
                    <a:pt x="13159" y="176"/>
                  </a:cubicBezTo>
                  <a:cubicBezTo>
                    <a:pt x="12933" y="251"/>
                    <a:pt x="12682" y="326"/>
                    <a:pt x="12407" y="427"/>
                  </a:cubicBezTo>
                  <a:cubicBezTo>
                    <a:pt x="10727" y="1003"/>
                    <a:pt x="8271" y="2056"/>
                    <a:pt x="4762" y="3985"/>
                  </a:cubicBezTo>
                  <a:cubicBezTo>
                    <a:pt x="4612" y="4061"/>
                    <a:pt x="4462" y="4136"/>
                    <a:pt x="4286" y="4211"/>
                  </a:cubicBezTo>
                  <a:cubicBezTo>
                    <a:pt x="3158" y="4712"/>
                    <a:pt x="1605" y="5038"/>
                    <a:pt x="101" y="5264"/>
                  </a:cubicBezTo>
                  <a:cubicBezTo>
                    <a:pt x="51" y="5339"/>
                    <a:pt x="26" y="5439"/>
                    <a:pt x="1" y="5514"/>
                  </a:cubicBezTo>
                  <a:cubicBezTo>
                    <a:pt x="1780" y="5264"/>
                    <a:pt x="3660" y="4838"/>
                    <a:pt x="4863" y="4186"/>
                  </a:cubicBezTo>
                  <a:cubicBezTo>
                    <a:pt x="9324" y="1705"/>
                    <a:pt x="12081" y="702"/>
                    <a:pt x="13685" y="276"/>
                  </a:cubicBezTo>
                  <a:cubicBezTo>
                    <a:pt x="13735" y="176"/>
                    <a:pt x="13760" y="101"/>
                    <a:pt x="13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1982403" y="3425622"/>
              <a:ext cx="643999" cy="717480"/>
            </a:xfrm>
            <a:custGeom>
              <a:avLst/>
              <a:gdLst/>
              <a:ahLst/>
              <a:cxnLst/>
              <a:rect l="l" t="t" r="r" b="b"/>
              <a:pathLst>
                <a:path w="22182" h="24713" extrusionOk="0">
                  <a:moveTo>
                    <a:pt x="9575" y="0"/>
                  </a:moveTo>
                  <a:cubicBezTo>
                    <a:pt x="9575" y="0"/>
                    <a:pt x="9575" y="0"/>
                    <a:pt x="9575" y="25"/>
                  </a:cubicBezTo>
                  <a:cubicBezTo>
                    <a:pt x="9424" y="1329"/>
                    <a:pt x="9249" y="2657"/>
                    <a:pt x="9099" y="3960"/>
                  </a:cubicBezTo>
                  <a:cubicBezTo>
                    <a:pt x="9074" y="4236"/>
                    <a:pt x="9023" y="4512"/>
                    <a:pt x="8998" y="4787"/>
                  </a:cubicBezTo>
                  <a:cubicBezTo>
                    <a:pt x="8923" y="5464"/>
                    <a:pt x="8497" y="5965"/>
                    <a:pt x="7846" y="6141"/>
                  </a:cubicBezTo>
                  <a:cubicBezTo>
                    <a:pt x="6417" y="6517"/>
                    <a:pt x="4963" y="6893"/>
                    <a:pt x="3510" y="7268"/>
                  </a:cubicBezTo>
                  <a:cubicBezTo>
                    <a:pt x="2833" y="7444"/>
                    <a:pt x="2181" y="7619"/>
                    <a:pt x="1530" y="7795"/>
                  </a:cubicBezTo>
                  <a:cubicBezTo>
                    <a:pt x="1329" y="9875"/>
                    <a:pt x="1129" y="11980"/>
                    <a:pt x="928" y="14060"/>
                  </a:cubicBezTo>
                  <a:cubicBezTo>
                    <a:pt x="728" y="16291"/>
                    <a:pt x="502" y="18522"/>
                    <a:pt x="277" y="20777"/>
                  </a:cubicBezTo>
                  <a:cubicBezTo>
                    <a:pt x="201" y="21730"/>
                    <a:pt x="101" y="22707"/>
                    <a:pt x="1" y="23685"/>
                  </a:cubicBezTo>
                  <a:cubicBezTo>
                    <a:pt x="3359" y="24336"/>
                    <a:pt x="6793" y="24687"/>
                    <a:pt x="10327" y="24712"/>
                  </a:cubicBezTo>
                  <a:lnTo>
                    <a:pt x="10477" y="18998"/>
                  </a:lnTo>
                  <a:cubicBezTo>
                    <a:pt x="10552" y="16492"/>
                    <a:pt x="10602" y="14010"/>
                    <a:pt x="10678" y="11529"/>
                  </a:cubicBezTo>
                  <a:cubicBezTo>
                    <a:pt x="10703" y="10276"/>
                    <a:pt x="10753" y="8998"/>
                    <a:pt x="10803" y="7720"/>
                  </a:cubicBezTo>
                  <a:cubicBezTo>
                    <a:pt x="10803" y="7695"/>
                    <a:pt x="10828" y="7669"/>
                    <a:pt x="10828" y="7644"/>
                  </a:cubicBezTo>
                  <a:cubicBezTo>
                    <a:pt x="10853" y="7619"/>
                    <a:pt x="10903" y="7594"/>
                    <a:pt x="10953" y="7594"/>
                  </a:cubicBezTo>
                  <a:lnTo>
                    <a:pt x="12432" y="7594"/>
                  </a:lnTo>
                  <a:cubicBezTo>
                    <a:pt x="12607" y="7594"/>
                    <a:pt x="12607" y="7845"/>
                    <a:pt x="12432" y="7845"/>
                  </a:cubicBezTo>
                  <a:lnTo>
                    <a:pt x="11079" y="7845"/>
                  </a:lnTo>
                  <a:cubicBezTo>
                    <a:pt x="11104" y="8070"/>
                    <a:pt x="11104" y="8271"/>
                    <a:pt x="11104" y="8497"/>
                  </a:cubicBezTo>
                  <a:cubicBezTo>
                    <a:pt x="11179" y="9750"/>
                    <a:pt x="11254" y="11003"/>
                    <a:pt x="11329" y="12281"/>
                  </a:cubicBezTo>
                  <a:cubicBezTo>
                    <a:pt x="11480" y="14988"/>
                    <a:pt x="11630" y="17695"/>
                    <a:pt x="11780" y="20401"/>
                  </a:cubicBezTo>
                  <a:cubicBezTo>
                    <a:pt x="11856" y="21830"/>
                    <a:pt x="11956" y="23284"/>
                    <a:pt x="12031" y="24712"/>
                  </a:cubicBezTo>
                  <a:cubicBezTo>
                    <a:pt x="15515" y="24612"/>
                    <a:pt x="18898" y="24186"/>
                    <a:pt x="22181" y="23484"/>
                  </a:cubicBezTo>
                  <a:cubicBezTo>
                    <a:pt x="22056" y="21955"/>
                    <a:pt x="21956" y="20426"/>
                    <a:pt x="21831" y="18898"/>
                  </a:cubicBezTo>
                  <a:cubicBezTo>
                    <a:pt x="21655" y="16692"/>
                    <a:pt x="21480" y="14487"/>
                    <a:pt x="21304" y="12306"/>
                  </a:cubicBezTo>
                  <a:cubicBezTo>
                    <a:pt x="21279" y="11930"/>
                    <a:pt x="21254" y="11579"/>
                    <a:pt x="21229" y="11228"/>
                  </a:cubicBezTo>
                  <a:lnTo>
                    <a:pt x="21079" y="11228"/>
                  </a:lnTo>
                  <a:cubicBezTo>
                    <a:pt x="20703" y="11203"/>
                    <a:pt x="20352" y="11053"/>
                    <a:pt x="20101" y="10777"/>
                  </a:cubicBezTo>
                  <a:lnTo>
                    <a:pt x="19324" y="9900"/>
                  </a:lnTo>
                  <a:cubicBezTo>
                    <a:pt x="18873" y="9399"/>
                    <a:pt x="18848" y="8672"/>
                    <a:pt x="19224" y="8146"/>
                  </a:cubicBezTo>
                  <a:cubicBezTo>
                    <a:pt x="19224" y="8096"/>
                    <a:pt x="19249" y="8096"/>
                    <a:pt x="19274" y="8070"/>
                  </a:cubicBezTo>
                  <a:cubicBezTo>
                    <a:pt x="19299" y="8020"/>
                    <a:pt x="19349" y="7995"/>
                    <a:pt x="19374" y="7970"/>
                  </a:cubicBezTo>
                  <a:cubicBezTo>
                    <a:pt x="19024" y="7695"/>
                    <a:pt x="18673" y="7394"/>
                    <a:pt x="18347" y="7118"/>
                  </a:cubicBezTo>
                  <a:cubicBezTo>
                    <a:pt x="17645" y="6918"/>
                    <a:pt x="16943" y="6742"/>
                    <a:pt x="16242" y="6567"/>
                  </a:cubicBezTo>
                  <a:cubicBezTo>
                    <a:pt x="16242" y="6567"/>
                    <a:pt x="16216" y="6567"/>
                    <a:pt x="16191" y="6542"/>
                  </a:cubicBezTo>
                  <a:cubicBezTo>
                    <a:pt x="15765" y="6441"/>
                    <a:pt x="15339" y="6316"/>
                    <a:pt x="14888" y="6216"/>
                  </a:cubicBezTo>
                  <a:cubicBezTo>
                    <a:pt x="14763" y="6166"/>
                    <a:pt x="14612" y="6141"/>
                    <a:pt x="14487" y="6116"/>
                  </a:cubicBezTo>
                  <a:cubicBezTo>
                    <a:pt x="13911" y="5915"/>
                    <a:pt x="13535" y="5414"/>
                    <a:pt x="13460" y="4837"/>
                  </a:cubicBezTo>
                  <a:cubicBezTo>
                    <a:pt x="13435" y="4612"/>
                    <a:pt x="13409" y="4386"/>
                    <a:pt x="13384" y="4186"/>
                  </a:cubicBezTo>
                  <a:cubicBezTo>
                    <a:pt x="13209" y="2832"/>
                    <a:pt x="13059" y="1454"/>
                    <a:pt x="12883" y="100"/>
                  </a:cubicBezTo>
                  <a:lnTo>
                    <a:pt x="128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2598734" y="3750148"/>
              <a:ext cx="35681" cy="357303"/>
            </a:xfrm>
            <a:custGeom>
              <a:avLst/>
              <a:gdLst/>
              <a:ahLst/>
              <a:cxnLst/>
              <a:rect l="l" t="t" r="r" b="b"/>
              <a:pathLst>
                <a:path w="1229" h="12307" extrusionOk="0">
                  <a:moveTo>
                    <a:pt x="251" y="0"/>
                  </a:moveTo>
                  <a:cubicBezTo>
                    <a:pt x="226" y="0"/>
                    <a:pt x="201" y="25"/>
                    <a:pt x="150" y="25"/>
                  </a:cubicBezTo>
                  <a:cubicBezTo>
                    <a:pt x="135" y="56"/>
                    <a:pt x="100" y="78"/>
                    <a:pt x="64" y="78"/>
                  </a:cubicBezTo>
                  <a:cubicBezTo>
                    <a:pt x="42" y="78"/>
                    <a:pt x="19" y="70"/>
                    <a:pt x="0" y="50"/>
                  </a:cubicBezTo>
                  <a:lnTo>
                    <a:pt x="0" y="50"/>
                  </a:lnTo>
                  <a:cubicBezTo>
                    <a:pt x="25" y="401"/>
                    <a:pt x="50" y="752"/>
                    <a:pt x="75" y="1128"/>
                  </a:cubicBezTo>
                  <a:cubicBezTo>
                    <a:pt x="251" y="3309"/>
                    <a:pt x="426" y="5514"/>
                    <a:pt x="602" y="7720"/>
                  </a:cubicBezTo>
                  <a:cubicBezTo>
                    <a:pt x="727" y="9248"/>
                    <a:pt x="827" y="10777"/>
                    <a:pt x="952" y="12306"/>
                  </a:cubicBezTo>
                  <a:cubicBezTo>
                    <a:pt x="1053" y="12281"/>
                    <a:pt x="1128" y="12256"/>
                    <a:pt x="1228" y="12256"/>
                  </a:cubicBezTo>
                  <a:cubicBezTo>
                    <a:pt x="1153" y="11278"/>
                    <a:pt x="1078" y="10301"/>
                    <a:pt x="1003" y="9324"/>
                  </a:cubicBezTo>
                  <a:cubicBezTo>
                    <a:pt x="827" y="7118"/>
                    <a:pt x="652" y="4913"/>
                    <a:pt x="476" y="2707"/>
                  </a:cubicBezTo>
                  <a:cubicBezTo>
                    <a:pt x="401" y="1805"/>
                    <a:pt x="326" y="903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1975145" y="3651902"/>
              <a:ext cx="51678" cy="461355"/>
            </a:xfrm>
            <a:custGeom>
              <a:avLst/>
              <a:gdLst/>
              <a:ahLst/>
              <a:cxnLst/>
              <a:rect l="l" t="t" r="r" b="b"/>
              <a:pathLst>
                <a:path w="1780" h="15891" extrusionOk="0">
                  <a:moveTo>
                    <a:pt x="1780" y="1"/>
                  </a:moveTo>
                  <a:cubicBezTo>
                    <a:pt x="1755" y="1"/>
                    <a:pt x="1730" y="1"/>
                    <a:pt x="1704" y="26"/>
                  </a:cubicBezTo>
                  <a:cubicBezTo>
                    <a:pt x="1629" y="26"/>
                    <a:pt x="1579" y="51"/>
                    <a:pt x="1504" y="76"/>
                  </a:cubicBezTo>
                  <a:cubicBezTo>
                    <a:pt x="1354" y="1605"/>
                    <a:pt x="1203" y="3159"/>
                    <a:pt x="1053" y="4688"/>
                  </a:cubicBezTo>
                  <a:lnTo>
                    <a:pt x="426" y="11354"/>
                  </a:lnTo>
                  <a:lnTo>
                    <a:pt x="0" y="15840"/>
                  </a:lnTo>
                  <a:cubicBezTo>
                    <a:pt x="75" y="15840"/>
                    <a:pt x="176" y="15866"/>
                    <a:pt x="251" y="15891"/>
                  </a:cubicBezTo>
                  <a:lnTo>
                    <a:pt x="527" y="12983"/>
                  </a:lnTo>
                  <a:cubicBezTo>
                    <a:pt x="752" y="10728"/>
                    <a:pt x="978" y="8497"/>
                    <a:pt x="1178" y="6266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2282192" y="3647547"/>
              <a:ext cx="49500" cy="495556"/>
            </a:xfrm>
            <a:custGeom>
              <a:avLst/>
              <a:gdLst/>
              <a:ahLst/>
              <a:cxnLst/>
              <a:rect l="l" t="t" r="r" b="b"/>
              <a:pathLst>
                <a:path w="1705" h="17069" extrusionOk="0">
                  <a:moveTo>
                    <a:pt x="502" y="0"/>
                  </a:moveTo>
                  <a:cubicBezTo>
                    <a:pt x="492" y="15"/>
                    <a:pt x="486" y="32"/>
                    <a:pt x="484" y="50"/>
                  </a:cubicBezTo>
                  <a:lnTo>
                    <a:pt x="484" y="50"/>
                  </a:lnTo>
                  <a:cubicBezTo>
                    <a:pt x="491" y="33"/>
                    <a:pt x="502" y="17"/>
                    <a:pt x="502" y="0"/>
                  </a:cubicBezTo>
                  <a:close/>
                  <a:moveTo>
                    <a:pt x="484" y="50"/>
                  </a:moveTo>
                  <a:cubicBezTo>
                    <a:pt x="480" y="58"/>
                    <a:pt x="477" y="67"/>
                    <a:pt x="477" y="76"/>
                  </a:cubicBezTo>
                  <a:cubicBezTo>
                    <a:pt x="427" y="1354"/>
                    <a:pt x="377" y="2632"/>
                    <a:pt x="352" y="3885"/>
                  </a:cubicBezTo>
                  <a:cubicBezTo>
                    <a:pt x="276" y="6366"/>
                    <a:pt x="226" y="8848"/>
                    <a:pt x="151" y="11354"/>
                  </a:cubicBezTo>
                  <a:cubicBezTo>
                    <a:pt x="101" y="13259"/>
                    <a:pt x="51" y="15163"/>
                    <a:pt x="1" y="17068"/>
                  </a:cubicBezTo>
                  <a:lnTo>
                    <a:pt x="276" y="17068"/>
                  </a:lnTo>
                  <a:cubicBezTo>
                    <a:pt x="327" y="15564"/>
                    <a:pt x="352" y="14036"/>
                    <a:pt x="402" y="12507"/>
                  </a:cubicBezTo>
                  <a:lnTo>
                    <a:pt x="602" y="4537"/>
                  </a:lnTo>
                  <a:cubicBezTo>
                    <a:pt x="602" y="4061"/>
                    <a:pt x="627" y="3609"/>
                    <a:pt x="627" y="3133"/>
                  </a:cubicBezTo>
                  <a:cubicBezTo>
                    <a:pt x="652" y="3409"/>
                    <a:pt x="677" y="3685"/>
                    <a:pt x="677" y="3960"/>
                  </a:cubicBezTo>
                  <a:cubicBezTo>
                    <a:pt x="828" y="6517"/>
                    <a:pt x="978" y="9048"/>
                    <a:pt x="1129" y="11604"/>
                  </a:cubicBezTo>
                  <a:cubicBezTo>
                    <a:pt x="1229" y="13434"/>
                    <a:pt x="1329" y="15239"/>
                    <a:pt x="1429" y="17068"/>
                  </a:cubicBezTo>
                  <a:lnTo>
                    <a:pt x="1705" y="17068"/>
                  </a:lnTo>
                  <a:cubicBezTo>
                    <a:pt x="1630" y="15640"/>
                    <a:pt x="1530" y="14186"/>
                    <a:pt x="1454" y="12757"/>
                  </a:cubicBezTo>
                  <a:cubicBezTo>
                    <a:pt x="1304" y="10051"/>
                    <a:pt x="1154" y="7344"/>
                    <a:pt x="1003" y="4637"/>
                  </a:cubicBezTo>
                  <a:cubicBezTo>
                    <a:pt x="928" y="3359"/>
                    <a:pt x="853" y="2106"/>
                    <a:pt x="778" y="853"/>
                  </a:cubicBezTo>
                  <a:cubicBezTo>
                    <a:pt x="778" y="627"/>
                    <a:pt x="778" y="426"/>
                    <a:pt x="753" y="201"/>
                  </a:cubicBezTo>
                  <a:lnTo>
                    <a:pt x="627" y="201"/>
                  </a:lnTo>
                  <a:cubicBezTo>
                    <a:pt x="527" y="201"/>
                    <a:pt x="475" y="120"/>
                    <a:pt x="48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2295286" y="3646095"/>
              <a:ext cx="53159" cy="7287"/>
            </a:xfrm>
            <a:custGeom>
              <a:avLst/>
              <a:gdLst/>
              <a:ahLst/>
              <a:cxnLst/>
              <a:rect l="l" t="t" r="r" b="b"/>
              <a:pathLst>
                <a:path w="1831" h="251" extrusionOk="0">
                  <a:moveTo>
                    <a:pt x="176" y="0"/>
                  </a:moveTo>
                  <a:cubicBezTo>
                    <a:pt x="126" y="0"/>
                    <a:pt x="76" y="25"/>
                    <a:pt x="51" y="50"/>
                  </a:cubicBezTo>
                  <a:cubicBezTo>
                    <a:pt x="1" y="126"/>
                    <a:pt x="51" y="251"/>
                    <a:pt x="176" y="251"/>
                  </a:cubicBezTo>
                  <a:lnTo>
                    <a:pt x="1655" y="251"/>
                  </a:lnTo>
                  <a:cubicBezTo>
                    <a:pt x="1830" y="251"/>
                    <a:pt x="1830" y="0"/>
                    <a:pt x="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2261086" y="3033422"/>
              <a:ext cx="94646" cy="386394"/>
            </a:xfrm>
            <a:custGeom>
              <a:avLst/>
              <a:gdLst/>
              <a:ahLst/>
              <a:cxnLst/>
              <a:rect l="l" t="t" r="r" b="b"/>
              <a:pathLst>
                <a:path w="3260" h="13309" extrusionOk="0">
                  <a:moveTo>
                    <a:pt x="1630" y="0"/>
                  </a:moveTo>
                  <a:lnTo>
                    <a:pt x="1279" y="2832"/>
                  </a:lnTo>
                  <a:cubicBezTo>
                    <a:pt x="1079" y="4562"/>
                    <a:pt x="853" y="6316"/>
                    <a:pt x="653" y="8046"/>
                  </a:cubicBezTo>
                  <a:cubicBezTo>
                    <a:pt x="427" y="9800"/>
                    <a:pt x="226" y="11554"/>
                    <a:pt x="1" y="13309"/>
                  </a:cubicBezTo>
                  <a:lnTo>
                    <a:pt x="3259" y="13309"/>
                  </a:lnTo>
                  <a:cubicBezTo>
                    <a:pt x="3034" y="11454"/>
                    <a:pt x="2808" y="9599"/>
                    <a:pt x="2582" y="7745"/>
                  </a:cubicBezTo>
                  <a:cubicBezTo>
                    <a:pt x="2357" y="5940"/>
                    <a:pt x="2131" y="4161"/>
                    <a:pt x="1906" y="2356"/>
                  </a:cubicBezTo>
                  <a:cubicBezTo>
                    <a:pt x="1830" y="1579"/>
                    <a:pt x="1730" y="777"/>
                    <a:pt x="1630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2260360" y="3419787"/>
              <a:ext cx="96098" cy="5865"/>
            </a:xfrm>
            <a:custGeom>
              <a:avLst/>
              <a:gdLst/>
              <a:ahLst/>
              <a:cxnLst/>
              <a:rect l="l" t="t" r="r" b="b"/>
              <a:pathLst>
                <a:path w="3310" h="202" extrusionOk="0">
                  <a:moveTo>
                    <a:pt x="26" y="1"/>
                  </a:moveTo>
                  <a:lnTo>
                    <a:pt x="1" y="201"/>
                  </a:lnTo>
                  <a:lnTo>
                    <a:pt x="3309" y="201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1978774" y="2943189"/>
              <a:ext cx="270699" cy="704357"/>
            </a:xfrm>
            <a:custGeom>
              <a:avLst/>
              <a:gdLst/>
              <a:ahLst/>
              <a:cxnLst/>
              <a:rect l="l" t="t" r="r" b="b"/>
              <a:pathLst>
                <a:path w="9324" h="24261" extrusionOk="0">
                  <a:moveTo>
                    <a:pt x="4675" y="16878"/>
                  </a:moveTo>
                  <a:cubicBezTo>
                    <a:pt x="4777" y="16878"/>
                    <a:pt x="4865" y="17021"/>
                    <a:pt x="4788" y="17118"/>
                  </a:cubicBezTo>
                  <a:cubicBezTo>
                    <a:pt x="4637" y="17244"/>
                    <a:pt x="4512" y="17394"/>
                    <a:pt x="4387" y="17545"/>
                  </a:cubicBezTo>
                  <a:lnTo>
                    <a:pt x="1605" y="20577"/>
                  </a:lnTo>
                  <a:cubicBezTo>
                    <a:pt x="1580" y="20608"/>
                    <a:pt x="1550" y="20620"/>
                    <a:pt x="1520" y="20620"/>
                  </a:cubicBezTo>
                  <a:cubicBezTo>
                    <a:pt x="1426" y="20620"/>
                    <a:pt x="1334" y="20497"/>
                    <a:pt x="1429" y="20402"/>
                  </a:cubicBezTo>
                  <a:cubicBezTo>
                    <a:pt x="1554" y="20251"/>
                    <a:pt x="1680" y="20101"/>
                    <a:pt x="1830" y="19951"/>
                  </a:cubicBezTo>
                  <a:lnTo>
                    <a:pt x="4587" y="16918"/>
                  </a:lnTo>
                  <a:cubicBezTo>
                    <a:pt x="4615" y="16890"/>
                    <a:pt x="4645" y="16878"/>
                    <a:pt x="4675" y="16878"/>
                  </a:cubicBezTo>
                  <a:close/>
                  <a:moveTo>
                    <a:pt x="8021" y="1"/>
                  </a:moveTo>
                  <a:cubicBezTo>
                    <a:pt x="5264" y="1655"/>
                    <a:pt x="2757" y="5113"/>
                    <a:pt x="1254" y="9675"/>
                  </a:cubicBezTo>
                  <a:cubicBezTo>
                    <a:pt x="1178" y="9976"/>
                    <a:pt x="1128" y="10276"/>
                    <a:pt x="1053" y="10577"/>
                  </a:cubicBezTo>
                  <a:cubicBezTo>
                    <a:pt x="652" y="12682"/>
                    <a:pt x="276" y="14788"/>
                    <a:pt x="1" y="16893"/>
                  </a:cubicBezTo>
                  <a:cubicBezTo>
                    <a:pt x="151" y="17344"/>
                    <a:pt x="251" y="17795"/>
                    <a:pt x="351" y="18271"/>
                  </a:cubicBezTo>
                  <a:cubicBezTo>
                    <a:pt x="677" y="20101"/>
                    <a:pt x="577" y="21956"/>
                    <a:pt x="251" y="23785"/>
                  </a:cubicBezTo>
                  <a:cubicBezTo>
                    <a:pt x="251" y="23835"/>
                    <a:pt x="226" y="23911"/>
                    <a:pt x="226" y="23961"/>
                  </a:cubicBezTo>
                  <a:cubicBezTo>
                    <a:pt x="422" y="24157"/>
                    <a:pt x="695" y="24261"/>
                    <a:pt x="984" y="24261"/>
                  </a:cubicBezTo>
                  <a:cubicBezTo>
                    <a:pt x="1065" y="24261"/>
                    <a:pt x="1147" y="24253"/>
                    <a:pt x="1229" y="24236"/>
                  </a:cubicBezTo>
                  <a:cubicBezTo>
                    <a:pt x="2507" y="23936"/>
                    <a:pt x="3785" y="23560"/>
                    <a:pt x="5038" y="23234"/>
                  </a:cubicBezTo>
                  <a:cubicBezTo>
                    <a:pt x="5439" y="23134"/>
                    <a:pt x="5815" y="23033"/>
                    <a:pt x="6191" y="22933"/>
                  </a:cubicBezTo>
                  <a:cubicBezTo>
                    <a:pt x="6266" y="22056"/>
                    <a:pt x="6467" y="21154"/>
                    <a:pt x="6592" y="20251"/>
                  </a:cubicBezTo>
                  <a:cubicBezTo>
                    <a:pt x="6868" y="18422"/>
                    <a:pt x="7143" y="16592"/>
                    <a:pt x="7419" y="14763"/>
                  </a:cubicBezTo>
                  <a:cubicBezTo>
                    <a:pt x="7745" y="12707"/>
                    <a:pt x="8046" y="10652"/>
                    <a:pt x="8372" y="8572"/>
                  </a:cubicBezTo>
                  <a:cubicBezTo>
                    <a:pt x="8622" y="6968"/>
                    <a:pt x="8848" y="5364"/>
                    <a:pt x="9098" y="3760"/>
                  </a:cubicBezTo>
                  <a:cubicBezTo>
                    <a:pt x="9174" y="3359"/>
                    <a:pt x="9224" y="2933"/>
                    <a:pt x="9299" y="2507"/>
                  </a:cubicBezTo>
                  <a:cubicBezTo>
                    <a:pt x="9299" y="2432"/>
                    <a:pt x="9324" y="2357"/>
                    <a:pt x="9324" y="2281"/>
                  </a:cubicBezTo>
                  <a:cubicBezTo>
                    <a:pt x="9324" y="2210"/>
                    <a:pt x="9324" y="2123"/>
                    <a:pt x="9324" y="2056"/>
                  </a:cubicBezTo>
                  <a:lnTo>
                    <a:pt x="9324" y="1479"/>
                  </a:lnTo>
                  <a:cubicBezTo>
                    <a:pt x="9324" y="1479"/>
                    <a:pt x="9324" y="1454"/>
                    <a:pt x="9324" y="1454"/>
                  </a:cubicBezTo>
                  <a:cubicBezTo>
                    <a:pt x="8647" y="1103"/>
                    <a:pt x="8146" y="602"/>
                    <a:pt x="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2166498" y="2989032"/>
              <a:ext cx="136104" cy="617783"/>
            </a:xfrm>
            <a:custGeom>
              <a:avLst/>
              <a:gdLst/>
              <a:ahLst/>
              <a:cxnLst/>
              <a:rect l="l" t="t" r="r" b="b"/>
              <a:pathLst>
                <a:path w="4688" h="21279" extrusionOk="0">
                  <a:moveTo>
                    <a:pt x="3134" y="1"/>
                  </a:moveTo>
                  <a:lnTo>
                    <a:pt x="3134" y="477"/>
                  </a:lnTo>
                  <a:cubicBezTo>
                    <a:pt x="3134" y="1204"/>
                    <a:pt x="2933" y="1930"/>
                    <a:pt x="2833" y="2657"/>
                  </a:cubicBezTo>
                  <a:cubicBezTo>
                    <a:pt x="2582" y="4361"/>
                    <a:pt x="2332" y="6066"/>
                    <a:pt x="2056" y="7745"/>
                  </a:cubicBezTo>
                  <a:cubicBezTo>
                    <a:pt x="1755" y="9825"/>
                    <a:pt x="1429" y="11905"/>
                    <a:pt x="1104" y="13986"/>
                  </a:cubicBezTo>
                  <a:cubicBezTo>
                    <a:pt x="853" y="15765"/>
                    <a:pt x="577" y="17519"/>
                    <a:pt x="301" y="19274"/>
                  </a:cubicBezTo>
                  <a:cubicBezTo>
                    <a:pt x="201" y="19951"/>
                    <a:pt x="101" y="20627"/>
                    <a:pt x="1" y="21279"/>
                  </a:cubicBezTo>
                  <a:cubicBezTo>
                    <a:pt x="276" y="21204"/>
                    <a:pt x="577" y="21128"/>
                    <a:pt x="853" y="21053"/>
                  </a:cubicBezTo>
                  <a:cubicBezTo>
                    <a:pt x="1454" y="20903"/>
                    <a:pt x="2106" y="20803"/>
                    <a:pt x="2332" y="20101"/>
                  </a:cubicBezTo>
                  <a:cubicBezTo>
                    <a:pt x="2407" y="19900"/>
                    <a:pt x="2407" y="19650"/>
                    <a:pt x="2432" y="19424"/>
                  </a:cubicBezTo>
                  <a:cubicBezTo>
                    <a:pt x="2482" y="18973"/>
                    <a:pt x="2532" y="18547"/>
                    <a:pt x="2607" y="18096"/>
                  </a:cubicBezTo>
                  <a:lnTo>
                    <a:pt x="3134" y="13685"/>
                  </a:lnTo>
                  <a:cubicBezTo>
                    <a:pt x="3359" y="11905"/>
                    <a:pt x="3585" y="10101"/>
                    <a:pt x="3785" y="8296"/>
                  </a:cubicBezTo>
                  <a:cubicBezTo>
                    <a:pt x="3986" y="6717"/>
                    <a:pt x="4186" y="5163"/>
                    <a:pt x="4362" y="3585"/>
                  </a:cubicBezTo>
                  <a:cubicBezTo>
                    <a:pt x="4462" y="2783"/>
                    <a:pt x="4562" y="1955"/>
                    <a:pt x="4662" y="1153"/>
                  </a:cubicBezTo>
                  <a:cubicBezTo>
                    <a:pt x="4687" y="878"/>
                    <a:pt x="4687" y="602"/>
                    <a:pt x="4662" y="301"/>
                  </a:cubicBezTo>
                  <a:cubicBezTo>
                    <a:pt x="4111" y="301"/>
                    <a:pt x="3585" y="176"/>
                    <a:pt x="3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1983129" y="2997770"/>
              <a:ext cx="325280" cy="657905"/>
            </a:xfrm>
            <a:custGeom>
              <a:avLst/>
              <a:gdLst/>
              <a:ahLst/>
              <a:cxnLst/>
              <a:rect l="l" t="t" r="r" b="b"/>
              <a:pathLst>
                <a:path w="11204" h="22661" extrusionOk="0">
                  <a:moveTo>
                    <a:pt x="10978" y="0"/>
                  </a:moveTo>
                  <a:cubicBezTo>
                    <a:pt x="11003" y="301"/>
                    <a:pt x="11003" y="577"/>
                    <a:pt x="10978" y="852"/>
                  </a:cubicBezTo>
                  <a:cubicBezTo>
                    <a:pt x="10878" y="1654"/>
                    <a:pt x="10778" y="2482"/>
                    <a:pt x="10678" y="3284"/>
                  </a:cubicBezTo>
                  <a:cubicBezTo>
                    <a:pt x="10502" y="4862"/>
                    <a:pt x="10302" y="6416"/>
                    <a:pt x="10101" y="7995"/>
                  </a:cubicBezTo>
                  <a:cubicBezTo>
                    <a:pt x="9901" y="9800"/>
                    <a:pt x="9675" y="11604"/>
                    <a:pt x="9450" y="13384"/>
                  </a:cubicBezTo>
                  <a:cubicBezTo>
                    <a:pt x="9274" y="14863"/>
                    <a:pt x="9099" y="16341"/>
                    <a:pt x="8923" y="17795"/>
                  </a:cubicBezTo>
                  <a:cubicBezTo>
                    <a:pt x="8848" y="18246"/>
                    <a:pt x="8798" y="18672"/>
                    <a:pt x="8748" y="19123"/>
                  </a:cubicBezTo>
                  <a:cubicBezTo>
                    <a:pt x="8723" y="19349"/>
                    <a:pt x="8723" y="19599"/>
                    <a:pt x="8648" y="19800"/>
                  </a:cubicBezTo>
                  <a:cubicBezTo>
                    <a:pt x="8422" y="20502"/>
                    <a:pt x="7770" y="20602"/>
                    <a:pt x="7169" y="20752"/>
                  </a:cubicBezTo>
                  <a:cubicBezTo>
                    <a:pt x="6893" y="20827"/>
                    <a:pt x="6592" y="20903"/>
                    <a:pt x="6317" y="20978"/>
                  </a:cubicBezTo>
                  <a:cubicBezTo>
                    <a:pt x="6317" y="21053"/>
                    <a:pt x="6292" y="21128"/>
                    <a:pt x="6292" y="21203"/>
                  </a:cubicBezTo>
                  <a:cubicBezTo>
                    <a:pt x="6284" y="21254"/>
                    <a:pt x="6257" y="21283"/>
                    <a:pt x="6221" y="21296"/>
                  </a:cubicBezTo>
                  <a:lnTo>
                    <a:pt x="6221" y="21296"/>
                  </a:lnTo>
                  <a:cubicBezTo>
                    <a:pt x="6757" y="21157"/>
                    <a:pt x="7290" y="21017"/>
                    <a:pt x="7821" y="20878"/>
                  </a:cubicBezTo>
                  <a:cubicBezTo>
                    <a:pt x="8472" y="20702"/>
                    <a:pt x="8898" y="20201"/>
                    <a:pt x="8973" y="19524"/>
                  </a:cubicBezTo>
                  <a:cubicBezTo>
                    <a:pt x="8998" y="19249"/>
                    <a:pt x="9049" y="18973"/>
                    <a:pt x="9074" y="18697"/>
                  </a:cubicBezTo>
                  <a:cubicBezTo>
                    <a:pt x="9224" y="17394"/>
                    <a:pt x="9399" y="16066"/>
                    <a:pt x="9550" y="14762"/>
                  </a:cubicBezTo>
                  <a:cubicBezTo>
                    <a:pt x="9550" y="14737"/>
                    <a:pt x="9550" y="14737"/>
                    <a:pt x="9550" y="14737"/>
                  </a:cubicBezTo>
                  <a:lnTo>
                    <a:pt x="9575" y="14537"/>
                  </a:lnTo>
                  <a:cubicBezTo>
                    <a:pt x="9800" y="12782"/>
                    <a:pt x="10001" y="11028"/>
                    <a:pt x="10227" y="9274"/>
                  </a:cubicBezTo>
                  <a:cubicBezTo>
                    <a:pt x="10427" y="7544"/>
                    <a:pt x="10653" y="5790"/>
                    <a:pt x="10853" y="4060"/>
                  </a:cubicBezTo>
                  <a:lnTo>
                    <a:pt x="11204" y="1228"/>
                  </a:lnTo>
                  <a:cubicBezTo>
                    <a:pt x="11179" y="1103"/>
                    <a:pt x="11179" y="978"/>
                    <a:pt x="11154" y="827"/>
                  </a:cubicBezTo>
                  <a:cubicBezTo>
                    <a:pt x="11129" y="577"/>
                    <a:pt x="11129" y="276"/>
                    <a:pt x="11154" y="0"/>
                  </a:cubicBezTo>
                  <a:close/>
                  <a:moveTo>
                    <a:pt x="6221" y="21296"/>
                  </a:moveTo>
                  <a:lnTo>
                    <a:pt x="6221" y="21296"/>
                  </a:lnTo>
                  <a:cubicBezTo>
                    <a:pt x="6215" y="21298"/>
                    <a:pt x="6208" y="21300"/>
                    <a:pt x="6201" y="21301"/>
                  </a:cubicBezTo>
                  <a:lnTo>
                    <a:pt x="6201" y="21301"/>
                  </a:lnTo>
                  <a:cubicBezTo>
                    <a:pt x="6208" y="21300"/>
                    <a:pt x="6215" y="21298"/>
                    <a:pt x="6221" y="21296"/>
                  </a:cubicBezTo>
                  <a:close/>
                  <a:moveTo>
                    <a:pt x="6041" y="21053"/>
                  </a:moveTo>
                  <a:cubicBezTo>
                    <a:pt x="5665" y="21153"/>
                    <a:pt x="5289" y="21254"/>
                    <a:pt x="4888" y="21354"/>
                  </a:cubicBezTo>
                  <a:cubicBezTo>
                    <a:pt x="3635" y="21680"/>
                    <a:pt x="2357" y="22056"/>
                    <a:pt x="1079" y="22356"/>
                  </a:cubicBezTo>
                  <a:cubicBezTo>
                    <a:pt x="997" y="22373"/>
                    <a:pt x="915" y="22381"/>
                    <a:pt x="834" y="22381"/>
                  </a:cubicBezTo>
                  <a:cubicBezTo>
                    <a:pt x="545" y="22381"/>
                    <a:pt x="272" y="22277"/>
                    <a:pt x="76" y="22081"/>
                  </a:cubicBezTo>
                  <a:cubicBezTo>
                    <a:pt x="51" y="22181"/>
                    <a:pt x="26" y="22281"/>
                    <a:pt x="1" y="22381"/>
                  </a:cubicBezTo>
                  <a:cubicBezTo>
                    <a:pt x="249" y="22562"/>
                    <a:pt x="557" y="22661"/>
                    <a:pt x="872" y="22661"/>
                  </a:cubicBezTo>
                  <a:cubicBezTo>
                    <a:pt x="907" y="22661"/>
                    <a:pt x="943" y="22660"/>
                    <a:pt x="978" y="22657"/>
                  </a:cubicBezTo>
                  <a:cubicBezTo>
                    <a:pt x="1054" y="22632"/>
                    <a:pt x="1154" y="22632"/>
                    <a:pt x="1229" y="22607"/>
                  </a:cubicBezTo>
                  <a:cubicBezTo>
                    <a:pt x="1304" y="22582"/>
                    <a:pt x="1354" y="22557"/>
                    <a:pt x="1429" y="22557"/>
                  </a:cubicBezTo>
                  <a:cubicBezTo>
                    <a:pt x="1455" y="22532"/>
                    <a:pt x="1480" y="22532"/>
                    <a:pt x="1505" y="22532"/>
                  </a:cubicBezTo>
                  <a:cubicBezTo>
                    <a:pt x="2156" y="22356"/>
                    <a:pt x="2808" y="22181"/>
                    <a:pt x="3485" y="22005"/>
                  </a:cubicBezTo>
                  <a:cubicBezTo>
                    <a:pt x="4392" y="21771"/>
                    <a:pt x="5300" y="21536"/>
                    <a:pt x="6201" y="21301"/>
                  </a:cubicBezTo>
                  <a:lnTo>
                    <a:pt x="6201" y="21301"/>
                  </a:lnTo>
                  <a:cubicBezTo>
                    <a:pt x="6193" y="21303"/>
                    <a:pt x="6186" y="21303"/>
                    <a:pt x="6178" y="21303"/>
                  </a:cubicBezTo>
                  <a:cubicBezTo>
                    <a:pt x="6095" y="21303"/>
                    <a:pt x="6001" y="21234"/>
                    <a:pt x="6016" y="21128"/>
                  </a:cubicBezTo>
                  <a:cubicBezTo>
                    <a:pt x="6016" y="21128"/>
                    <a:pt x="6016" y="21103"/>
                    <a:pt x="6041" y="21103"/>
                  </a:cubicBezTo>
                  <a:cubicBezTo>
                    <a:pt x="6041" y="21078"/>
                    <a:pt x="6041" y="21078"/>
                    <a:pt x="6041" y="210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1973693" y="3210753"/>
              <a:ext cx="43404" cy="222883"/>
            </a:xfrm>
            <a:custGeom>
              <a:avLst/>
              <a:gdLst/>
              <a:ahLst/>
              <a:cxnLst/>
              <a:rect l="l" t="t" r="r" b="b"/>
              <a:pathLst>
                <a:path w="1495" h="7677" extrusionOk="0">
                  <a:moveTo>
                    <a:pt x="1322" y="1"/>
                  </a:moveTo>
                  <a:cubicBezTo>
                    <a:pt x="1271" y="1"/>
                    <a:pt x="1222" y="25"/>
                    <a:pt x="1203" y="83"/>
                  </a:cubicBezTo>
                  <a:cubicBezTo>
                    <a:pt x="952" y="1386"/>
                    <a:pt x="702" y="2689"/>
                    <a:pt x="476" y="3993"/>
                  </a:cubicBezTo>
                  <a:cubicBezTo>
                    <a:pt x="476" y="4068"/>
                    <a:pt x="451" y="4143"/>
                    <a:pt x="451" y="4218"/>
                  </a:cubicBezTo>
                  <a:cubicBezTo>
                    <a:pt x="276" y="5121"/>
                    <a:pt x="125" y="6048"/>
                    <a:pt x="0" y="6950"/>
                  </a:cubicBezTo>
                  <a:cubicBezTo>
                    <a:pt x="0" y="7000"/>
                    <a:pt x="0" y="7050"/>
                    <a:pt x="0" y="7100"/>
                  </a:cubicBezTo>
                  <a:cubicBezTo>
                    <a:pt x="50" y="7301"/>
                    <a:pt x="125" y="7476"/>
                    <a:pt x="176" y="7677"/>
                  </a:cubicBezTo>
                  <a:cubicBezTo>
                    <a:pt x="451" y="5572"/>
                    <a:pt x="827" y="3466"/>
                    <a:pt x="1228" y="1361"/>
                  </a:cubicBezTo>
                  <a:cubicBezTo>
                    <a:pt x="1303" y="1060"/>
                    <a:pt x="1353" y="760"/>
                    <a:pt x="1429" y="459"/>
                  </a:cubicBezTo>
                  <a:cubicBezTo>
                    <a:pt x="1429" y="359"/>
                    <a:pt x="1454" y="258"/>
                    <a:pt x="1479" y="158"/>
                  </a:cubicBezTo>
                  <a:cubicBezTo>
                    <a:pt x="1494" y="65"/>
                    <a:pt x="1404" y="1"/>
                    <a:pt x="1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2157324" y="2985402"/>
              <a:ext cx="100162" cy="630876"/>
            </a:xfrm>
            <a:custGeom>
              <a:avLst/>
              <a:gdLst/>
              <a:ahLst/>
              <a:cxnLst/>
              <a:rect l="l" t="t" r="r" b="b"/>
              <a:pathLst>
                <a:path w="3450" h="21730" extrusionOk="0">
                  <a:moveTo>
                    <a:pt x="3174" y="0"/>
                  </a:moveTo>
                  <a:cubicBezTo>
                    <a:pt x="3174" y="0"/>
                    <a:pt x="3174" y="25"/>
                    <a:pt x="3174" y="25"/>
                  </a:cubicBezTo>
                  <a:lnTo>
                    <a:pt x="3174" y="602"/>
                  </a:lnTo>
                  <a:cubicBezTo>
                    <a:pt x="3174" y="677"/>
                    <a:pt x="3174" y="777"/>
                    <a:pt x="3174" y="852"/>
                  </a:cubicBezTo>
                  <a:cubicBezTo>
                    <a:pt x="3174" y="903"/>
                    <a:pt x="3149" y="978"/>
                    <a:pt x="3149" y="1053"/>
                  </a:cubicBezTo>
                  <a:cubicBezTo>
                    <a:pt x="3074" y="1479"/>
                    <a:pt x="3024" y="1905"/>
                    <a:pt x="2948" y="2306"/>
                  </a:cubicBezTo>
                  <a:cubicBezTo>
                    <a:pt x="2698" y="3910"/>
                    <a:pt x="2472" y="5514"/>
                    <a:pt x="2222" y="7118"/>
                  </a:cubicBezTo>
                  <a:cubicBezTo>
                    <a:pt x="1896" y="9198"/>
                    <a:pt x="1595" y="11253"/>
                    <a:pt x="1269" y="13309"/>
                  </a:cubicBezTo>
                  <a:cubicBezTo>
                    <a:pt x="993" y="15138"/>
                    <a:pt x="718" y="16968"/>
                    <a:pt x="442" y="18797"/>
                  </a:cubicBezTo>
                  <a:cubicBezTo>
                    <a:pt x="317" y="19700"/>
                    <a:pt x="116" y="20602"/>
                    <a:pt x="41" y="21479"/>
                  </a:cubicBezTo>
                  <a:cubicBezTo>
                    <a:pt x="41" y="21504"/>
                    <a:pt x="41" y="21504"/>
                    <a:pt x="41" y="21529"/>
                  </a:cubicBezTo>
                  <a:cubicBezTo>
                    <a:pt x="16" y="21529"/>
                    <a:pt x="16" y="21554"/>
                    <a:pt x="16" y="21554"/>
                  </a:cubicBezTo>
                  <a:cubicBezTo>
                    <a:pt x="1" y="21660"/>
                    <a:pt x="95" y="21729"/>
                    <a:pt x="178" y="21729"/>
                  </a:cubicBezTo>
                  <a:cubicBezTo>
                    <a:pt x="232" y="21729"/>
                    <a:pt x="282" y="21699"/>
                    <a:pt x="292" y="21629"/>
                  </a:cubicBezTo>
                  <a:cubicBezTo>
                    <a:pt x="292" y="21554"/>
                    <a:pt x="317" y="21479"/>
                    <a:pt x="317" y="21404"/>
                  </a:cubicBezTo>
                  <a:cubicBezTo>
                    <a:pt x="417" y="20752"/>
                    <a:pt x="517" y="20076"/>
                    <a:pt x="617" y="19399"/>
                  </a:cubicBezTo>
                  <a:cubicBezTo>
                    <a:pt x="893" y="17644"/>
                    <a:pt x="1169" y="15890"/>
                    <a:pt x="1420" y="14111"/>
                  </a:cubicBezTo>
                  <a:cubicBezTo>
                    <a:pt x="1745" y="12030"/>
                    <a:pt x="2071" y="9950"/>
                    <a:pt x="2372" y="7870"/>
                  </a:cubicBezTo>
                  <a:cubicBezTo>
                    <a:pt x="2648" y="6191"/>
                    <a:pt x="2898" y="4486"/>
                    <a:pt x="3149" y="2782"/>
                  </a:cubicBezTo>
                  <a:cubicBezTo>
                    <a:pt x="3249" y="2055"/>
                    <a:pt x="3450" y="1329"/>
                    <a:pt x="3450" y="602"/>
                  </a:cubicBezTo>
                  <a:lnTo>
                    <a:pt x="3450" y="126"/>
                  </a:lnTo>
                  <a:cubicBezTo>
                    <a:pt x="3349" y="75"/>
                    <a:pt x="3274" y="50"/>
                    <a:pt x="3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2017503" y="3433200"/>
              <a:ext cx="102543" cy="108669"/>
            </a:xfrm>
            <a:custGeom>
              <a:avLst/>
              <a:gdLst/>
              <a:ahLst/>
              <a:cxnLst/>
              <a:rect l="l" t="t" r="r" b="b"/>
              <a:pathLst>
                <a:path w="3532" h="3743" extrusionOk="0">
                  <a:moveTo>
                    <a:pt x="3341" y="0"/>
                  </a:moveTo>
                  <a:cubicBezTo>
                    <a:pt x="3311" y="0"/>
                    <a:pt x="3281" y="12"/>
                    <a:pt x="3253" y="40"/>
                  </a:cubicBezTo>
                  <a:lnTo>
                    <a:pt x="496" y="3073"/>
                  </a:lnTo>
                  <a:cubicBezTo>
                    <a:pt x="346" y="3223"/>
                    <a:pt x="220" y="3373"/>
                    <a:pt x="95" y="3524"/>
                  </a:cubicBezTo>
                  <a:cubicBezTo>
                    <a:pt x="0" y="3619"/>
                    <a:pt x="92" y="3742"/>
                    <a:pt x="186" y="3742"/>
                  </a:cubicBezTo>
                  <a:cubicBezTo>
                    <a:pt x="216" y="3742"/>
                    <a:pt x="246" y="3730"/>
                    <a:pt x="271" y="3699"/>
                  </a:cubicBezTo>
                  <a:lnTo>
                    <a:pt x="3053" y="667"/>
                  </a:lnTo>
                  <a:cubicBezTo>
                    <a:pt x="3178" y="516"/>
                    <a:pt x="3303" y="366"/>
                    <a:pt x="3454" y="240"/>
                  </a:cubicBezTo>
                  <a:cubicBezTo>
                    <a:pt x="3531" y="143"/>
                    <a:pt x="3443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2552166" y="3269892"/>
              <a:ext cx="1481" cy="1481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0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25" y="26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2365138" y="2938834"/>
              <a:ext cx="182672" cy="491898"/>
            </a:xfrm>
            <a:custGeom>
              <a:avLst/>
              <a:gdLst/>
              <a:ahLst/>
              <a:cxnLst/>
              <a:rect l="l" t="t" r="r" b="b"/>
              <a:pathLst>
                <a:path w="6292" h="16943" extrusionOk="0">
                  <a:moveTo>
                    <a:pt x="1154" y="0"/>
                  </a:moveTo>
                  <a:cubicBezTo>
                    <a:pt x="1079" y="552"/>
                    <a:pt x="753" y="1028"/>
                    <a:pt x="176" y="1404"/>
                  </a:cubicBezTo>
                  <a:cubicBezTo>
                    <a:pt x="126" y="1454"/>
                    <a:pt x="76" y="1479"/>
                    <a:pt x="1" y="1504"/>
                  </a:cubicBezTo>
                  <a:cubicBezTo>
                    <a:pt x="51" y="1529"/>
                    <a:pt x="76" y="1579"/>
                    <a:pt x="76" y="1629"/>
                  </a:cubicBezTo>
                  <a:lnTo>
                    <a:pt x="76" y="2181"/>
                  </a:lnTo>
                  <a:cubicBezTo>
                    <a:pt x="76" y="2281"/>
                    <a:pt x="76" y="2356"/>
                    <a:pt x="76" y="2456"/>
                  </a:cubicBezTo>
                  <a:cubicBezTo>
                    <a:pt x="76" y="2481"/>
                    <a:pt x="76" y="2507"/>
                    <a:pt x="76" y="2507"/>
                  </a:cubicBezTo>
                  <a:lnTo>
                    <a:pt x="151" y="2882"/>
                  </a:lnTo>
                  <a:cubicBezTo>
                    <a:pt x="226" y="3384"/>
                    <a:pt x="302" y="3885"/>
                    <a:pt x="377" y="4386"/>
                  </a:cubicBezTo>
                  <a:cubicBezTo>
                    <a:pt x="627" y="6090"/>
                    <a:pt x="878" y="7795"/>
                    <a:pt x="1154" y="9499"/>
                  </a:cubicBezTo>
                  <a:cubicBezTo>
                    <a:pt x="1455" y="11554"/>
                    <a:pt x="1780" y="13634"/>
                    <a:pt x="2081" y="15715"/>
                  </a:cubicBezTo>
                  <a:cubicBezTo>
                    <a:pt x="2156" y="16116"/>
                    <a:pt x="2206" y="16542"/>
                    <a:pt x="2282" y="16943"/>
                  </a:cubicBezTo>
                  <a:cubicBezTo>
                    <a:pt x="2632" y="15765"/>
                    <a:pt x="3259" y="14687"/>
                    <a:pt x="3986" y="13710"/>
                  </a:cubicBezTo>
                  <a:cubicBezTo>
                    <a:pt x="4688" y="12832"/>
                    <a:pt x="5465" y="12005"/>
                    <a:pt x="6292" y="11228"/>
                  </a:cubicBezTo>
                  <a:cubicBezTo>
                    <a:pt x="3961" y="9248"/>
                    <a:pt x="4412" y="6166"/>
                    <a:pt x="5389" y="4461"/>
                  </a:cubicBezTo>
                  <a:cubicBezTo>
                    <a:pt x="4161" y="2456"/>
                    <a:pt x="2708" y="928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2451742" y="3566052"/>
              <a:ext cx="50226" cy="54610"/>
            </a:xfrm>
            <a:custGeom>
              <a:avLst/>
              <a:gdLst/>
              <a:ahLst/>
              <a:cxnLst/>
              <a:rect l="l" t="t" r="r" b="b"/>
              <a:pathLst>
                <a:path w="1730" h="1881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502"/>
                    <a:pt x="151" y="978"/>
                    <a:pt x="226" y="1479"/>
                  </a:cubicBezTo>
                  <a:lnTo>
                    <a:pt x="1730" y="1880"/>
                  </a:lnTo>
                  <a:cubicBezTo>
                    <a:pt x="1228" y="1404"/>
                    <a:pt x="727" y="903"/>
                    <a:pt x="301" y="376"/>
                  </a:cubicBezTo>
                  <a:cubicBezTo>
                    <a:pt x="201" y="251"/>
                    <a:pt x="101" y="12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2367345" y="3009412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0"/>
                    <a:pt x="0" y="25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2314215" y="2986128"/>
              <a:ext cx="135379" cy="620686"/>
            </a:xfrm>
            <a:custGeom>
              <a:avLst/>
              <a:gdLst/>
              <a:ahLst/>
              <a:cxnLst/>
              <a:rect l="l" t="t" r="r" b="b"/>
              <a:pathLst>
                <a:path w="4663" h="21379" extrusionOk="0">
                  <a:moveTo>
                    <a:pt x="1554" y="0"/>
                  </a:moveTo>
                  <a:cubicBezTo>
                    <a:pt x="1103" y="226"/>
                    <a:pt x="577" y="351"/>
                    <a:pt x="26" y="401"/>
                  </a:cubicBezTo>
                  <a:cubicBezTo>
                    <a:pt x="26" y="577"/>
                    <a:pt x="26" y="752"/>
                    <a:pt x="0" y="928"/>
                  </a:cubicBezTo>
                  <a:cubicBezTo>
                    <a:pt x="0" y="1178"/>
                    <a:pt x="51" y="1429"/>
                    <a:pt x="76" y="1680"/>
                  </a:cubicBezTo>
                  <a:cubicBezTo>
                    <a:pt x="226" y="2908"/>
                    <a:pt x="376" y="4136"/>
                    <a:pt x="527" y="5364"/>
                  </a:cubicBezTo>
                  <a:cubicBezTo>
                    <a:pt x="752" y="7218"/>
                    <a:pt x="978" y="9048"/>
                    <a:pt x="1204" y="10903"/>
                  </a:cubicBezTo>
                  <a:cubicBezTo>
                    <a:pt x="1429" y="12707"/>
                    <a:pt x="1655" y="14537"/>
                    <a:pt x="1855" y="16341"/>
                  </a:cubicBezTo>
                  <a:cubicBezTo>
                    <a:pt x="2006" y="17444"/>
                    <a:pt x="2131" y="18572"/>
                    <a:pt x="2281" y="19675"/>
                  </a:cubicBezTo>
                  <a:cubicBezTo>
                    <a:pt x="2331" y="20226"/>
                    <a:pt x="2507" y="20777"/>
                    <a:pt x="3108" y="20978"/>
                  </a:cubicBezTo>
                  <a:cubicBezTo>
                    <a:pt x="3534" y="21103"/>
                    <a:pt x="3985" y="21203"/>
                    <a:pt x="4437" y="21329"/>
                  </a:cubicBezTo>
                  <a:cubicBezTo>
                    <a:pt x="4512" y="21354"/>
                    <a:pt x="4587" y="21354"/>
                    <a:pt x="4662" y="21379"/>
                  </a:cubicBezTo>
                  <a:cubicBezTo>
                    <a:pt x="4637" y="21153"/>
                    <a:pt x="4612" y="20903"/>
                    <a:pt x="4587" y="20677"/>
                  </a:cubicBezTo>
                  <a:cubicBezTo>
                    <a:pt x="4512" y="20276"/>
                    <a:pt x="4462" y="19850"/>
                    <a:pt x="4386" y="19449"/>
                  </a:cubicBezTo>
                  <a:cubicBezTo>
                    <a:pt x="4136" y="19023"/>
                    <a:pt x="3960" y="18572"/>
                    <a:pt x="3860" y="18096"/>
                  </a:cubicBezTo>
                  <a:cubicBezTo>
                    <a:pt x="3760" y="17494"/>
                    <a:pt x="3735" y="16868"/>
                    <a:pt x="3835" y="16241"/>
                  </a:cubicBezTo>
                  <a:cubicBezTo>
                    <a:pt x="3835" y="16166"/>
                    <a:pt x="3860" y="16091"/>
                    <a:pt x="3860" y="16015"/>
                  </a:cubicBezTo>
                  <a:cubicBezTo>
                    <a:pt x="3735" y="15113"/>
                    <a:pt x="3610" y="14236"/>
                    <a:pt x="3459" y="13334"/>
                  </a:cubicBezTo>
                  <a:cubicBezTo>
                    <a:pt x="3158" y="11279"/>
                    <a:pt x="2833" y="9198"/>
                    <a:pt x="2507" y="7118"/>
                  </a:cubicBezTo>
                  <a:cubicBezTo>
                    <a:pt x="2281" y="5514"/>
                    <a:pt x="2031" y="3910"/>
                    <a:pt x="1780" y="2306"/>
                  </a:cubicBezTo>
                  <a:cubicBezTo>
                    <a:pt x="1730" y="1905"/>
                    <a:pt x="1655" y="1504"/>
                    <a:pt x="1605" y="1078"/>
                  </a:cubicBezTo>
                  <a:cubicBezTo>
                    <a:pt x="1554" y="727"/>
                    <a:pt x="1554" y="376"/>
                    <a:pt x="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2306202" y="2997770"/>
              <a:ext cx="146295" cy="617783"/>
            </a:xfrm>
            <a:custGeom>
              <a:avLst/>
              <a:gdLst/>
              <a:ahLst/>
              <a:cxnLst/>
              <a:rect l="l" t="t" r="r" b="b"/>
              <a:pathLst>
                <a:path w="5039" h="21279" extrusionOk="0">
                  <a:moveTo>
                    <a:pt x="26" y="0"/>
                  </a:moveTo>
                  <a:cubicBezTo>
                    <a:pt x="1" y="276"/>
                    <a:pt x="1" y="577"/>
                    <a:pt x="26" y="827"/>
                  </a:cubicBezTo>
                  <a:cubicBezTo>
                    <a:pt x="51" y="978"/>
                    <a:pt x="51" y="1103"/>
                    <a:pt x="76" y="1228"/>
                  </a:cubicBezTo>
                  <a:cubicBezTo>
                    <a:pt x="176" y="2005"/>
                    <a:pt x="276" y="2807"/>
                    <a:pt x="352" y="3584"/>
                  </a:cubicBezTo>
                  <a:cubicBezTo>
                    <a:pt x="577" y="5364"/>
                    <a:pt x="803" y="7168"/>
                    <a:pt x="1028" y="8973"/>
                  </a:cubicBezTo>
                  <a:cubicBezTo>
                    <a:pt x="1254" y="10827"/>
                    <a:pt x="1480" y="12682"/>
                    <a:pt x="1705" y="14537"/>
                  </a:cubicBezTo>
                  <a:lnTo>
                    <a:pt x="1730" y="14737"/>
                  </a:lnTo>
                  <a:lnTo>
                    <a:pt x="1730" y="14837"/>
                  </a:lnTo>
                  <a:cubicBezTo>
                    <a:pt x="1906" y="16191"/>
                    <a:pt x="2056" y="17569"/>
                    <a:pt x="2231" y="18923"/>
                  </a:cubicBezTo>
                  <a:cubicBezTo>
                    <a:pt x="2256" y="19123"/>
                    <a:pt x="2282" y="19349"/>
                    <a:pt x="2307" y="19574"/>
                  </a:cubicBezTo>
                  <a:cubicBezTo>
                    <a:pt x="2382" y="20151"/>
                    <a:pt x="2758" y="20652"/>
                    <a:pt x="3334" y="20853"/>
                  </a:cubicBezTo>
                  <a:cubicBezTo>
                    <a:pt x="3459" y="20878"/>
                    <a:pt x="3610" y="20903"/>
                    <a:pt x="3735" y="20953"/>
                  </a:cubicBezTo>
                  <a:cubicBezTo>
                    <a:pt x="4182" y="21052"/>
                    <a:pt x="4604" y="21176"/>
                    <a:pt x="5026" y="21276"/>
                  </a:cubicBezTo>
                  <a:lnTo>
                    <a:pt x="5026" y="21276"/>
                  </a:lnTo>
                  <a:cubicBezTo>
                    <a:pt x="5012" y="21268"/>
                    <a:pt x="5008" y="21244"/>
                    <a:pt x="4988" y="21203"/>
                  </a:cubicBezTo>
                  <a:cubicBezTo>
                    <a:pt x="4988" y="21203"/>
                    <a:pt x="4988" y="21178"/>
                    <a:pt x="4988" y="21153"/>
                  </a:cubicBezTo>
                  <a:cubicBezTo>
                    <a:pt x="4963" y="21103"/>
                    <a:pt x="4963" y="21053"/>
                    <a:pt x="4938" y="20978"/>
                  </a:cubicBezTo>
                  <a:cubicBezTo>
                    <a:pt x="4863" y="20953"/>
                    <a:pt x="4788" y="20953"/>
                    <a:pt x="4713" y="20928"/>
                  </a:cubicBezTo>
                  <a:cubicBezTo>
                    <a:pt x="4261" y="20802"/>
                    <a:pt x="3810" y="20702"/>
                    <a:pt x="3384" y="20577"/>
                  </a:cubicBezTo>
                  <a:cubicBezTo>
                    <a:pt x="2783" y="20376"/>
                    <a:pt x="2607" y="19825"/>
                    <a:pt x="2557" y="19274"/>
                  </a:cubicBezTo>
                  <a:lnTo>
                    <a:pt x="2131" y="15940"/>
                  </a:lnTo>
                  <a:cubicBezTo>
                    <a:pt x="1931" y="14136"/>
                    <a:pt x="1705" y="12306"/>
                    <a:pt x="1480" y="10502"/>
                  </a:cubicBezTo>
                  <a:cubicBezTo>
                    <a:pt x="1254" y="8647"/>
                    <a:pt x="1028" y="6817"/>
                    <a:pt x="803" y="4963"/>
                  </a:cubicBezTo>
                  <a:cubicBezTo>
                    <a:pt x="652" y="3735"/>
                    <a:pt x="502" y="2507"/>
                    <a:pt x="352" y="1279"/>
                  </a:cubicBezTo>
                  <a:cubicBezTo>
                    <a:pt x="327" y="1028"/>
                    <a:pt x="276" y="777"/>
                    <a:pt x="276" y="527"/>
                  </a:cubicBezTo>
                  <a:cubicBezTo>
                    <a:pt x="302" y="351"/>
                    <a:pt x="302" y="176"/>
                    <a:pt x="302" y="0"/>
                  </a:cubicBezTo>
                  <a:close/>
                  <a:moveTo>
                    <a:pt x="5026" y="21276"/>
                  </a:moveTo>
                  <a:cubicBezTo>
                    <a:pt x="5030" y="21278"/>
                    <a:pt x="5034" y="21279"/>
                    <a:pt x="5038" y="21279"/>
                  </a:cubicBezTo>
                  <a:cubicBezTo>
                    <a:pt x="5034" y="21278"/>
                    <a:pt x="5030" y="21277"/>
                    <a:pt x="5026" y="212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2453920" y="3608992"/>
              <a:ext cx="61142" cy="23313"/>
            </a:xfrm>
            <a:custGeom>
              <a:avLst/>
              <a:gdLst/>
              <a:ahLst/>
              <a:cxnLst/>
              <a:rect l="l" t="t" r="r" b="b"/>
              <a:pathLst>
                <a:path w="2106" h="803" extrusionOk="0">
                  <a:moveTo>
                    <a:pt x="151" y="0"/>
                  </a:moveTo>
                  <a:cubicBezTo>
                    <a:pt x="151" y="25"/>
                    <a:pt x="176" y="50"/>
                    <a:pt x="176" y="75"/>
                  </a:cubicBezTo>
                  <a:cubicBezTo>
                    <a:pt x="176" y="176"/>
                    <a:pt x="101" y="251"/>
                    <a:pt x="1" y="251"/>
                  </a:cubicBezTo>
                  <a:cubicBezTo>
                    <a:pt x="702" y="426"/>
                    <a:pt x="1404" y="602"/>
                    <a:pt x="2106" y="802"/>
                  </a:cubicBezTo>
                  <a:cubicBezTo>
                    <a:pt x="1955" y="677"/>
                    <a:pt x="1805" y="526"/>
                    <a:pt x="1655" y="40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2359332" y="2982470"/>
              <a:ext cx="72059" cy="468643"/>
            </a:xfrm>
            <a:custGeom>
              <a:avLst/>
              <a:gdLst/>
              <a:ahLst/>
              <a:cxnLst/>
              <a:rect l="l" t="t" r="r" b="b"/>
              <a:pathLst>
                <a:path w="2482" h="16142" extrusionOk="0">
                  <a:moveTo>
                    <a:pt x="201" y="1"/>
                  </a:moveTo>
                  <a:cubicBezTo>
                    <a:pt x="151" y="51"/>
                    <a:pt x="76" y="76"/>
                    <a:pt x="0" y="126"/>
                  </a:cubicBezTo>
                  <a:cubicBezTo>
                    <a:pt x="0" y="502"/>
                    <a:pt x="0" y="853"/>
                    <a:pt x="51" y="1204"/>
                  </a:cubicBezTo>
                  <a:cubicBezTo>
                    <a:pt x="101" y="1630"/>
                    <a:pt x="176" y="2031"/>
                    <a:pt x="226" y="2432"/>
                  </a:cubicBezTo>
                  <a:cubicBezTo>
                    <a:pt x="477" y="4036"/>
                    <a:pt x="727" y="5640"/>
                    <a:pt x="953" y="7244"/>
                  </a:cubicBezTo>
                  <a:cubicBezTo>
                    <a:pt x="1279" y="9324"/>
                    <a:pt x="1604" y="11405"/>
                    <a:pt x="1905" y="13460"/>
                  </a:cubicBezTo>
                  <a:cubicBezTo>
                    <a:pt x="2056" y="14362"/>
                    <a:pt x="2181" y="15239"/>
                    <a:pt x="2306" y="16141"/>
                  </a:cubicBezTo>
                  <a:cubicBezTo>
                    <a:pt x="2356" y="15916"/>
                    <a:pt x="2406" y="15665"/>
                    <a:pt x="2482" y="15440"/>
                  </a:cubicBezTo>
                  <a:lnTo>
                    <a:pt x="2281" y="14212"/>
                  </a:lnTo>
                  <a:cubicBezTo>
                    <a:pt x="1980" y="12131"/>
                    <a:pt x="1655" y="10051"/>
                    <a:pt x="1354" y="7996"/>
                  </a:cubicBezTo>
                  <a:cubicBezTo>
                    <a:pt x="1078" y="6292"/>
                    <a:pt x="827" y="4587"/>
                    <a:pt x="577" y="2883"/>
                  </a:cubicBezTo>
                  <a:cubicBezTo>
                    <a:pt x="502" y="2382"/>
                    <a:pt x="426" y="1881"/>
                    <a:pt x="351" y="1379"/>
                  </a:cubicBezTo>
                  <a:lnTo>
                    <a:pt x="276" y="1004"/>
                  </a:lnTo>
                  <a:cubicBezTo>
                    <a:pt x="276" y="1004"/>
                    <a:pt x="276" y="978"/>
                    <a:pt x="276" y="953"/>
                  </a:cubicBezTo>
                  <a:cubicBezTo>
                    <a:pt x="276" y="853"/>
                    <a:pt x="276" y="778"/>
                    <a:pt x="276" y="678"/>
                  </a:cubicBezTo>
                  <a:lnTo>
                    <a:pt x="276" y="126"/>
                  </a:lnTo>
                  <a:cubicBezTo>
                    <a:pt x="276" y="76"/>
                    <a:pt x="251" y="26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2441552" y="3550781"/>
              <a:ext cx="17478" cy="65497"/>
            </a:xfrm>
            <a:custGeom>
              <a:avLst/>
              <a:gdLst/>
              <a:ahLst/>
              <a:cxnLst/>
              <a:rect l="l" t="t" r="r" b="b"/>
              <a:pathLst>
                <a:path w="602" h="2256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401"/>
                    <a:pt x="126" y="827"/>
                    <a:pt x="201" y="1228"/>
                  </a:cubicBezTo>
                  <a:cubicBezTo>
                    <a:pt x="226" y="1454"/>
                    <a:pt x="251" y="1704"/>
                    <a:pt x="276" y="1930"/>
                  </a:cubicBezTo>
                  <a:cubicBezTo>
                    <a:pt x="301" y="2005"/>
                    <a:pt x="301" y="2055"/>
                    <a:pt x="326" y="2105"/>
                  </a:cubicBezTo>
                  <a:cubicBezTo>
                    <a:pt x="326" y="2130"/>
                    <a:pt x="326" y="2155"/>
                    <a:pt x="326" y="2155"/>
                  </a:cubicBezTo>
                  <a:cubicBezTo>
                    <a:pt x="351" y="2206"/>
                    <a:pt x="351" y="2231"/>
                    <a:pt x="376" y="2231"/>
                  </a:cubicBezTo>
                  <a:cubicBezTo>
                    <a:pt x="401" y="2256"/>
                    <a:pt x="427" y="2256"/>
                    <a:pt x="427" y="2256"/>
                  </a:cubicBezTo>
                  <a:cubicBezTo>
                    <a:pt x="527" y="2256"/>
                    <a:pt x="602" y="2181"/>
                    <a:pt x="602" y="2080"/>
                  </a:cubicBezTo>
                  <a:cubicBezTo>
                    <a:pt x="602" y="2055"/>
                    <a:pt x="577" y="2030"/>
                    <a:pt x="577" y="2005"/>
                  </a:cubicBezTo>
                  <a:cubicBezTo>
                    <a:pt x="502" y="1504"/>
                    <a:pt x="427" y="1028"/>
                    <a:pt x="351" y="526"/>
                  </a:cubicBezTo>
                  <a:cubicBezTo>
                    <a:pt x="226" y="351"/>
                    <a:pt x="101" y="17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2215998" y="2886431"/>
              <a:ext cx="176837" cy="105533"/>
            </a:xfrm>
            <a:custGeom>
              <a:avLst/>
              <a:gdLst/>
              <a:ahLst/>
              <a:cxnLst/>
              <a:rect l="l" t="t" r="r" b="b"/>
              <a:pathLst>
                <a:path w="6091" h="3635" extrusionOk="0">
                  <a:moveTo>
                    <a:pt x="4862" y="1"/>
                  </a:moveTo>
                  <a:lnTo>
                    <a:pt x="4862" y="1"/>
                  </a:lnTo>
                  <a:cubicBezTo>
                    <a:pt x="4887" y="327"/>
                    <a:pt x="4887" y="677"/>
                    <a:pt x="4837" y="1003"/>
                  </a:cubicBezTo>
                  <a:cubicBezTo>
                    <a:pt x="4687" y="1630"/>
                    <a:pt x="4085" y="2081"/>
                    <a:pt x="3434" y="2081"/>
                  </a:cubicBezTo>
                  <a:cubicBezTo>
                    <a:pt x="3183" y="2081"/>
                    <a:pt x="2921" y="2092"/>
                    <a:pt x="2663" y="2092"/>
                  </a:cubicBezTo>
                  <a:cubicBezTo>
                    <a:pt x="2534" y="2092"/>
                    <a:pt x="2406" y="2089"/>
                    <a:pt x="2281" y="2081"/>
                  </a:cubicBezTo>
                  <a:cubicBezTo>
                    <a:pt x="1554" y="2006"/>
                    <a:pt x="1003" y="1379"/>
                    <a:pt x="977" y="652"/>
                  </a:cubicBezTo>
                  <a:cubicBezTo>
                    <a:pt x="977" y="477"/>
                    <a:pt x="977" y="301"/>
                    <a:pt x="977" y="126"/>
                  </a:cubicBezTo>
                  <a:cubicBezTo>
                    <a:pt x="952" y="126"/>
                    <a:pt x="927" y="151"/>
                    <a:pt x="902" y="176"/>
                  </a:cubicBezTo>
                  <a:cubicBezTo>
                    <a:pt x="326" y="552"/>
                    <a:pt x="25" y="1053"/>
                    <a:pt x="25" y="1580"/>
                  </a:cubicBezTo>
                  <a:cubicBezTo>
                    <a:pt x="0" y="2707"/>
                    <a:pt x="1378" y="3610"/>
                    <a:pt x="3033" y="3635"/>
                  </a:cubicBezTo>
                  <a:cubicBezTo>
                    <a:pt x="3860" y="3635"/>
                    <a:pt x="4637" y="3409"/>
                    <a:pt x="5213" y="3033"/>
                  </a:cubicBezTo>
                  <a:cubicBezTo>
                    <a:pt x="5764" y="2657"/>
                    <a:pt x="6090" y="2156"/>
                    <a:pt x="6090" y="1630"/>
                  </a:cubicBezTo>
                  <a:cubicBezTo>
                    <a:pt x="6090" y="953"/>
                    <a:pt x="5614" y="377"/>
                    <a:pt x="4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2210163" y="2879173"/>
              <a:ext cx="188479" cy="118627"/>
            </a:xfrm>
            <a:custGeom>
              <a:avLst/>
              <a:gdLst/>
              <a:ahLst/>
              <a:cxnLst/>
              <a:rect l="l" t="t" r="r" b="b"/>
              <a:pathLst>
                <a:path w="6492" h="4086" extrusionOk="0">
                  <a:moveTo>
                    <a:pt x="5063" y="0"/>
                  </a:moveTo>
                  <a:cubicBezTo>
                    <a:pt x="5063" y="50"/>
                    <a:pt x="5063" y="75"/>
                    <a:pt x="5063" y="125"/>
                  </a:cubicBezTo>
                  <a:cubicBezTo>
                    <a:pt x="5063" y="150"/>
                    <a:pt x="5063" y="201"/>
                    <a:pt x="5063" y="251"/>
                  </a:cubicBezTo>
                  <a:cubicBezTo>
                    <a:pt x="5815" y="627"/>
                    <a:pt x="6291" y="1203"/>
                    <a:pt x="6291" y="1880"/>
                  </a:cubicBezTo>
                  <a:cubicBezTo>
                    <a:pt x="6291" y="2406"/>
                    <a:pt x="5965" y="2907"/>
                    <a:pt x="5414" y="3283"/>
                  </a:cubicBezTo>
                  <a:cubicBezTo>
                    <a:pt x="4838" y="3659"/>
                    <a:pt x="4061" y="3885"/>
                    <a:pt x="3234" y="3885"/>
                  </a:cubicBezTo>
                  <a:cubicBezTo>
                    <a:pt x="1579" y="3860"/>
                    <a:pt x="201" y="2957"/>
                    <a:pt x="226" y="1830"/>
                  </a:cubicBezTo>
                  <a:cubicBezTo>
                    <a:pt x="226" y="1303"/>
                    <a:pt x="527" y="802"/>
                    <a:pt x="1103" y="426"/>
                  </a:cubicBezTo>
                  <a:cubicBezTo>
                    <a:pt x="1128" y="401"/>
                    <a:pt x="1153" y="376"/>
                    <a:pt x="1178" y="376"/>
                  </a:cubicBezTo>
                  <a:cubicBezTo>
                    <a:pt x="1178" y="276"/>
                    <a:pt x="1178" y="201"/>
                    <a:pt x="1178" y="100"/>
                  </a:cubicBezTo>
                  <a:cubicBezTo>
                    <a:pt x="1103" y="150"/>
                    <a:pt x="1053" y="201"/>
                    <a:pt x="978" y="251"/>
                  </a:cubicBezTo>
                  <a:cubicBezTo>
                    <a:pt x="677" y="451"/>
                    <a:pt x="427" y="702"/>
                    <a:pt x="251" y="952"/>
                  </a:cubicBezTo>
                  <a:cubicBezTo>
                    <a:pt x="201" y="1053"/>
                    <a:pt x="176" y="1128"/>
                    <a:pt x="126" y="1228"/>
                  </a:cubicBezTo>
                  <a:cubicBezTo>
                    <a:pt x="51" y="1429"/>
                    <a:pt x="1" y="1629"/>
                    <a:pt x="1" y="1830"/>
                  </a:cubicBezTo>
                  <a:cubicBezTo>
                    <a:pt x="1" y="1955"/>
                    <a:pt x="26" y="2080"/>
                    <a:pt x="51" y="2206"/>
                  </a:cubicBezTo>
                  <a:cubicBezTo>
                    <a:pt x="176" y="2807"/>
                    <a:pt x="677" y="3308"/>
                    <a:pt x="1354" y="3659"/>
                  </a:cubicBezTo>
                  <a:cubicBezTo>
                    <a:pt x="1454" y="3709"/>
                    <a:pt x="1529" y="3734"/>
                    <a:pt x="1630" y="3785"/>
                  </a:cubicBezTo>
                  <a:cubicBezTo>
                    <a:pt x="2081" y="3960"/>
                    <a:pt x="2607" y="4085"/>
                    <a:pt x="3158" y="4085"/>
                  </a:cubicBezTo>
                  <a:lnTo>
                    <a:pt x="3610" y="4085"/>
                  </a:lnTo>
                  <a:cubicBezTo>
                    <a:pt x="4161" y="4035"/>
                    <a:pt x="4687" y="3910"/>
                    <a:pt x="5138" y="3684"/>
                  </a:cubicBezTo>
                  <a:cubicBezTo>
                    <a:pt x="5214" y="3634"/>
                    <a:pt x="5289" y="3609"/>
                    <a:pt x="5339" y="3559"/>
                  </a:cubicBezTo>
                  <a:cubicBezTo>
                    <a:pt x="5414" y="3534"/>
                    <a:pt x="5464" y="3509"/>
                    <a:pt x="5514" y="3459"/>
                  </a:cubicBezTo>
                  <a:cubicBezTo>
                    <a:pt x="6091" y="3083"/>
                    <a:pt x="6417" y="2607"/>
                    <a:pt x="6492" y="2055"/>
                  </a:cubicBezTo>
                  <a:cubicBezTo>
                    <a:pt x="6492" y="2005"/>
                    <a:pt x="6492" y="1930"/>
                    <a:pt x="6492" y="1880"/>
                  </a:cubicBezTo>
                  <a:cubicBezTo>
                    <a:pt x="6492" y="1554"/>
                    <a:pt x="6392" y="1253"/>
                    <a:pt x="6216" y="978"/>
                  </a:cubicBezTo>
                  <a:cubicBezTo>
                    <a:pt x="6166" y="877"/>
                    <a:pt x="6091" y="777"/>
                    <a:pt x="6016" y="702"/>
                  </a:cubicBezTo>
                  <a:cubicBezTo>
                    <a:pt x="5790" y="426"/>
                    <a:pt x="5464" y="176"/>
                    <a:pt x="5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2250924" y="2869708"/>
              <a:ext cx="98246" cy="69155"/>
            </a:xfrm>
            <a:custGeom>
              <a:avLst/>
              <a:gdLst/>
              <a:ahLst/>
              <a:cxnLst/>
              <a:rect l="l" t="t" r="r" b="b"/>
              <a:pathLst>
                <a:path w="3384" h="2382" extrusionOk="0">
                  <a:moveTo>
                    <a:pt x="50" y="0"/>
                  </a:moveTo>
                  <a:cubicBezTo>
                    <a:pt x="50" y="201"/>
                    <a:pt x="50" y="401"/>
                    <a:pt x="50" y="627"/>
                  </a:cubicBezTo>
                  <a:cubicBezTo>
                    <a:pt x="50" y="928"/>
                    <a:pt x="0" y="1278"/>
                    <a:pt x="100" y="1579"/>
                  </a:cubicBezTo>
                  <a:cubicBezTo>
                    <a:pt x="276" y="2106"/>
                    <a:pt x="752" y="2381"/>
                    <a:pt x="1278" y="2381"/>
                  </a:cubicBezTo>
                  <a:lnTo>
                    <a:pt x="2231" y="2381"/>
                  </a:lnTo>
                  <a:cubicBezTo>
                    <a:pt x="2882" y="2381"/>
                    <a:pt x="3384" y="1855"/>
                    <a:pt x="3384" y="1203"/>
                  </a:cubicBezTo>
                  <a:cubicBezTo>
                    <a:pt x="3384" y="852"/>
                    <a:pt x="3384" y="502"/>
                    <a:pt x="3384" y="151"/>
                  </a:cubicBezTo>
                  <a:cubicBezTo>
                    <a:pt x="2955" y="219"/>
                    <a:pt x="2522" y="253"/>
                    <a:pt x="2089" y="253"/>
                  </a:cubicBezTo>
                  <a:cubicBezTo>
                    <a:pt x="1407" y="253"/>
                    <a:pt x="724" y="169"/>
                    <a:pt x="50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2244363" y="2867530"/>
              <a:ext cx="113546" cy="79665"/>
            </a:xfrm>
            <a:custGeom>
              <a:avLst/>
              <a:gdLst/>
              <a:ahLst/>
              <a:cxnLst/>
              <a:rect l="l" t="t" r="r" b="b"/>
              <a:pathLst>
                <a:path w="3911" h="2744" extrusionOk="0">
                  <a:moveTo>
                    <a:pt x="0" y="0"/>
                  </a:moveTo>
                  <a:cubicBezTo>
                    <a:pt x="0" y="75"/>
                    <a:pt x="26" y="150"/>
                    <a:pt x="0" y="226"/>
                  </a:cubicBezTo>
                  <a:cubicBezTo>
                    <a:pt x="0" y="326"/>
                    <a:pt x="0" y="426"/>
                    <a:pt x="0" y="501"/>
                  </a:cubicBezTo>
                  <a:cubicBezTo>
                    <a:pt x="0" y="602"/>
                    <a:pt x="0" y="677"/>
                    <a:pt x="0" y="777"/>
                  </a:cubicBezTo>
                  <a:cubicBezTo>
                    <a:pt x="0" y="952"/>
                    <a:pt x="0" y="1128"/>
                    <a:pt x="0" y="1303"/>
                  </a:cubicBezTo>
                  <a:cubicBezTo>
                    <a:pt x="26" y="2030"/>
                    <a:pt x="577" y="2657"/>
                    <a:pt x="1304" y="2732"/>
                  </a:cubicBezTo>
                  <a:cubicBezTo>
                    <a:pt x="1429" y="2740"/>
                    <a:pt x="1557" y="2743"/>
                    <a:pt x="1686" y="2743"/>
                  </a:cubicBezTo>
                  <a:cubicBezTo>
                    <a:pt x="1944" y="2743"/>
                    <a:pt x="2206" y="2732"/>
                    <a:pt x="2457" y="2732"/>
                  </a:cubicBezTo>
                  <a:cubicBezTo>
                    <a:pt x="3108" y="2732"/>
                    <a:pt x="3710" y="2281"/>
                    <a:pt x="3860" y="1654"/>
                  </a:cubicBezTo>
                  <a:cubicBezTo>
                    <a:pt x="3910" y="1328"/>
                    <a:pt x="3910" y="978"/>
                    <a:pt x="3885" y="652"/>
                  </a:cubicBezTo>
                  <a:cubicBezTo>
                    <a:pt x="3885" y="602"/>
                    <a:pt x="3885" y="551"/>
                    <a:pt x="3885" y="526"/>
                  </a:cubicBezTo>
                  <a:cubicBezTo>
                    <a:pt x="3885" y="476"/>
                    <a:pt x="3885" y="451"/>
                    <a:pt x="3885" y="401"/>
                  </a:cubicBezTo>
                  <a:cubicBezTo>
                    <a:pt x="3885" y="326"/>
                    <a:pt x="3885" y="251"/>
                    <a:pt x="3910" y="176"/>
                  </a:cubicBezTo>
                  <a:lnTo>
                    <a:pt x="3910" y="176"/>
                  </a:lnTo>
                  <a:cubicBezTo>
                    <a:pt x="3810" y="201"/>
                    <a:pt x="3710" y="201"/>
                    <a:pt x="3610" y="226"/>
                  </a:cubicBezTo>
                  <a:cubicBezTo>
                    <a:pt x="3610" y="577"/>
                    <a:pt x="3610" y="927"/>
                    <a:pt x="3610" y="1278"/>
                  </a:cubicBezTo>
                  <a:cubicBezTo>
                    <a:pt x="3610" y="1930"/>
                    <a:pt x="3108" y="2456"/>
                    <a:pt x="2457" y="2456"/>
                  </a:cubicBezTo>
                  <a:lnTo>
                    <a:pt x="1504" y="2456"/>
                  </a:lnTo>
                  <a:cubicBezTo>
                    <a:pt x="978" y="2456"/>
                    <a:pt x="502" y="2181"/>
                    <a:pt x="326" y="1654"/>
                  </a:cubicBezTo>
                  <a:cubicBezTo>
                    <a:pt x="226" y="1353"/>
                    <a:pt x="276" y="1003"/>
                    <a:pt x="276" y="702"/>
                  </a:cubicBezTo>
                  <a:cubicBezTo>
                    <a:pt x="276" y="476"/>
                    <a:pt x="276" y="276"/>
                    <a:pt x="276" y="75"/>
                  </a:cubicBezTo>
                  <a:cubicBezTo>
                    <a:pt x="201" y="50"/>
                    <a:pt x="101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2087181" y="2730004"/>
              <a:ext cx="48078" cy="61142"/>
            </a:xfrm>
            <a:custGeom>
              <a:avLst/>
              <a:gdLst/>
              <a:ahLst/>
              <a:cxnLst/>
              <a:rect l="l" t="t" r="r" b="b"/>
              <a:pathLst>
                <a:path w="1656" h="2106" extrusionOk="0">
                  <a:moveTo>
                    <a:pt x="502" y="0"/>
                  </a:moveTo>
                  <a:cubicBezTo>
                    <a:pt x="402" y="50"/>
                    <a:pt x="277" y="75"/>
                    <a:pt x="151" y="100"/>
                  </a:cubicBezTo>
                  <a:cubicBezTo>
                    <a:pt x="101" y="126"/>
                    <a:pt x="51" y="126"/>
                    <a:pt x="1" y="126"/>
                  </a:cubicBezTo>
                  <a:cubicBezTo>
                    <a:pt x="252" y="527"/>
                    <a:pt x="527" y="902"/>
                    <a:pt x="828" y="1278"/>
                  </a:cubicBezTo>
                  <a:cubicBezTo>
                    <a:pt x="1104" y="1554"/>
                    <a:pt x="1354" y="1830"/>
                    <a:pt x="1655" y="2105"/>
                  </a:cubicBezTo>
                  <a:cubicBezTo>
                    <a:pt x="1429" y="1830"/>
                    <a:pt x="1229" y="1529"/>
                    <a:pt x="1054" y="1203"/>
                  </a:cubicBezTo>
                  <a:cubicBezTo>
                    <a:pt x="828" y="827"/>
                    <a:pt x="653" y="426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2053736" y="2368810"/>
              <a:ext cx="472243" cy="257170"/>
            </a:xfrm>
            <a:custGeom>
              <a:avLst/>
              <a:gdLst/>
              <a:ahLst/>
              <a:cxnLst/>
              <a:rect l="l" t="t" r="r" b="b"/>
              <a:pathLst>
                <a:path w="16266" h="8858" extrusionOk="0">
                  <a:moveTo>
                    <a:pt x="8866" y="0"/>
                  </a:moveTo>
                  <a:cubicBezTo>
                    <a:pt x="8412" y="0"/>
                    <a:pt x="7961" y="29"/>
                    <a:pt x="7519" y="85"/>
                  </a:cubicBezTo>
                  <a:cubicBezTo>
                    <a:pt x="7343" y="85"/>
                    <a:pt x="7193" y="110"/>
                    <a:pt x="7018" y="160"/>
                  </a:cubicBezTo>
                  <a:cubicBezTo>
                    <a:pt x="6917" y="160"/>
                    <a:pt x="6817" y="186"/>
                    <a:pt x="6717" y="211"/>
                  </a:cubicBezTo>
                  <a:cubicBezTo>
                    <a:pt x="6667" y="211"/>
                    <a:pt x="6617" y="236"/>
                    <a:pt x="6566" y="236"/>
                  </a:cubicBezTo>
                  <a:cubicBezTo>
                    <a:pt x="6416" y="261"/>
                    <a:pt x="6291" y="311"/>
                    <a:pt x="6140" y="336"/>
                  </a:cubicBezTo>
                  <a:lnTo>
                    <a:pt x="6115" y="336"/>
                  </a:lnTo>
                  <a:cubicBezTo>
                    <a:pt x="5363" y="536"/>
                    <a:pt x="4612" y="812"/>
                    <a:pt x="3910" y="1188"/>
                  </a:cubicBezTo>
                  <a:cubicBezTo>
                    <a:pt x="3910" y="1188"/>
                    <a:pt x="3885" y="1188"/>
                    <a:pt x="3860" y="1213"/>
                  </a:cubicBezTo>
                  <a:cubicBezTo>
                    <a:pt x="3258" y="1539"/>
                    <a:pt x="2657" y="1940"/>
                    <a:pt x="2155" y="2441"/>
                  </a:cubicBezTo>
                  <a:cubicBezTo>
                    <a:pt x="1353" y="3168"/>
                    <a:pt x="777" y="4070"/>
                    <a:pt x="401" y="5073"/>
                  </a:cubicBezTo>
                  <a:cubicBezTo>
                    <a:pt x="401" y="5123"/>
                    <a:pt x="376" y="5173"/>
                    <a:pt x="351" y="5223"/>
                  </a:cubicBezTo>
                  <a:cubicBezTo>
                    <a:pt x="125" y="6000"/>
                    <a:pt x="0" y="6827"/>
                    <a:pt x="0" y="7629"/>
                  </a:cubicBezTo>
                  <a:cubicBezTo>
                    <a:pt x="0" y="8030"/>
                    <a:pt x="25" y="8456"/>
                    <a:pt x="50" y="8857"/>
                  </a:cubicBezTo>
                  <a:cubicBezTo>
                    <a:pt x="326" y="8732"/>
                    <a:pt x="627" y="8657"/>
                    <a:pt x="927" y="8657"/>
                  </a:cubicBezTo>
                  <a:cubicBezTo>
                    <a:pt x="902" y="8431"/>
                    <a:pt x="902" y="8206"/>
                    <a:pt x="877" y="7980"/>
                  </a:cubicBezTo>
                  <a:lnTo>
                    <a:pt x="501" y="7980"/>
                  </a:lnTo>
                  <a:cubicBezTo>
                    <a:pt x="326" y="7980"/>
                    <a:pt x="326" y="7704"/>
                    <a:pt x="501" y="7704"/>
                  </a:cubicBezTo>
                  <a:cubicBezTo>
                    <a:pt x="551" y="5975"/>
                    <a:pt x="1454" y="3368"/>
                    <a:pt x="2932" y="2241"/>
                  </a:cubicBezTo>
                  <a:cubicBezTo>
                    <a:pt x="3811" y="1576"/>
                    <a:pt x="6150" y="349"/>
                    <a:pt x="9015" y="349"/>
                  </a:cubicBezTo>
                  <a:cubicBezTo>
                    <a:pt x="9175" y="349"/>
                    <a:pt x="9336" y="353"/>
                    <a:pt x="9499" y="361"/>
                  </a:cubicBezTo>
                  <a:cubicBezTo>
                    <a:pt x="12080" y="511"/>
                    <a:pt x="14887" y="2291"/>
                    <a:pt x="15714" y="3368"/>
                  </a:cubicBezTo>
                  <a:cubicBezTo>
                    <a:pt x="15915" y="3619"/>
                    <a:pt x="16090" y="3870"/>
                    <a:pt x="16241" y="4120"/>
                  </a:cubicBezTo>
                  <a:cubicBezTo>
                    <a:pt x="16241" y="3970"/>
                    <a:pt x="16216" y="3820"/>
                    <a:pt x="16216" y="3669"/>
                  </a:cubicBezTo>
                  <a:cubicBezTo>
                    <a:pt x="16241" y="3569"/>
                    <a:pt x="16241" y="3469"/>
                    <a:pt x="16266" y="3343"/>
                  </a:cubicBezTo>
                  <a:cubicBezTo>
                    <a:pt x="16241" y="3318"/>
                    <a:pt x="16216" y="3293"/>
                    <a:pt x="16216" y="3293"/>
                  </a:cubicBezTo>
                  <a:cubicBezTo>
                    <a:pt x="16140" y="3218"/>
                    <a:pt x="16090" y="3143"/>
                    <a:pt x="16040" y="3068"/>
                  </a:cubicBezTo>
                  <a:cubicBezTo>
                    <a:pt x="15965" y="2993"/>
                    <a:pt x="15915" y="2917"/>
                    <a:pt x="15840" y="2842"/>
                  </a:cubicBezTo>
                  <a:cubicBezTo>
                    <a:pt x="15765" y="2742"/>
                    <a:pt x="15664" y="2642"/>
                    <a:pt x="15589" y="2566"/>
                  </a:cubicBezTo>
                  <a:cubicBezTo>
                    <a:pt x="15539" y="2516"/>
                    <a:pt x="15489" y="2466"/>
                    <a:pt x="15464" y="2441"/>
                  </a:cubicBezTo>
                  <a:cubicBezTo>
                    <a:pt x="15338" y="2341"/>
                    <a:pt x="15238" y="2241"/>
                    <a:pt x="15138" y="2140"/>
                  </a:cubicBezTo>
                  <a:cubicBezTo>
                    <a:pt x="15088" y="2115"/>
                    <a:pt x="15038" y="2065"/>
                    <a:pt x="14988" y="2040"/>
                  </a:cubicBezTo>
                  <a:cubicBezTo>
                    <a:pt x="14837" y="1915"/>
                    <a:pt x="14712" y="1815"/>
                    <a:pt x="14561" y="1689"/>
                  </a:cubicBezTo>
                  <a:lnTo>
                    <a:pt x="14536" y="1689"/>
                  </a:lnTo>
                  <a:cubicBezTo>
                    <a:pt x="14186" y="1464"/>
                    <a:pt x="13835" y="1263"/>
                    <a:pt x="13484" y="1063"/>
                  </a:cubicBezTo>
                  <a:cubicBezTo>
                    <a:pt x="13459" y="1038"/>
                    <a:pt x="13434" y="1038"/>
                    <a:pt x="13409" y="1013"/>
                  </a:cubicBezTo>
                  <a:cubicBezTo>
                    <a:pt x="12012" y="334"/>
                    <a:pt x="10420" y="0"/>
                    <a:pt x="8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2497584" y="2733633"/>
              <a:ext cx="32052" cy="44420"/>
            </a:xfrm>
            <a:custGeom>
              <a:avLst/>
              <a:gdLst/>
              <a:ahLst/>
              <a:cxnLst/>
              <a:rect l="l" t="t" r="r" b="b"/>
              <a:pathLst>
                <a:path w="1104" h="1530" extrusionOk="0">
                  <a:moveTo>
                    <a:pt x="777" y="1"/>
                  </a:moveTo>
                  <a:cubicBezTo>
                    <a:pt x="602" y="477"/>
                    <a:pt x="376" y="953"/>
                    <a:pt x="101" y="1379"/>
                  </a:cubicBezTo>
                  <a:cubicBezTo>
                    <a:pt x="76" y="1429"/>
                    <a:pt x="50" y="1479"/>
                    <a:pt x="0" y="1529"/>
                  </a:cubicBezTo>
                  <a:cubicBezTo>
                    <a:pt x="301" y="1229"/>
                    <a:pt x="577" y="903"/>
                    <a:pt x="802" y="552"/>
                  </a:cubicBezTo>
                  <a:cubicBezTo>
                    <a:pt x="928" y="402"/>
                    <a:pt x="1028" y="251"/>
                    <a:pt x="1103" y="76"/>
                  </a:cubicBezTo>
                  <a:cubicBezTo>
                    <a:pt x="1003" y="76"/>
                    <a:pt x="903" y="5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2543427" y="2545183"/>
              <a:ext cx="20410" cy="82975"/>
            </a:xfrm>
            <a:custGeom>
              <a:avLst/>
              <a:gdLst/>
              <a:ahLst/>
              <a:cxnLst/>
              <a:rect l="l" t="t" r="r" b="b"/>
              <a:pathLst>
                <a:path w="703" h="2858" extrusionOk="0">
                  <a:moveTo>
                    <a:pt x="75" y="0"/>
                  </a:moveTo>
                  <a:lnTo>
                    <a:pt x="75" y="0"/>
                  </a:lnTo>
                  <a:cubicBezTo>
                    <a:pt x="201" y="777"/>
                    <a:pt x="151" y="1379"/>
                    <a:pt x="101" y="1629"/>
                  </a:cubicBezTo>
                  <a:cubicBezTo>
                    <a:pt x="251" y="1654"/>
                    <a:pt x="251" y="1905"/>
                    <a:pt x="75" y="1905"/>
                  </a:cubicBezTo>
                  <a:lnTo>
                    <a:pt x="50" y="1905"/>
                  </a:lnTo>
                  <a:cubicBezTo>
                    <a:pt x="50" y="2005"/>
                    <a:pt x="25" y="2106"/>
                    <a:pt x="25" y="2206"/>
                  </a:cubicBezTo>
                  <a:cubicBezTo>
                    <a:pt x="25" y="2356"/>
                    <a:pt x="0" y="2507"/>
                    <a:pt x="0" y="2682"/>
                  </a:cubicBezTo>
                  <a:cubicBezTo>
                    <a:pt x="176" y="2682"/>
                    <a:pt x="326" y="2732"/>
                    <a:pt x="502" y="2782"/>
                  </a:cubicBezTo>
                  <a:cubicBezTo>
                    <a:pt x="552" y="2807"/>
                    <a:pt x="577" y="2832"/>
                    <a:pt x="627" y="2857"/>
                  </a:cubicBezTo>
                  <a:cubicBezTo>
                    <a:pt x="677" y="2356"/>
                    <a:pt x="702" y="1880"/>
                    <a:pt x="702" y="1404"/>
                  </a:cubicBezTo>
                  <a:cubicBezTo>
                    <a:pt x="702" y="1153"/>
                    <a:pt x="677" y="928"/>
                    <a:pt x="652" y="677"/>
                  </a:cubicBezTo>
                  <a:cubicBezTo>
                    <a:pt x="426" y="476"/>
                    <a:pt x="251" y="251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455371" y="2735810"/>
              <a:ext cx="83701" cy="90262"/>
            </a:xfrm>
            <a:custGeom>
              <a:avLst/>
              <a:gdLst/>
              <a:ahLst/>
              <a:cxnLst/>
              <a:rect l="l" t="t" r="r" b="b"/>
              <a:pathLst>
                <a:path w="2883" h="3109" extrusionOk="0">
                  <a:moveTo>
                    <a:pt x="2557" y="1"/>
                  </a:moveTo>
                  <a:cubicBezTo>
                    <a:pt x="2482" y="176"/>
                    <a:pt x="2382" y="327"/>
                    <a:pt x="2256" y="477"/>
                  </a:cubicBezTo>
                  <a:cubicBezTo>
                    <a:pt x="2031" y="828"/>
                    <a:pt x="1755" y="1154"/>
                    <a:pt x="1454" y="1454"/>
                  </a:cubicBezTo>
                  <a:cubicBezTo>
                    <a:pt x="1053" y="2081"/>
                    <a:pt x="552" y="2632"/>
                    <a:pt x="1" y="3108"/>
                  </a:cubicBezTo>
                  <a:cubicBezTo>
                    <a:pt x="101" y="3058"/>
                    <a:pt x="201" y="3008"/>
                    <a:pt x="276" y="2933"/>
                  </a:cubicBezTo>
                  <a:cubicBezTo>
                    <a:pt x="727" y="2632"/>
                    <a:pt x="1103" y="2206"/>
                    <a:pt x="1479" y="1855"/>
                  </a:cubicBezTo>
                  <a:cubicBezTo>
                    <a:pt x="2006" y="1304"/>
                    <a:pt x="2482" y="677"/>
                    <a:pt x="2883" y="26"/>
                  </a:cubicBezTo>
                  <a:cubicBezTo>
                    <a:pt x="2783" y="26"/>
                    <a:pt x="2657" y="26"/>
                    <a:pt x="255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2077745" y="2733633"/>
              <a:ext cx="93891" cy="95343"/>
            </a:xfrm>
            <a:custGeom>
              <a:avLst/>
              <a:gdLst/>
              <a:ahLst/>
              <a:cxnLst/>
              <a:rect l="l" t="t" r="r" b="b"/>
              <a:pathLst>
                <a:path w="3234" h="3284" extrusionOk="0">
                  <a:moveTo>
                    <a:pt x="326" y="1"/>
                  </a:moveTo>
                  <a:cubicBezTo>
                    <a:pt x="276" y="13"/>
                    <a:pt x="226" y="19"/>
                    <a:pt x="172" y="19"/>
                  </a:cubicBezTo>
                  <a:cubicBezTo>
                    <a:pt x="119" y="19"/>
                    <a:pt x="63" y="13"/>
                    <a:pt x="0" y="1"/>
                  </a:cubicBezTo>
                  <a:lnTo>
                    <a:pt x="0" y="1"/>
                  </a:lnTo>
                  <a:cubicBezTo>
                    <a:pt x="526" y="878"/>
                    <a:pt x="1178" y="1605"/>
                    <a:pt x="1905" y="2306"/>
                  </a:cubicBezTo>
                  <a:cubicBezTo>
                    <a:pt x="2155" y="2557"/>
                    <a:pt x="2406" y="2833"/>
                    <a:pt x="2732" y="3033"/>
                  </a:cubicBezTo>
                  <a:cubicBezTo>
                    <a:pt x="2882" y="3133"/>
                    <a:pt x="3058" y="3234"/>
                    <a:pt x="3233" y="3284"/>
                  </a:cubicBezTo>
                  <a:cubicBezTo>
                    <a:pt x="2757" y="2908"/>
                    <a:pt x="2331" y="2482"/>
                    <a:pt x="1980" y="1980"/>
                  </a:cubicBezTo>
                  <a:cubicBezTo>
                    <a:pt x="1679" y="1730"/>
                    <a:pt x="1429" y="1429"/>
                    <a:pt x="1153" y="1153"/>
                  </a:cubicBezTo>
                  <a:cubicBezTo>
                    <a:pt x="852" y="777"/>
                    <a:pt x="577" y="402"/>
                    <a:pt x="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2561601" y="2564809"/>
              <a:ext cx="10219" cy="66978"/>
            </a:xfrm>
            <a:custGeom>
              <a:avLst/>
              <a:gdLst/>
              <a:ahLst/>
              <a:cxnLst/>
              <a:rect l="l" t="t" r="r" b="b"/>
              <a:pathLst>
                <a:path w="352" h="2307" extrusionOk="0">
                  <a:moveTo>
                    <a:pt x="26" y="1"/>
                  </a:moveTo>
                  <a:cubicBezTo>
                    <a:pt x="51" y="252"/>
                    <a:pt x="76" y="477"/>
                    <a:pt x="76" y="728"/>
                  </a:cubicBezTo>
                  <a:cubicBezTo>
                    <a:pt x="76" y="1204"/>
                    <a:pt x="51" y="1680"/>
                    <a:pt x="1" y="2181"/>
                  </a:cubicBezTo>
                  <a:cubicBezTo>
                    <a:pt x="101" y="2206"/>
                    <a:pt x="176" y="2257"/>
                    <a:pt x="251" y="2307"/>
                  </a:cubicBezTo>
                  <a:cubicBezTo>
                    <a:pt x="302" y="2031"/>
                    <a:pt x="302" y="1755"/>
                    <a:pt x="327" y="1455"/>
                  </a:cubicBezTo>
                  <a:cubicBezTo>
                    <a:pt x="352" y="1229"/>
                    <a:pt x="352" y="978"/>
                    <a:pt x="352" y="728"/>
                  </a:cubicBezTo>
                  <a:cubicBezTo>
                    <a:pt x="352" y="577"/>
                    <a:pt x="327" y="402"/>
                    <a:pt x="327" y="252"/>
                  </a:cubicBezTo>
                  <a:cubicBezTo>
                    <a:pt x="226" y="176"/>
                    <a:pt x="126" y="10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2026068" y="2628129"/>
              <a:ext cx="72784" cy="98014"/>
            </a:xfrm>
            <a:custGeom>
              <a:avLst/>
              <a:gdLst/>
              <a:ahLst/>
              <a:cxnLst/>
              <a:rect l="l" t="t" r="r" b="b"/>
              <a:pathLst>
                <a:path w="2507" h="3376" extrusionOk="0">
                  <a:moveTo>
                    <a:pt x="1880" y="0"/>
                  </a:moveTo>
                  <a:cubicBezTo>
                    <a:pt x="1304" y="0"/>
                    <a:pt x="727" y="276"/>
                    <a:pt x="402" y="802"/>
                  </a:cubicBezTo>
                  <a:cubicBezTo>
                    <a:pt x="1" y="1404"/>
                    <a:pt x="76" y="2231"/>
                    <a:pt x="552" y="2782"/>
                  </a:cubicBezTo>
                  <a:cubicBezTo>
                    <a:pt x="880" y="3165"/>
                    <a:pt x="1366" y="3375"/>
                    <a:pt x="1867" y="3375"/>
                  </a:cubicBezTo>
                  <a:cubicBezTo>
                    <a:pt x="2056" y="3375"/>
                    <a:pt x="2247" y="3345"/>
                    <a:pt x="2432" y="3284"/>
                  </a:cubicBezTo>
                  <a:cubicBezTo>
                    <a:pt x="2457" y="3284"/>
                    <a:pt x="2482" y="3259"/>
                    <a:pt x="2507" y="3259"/>
                  </a:cubicBezTo>
                  <a:cubicBezTo>
                    <a:pt x="2156" y="2206"/>
                    <a:pt x="1981" y="1103"/>
                    <a:pt x="1880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2018055" y="2620116"/>
              <a:ext cx="83730" cy="114098"/>
            </a:xfrm>
            <a:custGeom>
              <a:avLst/>
              <a:gdLst/>
              <a:ahLst/>
              <a:cxnLst/>
              <a:rect l="l" t="t" r="r" b="b"/>
              <a:pathLst>
                <a:path w="2884" h="3930" extrusionOk="0">
                  <a:moveTo>
                    <a:pt x="2156" y="1"/>
                  </a:moveTo>
                  <a:cubicBezTo>
                    <a:pt x="1856" y="1"/>
                    <a:pt x="1555" y="76"/>
                    <a:pt x="1279" y="201"/>
                  </a:cubicBezTo>
                  <a:cubicBezTo>
                    <a:pt x="1204" y="226"/>
                    <a:pt x="1129" y="276"/>
                    <a:pt x="1029" y="327"/>
                  </a:cubicBezTo>
                  <a:cubicBezTo>
                    <a:pt x="878" y="427"/>
                    <a:pt x="728" y="552"/>
                    <a:pt x="602" y="702"/>
                  </a:cubicBezTo>
                  <a:cubicBezTo>
                    <a:pt x="76" y="1354"/>
                    <a:pt x="1" y="2256"/>
                    <a:pt x="427" y="2983"/>
                  </a:cubicBezTo>
                  <a:cubicBezTo>
                    <a:pt x="778" y="3560"/>
                    <a:pt x="1404" y="3885"/>
                    <a:pt x="2056" y="3911"/>
                  </a:cubicBezTo>
                  <a:cubicBezTo>
                    <a:pt x="2119" y="3923"/>
                    <a:pt x="2175" y="3929"/>
                    <a:pt x="2228" y="3929"/>
                  </a:cubicBezTo>
                  <a:cubicBezTo>
                    <a:pt x="2282" y="3929"/>
                    <a:pt x="2332" y="3923"/>
                    <a:pt x="2382" y="3911"/>
                  </a:cubicBezTo>
                  <a:cubicBezTo>
                    <a:pt x="2432" y="3911"/>
                    <a:pt x="2482" y="3911"/>
                    <a:pt x="2532" y="3885"/>
                  </a:cubicBezTo>
                  <a:cubicBezTo>
                    <a:pt x="2658" y="3860"/>
                    <a:pt x="2783" y="3835"/>
                    <a:pt x="2883" y="3785"/>
                  </a:cubicBezTo>
                  <a:cubicBezTo>
                    <a:pt x="2858" y="3710"/>
                    <a:pt x="2833" y="3635"/>
                    <a:pt x="2783" y="3535"/>
                  </a:cubicBezTo>
                  <a:cubicBezTo>
                    <a:pt x="2758" y="3535"/>
                    <a:pt x="2733" y="3560"/>
                    <a:pt x="2708" y="3560"/>
                  </a:cubicBezTo>
                  <a:cubicBezTo>
                    <a:pt x="2523" y="3621"/>
                    <a:pt x="2332" y="3651"/>
                    <a:pt x="2143" y="3651"/>
                  </a:cubicBezTo>
                  <a:cubicBezTo>
                    <a:pt x="1642" y="3651"/>
                    <a:pt x="1156" y="3441"/>
                    <a:pt x="828" y="3058"/>
                  </a:cubicBezTo>
                  <a:cubicBezTo>
                    <a:pt x="352" y="2507"/>
                    <a:pt x="277" y="1680"/>
                    <a:pt x="678" y="1078"/>
                  </a:cubicBezTo>
                  <a:cubicBezTo>
                    <a:pt x="1003" y="552"/>
                    <a:pt x="1580" y="276"/>
                    <a:pt x="2156" y="276"/>
                  </a:cubicBezTo>
                  <a:cubicBezTo>
                    <a:pt x="2156" y="176"/>
                    <a:pt x="2156" y="10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2523046" y="2630306"/>
              <a:ext cx="64801" cy="98275"/>
            </a:xfrm>
            <a:custGeom>
              <a:avLst/>
              <a:gdLst/>
              <a:ahLst/>
              <a:cxnLst/>
              <a:rect l="l" t="t" r="r" b="b"/>
              <a:pathLst>
                <a:path w="2232" h="3385" extrusionOk="0">
                  <a:moveTo>
                    <a:pt x="677" y="1"/>
                  </a:moveTo>
                  <a:cubicBezTo>
                    <a:pt x="577" y="1128"/>
                    <a:pt x="376" y="2256"/>
                    <a:pt x="1" y="3309"/>
                  </a:cubicBezTo>
                  <a:cubicBezTo>
                    <a:pt x="176" y="3359"/>
                    <a:pt x="351" y="3384"/>
                    <a:pt x="527" y="3384"/>
                  </a:cubicBezTo>
                  <a:cubicBezTo>
                    <a:pt x="702" y="3384"/>
                    <a:pt x="878" y="3359"/>
                    <a:pt x="1053" y="3309"/>
                  </a:cubicBezTo>
                  <a:cubicBezTo>
                    <a:pt x="1755" y="3058"/>
                    <a:pt x="2206" y="2432"/>
                    <a:pt x="2231" y="1705"/>
                  </a:cubicBezTo>
                  <a:cubicBezTo>
                    <a:pt x="2231" y="878"/>
                    <a:pt x="1630" y="176"/>
                    <a:pt x="828" y="26"/>
                  </a:cubicBezTo>
                  <a:cubicBezTo>
                    <a:pt x="777" y="26"/>
                    <a:pt x="727" y="26"/>
                    <a:pt x="677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2520143" y="2623019"/>
              <a:ext cx="74962" cy="113546"/>
            </a:xfrm>
            <a:custGeom>
              <a:avLst/>
              <a:gdLst/>
              <a:ahLst/>
              <a:cxnLst/>
              <a:rect l="l" t="t" r="r" b="b"/>
              <a:pathLst>
                <a:path w="2582" h="3911" extrusionOk="0">
                  <a:moveTo>
                    <a:pt x="802" y="1"/>
                  </a:moveTo>
                  <a:cubicBezTo>
                    <a:pt x="802" y="76"/>
                    <a:pt x="777" y="176"/>
                    <a:pt x="777" y="252"/>
                  </a:cubicBezTo>
                  <a:cubicBezTo>
                    <a:pt x="827" y="277"/>
                    <a:pt x="877" y="277"/>
                    <a:pt x="928" y="277"/>
                  </a:cubicBezTo>
                  <a:cubicBezTo>
                    <a:pt x="1730" y="427"/>
                    <a:pt x="2331" y="1129"/>
                    <a:pt x="2331" y="1956"/>
                  </a:cubicBezTo>
                  <a:cubicBezTo>
                    <a:pt x="2306" y="2683"/>
                    <a:pt x="1855" y="3309"/>
                    <a:pt x="1153" y="3560"/>
                  </a:cubicBezTo>
                  <a:cubicBezTo>
                    <a:pt x="978" y="3610"/>
                    <a:pt x="802" y="3635"/>
                    <a:pt x="627" y="3635"/>
                  </a:cubicBezTo>
                  <a:cubicBezTo>
                    <a:pt x="451" y="3635"/>
                    <a:pt x="276" y="3610"/>
                    <a:pt x="101" y="3560"/>
                  </a:cubicBezTo>
                  <a:cubicBezTo>
                    <a:pt x="75" y="3660"/>
                    <a:pt x="50" y="3735"/>
                    <a:pt x="0" y="3811"/>
                  </a:cubicBezTo>
                  <a:cubicBezTo>
                    <a:pt x="126" y="3861"/>
                    <a:pt x="226" y="3886"/>
                    <a:pt x="326" y="3886"/>
                  </a:cubicBezTo>
                  <a:cubicBezTo>
                    <a:pt x="426" y="3911"/>
                    <a:pt x="552" y="3911"/>
                    <a:pt x="652" y="3911"/>
                  </a:cubicBezTo>
                  <a:cubicBezTo>
                    <a:pt x="752" y="3911"/>
                    <a:pt x="877" y="3886"/>
                    <a:pt x="978" y="3886"/>
                  </a:cubicBezTo>
                  <a:cubicBezTo>
                    <a:pt x="1679" y="3735"/>
                    <a:pt x="2231" y="3259"/>
                    <a:pt x="2481" y="2608"/>
                  </a:cubicBezTo>
                  <a:cubicBezTo>
                    <a:pt x="2481" y="2307"/>
                    <a:pt x="2532" y="1981"/>
                    <a:pt x="2582" y="1680"/>
                  </a:cubicBezTo>
                  <a:cubicBezTo>
                    <a:pt x="2557" y="1630"/>
                    <a:pt x="2557" y="1580"/>
                    <a:pt x="2532" y="1530"/>
                  </a:cubicBezTo>
                  <a:cubicBezTo>
                    <a:pt x="2532" y="1430"/>
                    <a:pt x="2507" y="1354"/>
                    <a:pt x="2456" y="1254"/>
                  </a:cubicBezTo>
                  <a:cubicBezTo>
                    <a:pt x="2306" y="878"/>
                    <a:pt x="2055" y="552"/>
                    <a:pt x="1679" y="302"/>
                  </a:cubicBezTo>
                  <a:cubicBezTo>
                    <a:pt x="1604" y="252"/>
                    <a:pt x="1529" y="201"/>
                    <a:pt x="1429" y="176"/>
                  </a:cubicBezTo>
                  <a:cubicBezTo>
                    <a:pt x="1379" y="151"/>
                    <a:pt x="1354" y="126"/>
                    <a:pt x="1304" y="101"/>
                  </a:cubicBezTo>
                  <a:cubicBezTo>
                    <a:pt x="1128" y="51"/>
                    <a:pt x="978" y="1"/>
                    <a:pt x="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2087907" y="2529883"/>
              <a:ext cx="448988" cy="339100"/>
            </a:xfrm>
            <a:custGeom>
              <a:avLst/>
              <a:gdLst/>
              <a:ahLst/>
              <a:cxnLst/>
              <a:rect l="l" t="t" r="r" b="b"/>
              <a:pathLst>
                <a:path w="15465" h="11680" extrusionOk="0">
                  <a:moveTo>
                    <a:pt x="4011" y="3986"/>
                  </a:moveTo>
                  <a:cubicBezTo>
                    <a:pt x="4387" y="3986"/>
                    <a:pt x="4688" y="4537"/>
                    <a:pt x="4688" y="5214"/>
                  </a:cubicBezTo>
                  <a:cubicBezTo>
                    <a:pt x="4688" y="5891"/>
                    <a:pt x="4387" y="6417"/>
                    <a:pt x="4011" y="6417"/>
                  </a:cubicBezTo>
                  <a:cubicBezTo>
                    <a:pt x="3635" y="6417"/>
                    <a:pt x="3334" y="5866"/>
                    <a:pt x="3334" y="5189"/>
                  </a:cubicBezTo>
                  <a:cubicBezTo>
                    <a:pt x="3334" y="4537"/>
                    <a:pt x="3635" y="3986"/>
                    <a:pt x="4011" y="3986"/>
                  </a:cubicBezTo>
                  <a:close/>
                  <a:moveTo>
                    <a:pt x="11304" y="4111"/>
                  </a:moveTo>
                  <a:cubicBezTo>
                    <a:pt x="11680" y="4111"/>
                    <a:pt x="11981" y="4663"/>
                    <a:pt x="11981" y="5339"/>
                  </a:cubicBezTo>
                  <a:cubicBezTo>
                    <a:pt x="11981" y="6016"/>
                    <a:pt x="11680" y="6567"/>
                    <a:pt x="11304" y="6567"/>
                  </a:cubicBezTo>
                  <a:cubicBezTo>
                    <a:pt x="10928" y="6542"/>
                    <a:pt x="10628" y="6016"/>
                    <a:pt x="10628" y="5339"/>
                  </a:cubicBezTo>
                  <a:cubicBezTo>
                    <a:pt x="10628" y="4663"/>
                    <a:pt x="10928" y="4111"/>
                    <a:pt x="11304" y="4111"/>
                  </a:cubicBezTo>
                  <a:close/>
                  <a:moveTo>
                    <a:pt x="7470" y="5565"/>
                  </a:moveTo>
                  <a:cubicBezTo>
                    <a:pt x="7645" y="5565"/>
                    <a:pt x="7645" y="5841"/>
                    <a:pt x="7470" y="5841"/>
                  </a:cubicBezTo>
                  <a:cubicBezTo>
                    <a:pt x="7144" y="5841"/>
                    <a:pt x="6843" y="6066"/>
                    <a:pt x="6843" y="6392"/>
                  </a:cubicBezTo>
                  <a:cubicBezTo>
                    <a:pt x="6843" y="6718"/>
                    <a:pt x="7144" y="6968"/>
                    <a:pt x="7445" y="6968"/>
                  </a:cubicBezTo>
                  <a:cubicBezTo>
                    <a:pt x="7620" y="6968"/>
                    <a:pt x="7620" y="7244"/>
                    <a:pt x="7445" y="7244"/>
                  </a:cubicBezTo>
                  <a:cubicBezTo>
                    <a:pt x="7244" y="7219"/>
                    <a:pt x="7044" y="7169"/>
                    <a:pt x="6893" y="7044"/>
                  </a:cubicBezTo>
                  <a:cubicBezTo>
                    <a:pt x="6618" y="6818"/>
                    <a:pt x="6492" y="6442"/>
                    <a:pt x="6643" y="6116"/>
                  </a:cubicBezTo>
                  <a:cubicBezTo>
                    <a:pt x="6768" y="5765"/>
                    <a:pt x="7094" y="5565"/>
                    <a:pt x="7470" y="5565"/>
                  </a:cubicBezTo>
                  <a:close/>
                  <a:moveTo>
                    <a:pt x="5869" y="7889"/>
                  </a:moveTo>
                  <a:cubicBezTo>
                    <a:pt x="5935" y="7889"/>
                    <a:pt x="6004" y="7933"/>
                    <a:pt x="6016" y="8021"/>
                  </a:cubicBezTo>
                  <a:cubicBezTo>
                    <a:pt x="6016" y="8798"/>
                    <a:pt x="6993" y="9124"/>
                    <a:pt x="7645" y="9124"/>
                  </a:cubicBezTo>
                  <a:cubicBezTo>
                    <a:pt x="8272" y="9124"/>
                    <a:pt x="9249" y="8823"/>
                    <a:pt x="9274" y="8046"/>
                  </a:cubicBezTo>
                  <a:cubicBezTo>
                    <a:pt x="9287" y="7958"/>
                    <a:pt x="9356" y="7915"/>
                    <a:pt x="9421" y="7915"/>
                  </a:cubicBezTo>
                  <a:cubicBezTo>
                    <a:pt x="9487" y="7915"/>
                    <a:pt x="9550" y="7958"/>
                    <a:pt x="9550" y="8046"/>
                  </a:cubicBezTo>
                  <a:cubicBezTo>
                    <a:pt x="9525" y="8973"/>
                    <a:pt x="8447" y="9399"/>
                    <a:pt x="7645" y="9399"/>
                  </a:cubicBezTo>
                  <a:cubicBezTo>
                    <a:pt x="6843" y="9399"/>
                    <a:pt x="5740" y="8973"/>
                    <a:pt x="5740" y="8021"/>
                  </a:cubicBezTo>
                  <a:cubicBezTo>
                    <a:pt x="5740" y="7933"/>
                    <a:pt x="5803" y="7889"/>
                    <a:pt x="5869" y="7889"/>
                  </a:cubicBezTo>
                  <a:close/>
                  <a:moveTo>
                    <a:pt x="5114" y="1"/>
                  </a:moveTo>
                  <a:cubicBezTo>
                    <a:pt x="4713" y="778"/>
                    <a:pt x="4312" y="1580"/>
                    <a:pt x="3911" y="2357"/>
                  </a:cubicBezTo>
                  <a:cubicBezTo>
                    <a:pt x="3886" y="2407"/>
                    <a:pt x="3836" y="2432"/>
                    <a:pt x="3785" y="2432"/>
                  </a:cubicBezTo>
                  <a:lnTo>
                    <a:pt x="1" y="2432"/>
                  </a:lnTo>
                  <a:cubicBezTo>
                    <a:pt x="1" y="2833"/>
                    <a:pt x="26" y="3259"/>
                    <a:pt x="76" y="3685"/>
                  </a:cubicBezTo>
                  <a:cubicBezTo>
                    <a:pt x="151" y="4387"/>
                    <a:pt x="252" y="5114"/>
                    <a:pt x="427" y="5790"/>
                  </a:cubicBezTo>
                  <a:cubicBezTo>
                    <a:pt x="678" y="5715"/>
                    <a:pt x="953" y="5665"/>
                    <a:pt x="1229" y="5665"/>
                  </a:cubicBezTo>
                  <a:cubicBezTo>
                    <a:pt x="2683" y="5665"/>
                    <a:pt x="3861" y="6818"/>
                    <a:pt x="3861" y="8222"/>
                  </a:cubicBezTo>
                  <a:cubicBezTo>
                    <a:pt x="3861" y="8948"/>
                    <a:pt x="3535" y="9625"/>
                    <a:pt x="3008" y="10076"/>
                  </a:cubicBezTo>
                  <a:cubicBezTo>
                    <a:pt x="4011" y="10903"/>
                    <a:pt x="5239" y="11430"/>
                    <a:pt x="6542" y="11605"/>
                  </a:cubicBezTo>
                  <a:cubicBezTo>
                    <a:pt x="6922" y="11654"/>
                    <a:pt x="7305" y="11679"/>
                    <a:pt x="7687" y="11679"/>
                  </a:cubicBezTo>
                  <a:cubicBezTo>
                    <a:pt x="8868" y="11679"/>
                    <a:pt x="10043" y="11440"/>
                    <a:pt x="11104" y="10928"/>
                  </a:cubicBezTo>
                  <a:cubicBezTo>
                    <a:pt x="11555" y="10703"/>
                    <a:pt x="11956" y="10452"/>
                    <a:pt x="12332" y="10126"/>
                  </a:cubicBezTo>
                  <a:cubicBezTo>
                    <a:pt x="11806" y="9675"/>
                    <a:pt x="11480" y="8998"/>
                    <a:pt x="11505" y="8272"/>
                  </a:cubicBezTo>
                  <a:cubicBezTo>
                    <a:pt x="11505" y="6883"/>
                    <a:pt x="12658" y="5740"/>
                    <a:pt x="14090" y="5740"/>
                  </a:cubicBezTo>
                  <a:cubicBezTo>
                    <a:pt x="14105" y="5740"/>
                    <a:pt x="14121" y="5740"/>
                    <a:pt x="14136" y="5740"/>
                  </a:cubicBezTo>
                  <a:cubicBezTo>
                    <a:pt x="14437" y="5740"/>
                    <a:pt x="14713" y="5790"/>
                    <a:pt x="14989" y="5866"/>
                  </a:cubicBezTo>
                  <a:cubicBezTo>
                    <a:pt x="15289" y="4763"/>
                    <a:pt x="15440" y="3560"/>
                    <a:pt x="15465" y="2432"/>
                  </a:cubicBezTo>
                  <a:lnTo>
                    <a:pt x="11856" y="2432"/>
                  </a:lnTo>
                  <a:cubicBezTo>
                    <a:pt x="11806" y="2432"/>
                    <a:pt x="11755" y="2407"/>
                    <a:pt x="11730" y="2357"/>
                  </a:cubicBezTo>
                  <a:cubicBezTo>
                    <a:pt x="11329" y="1580"/>
                    <a:pt x="10928" y="778"/>
                    <a:pt x="10527" y="1"/>
                  </a:cubicBezTo>
                  <a:lnTo>
                    <a:pt x="10126" y="2332"/>
                  </a:lnTo>
                  <a:cubicBezTo>
                    <a:pt x="10101" y="2382"/>
                    <a:pt x="10051" y="2432"/>
                    <a:pt x="9976" y="2432"/>
                  </a:cubicBezTo>
                  <a:lnTo>
                    <a:pt x="5665" y="2432"/>
                  </a:lnTo>
                  <a:cubicBezTo>
                    <a:pt x="5615" y="2432"/>
                    <a:pt x="5540" y="2382"/>
                    <a:pt x="5540" y="2332"/>
                  </a:cubicBezTo>
                  <a:cubicBezTo>
                    <a:pt x="5389" y="1555"/>
                    <a:pt x="5264" y="778"/>
                    <a:pt x="5114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2421171" y="2696500"/>
              <a:ext cx="101904" cy="127395"/>
            </a:xfrm>
            <a:custGeom>
              <a:avLst/>
              <a:gdLst/>
              <a:ahLst/>
              <a:cxnLst/>
              <a:rect l="l" t="t" r="r" b="b"/>
              <a:pathLst>
                <a:path w="3510" h="4388" extrusionOk="0">
                  <a:moveTo>
                    <a:pt x="2611" y="1"/>
                  </a:moveTo>
                  <a:cubicBezTo>
                    <a:pt x="1179" y="1"/>
                    <a:pt x="26" y="1144"/>
                    <a:pt x="26" y="2533"/>
                  </a:cubicBezTo>
                  <a:cubicBezTo>
                    <a:pt x="1" y="3259"/>
                    <a:pt x="327" y="3936"/>
                    <a:pt x="853" y="4387"/>
                  </a:cubicBezTo>
                  <a:cubicBezTo>
                    <a:pt x="1855" y="3585"/>
                    <a:pt x="2632" y="2508"/>
                    <a:pt x="3109" y="1305"/>
                  </a:cubicBezTo>
                  <a:cubicBezTo>
                    <a:pt x="3259" y="929"/>
                    <a:pt x="3384" y="528"/>
                    <a:pt x="3510" y="127"/>
                  </a:cubicBezTo>
                  <a:cubicBezTo>
                    <a:pt x="3234" y="51"/>
                    <a:pt x="2958" y="1"/>
                    <a:pt x="2657" y="1"/>
                  </a:cubicBezTo>
                  <a:cubicBezTo>
                    <a:pt x="2642" y="1"/>
                    <a:pt x="2626" y="1"/>
                    <a:pt x="2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2100304" y="2694352"/>
              <a:ext cx="99698" cy="128091"/>
            </a:xfrm>
            <a:custGeom>
              <a:avLst/>
              <a:gdLst/>
              <a:ahLst/>
              <a:cxnLst/>
              <a:rect l="l" t="t" r="r" b="b"/>
              <a:pathLst>
                <a:path w="3434" h="4412" extrusionOk="0">
                  <a:moveTo>
                    <a:pt x="802" y="0"/>
                  </a:moveTo>
                  <a:cubicBezTo>
                    <a:pt x="526" y="0"/>
                    <a:pt x="251" y="50"/>
                    <a:pt x="0" y="125"/>
                  </a:cubicBezTo>
                  <a:cubicBezTo>
                    <a:pt x="276" y="1228"/>
                    <a:pt x="727" y="2306"/>
                    <a:pt x="1429" y="3233"/>
                  </a:cubicBezTo>
                  <a:cubicBezTo>
                    <a:pt x="1779" y="3659"/>
                    <a:pt x="2155" y="4060"/>
                    <a:pt x="2581" y="4411"/>
                  </a:cubicBezTo>
                  <a:cubicBezTo>
                    <a:pt x="3108" y="3960"/>
                    <a:pt x="3434" y="3283"/>
                    <a:pt x="3434" y="2557"/>
                  </a:cubicBezTo>
                  <a:cubicBezTo>
                    <a:pt x="3434" y="1153"/>
                    <a:pt x="2256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2254553" y="2758920"/>
              <a:ext cx="110614" cy="43868"/>
            </a:xfrm>
            <a:custGeom>
              <a:avLst/>
              <a:gdLst/>
              <a:ahLst/>
              <a:cxnLst/>
              <a:rect l="l" t="t" r="r" b="b"/>
              <a:pathLst>
                <a:path w="3810" h="1511" extrusionOk="0">
                  <a:moveTo>
                    <a:pt x="129" y="0"/>
                  </a:moveTo>
                  <a:cubicBezTo>
                    <a:pt x="63" y="0"/>
                    <a:pt x="0" y="44"/>
                    <a:pt x="0" y="132"/>
                  </a:cubicBezTo>
                  <a:cubicBezTo>
                    <a:pt x="0" y="1084"/>
                    <a:pt x="1103" y="1510"/>
                    <a:pt x="1905" y="1510"/>
                  </a:cubicBezTo>
                  <a:cubicBezTo>
                    <a:pt x="2707" y="1510"/>
                    <a:pt x="3785" y="1084"/>
                    <a:pt x="3810" y="157"/>
                  </a:cubicBezTo>
                  <a:cubicBezTo>
                    <a:pt x="3810" y="69"/>
                    <a:pt x="3747" y="26"/>
                    <a:pt x="3681" y="26"/>
                  </a:cubicBezTo>
                  <a:cubicBezTo>
                    <a:pt x="3616" y="26"/>
                    <a:pt x="3547" y="69"/>
                    <a:pt x="3534" y="157"/>
                  </a:cubicBezTo>
                  <a:cubicBezTo>
                    <a:pt x="3509" y="934"/>
                    <a:pt x="2532" y="1235"/>
                    <a:pt x="1905" y="1235"/>
                  </a:cubicBezTo>
                  <a:cubicBezTo>
                    <a:pt x="1253" y="1235"/>
                    <a:pt x="276" y="909"/>
                    <a:pt x="276" y="132"/>
                  </a:cubicBezTo>
                  <a:cubicBezTo>
                    <a:pt x="264" y="44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2184701" y="2645577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1"/>
                  </a:moveTo>
                  <a:cubicBezTo>
                    <a:pt x="301" y="1"/>
                    <a:pt x="0" y="552"/>
                    <a:pt x="0" y="1204"/>
                  </a:cubicBezTo>
                  <a:cubicBezTo>
                    <a:pt x="0" y="1881"/>
                    <a:pt x="301" y="2432"/>
                    <a:pt x="677" y="2432"/>
                  </a:cubicBezTo>
                  <a:cubicBezTo>
                    <a:pt x="1053" y="2432"/>
                    <a:pt x="1354" y="1906"/>
                    <a:pt x="1354" y="1229"/>
                  </a:cubicBezTo>
                  <a:cubicBezTo>
                    <a:pt x="1354" y="552"/>
                    <a:pt x="1053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2396435" y="2649235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0"/>
                  </a:moveTo>
                  <a:cubicBezTo>
                    <a:pt x="301" y="0"/>
                    <a:pt x="1" y="552"/>
                    <a:pt x="1" y="1228"/>
                  </a:cubicBezTo>
                  <a:cubicBezTo>
                    <a:pt x="1" y="1905"/>
                    <a:pt x="301" y="2431"/>
                    <a:pt x="677" y="2431"/>
                  </a:cubicBezTo>
                  <a:cubicBezTo>
                    <a:pt x="686" y="2432"/>
                    <a:pt x="694" y="2432"/>
                    <a:pt x="702" y="2432"/>
                  </a:cubicBezTo>
                  <a:cubicBezTo>
                    <a:pt x="1066" y="2432"/>
                    <a:pt x="1354" y="1890"/>
                    <a:pt x="1354" y="1228"/>
                  </a:cubicBezTo>
                  <a:cubicBezTo>
                    <a:pt x="1354" y="552"/>
                    <a:pt x="1053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2276386" y="2691419"/>
              <a:ext cx="33504" cy="48804"/>
            </a:xfrm>
            <a:custGeom>
              <a:avLst/>
              <a:gdLst/>
              <a:ahLst/>
              <a:cxnLst/>
              <a:rect l="l" t="t" r="r" b="b"/>
              <a:pathLst>
                <a:path w="1154" h="1681" extrusionOk="0">
                  <a:moveTo>
                    <a:pt x="978" y="1"/>
                  </a:moveTo>
                  <a:cubicBezTo>
                    <a:pt x="602" y="1"/>
                    <a:pt x="276" y="201"/>
                    <a:pt x="151" y="552"/>
                  </a:cubicBezTo>
                  <a:cubicBezTo>
                    <a:pt x="0" y="878"/>
                    <a:pt x="126" y="1254"/>
                    <a:pt x="401" y="1480"/>
                  </a:cubicBezTo>
                  <a:cubicBezTo>
                    <a:pt x="552" y="1605"/>
                    <a:pt x="752" y="1655"/>
                    <a:pt x="953" y="1680"/>
                  </a:cubicBezTo>
                  <a:cubicBezTo>
                    <a:pt x="1128" y="1680"/>
                    <a:pt x="1128" y="1404"/>
                    <a:pt x="953" y="1404"/>
                  </a:cubicBezTo>
                  <a:cubicBezTo>
                    <a:pt x="652" y="1404"/>
                    <a:pt x="351" y="1154"/>
                    <a:pt x="351" y="828"/>
                  </a:cubicBezTo>
                  <a:cubicBezTo>
                    <a:pt x="351" y="502"/>
                    <a:pt x="652" y="277"/>
                    <a:pt x="978" y="277"/>
                  </a:cubicBezTo>
                  <a:cubicBezTo>
                    <a:pt x="1153" y="277"/>
                    <a:pt x="1153" y="1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2068281" y="2378943"/>
              <a:ext cx="480981" cy="213563"/>
            </a:xfrm>
            <a:custGeom>
              <a:avLst/>
              <a:gdLst/>
              <a:ahLst/>
              <a:cxnLst/>
              <a:rect l="l" t="t" r="r" b="b"/>
              <a:pathLst>
                <a:path w="16567" h="7356" extrusionOk="0">
                  <a:moveTo>
                    <a:pt x="8514" y="0"/>
                  </a:moveTo>
                  <a:cubicBezTo>
                    <a:pt x="5649" y="0"/>
                    <a:pt x="3310" y="1227"/>
                    <a:pt x="2431" y="1892"/>
                  </a:cubicBezTo>
                  <a:cubicBezTo>
                    <a:pt x="953" y="3019"/>
                    <a:pt x="50" y="5626"/>
                    <a:pt x="0" y="7355"/>
                  </a:cubicBezTo>
                  <a:lnTo>
                    <a:pt x="4386" y="7355"/>
                  </a:lnTo>
                  <a:cubicBezTo>
                    <a:pt x="4837" y="6478"/>
                    <a:pt x="5289" y="5601"/>
                    <a:pt x="5740" y="4724"/>
                  </a:cubicBezTo>
                  <a:cubicBezTo>
                    <a:pt x="5763" y="4676"/>
                    <a:pt x="5815" y="4651"/>
                    <a:pt x="5865" y="4651"/>
                  </a:cubicBezTo>
                  <a:cubicBezTo>
                    <a:pt x="5922" y="4651"/>
                    <a:pt x="5977" y="4683"/>
                    <a:pt x="5990" y="4749"/>
                  </a:cubicBezTo>
                  <a:cubicBezTo>
                    <a:pt x="6141" y="5626"/>
                    <a:pt x="6291" y="6478"/>
                    <a:pt x="6441" y="7355"/>
                  </a:cubicBezTo>
                  <a:lnTo>
                    <a:pt x="10552" y="7355"/>
                  </a:lnTo>
                  <a:cubicBezTo>
                    <a:pt x="10702" y="6478"/>
                    <a:pt x="10852" y="5626"/>
                    <a:pt x="11003" y="4749"/>
                  </a:cubicBezTo>
                  <a:cubicBezTo>
                    <a:pt x="11016" y="4683"/>
                    <a:pt x="11071" y="4651"/>
                    <a:pt x="11128" y="4651"/>
                  </a:cubicBezTo>
                  <a:cubicBezTo>
                    <a:pt x="11178" y="4651"/>
                    <a:pt x="11230" y="4676"/>
                    <a:pt x="11253" y="4724"/>
                  </a:cubicBezTo>
                  <a:cubicBezTo>
                    <a:pt x="11705" y="5601"/>
                    <a:pt x="12156" y="6478"/>
                    <a:pt x="12607" y="7355"/>
                  </a:cubicBezTo>
                  <a:lnTo>
                    <a:pt x="16467" y="7355"/>
                  </a:lnTo>
                  <a:cubicBezTo>
                    <a:pt x="16517" y="7105"/>
                    <a:pt x="16567" y="6503"/>
                    <a:pt x="16441" y="5726"/>
                  </a:cubicBezTo>
                  <a:cubicBezTo>
                    <a:pt x="16040" y="5175"/>
                    <a:pt x="15790" y="4498"/>
                    <a:pt x="15740" y="3771"/>
                  </a:cubicBezTo>
                  <a:cubicBezTo>
                    <a:pt x="15589" y="3521"/>
                    <a:pt x="15414" y="3270"/>
                    <a:pt x="15213" y="3019"/>
                  </a:cubicBezTo>
                  <a:cubicBezTo>
                    <a:pt x="14386" y="1942"/>
                    <a:pt x="11579" y="162"/>
                    <a:pt x="8998" y="12"/>
                  </a:cubicBezTo>
                  <a:cubicBezTo>
                    <a:pt x="8835" y="4"/>
                    <a:pt x="8674" y="0"/>
                    <a:pt x="8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063171" y="2513973"/>
              <a:ext cx="487543" cy="86546"/>
            </a:xfrm>
            <a:custGeom>
              <a:avLst/>
              <a:gdLst/>
              <a:ahLst/>
              <a:cxnLst/>
              <a:rect l="l" t="t" r="r" b="b"/>
              <a:pathLst>
                <a:path w="16793" h="2981" extrusionOk="0">
                  <a:moveTo>
                    <a:pt x="6041" y="0"/>
                  </a:moveTo>
                  <a:cubicBezTo>
                    <a:pt x="5991" y="0"/>
                    <a:pt x="5939" y="25"/>
                    <a:pt x="5916" y="73"/>
                  </a:cubicBezTo>
                  <a:cubicBezTo>
                    <a:pt x="5465" y="950"/>
                    <a:pt x="5013" y="1827"/>
                    <a:pt x="4562" y="2704"/>
                  </a:cubicBezTo>
                  <a:lnTo>
                    <a:pt x="176" y="2704"/>
                  </a:lnTo>
                  <a:cubicBezTo>
                    <a:pt x="1" y="2704"/>
                    <a:pt x="1" y="2980"/>
                    <a:pt x="176" y="2980"/>
                  </a:cubicBezTo>
                  <a:lnTo>
                    <a:pt x="4637" y="2980"/>
                  </a:lnTo>
                  <a:cubicBezTo>
                    <a:pt x="4688" y="2980"/>
                    <a:pt x="4738" y="2955"/>
                    <a:pt x="4763" y="2905"/>
                  </a:cubicBezTo>
                  <a:cubicBezTo>
                    <a:pt x="5164" y="2128"/>
                    <a:pt x="5565" y="1326"/>
                    <a:pt x="5966" y="549"/>
                  </a:cubicBezTo>
                  <a:cubicBezTo>
                    <a:pt x="6116" y="1326"/>
                    <a:pt x="6241" y="2103"/>
                    <a:pt x="6392" y="2880"/>
                  </a:cubicBezTo>
                  <a:cubicBezTo>
                    <a:pt x="6392" y="2930"/>
                    <a:pt x="6467" y="2980"/>
                    <a:pt x="6517" y="2980"/>
                  </a:cubicBezTo>
                  <a:lnTo>
                    <a:pt x="10828" y="2980"/>
                  </a:lnTo>
                  <a:cubicBezTo>
                    <a:pt x="10903" y="2980"/>
                    <a:pt x="10953" y="2930"/>
                    <a:pt x="10978" y="2880"/>
                  </a:cubicBezTo>
                  <a:lnTo>
                    <a:pt x="11379" y="549"/>
                  </a:lnTo>
                  <a:cubicBezTo>
                    <a:pt x="11780" y="1326"/>
                    <a:pt x="12181" y="2128"/>
                    <a:pt x="12582" y="2905"/>
                  </a:cubicBezTo>
                  <a:cubicBezTo>
                    <a:pt x="12607" y="2955"/>
                    <a:pt x="12658" y="2980"/>
                    <a:pt x="12708" y="2980"/>
                  </a:cubicBezTo>
                  <a:lnTo>
                    <a:pt x="16617" y="2980"/>
                  </a:lnTo>
                  <a:cubicBezTo>
                    <a:pt x="16793" y="2980"/>
                    <a:pt x="16793" y="2729"/>
                    <a:pt x="16643" y="2704"/>
                  </a:cubicBezTo>
                  <a:lnTo>
                    <a:pt x="12783" y="2704"/>
                  </a:lnTo>
                  <a:cubicBezTo>
                    <a:pt x="12332" y="1827"/>
                    <a:pt x="11881" y="950"/>
                    <a:pt x="11429" y="73"/>
                  </a:cubicBezTo>
                  <a:cubicBezTo>
                    <a:pt x="11406" y="25"/>
                    <a:pt x="11354" y="0"/>
                    <a:pt x="11304" y="0"/>
                  </a:cubicBezTo>
                  <a:cubicBezTo>
                    <a:pt x="11247" y="0"/>
                    <a:pt x="11192" y="32"/>
                    <a:pt x="11179" y="98"/>
                  </a:cubicBezTo>
                  <a:cubicBezTo>
                    <a:pt x="11028" y="975"/>
                    <a:pt x="10878" y="1827"/>
                    <a:pt x="10728" y="2704"/>
                  </a:cubicBezTo>
                  <a:lnTo>
                    <a:pt x="6617" y="2704"/>
                  </a:lnTo>
                  <a:cubicBezTo>
                    <a:pt x="6467" y="1827"/>
                    <a:pt x="6317" y="975"/>
                    <a:pt x="6166" y="98"/>
                  </a:cubicBezTo>
                  <a:cubicBezTo>
                    <a:pt x="6153" y="32"/>
                    <a:pt x="6098" y="0"/>
                    <a:pt x="60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2243637" y="2374907"/>
              <a:ext cx="5110" cy="755"/>
            </a:xfrm>
            <a:custGeom>
              <a:avLst/>
              <a:gdLst/>
              <a:ahLst/>
              <a:cxnLst/>
              <a:rect l="l" t="t" r="r" b="b"/>
              <a:pathLst>
                <a:path w="176" h="26" extrusionOk="0">
                  <a:moveTo>
                    <a:pt x="0" y="26"/>
                  </a:moveTo>
                  <a:cubicBezTo>
                    <a:pt x="76" y="26"/>
                    <a:pt x="126" y="1"/>
                    <a:pt x="176" y="1"/>
                  </a:cubicBezTo>
                  <a:cubicBezTo>
                    <a:pt x="126" y="1"/>
                    <a:pt x="76" y="26"/>
                    <a:pt x="0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2257457" y="2371278"/>
              <a:ext cx="14574" cy="2206"/>
            </a:xfrm>
            <a:custGeom>
              <a:avLst/>
              <a:gdLst/>
              <a:ahLst/>
              <a:cxnLst/>
              <a:rect l="l" t="t" r="r" b="b"/>
              <a:pathLst>
                <a:path w="502" h="76" extrusionOk="0">
                  <a:moveTo>
                    <a:pt x="1" y="75"/>
                  </a:moveTo>
                  <a:cubicBezTo>
                    <a:pt x="176" y="25"/>
                    <a:pt x="326" y="0"/>
                    <a:pt x="502" y="0"/>
                  </a:cubicBezTo>
                  <a:cubicBezTo>
                    <a:pt x="326" y="0"/>
                    <a:pt x="176" y="25"/>
                    <a:pt x="1" y="75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2231269" y="2378536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25" y="1"/>
                    <a:pt x="25" y="1"/>
                  </a:cubicBez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2443003" y="2398191"/>
              <a:ext cx="32778" cy="19684"/>
            </a:xfrm>
            <a:custGeom>
              <a:avLst/>
              <a:gdLst/>
              <a:ahLst/>
              <a:cxnLst/>
              <a:rect l="l" t="t" r="r" b="b"/>
              <a:pathLst>
                <a:path w="1129" h="678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26"/>
                    <a:pt x="51" y="26"/>
                    <a:pt x="76" y="51"/>
                  </a:cubicBezTo>
                  <a:cubicBezTo>
                    <a:pt x="427" y="251"/>
                    <a:pt x="778" y="427"/>
                    <a:pt x="1128" y="677"/>
                  </a:cubicBezTo>
                  <a:cubicBezTo>
                    <a:pt x="778" y="427"/>
                    <a:pt x="402" y="20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2476478" y="2417846"/>
              <a:ext cx="12397" cy="10219"/>
            </a:xfrm>
            <a:custGeom>
              <a:avLst/>
              <a:gdLst/>
              <a:ahLst/>
              <a:cxnLst/>
              <a:rect l="l" t="t" r="r" b="b"/>
              <a:pathLst>
                <a:path w="427" h="352" extrusionOk="0">
                  <a:moveTo>
                    <a:pt x="0" y="0"/>
                  </a:moveTo>
                  <a:cubicBezTo>
                    <a:pt x="151" y="126"/>
                    <a:pt x="276" y="226"/>
                    <a:pt x="427" y="351"/>
                  </a:cubicBezTo>
                  <a:cubicBezTo>
                    <a:pt x="276" y="226"/>
                    <a:pt x="151" y="12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2493201" y="2430940"/>
              <a:ext cx="9494" cy="8768"/>
            </a:xfrm>
            <a:custGeom>
              <a:avLst/>
              <a:gdLst/>
              <a:ahLst/>
              <a:cxnLst/>
              <a:rect l="l" t="t" r="r" b="b"/>
              <a:pathLst>
                <a:path w="327" h="302" extrusionOk="0">
                  <a:moveTo>
                    <a:pt x="1" y="0"/>
                  </a:moveTo>
                  <a:cubicBezTo>
                    <a:pt x="101" y="101"/>
                    <a:pt x="201" y="201"/>
                    <a:pt x="327" y="301"/>
                  </a:cubicBezTo>
                  <a:cubicBezTo>
                    <a:pt x="201" y="201"/>
                    <a:pt x="101" y="101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506352" y="2443366"/>
              <a:ext cx="7258" cy="7984"/>
            </a:xfrm>
            <a:custGeom>
              <a:avLst/>
              <a:gdLst/>
              <a:ahLst/>
              <a:cxnLst/>
              <a:rect l="l" t="t" r="r" b="b"/>
              <a:pathLst>
                <a:path w="250" h="275" extrusionOk="0">
                  <a:moveTo>
                    <a:pt x="1" y="0"/>
                  </a:moveTo>
                  <a:cubicBezTo>
                    <a:pt x="76" y="75"/>
                    <a:pt x="175" y="175"/>
                    <a:pt x="250" y="274"/>
                  </a:cubicBezTo>
                  <a:cubicBezTo>
                    <a:pt x="200" y="199"/>
                    <a:pt x="149" y="149"/>
                    <a:pt x="99" y="99"/>
                  </a:cubicBezTo>
                  <a:cubicBezTo>
                    <a:pt x="50" y="50"/>
                    <a:pt x="25" y="25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519417" y="2457853"/>
              <a:ext cx="5110" cy="6590"/>
            </a:xfrm>
            <a:custGeom>
              <a:avLst/>
              <a:gdLst/>
              <a:ahLst/>
              <a:cxnLst/>
              <a:rect l="l" t="t" r="r" b="b"/>
              <a:pathLst>
                <a:path w="176" h="227" extrusionOk="0">
                  <a:moveTo>
                    <a:pt x="176" y="226"/>
                  </a:moveTo>
                  <a:cubicBezTo>
                    <a:pt x="100" y="151"/>
                    <a:pt x="50" y="76"/>
                    <a:pt x="0" y="1"/>
                  </a:cubicBezTo>
                  <a:cubicBezTo>
                    <a:pt x="50" y="76"/>
                    <a:pt x="100" y="151"/>
                    <a:pt x="176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2185427" y="2240661"/>
              <a:ext cx="419142" cy="215044"/>
            </a:xfrm>
            <a:custGeom>
              <a:avLst/>
              <a:gdLst/>
              <a:ahLst/>
              <a:cxnLst/>
              <a:rect l="l" t="t" r="r" b="b"/>
              <a:pathLst>
                <a:path w="14437" h="7407" extrusionOk="0">
                  <a:moveTo>
                    <a:pt x="10453" y="0"/>
                  </a:moveTo>
                  <a:cubicBezTo>
                    <a:pt x="9855" y="0"/>
                    <a:pt x="9252" y="80"/>
                    <a:pt x="8672" y="188"/>
                  </a:cubicBezTo>
                  <a:cubicBezTo>
                    <a:pt x="7068" y="514"/>
                    <a:pt x="5564" y="1191"/>
                    <a:pt x="4136" y="1993"/>
                  </a:cubicBezTo>
                  <a:cubicBezTo>
                    <a:pt x="2657" y="2845"/>
                    <a:pt x="1254" y="3848"/>
                    <a:pt x="0" y="5026"/>
                  </a:cubicBezTo>
                  <a:cubicBezTo>
                    <a:pt x="953" y="4600"/>
                    <a:pt x="1955" y="4349"/>
                    <a:pt x="2983" y="4224"/>
                  </a:cubicBezTo>
                  <a:cubicBezTo>
                    <a:pt x="3397" y="4164"/>
                    <a:pt x="3817" y="4139"/>
                    <a:pt x="4238" y="4139"/>
                  </a:cubicBezTo>
                  <a:cubicBezTo>
                    <a:pt x="4707" y="4139"/>
                    <a:pt x="5177" y="4171"/>
                    <a:pt x="5640" y="4224"/>
                  </a:cubicBezTo>
                  <a:cubicBezTo>
                    <a:pt x="7995" y="4499"/>
                    <a:pt x="10301" y="5577"/>
                    <a:pt x="11780" y="7407"/>
                  </a:cubicBezTo>
                  <a:cubicBezTo>
                    <a:pt x="12056" y="6028"/>
                    <a:pt x="13058" y="4900"/>
                    <a:pt x="14386" y="4449"/>
                  </a:cubicBezTo>
                  <a:cubicBezTo>
                    <a:pt x="14411" y="3998"/>
                    <a:pt x="14437" y="3572"/>
                    <a:pt x="14386" y="3121"/>
                  </a:cubicBezTo>
                  <a:cubicBezTo>
                    <a:pt x="14236" y="1868"/>
                    <a:pt x="13509" y="815"/>
                    <a:pt x="12331" y="339"/>
                  </a:cubicBezTo>
                  <a:cubicBezTo>
                    <a:pt x="11734" y="92"/>
                    <a:pt x="11096" y="0"/>
                    <a:pt x="10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2044997" y="2233170"/>
              <a:ext cx="566860" cy="396439"/>
            </a:xfrm>
            <a:custGeom>
              <a:avLst/>
              <a:gdLst/>
              <a:ahLst/>
              <a:cxnLst/>
              <a:rect l="l" t="t" r="r" b="b"/>
              <a:pathLst>
                <a:path w="19525" h="13655" extrusionOk="0">
                  <a:moveTo>
                    <a:pt x="15307" y="0"/>
                  </a:moveTo>
                  <a:cubicBezTo>
                    <a:pt x="14946" y="0"/>
                    <a:pt x="14585" y="27"/>
                    <a:pt x="14236" y="71"/>
                  </a:cubicBezTo>
                  <a:cubicBezTo>
                    <a:pt x="13309" y="171"/>
                    <a:pt x="12406" y="421"/>
                    <a:pt x="11529" y="747"/>
                  </a:cubicBezTo>
                  <a:cubicBezTo>
                    <a:pt x="11379" y="797"/>
                    <a:pt x="11253" y="847"/>
                    <a:pt x="11103" y="923"/>
                  </a:cubicBezTo>
                  <a:cubicBezTo>
                    <a:pt x="10953" y="973"/>
                    <a:pt x="10802" y="1048"/>
                    <a:pt x="10652" y="1098"/>
                  </a:cubicBezTo>
                  <a:cubicBezTo>
                    <a:pt x="10552" y="1073"/>
                    <a:pt x="10451" y="1048"/>
                    <a:pt x="10351" y="1048"/>
                  </a:cubicBezTo>
                  <a:cubicBezTo>
                    <a:pt x="9789" y="930"/>
                    <a:pt x="9221" y="872"/>
                    <a:pt x="8655" y="872"/>
                  </a:cubicBezTo>
                  <a:cubicBezTo>
                    <a:pt x="7304" y="872"/>
                    <a:pt x="5971" y="1199"/>
                    <a:pt x="4787" y="1800"/>
                  </a:cubicBezTo>
                  <a:cubicBezTo>
                    <a:pt x="3534" y="2451"/>
                    <a:pt x="2456" y="3404"/>
                    <a:pt x="1629" y="4607"/>
                  </a:cubicBezTo>
                  <a:cubicBezTo>
                    <a:pt x="1103" y="5384"/>
                    <a:pt x="727" y="6261"/>
                    <a:pt x="502" y="7188"/>
                  </a:cubicBezTo>
                  <a:cubicBezTo>
                    <a:pt x="376" y="7639"/>
                    <a:pt x="301" y="8116"/>
                    <a:pt x="251" y="8592"/>
                  </a:cubicBezTo>
                  <a:cubicBezTo>
                    <a:pt x="226" y="9168"/>
                    <a:pt x="176" y="9770"/>
                    <a:pt x="226" y="10321"/>
                  </a:cubicBezTo>
                  <a:cubicBezTo>
                    <a:pt x="251" y="10346"/>
                    <a:pt x="251" y="10371"/>
                    <a:pt x="251" y="10371"/>
                  </a:cubicBezTo>
                  <a:cubicBezTo>
                    <a:pt x="201" y="10672"/>
                    <a:pt x="126" y="10948"/>
                    <a:pt x="101" y="11249"/>
                  </a:cubicBezTo>
                  <a:cubicBezTo>
                    <a:pt x="0" y="12051"/>
                    <a:pt x="25" y="12853"/>
                    <a:pt x="101" y="13655"/>
                  </a:cubicBezTo>
                  <a:cubicBezTo>
                    <a:pt x="201" y="13604"/>
                    <a:pt x="276" y="13554"/>
                    <a:pt x="351" y="13529"/>
                  </a:cubicBezTo>
                  <a:cubicBezTo>
                    <a:pt x="326" y="13128"/>
                    <a:pt x="301" y="12702"/>
                    <a:pt x="301" y="12301"/>
                  </a:cubicBezTo>
                  <a:cubicBezTo>
                    <a:pt x="301" y="11499"/>
                    <a:pt x="426" y="10672"/>
                    <a:pt x="652" y="9895"/>
                  </a:cubicBezTo>
                  <a:cubicBezTo>
                    <a:pt x="677" y="9845"/>
                    <a:pt x="702" y="9795"/>
                    <a:pt x="702" y="9745"/>
                  </a:cubicBezTo>
                  <a:cubicBezTo>
                    <a:pt x="1078" y="8742"/>
                    <a:pt x="1654" y="7840"/>
                    <a:pt x="2456" y="7113"/>
                  </a:cubicBezTo>
                  <a:cubicBezTo>
                    <a:pt x="2958" y="6612"/>
                    <a:pt x="3534" y="6211"/>
                    <a:pt x="4161" y="5885"/>
                  </a:cubicBezTo>
                  <a:cubicBezTo>
                    <a:pt x="4186" y="5860"/>
                    <a:pt x="4211" y="5860"/>
                    <a:pt x="4211" y="5860"/>
                  </a:cubicBezTo>
                  <a:cubicBezTo>
                    <a:pt x="4913" y="5484"/>
                    <a:pt x="5664" y="5208"/>
                    <a:pt x="6416" y="5008"/>
                  </a:cubicBezTo>
                  <a:lnTo>
                    <a:pt x="6441" y="5008"/>
                  </a:lnTo>
                  <a:cubicBezTo>
                    <a:pt x="6592" y="4983"/>
                    <a:pt x="6717" y="4933"/>
                    <a:pt x="6842" y="4908"/>
                  </a:cubicBezTo>
                  <a:cubicBezTo>
                    <a:pt x="6918" y="4908"/>
                    <a:pt x="6968" y="4883"/>
                    <a:pt x="7018" y="4883"/>
                  </a:cubicBezTo>
                  <a:cubicBezTo>
                    <a:pt x="7118" y="4858"/>
                    <a:pt x="7218" y="4832"/>
                    <a:pt x="7319" y="4832"/>
                  </a:cubicBezTo>
                  <a:cubicBezTo>
                    <a:pt x="7494" y="4782"/>
                    <a:pt x="7644" y="4757"/>
                    <a:pt x="7820" y="4757"/>
                  </a:cubicBezTo>
                  <a:cubicBezTo>
                    <a:pt x="8262" y="4701"/>
                    <a:pt x="8713" y="4672"/>
                    <a:pt x="9167" y="4672"/>
                  </a:cubicBezTo>
                  <a:cubicBezTo>
                    <a:pt x="10721" y="4672"/>
                    <a:pt x="12313" y="5006"/>
                    <a:pt x="13710" y="5685"/>
                  </a:cubicBezTo>
                  <a:cubicBezTo>
                    <a:pt x="14111" y="5885"/>
                    <a:pt x="14487" y="6111"/>
                    <a:pt x="14837" y="6361"/>
                  </a:cubicBezTo>
                  <a:lnTo>
                    <a:pt x="14862" y="6361"/>
                  </a:lnTo>
                  <a:cubicBezTo>
                    <a:pt x="15013" y="6487"/>
                    <a:pt x="15138" y="6587"/>
                    <a:pt x="15289" y="6712"/>
                  </a:cubicBezTo>
                  <a:cubicBezTo>
                    <a:pt x="15339" y="6737"/>
                    <a:pt x="15389" y="6787"/>
                    <a:pt x="15439" y="6812"/>
                  </a:cubicBezTo>
                  <a:cubicBezTo>
                    <a:pt x="15539" y="6913"/>
                    <a:pt x="15639" y="7013"/>
                    <a:pt x="15765" y="7113"/>
                  </a:cubicBezTo>
                  <a:cubicBezTo>
                    <a:pt x="15790" y="7138"/>
                    <a:pt x="15840" y="7188"/>
                    <a:pt x="15890" y="7238"/>
                  </a:cubicBezTo>
                  <a:cubicBezTo>
                    <a:pt x="15915" y="7264"/>
                    <a:pt x="15940" y="7289"/>
                    <a:pt x="15990" y="7339"/>
                  </a:cubicBezTo>
                  <a:cubicBezTo>
                    <a:pt x="16040" y="7389"/>
                    <a:pt x="16091" y="7439"/>
                    <a:pt x="16141" y="7514"/>
                  </a:cubicBezTo>
                  <a:cubicBezTo>
                    <a:pt x="16216" y="7589"/>
                    <a:pt x="16266" y="7665"/>
                    <a:pt x="16341" y="7740"/>
                  </a:cubicBezTo>
                  <a:cubicBezTo>
                    <a:pt x="16391" y="7815"/>
                    <a:pt x="16441" y="7890"/>
                    <a:pt x="16517" y="7965"/>
                  </a:cubicBezTo>
                  <a:cubicBezTo>
                    <a:pt x="16517" y="7965"/>
                    <a:pt x="16542" y="7990"/>
                    <a:pt x="16567" y="8015"/>
                  </a:cubicBezTo>
                  <a:cubicBezTo>
                    <a:pt x="16567" y="7890"/>
                    <a:pt x="16592" y="7790"/>
                    <a:pt x="16617" y="7665"/>
                  </a:cubicBezTo>
                  <a:cubicBezTo>
                    <a:pt x="15138" y="5835"/>
                    <a:pt x="12832" y="4757"/>
                    <a:pt x="10477" y="4482"/>
                  </a:cubicBezTo>
                  <a:cubicBezTo>
                    <a:pt x="10014" y="4429"/>
                    <a:pt x="9544" y="4397"/>
                    <a:pt x="9075" y="4397"/>
                  </a:cubicBezTo>
                  <a:cubicBezTo>
                    <a:pt x="8654" y="4397"/>
                    <a:pt x="8234" y="4422"/>
                    <a:pt x="7820" y="4482"/>
                  </a:cubicBezTo>
                  <a:cubicBezTo>
                    <a:pt x="6792" y="4607"/>
                    <a:pt x="5790" y="4858"/>
                    <a:pt x="4837" y="5259"/>
                  </a:cubicBezTo>
                  <a:cubicBezTo>
                    <a:pt x="6091" y="4106"/>
                    <a:pt x="7494" y="3103"/>
                    <a:pt x="8973" y="2251"/>
                  </a:cubicBezTo>
                  <a:cubicBezTo>
                    <a:pt x="10401" y="1449"/>
                    <a:pt x="11905" y="772"/>
                    <a:pt x="13509" y="446"/>
                  </a:cubicBezTo>
                  <a:cubicBezTo>
                    <a:pt x="14089" y="338"/>
                    <a:pt x="14692" y="258"/>
                    <a:pt x="15290" y="258"/>
                  </a:cubicBezTo>
                  <a:cubicBezTo>
                    <a:pt x="15933" y="258"/>
                    <a:pt x="16571" y="350"/>
                    <a:pt x="17168" y="597"/>
                  </a:cubicBezTo>
                  <a:cubicBezTo>
                    <a:pt x="18346" y="1073"/>
                    <a:pt x="19073" y="2126"/>
                    <a:pt x="19223" y="3379"/>
                  </a:cubicBezTo>
                  <a:cubicBezTo>
                    <a:pt x="19274" y="3830"/>
                    <a:pt x="19248" y="4256"/>
                    <a:pt x="19223" y="4707"/>
                  </a:cubicBezTo>
                  <a:cubicBezTo>
                    <a:pt x="19299" y="4657"/>
                    <a:pt x="19399" y="4632"/>
                    <a:pt x="19474" y="4607"/>
                  </a:cubicBezTo>
                  <a:cubicBezTo>
                    <a:pt x="19499" y="4406"/>
                    <a:pt x="19524" y="4181"/>
                    <a:pt x="19524" y="3955"/>
                  </a:cubicBezTo>
                  <a:cubicBezTo>
                    <a:pt x="19524" y="2878"/>
                    <a:pt x="19173" y="1800"/>
                    <a:pt x="18396" y="1048"/>
                  </a:cubicBezTo>
                  <a:cubicBezTo>
                    <a:pt x="18321" y="973"/>
                    <a:pt x="18246" y="923"/>
                    <a:pt x="18146" y="847"/>
                  </a:cubicBezTo>
                  <a:cubicBezTo>
                    <a:pt x="18045" y="772"/>
                    <a:pt x="17945" y="697"/>
                    <a:pt x="17820" y="622"/>
                  </a:cubicBezTo>
                  <a:cubicBezTo>
                    <a:pt x="17073" y="160"/>
                    <a:pt x="16188" y="0"/>
                    <a:pt x="15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1428695" y="3769048"/>
              <a:ext cx="326006" cy="280193"/>
            </a:xfrm>
            <a:custGeom>
              <a:avLst/>
              <a:gdLst/>
              <a:ahLst/>
              <a:cxnLst/>
              <a:rect l="l" t="t" r="r" b="b"/>
              <a:pathLst>
                <a:path w="11229" h="9651" extrusionOk="0">
                  <a:moveTo>
                    <a:pt x="9574" y="1"/>
                  </a:moveTo>
                  <a:cubicBezTo>
                    <a:pt x="6942" y="126"/>
                    <a:pt x="4311" y="252"/>
                    <a:pt x="1704" y="377"/>
                  </a:cubicBezTo>
                  <a:lnTo>
                    <a:pt x="251" y="452"/>
                  </a:lnTo>
                  <a:cubicBezTo>
                    <a:pt x="226" y="978"/>
                    <a:pt x="176" y="1480"/>
                    <a:pt x="150" y="2006"/>
                  </a:cubicBezTo>
                  <a:cubicBezTo>
                    <a:pt x="100" y="2683"/>
                    <a:pt x="50" y="3334"/>
                    <a:pt x="0" y="4011"/>
                  </a:cubicBezTo>
                  <a:cubicBezTo>
                    <a:pt x="1654" y="5114"/>
                    <a:pt x="3358" y="6116"/>
                    <a:pt x="5138" y="7018"/>
                  </a:cubicBezTo>
                  <a:lnTo>
                    <a:pt x="5338" y="3785"/>
                  </a:lnTo>
                  <a:cubicBezTo>
                    <a:pt x="5338" y="3710"/>
                    <a:pt x="5389" y="3660"/>
                    <a:pt x="5464" y="3635"/>
                  </a:cubicBezTo>
                  <a:cubicBezTo>
                    <a:pt x="6291" y="3610"/>
                    <a:pt x="7093" y="3560"/>
                    <a:pt x="7920" y="3535"/>
                  </a:cubicBezTo>
                  <a:cubicBezTo>
                    <a:pt x="7928" y="3534"/>
                    <a:pt x="7935" y="3533"/>
                    <a:pt x="7942" y="3533"/>
                  </a:cubicBezTo>
                  <a:cubicBezTo>
                    <a:pt x="8095" y="3533"/>
                    <a:pt x="8088" y="3785"/>
                    <a:pt x="7920" y="3785"/>
                  </a:cubicBezTo>
                  <a:lnTo>
                    <a:pt x="5614" y="3911"/>
                  </a:lnTo>
                  <a:cubicBezTo>
                    <a:pt x="5614" y="4036"/>
                    <a:pt x="5589" y="4161"/>
                    <a:pt x="5564" y="4287"/>
                  </a:cubicBezTo>
                  <a:cubicBezTo>
                    <a:pt x="5564" y="4562"/>
                    <a:pt x="5539" y="4838"/>
                    <a:pt x="5514" y="5114"/>
                  </a:cubicBezTo>
                  <a:lnTo>
                    <a:pt x="5414" y="7144"/>
                  </a:lnTo>
                  <a:cubicBezTo>
                    <a:pt x="7293" y="8096"/>
                    <a:pt x="9223" y="8923"/>
                    <a:pt x="11228" y="9650"/>
                  </a:cubicBezTo>
                  <a:cubicBezTo>
                    <a:pt x="11153" y="9324"/>
                    <a:pt x="11128" y="8998"/>
                    <a:pt x="11078" y="8673"/>
                  </a:cubicBezTo>
                  <a:cubicBezTo>
                    <a:pt x="10852" y="7445"/>
                    <a:pt x="10652" y="6216"/>
                    <a:pt x="10426" y="4988"/>
                  </a:cubicBezTo>
                  <a:cubicBezTo>
                    <a:pt x="10201" y="3710"/>
                    <a:pt x="10000" y="2432"/>
                    <a:pt x="9775" y="1129"/>
                  </a:cubicBezTo>
                  <a:cubicBezTo>
                    <a:pt x="9699" y="753"/>
                    <a:pt x="9624" y="377"/>
                    <a:pt x="9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1307165" y="3787251"/>
              <a:ext cx="26216" cy="28394"/>
            </a:xfrm>
            <a:custGeom>
              <a:avLst/>
              <a:gdLst/>
              <a:ahLst/>
              <a:cxnLst/>
              <a:rect l="l" t="t" r="r" b="b"/>
              <a:pathLst>
                <a:path w="903" h="978" extrusionOk="0">
                  <a:moveTo>
                    <a:pt x="903" y="0"/>
                  </a:moveTo>
                  <a:cubicBezTo>
                    <a:pt x="602" y="26"/>
                    <a:pt x="301" y="26"/>
                    <a:pt x="1" y="51"/>
                  </a:cubicBezTo>
                  <a:cubicBezTo>
                    <a:pt x="1" y="151"/>
                    <a:pt x="1" y="226"/>
                    <a:pt x="1" y="326"/>
                  </a:cubicBezTo>
                  <a:cubicBezTo>
                    <a:pt x="251" y="552"/>
                    <a:pt x="527" y="752"/>
                    <a:pt x="803" y="978"/>
                  </a:cubicBezTo>
                  <a:cubicBezTo>
                    <a:pt x="878" y="652"/>
                    <a:pt x="903" y="326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1878350" y="4087766"/>
              <a:ext cx="2961" cy="1481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01" y="0"/>
                  </a:moveTo>
                  <a:cubicBezTo>
                    <a:pt x="51" y="25"/>
                    <a:pt x="26" y="25"/>
                    <a:pt x="1" y="25"/>
                  </a:cubicBezTo>
                  <a:lnTo>
                    <a:pt x="101" y="51"/>
                  </a:lnTo>
                  <a:cubicBezTo>
                    <a:pt x="101" y="25"/>
                    <a:pt x="101" y="25"/>
                    <a:pt x="101" y="0"/>
                  </a:cubicBezTo>
                  <a:close/>
                </a:path>
              </a:pathLst>
            </a:custGeom>
            <a:solidFill>
              <a:srgbClr val="F0D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1577835" y="3871620"/>
              <a:ext cx="85907" cy="104836"/>
            </a:xfrm>
            <a:custGeom>
              <a:avLst/>
              <a:gdLst/>
              <a:ahLst/>
              <a:cxnLst/>
              <a:rect l="l" t="t" r="r" b="b"/>
              <a:pathLst>
                <a:path w="2959" h="3611" extrusionOk="0">
                  <a:moveTo>
                    <a:pt x="2805" y="0"/>
                  </a:moveTo>
                  <a:cubicBezTo>
                    <a:pt x="2798" y="0"/>
                    <a:pt x="2791" y="1"/>
                    <a:pt x="2783" y="2"/>
                  </a:cubicBezTo>
                  <a:cubicBezTo>
                    <a:pt x="1956" y="27"/>
                    <a:pt x="1154" y="77"/>
                    <a:pt x="327" y="102"/>
                  </a:cubicBezTo>
                  <a:cubicBezTo>
                    <a:pt x="252" y="127"/>
                    <a:pt x="201" y="177"/>
                    <a:pt x="201" y="252"/>
                  </a:cubicBezTo>
                  <a:lnTo>
                    <a:pt x="1" y="3485"/>
                  </a:lnTo>
                  <a:cubicBezTo>
                    <a:pt x="101" y="3536"/>
                    <a:pt x="176" y="3561"/>
                    <a:pt x="277" y="3611"/>
                  </a:cubicBezTo>
                  <a:lnTo>
                    <a:pt x="377" y="1581"/>
                  </a:lnTo>
                  <a:cubicBezTo>
                    <a:pt x="402" y="1305"/>
                    <a:pt x="427" y="1029"/>
                    <a:pt x="427" y="754"/>
                  </a:cubicBezTo>
                  <a:cubicBezTo>
                    <a:pt x="452" y="628"/>
                    <a:pt x="477" y="503"/>
                    <a:pt x="477" y="378"/>
                  </a:cubicBezTo>
                  <a:cubicBezTo>
                    <a:pt x="1229" y="328"/>
                    <a:pt x="2006" y="302"/>
                    <a:pt x="2783" y="252"/>
                  </a:cubicBezTo>
                  <a:cubicBezTo>
                    <a:pt x="2951" y="252"/>
                    <a:pt x="2958" y="0"/>
                    <a:pt x="2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1299152" y="3771980"/>
              <a:ext cx="8042" cy="24765"/>
            </a:xfrm>
            <a:custGeom>
              <a:avLst/>
              <a:gdLst/>
              <a:ahLst/>
              <a:cxnLst/>
              <a:rect l="l" t="t" r="r" b="b"/>
              <a:pathLst>
                <a:path w="277" h="853" extrusionOk="0">
                  <a:moveTo>
                    <a:pt x="26" y="0"/>
                  </a:moveTo>
                  <a:cubicBezTo>
                    <a:pt x="26" y="201"/>
                    <a:pt x="1" y="376"/>
                    <a:pt x="1" y="577"/>
                  </a:cubicBezTo>
                  <a:cubicBezTo>
                    <a:pt x="1" y="602"/>
                    <a:pt x="1" y="627"/>
                    <a:pt x="1" y="652"/>
                  </a:cubicBezTo>
                  <a:cubicBezTo>
                    <a:pt x="101" y="727"/>
                    <a:pt x="176" y="777"/>
                    <a:pt x="277" y="852"/>
                  </a:cubicBezTo>
                  <a:cubicBezTo>
                    <a:pt x="277" y="752"/>
                    <a:pt x="277" y="677"/>
                    <a:pt x="277" y="577"/>
                  </a:cubicBezTo>
                  <a:lnTo>
                    <a:pt x="176" y="577"/>
                  </a:lnTo>
                  <a:cubicBezTo>
                    <a:pt x="101" y="577"/>
                    <a:pt x="26" y="501"/>
                    <a:pt x="26" y="451"/>
                  </a:cubicBezTo>
                  <a:cubicBezTo>
                    <a:pt x="26" y="301"/>
                    <a:pt x="26" y="151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1852889" y="3849816"/>
              <a:ext cx="36407" cy="241608"/>
            </a:xfrm>
            <a:custGeom>
              <a:avLst/>
              <a:gdLst/>
              <a:ahLst/>
              <a:cxnLst/>
              <a:rect l="l" t="t" r="r" b="b"/>
              <a:pathLst>
                <a:path w="1254" h="8322" extrusionOk="0">
                  <a:moveTo>
                    <a:pt x="101" y="1"/>
                  </a:moveTo>
                  <a:cubicBezTo>
                    <a:pt x="76" y="26"/>
                    <a:pt x="26" y="76"/>
                    <a:pt x="1" y="126"/>
                  </a:cubicBezTo>
                  <a:cubicBezTo>
                    <a:pt x="1" y="126"/>
                    <a:pt x="26" y="151"/>
                    <a:pt x="51" y="176"/>
                  </a:cubicBezTo>
                  <a:cubicBezTo>
                    <a:pt x="76" y="176"/>
                    <a:pt x="101" y="201"/>
                    <a:pt x="101" y="226"/>
                  </a:cubicBezTo>
                  <a:cubicBezTo>
                    <a:pt x="126" y="251"/>
                    <a:pt x="126" y="277"/>
                    <a:pt x="126" y="302"/>
                  </a:cubicBezTo>
                  <a:cubicBezTo>
                    <a:pt x="176" y="627"/>
                    <a:pt x="201" y="928"/>
                    <a:pt x="251" y="1229"/>
                  </a:cubicBezTo>
                  <a:cubicBezTo>
                    <a:pt x="552" y="3485"/>
                    <a:pt x="878" y="5765"/>
                    <a:pt x="1179" y="8021"/>
                  </a:cubicBezTo>
                  <a:cubicBezTo>
                    <a:pt x="1179" y="8096"/>
                    <a:pt x="1154" y="8171"/>
                    <a:pt x="1078" y="8196"/>
                  </a:cubicBezTo>
                  <a:lnTo>
                    <a:pt x="978" y="8196"/>
                  </a:lnTo>
                  <a:cubicBezTo>
                    <a:pt x="978" y="8221"/>
                    <a:pt x="978" y="8221"/>
                    <a:pt x="978" y="8247"/>
                  </a:cubicBezTo>
                  <a:cubicBezTo>
                    <a:pt x="1078" y="8272"/>
                    <a:pt x="1154" y="8297"/>
                    <a:pt x="1254" y="8322"/>
                  </a:cubicBezTo>
                  <a:lnTo>
                    <a:pt x="778" y="4788"/>
                  </a:lnTo>
                  <a:cubicBezTo>
                    <a:pt x="577" y="3359"/>
                    <a:pt x="377" y="1931"/>
                    <a:pt x="176" y="527"/>
                  </a:cubicBezTo>
                  <a:cubicBezTo>
                    <a:pt x="151" y="352"/>
                    <a:pt x="126" y="176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1810705" y="3775609"/>
              <a:ext cx="58965" cy="72059"/>
            </a:xfrm>
            <a:custGeom>
              <a:avLst/>
              <a:gdLst/>
              <a:ahLst/>
              <a:cxnLst/>
              <a:rect l="l" t="t" r="r" b="b"/>
              <a:pathLst>
                <a:path w="2031" h="2482" extrusionOk="0">
                  <a:moveTo>
                    <a:pt x="0" y="0"/>
                  </a:moveTo>
                  <a:lnTo>
                    <a:pt x="0" y="0"/>
                  </a:lnTo>
                  <a:cubicBezTo>
                    <a:pt x="175" y="928"/>
                    <a:pt x="576" y="1805"/>
                    <a:pt x="1253" y="2482"/>
                  </a:cubicBezTo>
                  <a:cubicBezTo>
                    <a:pt x="1504" y="2181"/>
                    <a:pt x="1779" y="1880"/>
                    <a:pt x="2030" y="1579"/>
                  </a:cubicBezTo>
                  <a:cubicBezTo>
                    <a:pt x="1353" y="1053"/>
                    <a:pt x="677" y="527"/>
                    <a:pt x="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1847082" y="3821451"/>
              <a:ext cx="29120" cy="32052"/>
            </a:xfrm>
            <a:custGeom>
              <a:avLst/>
              <a:gdLst/>
              <a:ahLst/>
              <a:cxnLst/>
              <a:rect l="l" t="t" r="r" b="b"/>
              <a:pathLst>
                <a:path w="1003" h="1104" extrusionOk="0">
                  <a:moveTo>
                    <a:pt x="777" y="0"/>
                  </a:moveTo>
                  <a:cubicBezTo>
                    <a:pt x="526" y="301"/>
                    <a:pt x="251" y="602"/>
                    <a:pt x="0" y="903"/>
                  </a:cubicBezTo>
                  <a:cubicBezTo>
                    <a:pt x="50" y="978"/>
                    <a:pt x="125" y="1028"/>
                    <a:pt x="201" y="1103"/>
                  </a:cubicBezTo>
                  <a:cubicBezTo>
                    <a:pt x="226" y="1053"/>
                    <a:pt x="276" y="1003"/>
                    <a:pt x="301" y="978"/>
                  </a:cubicBezTo>
                  <a:cubicBezTo>
                    <a:pt x="526" y="702"/>
                    <a:pt x="777" y="452"/>
                    <a:pt x="1003" y="176"/>
                  </a:cubicBezTo>
                  <a:cubicBezTo>
                    <a:pt x="978" y="151"/>
                    <a:pt x="953" y="151"/>
                    <a:pt x="928" y="126"/>
                  </a:cubicBezTo>
                  <a:cubicBezTo>
                    <a:pt x="902" y="101"/>
                    <a:pt x="852" y="51"/>
                    <a:pt x="802" y="25"/>
                  </a:cubicBezTo>
                  <a:cubicBezTo>
                    <a:pt x="802" y="25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1337736" y="3782896"/>
              <a:ext cx="90262" cy="97520"/>
            </a:xfrm>
            <a:custGeom>
              <a:avLst/>
              <a:gdLst/>
              <a:ahLst/>
              <a:cxnLst/>
              <a:rect l="l" t="t" r="r" b="b"/>
              <a:pathLst>
                <a:path w="3109" h="3359" extrusionOk="0">
                  <a:moveTo>
                    <a:pt x="3108" y="0"/>
                  </a:moveTo>
                  <a:cubicBezTo>
                    <a:pt x="2105" y="50"/>
                    <a:pt x="1103" y="75"/>
                    <a:pt x="100" y="125"/>
                  </a:cubicBezTo>
                  <a:cubicBezTo>
                    <a:pt x="100" y="526"/>
                    <a:pt x="75" y="927"/>
                    <a:pt x="0" y="1303"/>
                  </a:cubicBezTo>
                  <a:cubicBezTo>
                    <a:pt x="928" y="2030"/>
                    <a:pt x="1880" y="2707"/>
                    <a:pt x="2857" y="3358"/>
                  </a:cubicBezTo>
                  <a:cubicBezTo>
                    <a:pt x="2933" y="2607"/>
                    <a:pt x="2983" y="1830"/>
                    <a:pt x="3033" y="1078"/>
                  </a:cubicBezTo>
                  <a:cubicBezTo>
                    <a:pt x="3058" y="702"/>
                    <a:pt x="3083" y="351"/>
                    <a:pt x="3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1420682" y="3782170"/>
              <a:ext cx="15300" cy="103327"/>
            </a:xfrm>
            <a:custGeom>
              <a:avLst/>
              <a:gdLst/>
              <a:ahLst/>
              <a:cxnLst/>
              <a:rect l="l" t="t" r="r" b="b"/>
              <a:pathLst>
                <a:path w="527" h="3559" extrusionOk="0">
                  <a:moveTo>
                    <a:pt x="527" y="0"/>
                  </a:moveTo>
                  <a:lnTo>
                    <a:pt x="251" y="25"/>
                  </a:lnTo>
                  <a:cubicBezTo>
                    <a:pt x="226" y="376"/>
                    <a:pt x="201" y="727"/>
                    <a:pt x="176" y="1103"/>
                  </a:cubicBezTo>
                  <a:cubicBezTo>
                    <a:pt x="126" y="1855"/>
                    <a:pt x="76" y="2632"/>
                    <a:pt x="0" y="3383"/>
                  </a:cubicBezTo>
                  <a:cubicBezTo>
                    <a:pt x="101" y="3434"/>
                    <a:pt x="176" y="3509"/>
                    <a:pt x="276" y="3559"/>
                  </a:cubicBezTo>
                  <a:cubicBezTo>
                    <a:pt x="326" y="2882"/>
                    <a:pt x="376" y="2231"/>
                    <a:pt x="426" y="1554"/>
                  </a:cubicBezTo>
                  <a:cubicBezTo>
                    <a:pt x="452" y="1028"/>
                    <a:pt x="502" y="526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1330449" y="3786525"/>
              <a:ext cx="10219" cy="34229"/>
            </a:xfrm>
            <a:custGeom>
              <a:avLst/>
              <a:gdLst/>
              <a:ahLst/>
              <a:cxnLst/>
              <a:rect l="l" t="t" r="r" b="b"/>
              <a:pathLst>
                <a:path w="352" h="1179" extrusionOk="0">
                  <a:moveTo>
                    <a:pt x="351" y="0"/>
                  </a:moveTo>
                  <a:cubicBezTo>
                    <a:pt x="276" y="25"/>
                    <a:pt x="176" y="25"/>
                    <a:pt x="101" y="25"/>
                  </a:cubicBezTo>
                  <a:cubicBezTo>
                    <a:pt x="101" y="351"/>
                    <a:pt x="76" y="677"/>
                    <a:pt x="1" y="1003"/>
                  </a:cubicBezTo>
                  <a:cubicBezTo>
                    <a:pt x="76" y="1053"/>
                    <a:pt x="151" y="1128"/>
                    <a:pt x="251" y="1178"/>
                  </a:cubicBezTo>
                  <a:cubicBezTo>
                    <a:pt x="326" y="802"/>
                    <a:pt x="351" y="401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1714636" y="3764693"/>
              <a:ext cx="164469" cy="318719"/>
            </a:xfrm>
            <a:custGeom>
              <a:avLst/>
              <a:gdLst/>
              <a:ahLst/>
              <a:cxnLst/>
              <a:rect l="l" t="t" r="r" b="b"/>
              <a:pathLst>
                <a:path w="5665" h="10978" extrusionOk="0">
                  <a:moveTo>
                    <a:pt x="2833" y="0"/>
                  </a:moveTo>
                  <a:lnTo>
                    <a:pt x="1379" y="76"/>
                  </a:lnTo>
                  <a:lnTo>
                    <a:pt x="1" y="126"/>
                  </a:lnTo>
                  <a:cubicBezTo>
                    <a:pt x="76" y="602"/>
                    <a:pt x="151" y="1078"/>
                    <a:pt x="251" y="1579"/>
                  </a:cubicBezTo>
                  <a:cubicBezTo>
                    <a:pt x="652" y="3985"/>
                    <a:pt x="1078" y="6417"/>
                    <a:pt x="1505" y="8848"/>
                  </a:cubicBezTo>
                  <a:cubicBezTo>
                    <a:pt x="1555" y="9199"/>
                    <a:pt x="1605" y="9574"/>
                    <a:pt x="1680" y="9925"/>
                  </a:cubicBezTo>
                  <a:cubicBezTo>
                    <a:pt x="2783" y="10301"/>
                    <a:pt x="3885" y="10677"/>
                    <a:pt x="5013" y="10978"/>
                  </a:cubicBezTo>
                  <a:lnTo>
                    <a:pt x="5665" y="10878"/>
                  </a:lnTo>
                  <a:cubicBezTo>
                    <a:pt x="5615" y="10602"/>
                    <a:pt x="5590" y="10326"/>
                    <a:pt x="5540" y="10051"/>
                  </a:cubicBezTo>
                  <a:cubicBezTo>
                    <a:pt x="5239" y="7795"/>
                    <a:pt x="4938" y="5539"/>
                    <a:pt x="4612" y="3309"/>
                  </a:cubicBezTo>
                  <a:cubicBezTo>
                    <a:pt x="3685" y="2507"/>
                    <a:pt x="3159" y="1329"/>
                    <a:pt x="3008" y="126"/>
                  </a:cubicBezTo>
                  <a:cubicBezTo>
                    <a:pt x="2958" y="76"/>
                    <a:pt x="2883" y="51"/>
                    <a:pt x="2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1801966" y="3768322"/>
              <a:ext cx="85152" cy="320199"/>
            </a:xfrm>
            <a:custGeom>
              <a:avLst/>
              <a:gdLst/>
              <a:ahLst/>
              <a:cxnLst/>
              <a:rect l="l" t="t" r="r" b="b"/>
              <a:pathLst>
                <a:path w="2933" h="11029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1204"/>
                    <a:pt x="677" y="2382"/>
                    <a:pt x="1604" y="3184"/>
                  </a:cubicBezTo>
                  <a:cubicBezTo>
                    <a:pt x="1930" y="5414"/>
                    <a:pt x="2231" y="7670"/>
                    <a:pt x="2532" y="9926"/>
                  </a:cubicBezTo>
                  <a:cubicBezTo>
                    <a:pt x="2582" y="10201"/>
                    <a:pt x="2607" y="10477"/>
                    <a:pt x="2657" y="10753"/>
                  </a:cubicBezTo>
                  <a:lnTo>
                    <a:pt x="2005" y="10853"/>
                  </a:lnTo>
                  <a:cubicBezTo>
                    <a:pt x="2206" y="10928"/>
                    <a:pt x="2431" y="10978"/>
                    <a:pt x="2632" y="11028"/>
                  </a:cubicBezTo>
                  <a:cubicBezTo>
                    <a:pt x="2657" y="11028"/>
                    <a:pt x="2682" y="11028"/>
                    <a:pt x="2732" y="11003"/>
                  </a:cubicBezTo>
                  <a:lnTo>
                    <a:pt x="2832" y="11003"/>
                  </a:lnTo>
                  <a:cubicBezTo>
                    <a:pt x="2908" y="10978"/>
                    <a:pt x="2933" y="10903"/>
                    <a:pt x="2933" y="10828"/>
                  </a:cubicBezTo>
                  <a:cubicBezTo>
                    <a:pt x="2632" y="8572"/>
                    <a:pt x="2306" y="6292"/>
                    <a:pt x="2005" y="4036"/>
                  </a:cubicBezTo>
                  <a:cubicBezTo>
                    <a:pt x="1955" y="3735"/>
                    <a:pt x="1930" y="3434"/>
                    <a:pt x="1880" y="3109"/>
                  </a:cubicBezTo>
                  <a:cubicBezTo>
                    <a:pt x="1880" y="3084"/>
                    <a:pt x="1880" y="3058"/>
                    <a:pt x="1855" y="3033"/>
                  </a:cubicBezTo>
                  <a:cubicBezTo>
                    <a:pt x="1855" y="3008"/>
                    <a:pt x="1830" y="2983"/>
                    <a:pt x="1805" y="2983"/>
                  </a:cubicBezTo>
                  <a:cubicBezTo>
                    <a:pt x="1780" y="2958"/>
                    <a:pt x="1755" y="2933"/>
                    <a:pt x="1755" y="2933"/>
                  </a:cubicBezTo>
                  <a:cubicBezTo>
                    <a:pt x="1679" y="2858"/>
                    <a:pt x="1604" y="2808"/>
                    <a:pt x="1554" y="2733"/>
                  </a:cubicBezTo>
                  <a:cubicBezTo>
                    <a:pt x="877" y="2056"/>
                    <a:pt x="476" y="1179"/>
                    <a:pt x="301" y="251"/>
                  </a:cubicBezTo>
                  <a:cubicBezTo>
                    <a:pt x="201" y="176"/>
                    <a:pt x="101" y="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1706652" y="3768322"/>
              <a:ext cx="56759" cy="284548"/>
            </a:xfrm>
            <a:custGeom>
              <a:avLst/>
              <a:gdLst/>
              <a:ahLst/>
              <a:cxnLst/>
              <a:rect l="l" t="t" r="r" b="b"/>
              <a:pathLst>
                <a:path w="1955" h="9801" extrusionOk="0">
                  <a:moveTo>
                    <a:pt x="276" y="1"/>
                  </a:moveTo>
                  <a:cubicBezTo>
                    <a:pt x="175" y="1"/>
                    <a:pt x="75" y="26"/>
                    <a:pt x="0" y="26"/>
                  </a:cubicBezTo>
                  <a:cubicBezTo>
                    <a:pt x="50" y="402"/>
                    <a:pt x="125" y="778"/>
                    <a:pt x="201" y="1154"/>
                  </a:cubicBezTo>
                  <a:cubicBezTo>
                    <a:pt x="426" y="2457"/>
                    <a:pt x="627" y="3735"/>
                    <a:pt x="852" y="5013"/>
                  </a:cubicBezTo>
                  <a:cubicBezTo>
                    <a:pt x="1078" y="6241"/>
                    <a:pt x="1278" y="7470"/>
                    <a:pt x="1479" y="8698"/>
                  </a:cubicBezTo>
                  <a:cubicBezTo>
                    <a:pt x="1554" y="8998"/>
                    <a:pt x="1579" y="9349"/>
                    <a:pt x="1654" y="9675"/>
                  </a:cubicBezTo>
                  <a:cubicBezTo>
                    <a:pt x="1754" y="9725"/>
                    <a:pt x="1855" y="9750"/>
                    <a:pt x="1955" y="9800"/>
                  </a:cubicBezTo>
                  <a:cubicBezTo>
                    <a:pt x="1880" y="9449"/>
                    <a:pt x="1830" y="9074"/>
                    <a:pt x="1780" y="8723"/>
                  </a:cubicBezTo>
                  <a:cubicBezTo>
                    <a:pt x="1353" y="6292"/>
                    <a:pt x="927" y="3860"/>
                    <a:pt x="526" y="1454"/>
                  </a:cubicBezTo>
                  <a:cubicBezTo>
                    <a:pt x="426" y="953"/>
                    <a:pt x="351" y="477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958630" y="2997799"/>
              <a:ext cx="45871" cy="85849"/>
            </a:xfrm>
            <a:custGeom>
              <a:avLst/>
              <a:gdLst/>
              <a:ahLst/>
              <a:cxnLst/>
              <a:rect l="l" t="t" r="r" b="b"/>
              <a:pathLst>
                <a:path w="1580" h="2957" extrusionOk="0">
                  <a:moveTo>
                    <a:pt x="390" y="1"/>
                  </a:moveTo>
                  <a:cubicBezTo>
                    <a:pt x="353" y="1"/>
                    <a:pt x="315" y="8"/>
                    <a:pt x="276" y="24"/>
                  </a:cubicBezTo>
                  <a:cubicBezTo>
                    <a:pt x="101" y="75"/>
                    <a:pt x="76" y="225"/>
                    <a:pt x="51" y="375"/>
                  </a:cubicBezTo>
                  <a:cubicBezTo>
                    <a:pt x="1" y="801"/>
                    <a:pt x="101" y="1252"/>
                    <a:pt x="176" y="1653"/>
                  </a:cubicBezTo>
                  <a:cubicBezTo>
                    <a:pt x="251" y="1929"/>
                    <a:pt x="301" y="2180"/>
                    <a:pt x="376" y="2430"/>
                  </a:cubicBezTo>
                  <a:cubicBezTo>
                    <a:pt x="477" y="2606"/>
                    <a:pt x="602" y="2781"/>
                    <a:pt x="702" y="2957"/>
                  </a:cubicBezTo>
                  <a:cubicBezTo>
                    <a:pt x="853" y="2932"/>
                    <a:pt x="1028" y="2907"/>
                    <a:pt x="1178" y="2907"/>
                  </a:cubicBezTo>
                  <a:lnTo>
                    <a:pt x="1579" y="2907"/>
                  </a:lnTo>
                  <a:cubicBezTo>
                    <a:pt x="1529" y="2606"/>
                    <a:pt x="1479" y="2280"/>
                    <a:pt x="1404" y="1954"/>
                  </a:cubicBezTo>
                  <a:cubicBezTo>
                    <a:pt x="1304" y="1453"/>
                    <a:pt x="1178" y="977"/>
                    <a:pt x="928" y="526"/>
                  </a:cubicBezTo>
                  <a:cubicBezTo>
                    <a:pt x="819" y="329"/>
                    <a:pt x="634" y="1"/>
                    <a:pt x="390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922978" y="3111287"/>
              <a:ext cx="81523" cy="32749"/>
            </a:xfrm>
            <a:custGeom>
              <a:avLst/>
              <a:gdLst/>
              <a:ahLst/>
              <a:cxnLst/>
              <a:rect l="l" t="t" r="r" b="b"/>
              <a:pathLst>
                <a:path w="2808" h="1128" extrusionOk="0">
                  <a:moveTo>
                    <a:pt x="953" y="0"/>
                  </a:moveTo>
                  <a:cubicBezTo>
                    <a:pt x="903" y="25"/>
                    <a:pt x="878" y="25"/>
                    <a:pt x="853" y="25"/>
                  </a:cubicBezTo>
                  <a:cubicBezTo>
                    <a:pt x="677" y="50"/>
                    <a:pt x="502" y="100"/>
                    <a:pt x="351" y="176"/>
                  </a:cubicBezTo>
                  <a:cubicBezTo>
                    <a:pt x="276" y="226"/>
                    <a:pt x="226" y="251"/>
                    <a:pt x="151" y="326"/>
                  </a:cubicBezTo>
                  <a:cubicBezTo>
                    <a:pt x="101" y="376"/>
                    <a:pt x="76" y="426"/>
                    <a:pt x="51" y="501"/>
                  </a:cubicBezTo>
                  <a:cubicBezTo>
                    <a:pt x="25" y="602"/>
                    <a:pt x="0" y="727"/>
                    <a:pt x="25" y="827"/>
                  </a:cubicBezTo>
                  <a:cubicBezTo>
                    <a:pt x="25" y="902"/>
                    <a:pt x="51" y="978"/>
                    <a:pt x="101" y="1053"/>
                  </a:cubicBezTo>
                  <a:cubicBezTo>
                    <a:pt x="101" y="1053"/>
                    <a:pt x="126" y="1078"/>
                    <a:pt x="126" y="1078"/>
                  </a:cubicBezTo>
                  <a:cubicBezTo>
                    <a:pt x="126" y="1103"/>
                    <a:pt x="151" y="1103"/>
                    <a:pt x="151" y="1103"/>
                  </a:cubicBezTo>
                  <a:cubicBezTo>
                    <a:pt x="151" y="1128"/>
                    <a:pt x="151" y="1128"/>
                    <a:pt x="151" y="1128"/>
                  </a:cubicBezTo>
                  <a:cubicBezTo>
                    <a:pt x="505" y="755"/>
                    <a:pt x="1094" y="508"/>
                    <a:pt x="1630" y="508"/>
                  </a:cubicBezTo>
                  <a:cubicBezTo>
                    <a:pt x="1816" y="508"/>
                    <a:pt x="1995" y="537"/>
                    <a:pt x="2156" y="602"/>
                  </a:cubicBezTo>
                  <a:cubicBezTo>
                    <a:pt x="2331" y="677"/>
                    <a:pt x="2507" y="802"/>
                    <a:pt x="2632" y="978"/>
                  </a:cubicBezTo>
                  <a:cubicBezTo>
                    <a:pt x="2632" y="978"/>
                    <a:pt x="2657" y="952"/>
                    <a:pt x="2657" y="952"/>
                  </a:cubicBezTo>
                  <a:cubicBezTo>
                    <a:pt x="2682" y="952"/>
                    <a:pt x="2682" y="952"/>
                    <a:pt x="2682" y="927"/>
                  </a:cubicBezTo>
                  <a:cubicBezTo>
                    <a:pt x="2707" y="927"/>
                    <a:pt x="2732" y="902"/>
                    <a:pt x="2732" y="877"/>
                  </a:cubicBezTo>
                  <a:lnTo>
                    <a:pt x="2757" y="877"/>
                  </a:lnTo>
                  <a:cubicBezTo>
                    <a:pt x="2757" y="852"/>
                    <a:pt x="2757" y="852"/>
                    <a:pt x="2782" y="852"/>
                  </a:cubicBezTo>
                  <a:cubicBezTo>
                    <a:pt x="2782" y="827"/>
                    <a:pt x="2782" y="827"/>
                    <a:pt x="2782" y="802"/>
                  </a:cubicBezTo>
                  <a:cubicBezTo>
                    <a:pt x="2782" y="802"/>
                    <a:pt x="2807" y="777"/>
                    <a:pt x="2807" y="777"/>
                  </a:cubicBezTo>
                  <a:cubicBezTo>
                    <a:pt x="2807" y="752"/>
                    <a:pt x="2807" y="752"/>
                    <a:pt x="2807" y="727"/>
                  </a:cubicBezTo>
                  <a:cubicBezTo>
                    <a:pt x="2807" y="727"/>
                    <a:pt x="2807" y="727"/>
                    <a:pt x="2807" y="702"/>
                  </a:cubicBezTo>
                  <a:cubicBezTo>
                    <a:pt x="2782" y="702"/>
                    <a:pt x="2782" y="702"/>
                    <a:pt x="2782" y="677"/>
                  </a:cubicBezTo>
                  <a:cubicBezTo>
                    <a:pt x="2782" y="677"/>
                    <a:pt x="2782" y="652"/>
                    <a:pt x="2782" y="652"/>
                  </a:cubicBezTo>
                  <a:cubicBezTo>
                    <a:pt x="2757" y="652"/>
                    <a:pt x="2757" y="627"/>
                    <a:pt x="2757" y="627"/>
                  </a:cubicBezTo>
                  <a:cubicBezTo>
                    <a:pt x="2757" y="609"/>
                    <a:pt x="2745" y="591"/>
                    <a:pt x="2737" y="591"/>
                  </a:cubicBezTo>
                  <a:cubicBezTo>
                    <a:pt x="2734" y="591"/>
                    <a:pt x="2732" y="594"/>
                    <a:pt x="2732" y="602"/>
                  </a:cubicBezTo>
                  <a:cubicBezTo>
                    <a:pt x="2732" y="577"/>
                    <a:pt x="2707" y="577"/>
                    <a:pt x="2707" y="551"/>
                  </a:cubicBezTo>
                  <a:cubicBezTo>
                    <a:pt x="2682" y="551"/>
                    <a:pt x="2682" y="526"/>
                    <a:pt x="2657" y="526"/>
                  </a:cubicBezTo>
                  <a:cubicBezTo>
                    <a:pt x="2381" y="501"/>
                    <a:pt x="2081" y="451"/>
                    <a:pt x="1830" y="376"/>
                  </a:cubicBezTo>
                  <a:cubicBezTo>
                    <a:pt x="1604" y="301"/>
                    <a:pt x="1329" y="226"/>
                    <a:pt x="1178" y="25"/>
                  </a:cubicBezTo>
                  <a:cubicBezTo>
                    <a:pt x="1153" y="25"/>
                    <a:pt x="1153" y="0"/>
                    <a:pt x="1178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919436" y="3089426"/>
              <a:ext cx="155643" cy="163772"/>
            </a:xfrm>
            <a:custGeom>
              <a:avLst/>
              <a:gdLst/>
              <a:ahLst/>
              <a:cxnLst/>
              <a:rect l="l" t="t" r="r" b="b"/>
              <a:pathLst>
                <a:path w="5361" h="5641" extrusionOk="0">
                  <a:moveTo>
                    <a:pt x="2671" y="0"/>
                  </a:moveTo>
                  <a:cubicBezTo>
                    <a:pt x="2462" y="0"/>
                    <a:pt x="2246" y="28"/>
                    <a:pt x="2052" y="76"/>
                  </a:cubicBezTo>
                  <a:cubicBezTo>
                    <a:pt x="2027" y="76"/>
                    <a:pt x="2002" y="101"/>
                    <a:pt x="1977" y="101"/>
                  </a:cubicBezTo>
                  <a:cubicBezTo>
                    <a:pt x="1877" y="127"/>
                    <a:pt x="1752" y="177"/>
                    <a:pt x="1651" y="227"/>
                  </a:cubicBezTo>
                  <a:cubicBezTo>
                    <a:pt x="975" y="628"/>
                    <a:pt x="2228" y="929"/>
                    <a:pt x="2503" y="954"/>
                  </a:cubicBezTo>
                  <a:cubicBezTo>
                    <a:pt x="2879" y="1004"/>
                    <a:pt x="3255" y="1054"/>
                    <a:pt x="3631" y="1054"/>
                  </a:cubicBezTo>
                  <a:cubicBezTo>
                    <a:pt x="3782" y="1054"/>
                    <a:pt x="3782" y="1330"/>
                    <a:pt x="3631" y="1330"/>
                  </a:cubicBezTo>
                  <a:cubicBezTo>
                    <a:pt x="3456" y="1304"/>
                    <a:pt x="3305" y="1304"/>
                    <a:pt x="3155" y="1304"/>
                  </a:cubicBezTo>
                  <a:cubicBezTo>
                    <a:pt x="3155" y="1330"/>
                    <a:pt x="3180" y="1380"/>
                    <a:pt x="3180" y="1405"/>
                  </a:cubicBezTo>
                  <a:cubicBezTo>
                    <a:pt x="3205" y="1555"/>
                    <a:pt x="3180" y="1680"/>
                    <a:pt x="3105" y="1781"/>
                  </a:cubicBezTo>
                  <a:cubicBezTo>
                    <a:pt x="3055" y="1831"/>
                    <a:pt x="2980" y="1906"/>
                    <a:pt x="2904" y="1956"/>
                  </a:cubicBezTo>
                  <a:cubicBezTo>
                    <a:pt x="2955" y="2107"/>
                    <a:pt x="2980" y="2282"/>
                    <a:pt x="2929" y="2457"/>
                  </a:cubicBezTo>
                  <a:cubicBezTo>
                    <a:pt x="2854" y="2708"/>
                    <a:pt x="2554" y="2883"/>
                    <a:pt x="2303" y="2959"/>
                  </a:cubicBezTo>
                  <a:cubicBezTo>
                    <a:pt x="2152" y="3028"/>
                    <a:pt x="1990" y="3066"/>
                    <a:pt x="1829" y="3066"/>
                  </a:cubicBezTo>
                  <a:cubicBezTo>
                    <a:pt x="1644" y="3066"/>
                    <a:pt x="1462" y="3016"/>
                    <a:pt x="1300" y="2909"/>
                  </a:cubicBezTo>
                  <a:cubicBezTo>
                    <a:pt x="1174" y="2846"/>
                    <a:pt x="1242" y="2660"/>
                    <a:pt x="1355" y="2660"/>
                  </a:cubicBezTo>
                  <a:cubicBezTo>
                    <a:pt x="1377" y="2660"/>
                    <a:pt x="1401" y="2667"/>
                    <a:pt x="1426" y="2683"/>
                  </a:cubicBezTo>
                  <a:cubicBezTo>
                    <a:pt x="1552" y="2764"/>
                    <a:pt x="1684" y="2797"/>
                    <a:pt x="1816" y="2797"/>
                  </a:cubicBezTo>
                  <a:cubicBezTo>
                    <a:pt x="1972" y="2797"/>
                    <a:pt x="2129" y="2751"/>
                    <a:pt x="2278" y="2683"/>
                  </a:cubicBezTo>
                  <a:cubicBezTo>
                    <a:pt x="2453" y="2608"/>
                    <a:pt x="2654" y="2482"/>
                    <a:pt x="2679" y="2307"/>
                  </a:cubicBezTo>
                  <a:cubicBezTo>
                    <a:pt x="2704" y="2182"/>
                    <a:pt x="2679" y="2081"/>
                    <a:pt x="2604" y="1981"/>
                  </a:cubicBezTo>
                  <a:cubicBezTo>
                    <a:pt x="2604" y="1981"/>
                    <a:pt x="2579" y="1956"/>
                    <a:pt x="2579" y="1931"/>
                  </a:cubicBezTo>
                  <a:cubicBezTo>
                    <a:pt x="2453" y="1756"/>
                    <a:pt x="2253" y="1630"/>
                    <a:pt x="2102" y="1580"/>
                  </a:cubicBezTo>
                  <a:cubicBezTo>
                    <a:pt x="1995" y="1548"/>
                    <a:pt x="1875" y="1533"/>
                    <a:pt x="1749" y="1533"/>
                  </a:cubicBezTo>
                  <a:cubicBezTo>
                    <a:pt x="987" y="1533"/>
                    <a:pt x="0" y="2092"/>
                    <a:pt x="323" y="2909"/>
                  </a:cubicBezTo>
                  <a:cubicBezTo>
                    <a:pt x="473" y="3310"/>
                    <a:pt x="799" y="3535"/>
                    <a:pt x="1200" y="3660"/>
                  </a:cubicBezTo>
                  <a:cubicBezTo>
                    <a:pt x="1426" y="3736"/>
                    <a:pt x="1701" y="3761"/>
                    <a:pt x="1902" y="3836"/>
                  </a:cubicBezTo>
                  <a:cubicBezTo>
                    <a:pt x="2052" y="3886"/>
                    <a:pt x="2102" y="4061"/>
                    <a:pt x="2153" y="4187"/>
                  </a:cubicBezTo>
                  <a:cubicBezTo>
                    <a:pt x="2303" y="4462"/>
                    <a:pt x="2478" y="4738"/>
                    <a:pt x="2629" y="5014"/>
                  </a:cubicBezTo>
                  <a:cubicBezTo>
                    <a:pt x="2729" y="5214"/>
                    <a:pt x="2854" y="5415"/>
                    <a:pt x="2980" y="5640"/>
                  </a:cubicBezTo>
                  <a:lnTo>
                    <a:pt x="5361" y="4137"/>
                  </a:lnTo>
                  <a:cubicBezTo>
                    <a:pt x="5035" y="3535"/>
                    <a:pt x="4784" y="2909"/>
                    <a:pt x="4634" y="2232"/>
                  </a:cubicBezTo>
                  <a:cubicBezTo>
                    <a:pt x="4483" y="1530"/>
                    <a:pt x="4433" y="753"/>
                    <a:pt x="3757" y="302"/>
                  </a:cubicBezTo>
                  <a:cubicBezTo>
                    <a:pt x="3581" y="177"/>
                    <a:pt x="3330" y="101"/>
                    <a:pt x="3080" y="51"/>
                  </a:cubicBezTo>
                  <a:cubicBezTo>
                    <a:pt x="3055" y="51"/>
                    <a:pt x="3030" y="51"/>
                    <a:pt x="3005" y="26"/>
                  </a:cubicBezTo>
                  <a:cubicBezTo>
                    <a:pt x="2898" y="9"/>
                    <a:pt x="2785" y="0"/>
                    <a:pt x="2671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1003746" y="313091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906981" y="3014232"/>
              <a:ext cx="64046" cy="90523"/>
            </a:xfrm>
            <a:custGeom>
              <a:avLst/>
              <a:gdLst/>
              <a:ahLst/>
              <a:cxnLst/>
              <a:rect l="l" t="t" r="r" b="b"/>
              <a:pathLst>
                <a:path w="2206" h="3118" extrusionOk="0">
                  <a:moveTo>
                    <a:pt x="454" y="1"/>
                  </a:moveTo>
                  <a:cubicBezTo>
                    <a:pt x="437" y="1"/>
                    <a:pt x="419" y="4"/>
                    <a:pt x="401" y="10"/>
                  </a:cubicBezTo>
                  <a:cubicBezTo>
                    <a:pt x="125" y="60"/>
                    <a:pt x="0" y="361"/>
                    <a:pt x="25" y="611"/>
                  </a:cubicBezTo>
                  <a:cubicBezTo>
                    <a:pt x="50" y="862"/>
                    <a:pt x="201" y="1138"/>
                    <a:pt x="301" y="1363"/>
                  </a:cubicBezTo>
                  <a:cubicBezTo>
                    <a:pt x="426" y="1664"/>
                    <a:pt x="576" y="1940"/>
                    <a:pt x="727" y="2190"/>
                  </a:cubicBezTo>
                  <a:cubicBezTo>
                    <a:pt x="902" y="2516"/>
                    <a:pt x="1078" y="2817"/>
                    <a:pt x="1253" y="3118"/>
                  </a:cubicBezTo>
                  <a:cubicBezTo>
                    <a:pt x="1303" y="3118"/>
                    <a:pt x="1379" y="3092"/>
                    <a:pt x="1429" y="3092"/>
                  </a:cubicBezTo>
                  <a:cubicBezTo>
                    <a:pt x="1504" y="3092"/>
                    <a:pt x="1554" y="3067"/>
                    <a:pt x="1629" y="3067"/>
                  </a:cubicBezTo>
                  <a:cubicBezTo>
                    <a:pt x="1629" y="2917"/>
                    <a:pt x="1704" y="2792"/>
                    <a:pt x="1830" y="2666"/>
                  </a:cubicBezTo>
                  <a:cubicBezTo>
                    <a:pt x="1930" y="2591"/>
                    <a:pt x="2080" y="2516"/>
                    <a:pt x="2206" y="2466"/>
                  </a:cubicBezTo>
                  <a:cubicBezTo>
                    <a:pt x="2030" y="2165"/>
                    <a:pt x="1880" y="1889"/>
                    <a:pt x="1704" y="1614"/>
                  </a:cubicBezTo>
                  <a:cubicBezTo>
                    <a:pt x="1404" y="1138"/>
                    <a:pt x="1103" y="661"/>
                    <a:pt x="752" y="260"/>
                  </a:cubicBezTo>
                  <a:cubicBezTo>
                    <a:pt x="686" y="150"/>
                    <a:pt x="581" y="1"/>
                    <a:pt x="454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1008827" y="3083619"/>
              <a:ext cx="72814" cy="125914"/>
            </a:xfrm>
            <a:custGeom>
              <a:avLst/>
              <a:gdLst/>
              <a:ahLst/>
              <a:cxnLst/>
              <a:rect l="l" t="t" r="r" b="b"/>
              <a:pathLst>
                <a:path w="2508" h="4337" extrusionOk="0">
                  <a:moveTo>
                    <a:pt x="126" y="1"/>
                  </a:moveTo>
                  <a:cubicBezTo>
                    <a:pt x="126" y="26"/>
                    <a:pt x="151" y="51"/>
                    <a:pt x="151" y="76"/>
                  </a:cubicBezTo>
                  <a:cubicBezTo>
                    <a:pt x="151" y="176"/>
                    <a:pt x="76" y="251"/>
                    <a:pt x="1" y="251"/>
                  </a:cubicBezTo>
                  <a:cubicBezTo>
                    <a:pt x="251" y="301"/>
                    <a:pt x="502" y="377"/>
                    <a:pt x="678" y="502"/>
                  </a:cubicBezTo>
                  <a:cubicBezTo>
                    <a:pt x="1354" y="953"/>
                    <a:pt x="1404" y="1705"/>
                    <a:pt x="1555" y="2432"/>
                  </a:cubicBezTo>
                  <a:cubicBezTo>
                    <a:pt x="1705" y="3109"/>
                    <a:pt x="1956" y="3735"/>
                    <a:pt x="2282" y="4337"/>
                  </a:cubicBezTo>
                  <a:lnTo>
                    <a:pt x="2507" y="4186"/>
                  </a:lnTo>
                  <a:cubicBezTo>
                    <a:pt x="2181" y="3510"/>
                    <a:pt x="1906" y="2833"/>
                    <a:pt x="1755" y="2106"/>
                  </a:cubicBezTo>
                  <a:cubicBezTo>
                    <a:pt x="1680" y="1680"/>
                    <a:pt x="1630" y="1254"/>
                    <a:pt x="1404" y="878"/>
                  </a:cubicBezTo>
                  <a:cubicBezTo>
                    <a:pt x="1204" y="552"/>
                    <a:pt x="903" y="301"/>
                    <a:pt x="577" y="151"/>
                  </a:cubicBezTo>
                  <a:cubicBezTo>
                    <a:pt x="427" y="76"/>
                    <a:pt x="277" y="26"/>
                    <a:pt x="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947713" y="3085797"/>
              <a:ext cx="81523" cy="42242"/>
            </a:xfrm>
            <a:custGeom>
              <a:avLst/>
              <a:gdLst/>
              <a:ahLst/>
              <a:cxnLst/>
              <a:rect l="l" t="t" r="r" b="b"/>
              <a:pathLst>
                <a:path w="2808" h="1455" extrusionOk="0">
                  <a:moveTo>
                    <a:pt x="326" y="878"/>
                  </a:moveTo>
                  <a:cubicBezTo>
                    <a:pt x="334" y="883"/>
                    <a:pt x="341" y="887"/>
                    <a:pt x="349" y="891"/>
                  </a:cubicBezTo>
                  <a:lnTo>
                    <a:pt x="349" y="891"/>
                  </a:lnTo>
                  <a:cubicBezTo>
                    <a:pt x="344" y="888"/>
                    <a:pt x="337" y="883"/>
                    <a:pt x="326" y="878"/>
                  </a:cubicBezTo>
                  <a:close/>
                  <a:moveTo>
                    <a:pt x="803" y="1"/>
                  </a:moveTo>
                  <a:cubicBezTo>
                    <a:pt x="677" y="51"/>
                    <a:pt x="527" y="126"/>
                    <a:pt x="427" y="201"/>
                  </a:cubicBezTo>
                  <a:cubicBezTo>
                    <a:pt x="301" y="327"/>
                    <a:pt x="226" y="452"/>
                    <a:pt x="226" y="602"/>
                  </a:cubicBezTo>
                  <a:cubicBezTo>
                    <a:pt x="301" y="602"/>
                    <a:pt x="402" y="627"/>
                    <a:pt x="477" y="653"/>
                  </a:cubicBezTo>
                  <a:cubicBezTo>
                    <a:pt x="527" y="678"/>
                    <a:pt x="552" y="778"/>
                    <a:pt x="527" y="853"/>
                  </a:cubicBezTo>
                  <a:cubicBezTo>
                    <a:pt x="496" y="884"/>
                    <a:pt x="455" y="905"/>
                    <a:pt x="411" y="905"/>
                  </a:cubicBezTo>
                  <a:cubicBezTo>
                    <a:pt x="391" y="905"/>
                    <a:pt x="370" y="901"/>
                    <a:pt x="349" y="891"/>
                  </a:cubicBezTo>
                  <a:lnTo>
                    <a:pt x="349" y="891"/>
                  </a:lnTo>
                  <a:cubicBezTo>
                    <a:pt x="366" y="903"/>
                    <a:pt x="346" y="903"/>
                    <a:pt x="326" y="903"/>
                  </a:cubicBezTo>
                  <a:cubicBezTo>
                    <a:pt x="477" y="1104"/>
                    <a:pt x="752" y="1179"/>
                    <a:pt x="978" y="1254"/>
                  </a:cubicBezTo>
                  <a:cubicBezTo>
                    <a:pt x="1229" y="1329"/>
                    <a:pt x="1529" y="1379"/>
                    <a:pt x="1805" y="1404"/>
                  </a:cubicBezTo>
                  <a:cubicBezTo>
                    <a:pt x="1805" y="1404"/>
                    <a:pt x="1805" y="1379"/>
                    <a:pt x="1780" y="1379"/>
                  </a:cubicBezTo>
                  <a:cubicBezTo>
                    <a:pt x="1705" y="1379"/>
                    <a:pt x="1680" y="1279"/>
                    <a:pt x="1680" y="1229"/>
                  </a:cubicBezTo>
                  <a:cubicBezTo>
                    <a:pt x="1700" y="1167"/>
                    <a:pt x="1755" y="1122"/>
                    <a:pt x="1816" y="1122"/>
                  </a:cubicBezTo>
                  <a:cubicBezTo>
                    <a:pt x="1829" y="1122"/>
                    <a:pt x="1842" y="1124"/>
                    <a:pt x="1855" y="1129"/>
                  </a:cubicBezTo>
                  <a:cubicBezTo>
                    <a:pt x="1930" y="1129"/>
                    <a:pt x="2006" y="1204"/>
                    <a:pt x="2056" y="1279"/>
                  </a:cubicBezTo>
                  <a:cubicBezTo>
                    <a:pt x="2106" y="1304"/>
                    <a:pt x="2131" y="1379"/>
                    <a:pt x="2181" y="1429"/>
                  </a:cubicBezTo>
                  <a:cubicBezTo>
                    <a:pt x="2331" y="1429"/>
                    <a:pt x="2482" y="1429"/>
                    <a:pt x="2657" y="1455"/>
                  </a:cubicBezTo>
                  <a:cubicBezTo>
                    <a:pt x="2808" y="1455"/>
                    <a:pt x="2808" y="1179"/>
                    <a:pt x="2657" y="1179"/>
                  </a:cubicBezTo>
                  <a:cubicBezTo>
                    <a:pt x="2281" y="1179"/>
                    <a:pt x="1905" y="1129"/>
                    <a:pt x="1529" y="1079"/>
                  </a:cubicBezTo>
                  <a:cubicBezTo>
                    <a:pt x="1254" y="1054"/>
                    <a:pt x="1" y="753"/>
                    <a:pt x="677" y="352"/>
                  </a:cubicBezTo>
                  <a:cubicBezTo>
                    <a:pt x="778" y="302"/>
                    <a:pt x="903" y="252"/>
                    <a:pt x="1003" y="226"/>
                  </a:cubicBezTo>
                  <a:cubicBezTo>
                    <a:pt x="978" y="226"/>
                    <a:pt x="928" y="201"/>
                    <a:pt x="903" y="151"/>
                  </a:cubicBezTo>
                  <a:cubicBezTo>
                    <a:pt x="878" y="101"/>
                    <a:pt x="828" y="5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997911" y="3140378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957178" y="31112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979010" y="3082168"/>
              <a:ext cx="27668" cy="9494"/>
            </a:xfrm>
            <a:custGeom>
              <a:avLst/>
              <a:gdLst/>
              <a:ahLst/>
              <a:cxnLst/>
              <a:rect l="l" t="t" r="r" b="b"/>
              <a:pathLst>
                <a:path w="953" h="327" extrusionOk="0">
                  <a:moveTo>
                    <a:pt x="943" y="275"/>
                  </a:moveTo>
                  <a:cubicBezTo>
                    <a:pt x="946" y="276"/>
                    <a:pt x="949" y="276"/>
                    <a:pt x="953" y="276"/>
                  </a:cubicBezTo>
                  <a:cubicBezTo>
                    <a:pt x="950" y="276"/>
                    <a:pt x="946" y="275"/>
                    <a:pt x="943" y="275"/>
                  </a:cubicBezTo>
                  <a:close/>
                  <a:moveTo>
                    <a:pt x="476" y="1"/>
                  </a:moveTo>
                  <a:cubicBezTo>
                    <a:pt x="326" y="1"/>
                    <a:pt x="151" y="26"/>
                    <a:pt x="0" y="51"/>
                  </a:cubicBezTo>
                  <a:cubicBezTo>
                    <a:pt x="25" y="76"/>
                    <a:pt x="50" y="101"/>
                    <a:pt x="50" y="151"/>
                  </a:cubicBezTo>
                  <a:cubicBezTo>
                    <a:pt x="101" y="226"/>
                    <a:pt x="75" y="276"/>
                    <a:pt x="0" y="326"/>
                  </a:cubicBezTo>
                  <a:cubicBezTo>
                    <a:pt x="194" y="278"/>
                    <a:pt x="410" y="250"/>
                    <a:pt x="619" y="250"/>
                  </a:cubicBezTo>
                  <a:cubicBezTo>
                    <a:pt x="730" y="250"/>
                    <a:pt x="840" y="258"/>
                    <a:pt x="943" y="275"/>
                  </a:cubicBezTo>
                  <a:lnTo>
                    <a:pt x="943" y="275"/>
                  </a:lnTo>
                  <a:cubicBezTo>
                    <a:pt x="927" y="269"/>
                    <a:pt x="924" y="244"/>
                    <a:pt x="903" y="201"/>
                  </a:cubicBezTo>
                  <a:cubicBezTo>
                    <a:pt x="903" y="126"/>
                    <a:pt x="903" y="76"/>
                    <a:pt x="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953520" y="3146213"/>
              <a:ext cx="52433" cy="32342"/>
            </a:xfrm>
            <a:custGeom>
              <a:avLst/>
              <a:gdLst/>
              <a:ahLst/>
              <a:cxnLst/>
              <a:rect l="l" t="t" r="r" b="b"/>
              <a:pathLst>
                <a:path w="1806" h="1114" extrusionOk="0">
                  <a:moveTo>
                    <a:pt x="1730" y="0"/>
                  </a:moveTo>
                  <a:cubicBezTo>
                    <a:pt x="1675" y="37"/>
                    <a:pt x="1620" y="60"/>
                    <a:pt x="1555" y="60"/>
                  </a:cubicBezTo>
                  <a:cubicBezTo>
                    <a:pt x="1532" y="60"/>
                    <a:pt x="1507" y="57"/>
                    <a:pt x="1480" y="50"/>
                  </a:cubicBezTo>
                  <a:cubicBezTo>
                    <a:pt x="1455" y="50"/>
                    <a:pt x="1455" y="50"/>
                    <a:pt x="1430" y="25"/>
                  </a:cubicBezTo>
                  <a:lnTo>
                    <a:pt x="1430" y="25"/>
                  </a:lnTo>
                  <a:cubicBezTo>
                    <a:pt x="1505" y="125"/>
                    <a:pt x="1530" y="226"/>
                    <a:pt x="1505" y="351"/>
                  </a:cubicBezTo>
                  <a:cubicBezTo>
                    <a:pt x="1480" y="526"/>
                    <a:pt x="1279" y="652"/>
                    <a:pt x="1104" y="727"/>
                  </a:cubicBezTo>
                  <a:cubicBezTo>
                    <a:pt x="955" y="795"/>
                    <a:pt x="798" y="841"/>
                    <a:pt x="642" y="841"/>
                  </a:cubicBezTo>
                  <a:cubicBezTo>
                    <a:pt x="510" y="841"/>
                    <a:pt x="378" y="808"/>
                    <a:pt x="252" y="727"/>
                  </a:cubicBezTo>
                  <a:cubicBezTo>
                    <a:pt x="227" y="711"/>
                    <a:pt x="203" y="704"/>
                    <a:pt x="181" y="704"/>
                  </a:cubicBezTo>
                  <a:cubicBezTo>
                    <a:pt x="68" y="704"/>
                    <a:pt x="0" y="890"/>
                    <a:pt x="126" y="953"/>
                  </a:cubicBezTo>
                  <a:cubicBezTo>
                    <a:pt x="294" y="1064"/>
                    <a:pt x="486" y="1114"/>
                    <a:pt x="679" y="1114"/>
                  </a:cubicBezTo>
                  <a:cubicBezTo>
                    <a:pt x="831" y="1114"/>
                    <a:pt x="985" y="1083"/>
                    <a:pt x="1129" y="1028"/>
                  </a:cubicBezTo>
                  <a:cubicBezTo>
                    <a:pt x="1380" y="927"/>
                    <a:pt x="1680" y="752"/>
                    <a:pt x="1755" y="501"/>
                  </a:cubicBezTo>
                  <a:cubicBezTo>
                    <a:pt x="1806" y="326"/>
                    <a:pt x="1781" y="151"/>
                    <a:pt x="1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915691" y="3126007"/>
              <a:ext cx="90262" cy="131546"/>
            </a:xfrm>
            <a:custGeom>
              <a:avLst/>
              <a:gdLst/>
              <a:ahLst/>
              <a:cxnLst/>
              <a:rect l="l" t="t" r="r" b="b"/>
              <a:pathLst>
                <a:path w="3109" h="4531" extrusionOk="0">
                  <a:moveTo>
                    <a:pt x="2697" y="657"/>
                  </a:moveTo>
                  <a:cubicBezTo>
                    <a:pt x="2700" y="662"/>
                    <a:pt x="2703" y="667"/>
                    <a:pt x="2708" y="671"/>
                  </a:cubicBezTo>
                  <a:cubicBezTo>
                    <a:pt x="2704" y="666"/>
                    <a:pt x="2701" y="661"/>
                    <a:pt x="2697" y="657"/>
                  </a:cubicBezTo>
                  <a:close/>
                  <a:moveTo>
                    <a:pt x="1881" y="1"/>
                  </a:moveTo>
                  <a:cubicBezTo>
                    <a:pt x="1345" y="1"/>
                    <a:pt x="756" y="248"/>
                    <a:pt x="402" y="621"/>
                  </a:cubicBezTo>
                  <a:cubicBezTo>
                    <a:pt x="427" y="621"/>
                    <a:pt x="427" y="646"/>
                    <a:pt x="452" y="671"/>
                  </a:cubicBezTo>
                  <a:lnTo>
                    <a:pt x="502" y="671"/>
                  </a:lnTo>
                  <a:cubicBezTo>
                    <a:pt x="632" y="757"/>
                    <a:pt x="538" y="937"/>
                    <a:pt x="413" y="937"/>
                  </a:cubicBezTo>
                  <a:cubicBezTo>
                    <a:pt x="393" y="937"/>
                    <a:pt x="373" y="932"/>
                    <a:pt x="352" y="922"/>
                  </a:cubicBezTo>
                  <a:cubicBezTo>
                    <a:pt x="327" y="897"/>
                    <a:pt x="276" y="872"/>
                    <a:pt x="251" y="821"/>
                  </a:cubicBezTo>
                  <a:lnTo>
                    <a:pt x="251" y="821"/>
                  </a:lnTo>
                  <a:cubicBezTo>
                    <a:pt x="1" y="1248"/>
                    <a:pt x="126" y="1774"/>
                    <a:pt x="402" y="2150"/>
                  </a:cubicBezTo>
                  <a:cubicBezTo>
                    <a:pt x="753" y="2576"/>
                    <a:pt x="1404" y="2751"/>
                    <a:pt x="1931" y="2826"/>
                  </a:cubicBezTo>
                  <a:cubicBezTo>
                    <a:pt x="2256" y="3403"/>
                    <a:pt x="2557" y="3954"/>
                    <a:pt x="2883" y="4531"/>
                  </a:cubicBezTo>
                  <a:lnTo>
                    <a:pt x="3109" y="4380"/>
                  </a:lnTo>
                  <a:cubicBezTo>
                    <a:pt x="2983" y="4155"/>
                    <a:pt x="2858" y="3954"/>
                    <a:pt x="2758" y="3754"/>
                  </a:cubicBezTo>
                  <a:cubicBezTo>
                    <a:pt x="2607" y="3478"/>
                    <a:pt x="2432" y="3202"/>
                    <a:pt x="2282" y="2927"/>
                  </a:cubicBezTo>
                  <a:cubicBezTo>
                    <a:pt x="2231" y="2801"/>
                    <a:pt x="2181" y="2626"/>
                    <a:pt x="2031" y="2576"/>
                  </a:cubicBezTo>
                  <a:cubicBezTo>
                    <a:pt x="1830" y="2501"/>
                    <a:pt x="1555" y="2476"/>
                    <a:pt x="1329" y="2400"/>
                  </a:cubicBezTo>
                  <a:cubicBezTo>
                    <a:pt x="928" y="2275"/>
                    <a:pt x="602" y="2050"/>
                    <a:pt x="452" y="1649"/>
                  </a:cubicBezTo>
                  <a:cubicBezTo>
                    <a:pt x="129" y="832"/>
                    <a:pt x="1116" y="273"/>
                    <a:pt x="1878" y="273"/>
                  </a:cubicBezTo>
                  <a:cubicBezTo>
                    <a:pt x="2004" y="273"/>
                    <a:pt x="2124" y="288"/>
                    <a:pt x="2231" y="320"/>
                  </a:cubicBezTo>
                  <a:cubicBezTo>
                    <a:pt x="2378" y="369"/>
                    <a:pt x="2571" y="489"/>
                    <a:pt x="2697" y="657"/>
                  </a:cubicBezTo>
                  <a:lnTo>
                    <a:pt x="2697" y="657"/>
                  </a:lnTo>
                  <a:cubicBezTo>
                    <a:pt x="2683" y="630"/>
                    <a:pt x="2683" y="592"/>
                    <a:pt x="2683" y="571"/>
                  </a:cubicBezTo>
                  <a:cubicBezTo>
                    <a:pt x="2703" y="530"/>
                    <a:pt x="2757" y="489"/>
                    <a:pt x="2803" y="489"/>
                  </a:cubicBezTo>
                  <a:cubicBezTo>
                    <a:pt x="2814" y="489"/>
                    <a:pt x="2824" y="491"/>
                    <a:pt x="2833" y="496"/>
                  </a:cubicBezTo>
                  <a:cubicBezTo>
                    <a:pt x="2833" y="496"/>
                    <a:pt x="2833" y="496"/>
                    <a:pt x="2833" y="471"/>
                  </a:cubicBezTo>
                  <a:lnTo>
                    <a:pt x="2883" y="471"/>
                  </a:lnTo>
                  <a:cubicBezTo>
                    <a:pt x="2758" y="295"/>
                    <a:pt x="2582" y="170"/>
                    <a:pt x="2407" y="95"/>
                  </a:cubicBezTo>
                  <a:cubicBezTo>
                    <a:pt x="2246" y="30"/>
                    <a:pt x="2067" y="1"/>
                    <a:pt x="18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914965" y="3103274"/>
              <a:ext cx="48775" cy="49936"/>
            </a:xfrm>
            <a:custGeom>
              <a:avLst/>
              <a:gdLst/>
              <a:ahLst/>
              <a:cxnLst/>
              <a:rect l="l" t="t" r="r" b="b"/>
              <a:pathLst>
                <a:path w="1680" h="1720" extrusionOk="0">
                  <a:moveTo>
                    <a:pt x="1354" y="0"/>
                  </a:moveTo>
                  <a:cubicBezTo>
                    <a:pt x="1279" y="0"/>
                    <a:pt x="1229" y="25"/>
                    <a:pt x="1154" y="25"/>
                  </a:cubicBezTo>
                  <a:cubicBezTo>
                    <a:pt x="1104" y="25"/>
                    <a:pt x="1028" y="51"/>
                    <a:pt x="978" y="51"/>
                  </a:cubicBezTo>
                  <a:cubicBezTo>
                    <a:pt x="1003" y="76"/>
                    <a:pt x="1003" y="101"/>
                    <a:pt x="1028" y="126"/>
                  </a:cubicBezTo>
                  <a:cubicBezTo>
                    <a:pt x="1099" y="232"/>
                    <a:pt x="995" y="338"/>
                    <a:pt x="901" y="338"/>
                  </a:cubicBezTo>
                  <a:cubicBezTo>
                    <a:pt x="862" y="338"/>
                    <a:pt x="825" y="320"/>
                    <a:pt x="803" y="276"/>
                  </a:cubicBezTo>
                  <a:cubicBezTo>
                    <a:pt x="753" y="226"/>
                    <a:pt x="728" y="176"/>
                    <a:pt x="702" y="126"/>
                  </a:cubicBezTo>
                  <a:cubicBezTo>
                    <a:pt x="652" y="151"/>
                    <a:pt x="602" y="176"/>
                    <a:pt x="527" y="201"/>
                  </a:cubicBezTo>
                  <a:cubicBezTo>
                    <a:pt x="352" y="301"/>
                    <a:pt x="176" y="426"/>
                    <a:pt x="101" y="627"/>
                  </a:cubicBezTo>
                  <a:cubicBezTo>
                    <a:pt x="1" y="853"/>
                    <a:pt x="1" y="1153"/>
                    <a:pt x="101" y="1379"/>
                  </a:cubicBezTo>
                  <a:cubicBezTo>
                    <a:pt x="151" y="1479"/>
                    <a:pt x="201" y="1554"/>
                    <a:pt x="276" y="1604"/>
                  </a:cubicBezTo>
                  <a:cubicBezTo>
                    <a:pt x="301" y="1655"/>
                    <a:pt x="352" y="1680"/>
                    <a:pt x="377" y="1705"/>
                  </a:cubicBezTo>
                  <a:cubicBezTo>
                    <a:pt x="398" y="1715"/>
                    <a:pt x="418" y="1720"/>
                    <a:pt x="438" y="1720"/>
                  </a:cubicBezTo>
                  <a:cubicBezTo>
                    <a:pt x="563" y="1720"/>
                    <a:pt x="657" y="1540"/>
                    <a:pt x="527" y="1454"/>
                  </a:cubicBezTo>
                  <a:lnTo>
                    <a:pt x="477" y="1454"/>
                  </a:lnTo>
                  <a:cubicBezTo>
                    <a:pt x="452" y="1429"/>
                    <a:pt x="452" y="1404"/>
                    <a:pt x="427" y="1404"/>
                  </a:cubicBezTo>
                  <a:cubicBezTo>
                    <a:pt x="427" y="1404"/>
                    <a:pt x="427" y="1404"/>
                    <a:pt x="427" y="1379"/>
                  </a:cubicBezTo>
                  <a:cubicBezTo>
                    <a:pt x="427" y="1379"/>
                    <a:pt x="402" y="1379"/>
                    <a:pt x="402" y="1354"/>
                  </a:cubicBezTo>
                  <a:cubicBezTo>
                    <a:pt x="402" y="1354"/>
                    <a:pt x="377" y="1329"/>
                    <a:pt x="377" y="1329"/>
                  </a:cubicBezTo>
                  <a:cubicBezTo>
                    <a:pt x="327" y="1254"/>
                    <a:pt x="301" y="1178"/>
                    <a:pt x="301" y="1103"/>
                  </a:cubicBezTo>
                  <a:cubicBezTo>
                    <a:pt x="276" y="1003"/>
                    <a:pt x="301" y="878"/>
                    <a:pt x="327" y="777"/>
                  </a:cubicBezTo>
                  <a:cubicBezTo>
                    <a:pt x="352" y="702"/>
                    <a:pt x="377" y="652"/>
                    <a:pt x="427" y="602"/>
                  </a:cubicBezTo>
                  <a:cubicBezTo>
                    <a:pt x="502" y="527"/>
                    <a:pt x="552" y="502"/>
                    <a:pt x="627" y="452"/>
                  </a:cubicBezTo>
                  <a:cubicBezTo>
                    <a:pt x="778" y="376"/>
                    <a:pt x="953" y="326"/>
                    <a:pt x="1129" y="301"/>
                  </a:cubicBezTo>
                  <a:cubicBezTo>
                    <a:pt x="1154" y="301"/>
                    <a:pt x="1179" y="301"/>
                    <a:pt x="1229" y="276"/>
                  </a:cubicBezTo>
                  <a:lnTo>
                    <a:pt x="1454" y="276"/>
                  </a:lnTo>
                  <a:cubicBezTo>
                    <a:pt x="1429" y="276"/>
                    <a:pt x="1429" y="301"/>
                    <a:pt x="1454" y="301"/>
                  </a:cubicBezTo>
                  <a:cubicBezTo>
                    <a:pt x="1474" y="301"/>
                    <a:pt x="1494" y="301"/>
                    <a:pt x="1477" y="289"/>
                  </a:cubicBezTo>
                  <a:lnTo>
                    <a:pt x="1477" y="289"/>
                  </a:lnTo>
                  <a:cubicBezTo>
                    <a:pt x="1498" y="299"/>
                    <a:pt x="1519" y="303"/>
                    <a:pt x="1539" y="303"/>
                  </a:cubicBezTo>
                  <a:cubicBezTo>
                    <a:pt x="1583" y="303"/>
                    <a:pt x="1624" y="282"/>
                    <a:pt x="1655" y="251"/>
                  </a:cubicBezTo>
                  <a:cubicBezTo>
                    <a:pt x="1680" y="176"/>
                    <a:pt x="1655" y="76"/>
                    <a:pt x="1605" y="51"/>
                  </a:cubicBezTo>
                  <a:cubicBezTo>
                    <a:pt x="1530" y="25"/>
                    <a:pt x="1429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993556" y="3118371"/>
              <a:ext cx="18958" cy="29613"/>
            </a:xfrm>
            <a:custGeom>
              <a:avLst/>
              <a:gdLst/>
              <a:ahLst/>
              <a:cxnLst/>
              <a:rect l="l" t="t" r="r" b="b"/>
              <a:pathLst>
                <a:path w="653" h="1020" extrusionOk="0">
                  <a:moveTo>
                    <a:pt x="237" y="0"/>
                  </a:moveTo>
                  <a:cubicBezTo>
                    <a:pt x="176" y="0"/>
                    <a:pt x="121" y="45"/>
                    <a:pt x="101" y="107"/>
                  </a:cubicBezTo>
                  <a:cubicBezTo>
                    <a:pt x="101" y="157"/>
                    <a:pt x="126" y="257"/>
                    <a:pt x="201" y="257"/>
                  </a:cubicBezTo>
                  <a:cubicBezTo>
                    <a:pt x="226" y="257"/>
                    <a:pt x="226" y="282"/>
                    <a:pt x="226" y="282"/>
                  </a:cubicBezTo>
                  <a:cubicBezTo>
                    <a:pt x="251" y="282"/>
                    <a:pt x="251" y="307"/>
                    <a:pt x="276" y="307"/>
                  </a:cubicBezTo>
                  <a:cubicBezTo>
                    <a:pt x="276" y="333"/>
                    <a:pt x="301" y="333"/>
                    <a:pt x="301" y="358"/>
                  </a:cubicBezTo>
                  <a:cubicBezTo>
                    <a:pt x="301" y="350"/>
                    <a:pt x="303" y="347"/>
                    <a:pt x="306" y="347"/>
                  </a:cubicBezTo>
                  <a:cubicBezTo>
                    <a:pt x="314" y="347"/>
                    <a:pt x="326" y="365"/>
                    <a:pt x="326" y="383"/>
                  </a:cubicBezTo>
                  <a:cubicBezTo>
                    <a:pt x="326" y="383"/>
                    <a:pt x="326" y="408"/>
                    <a:pt x="351" y="408"/>
                  </a:cubicBezTo>
                  <a:cubicBezTo>
                    <a:pt x="351" y="408"/>
                    <a:pt x="351" y="433"/>
                    <a:pt x="351" y="433"/>
                  </a:cubicBezTo>
                  <a:cubicBezTo>
                    <a:pt x="351" y="458"/>
                    <a:pt x="351" y="458"/>
                    <a:pt x="376" y="458"/>
                  </a:cubicBezTo>
                  <a:cubicBezTo>
                    <a:pt x="376" y="483"/>
                    <a:pt x="376" y="483"/>
                    <a:pt x="376" y="483"/>
                  </a:cubicBezTo>
                  <a:cubicBezTo>
                    <a:pt x="376" y="508"/>
                    <a:pt x="376" y="508"/>
                    <a:pt x="376" y="533"/>
                  </a:cubicBezTo>
                  <a:cubicBezTo>
                    <a:pt x="376" y="533"/>
                    <a:pt x="351" y="558"/>
                    <a:pt x="351" y="558"/>
                  </a:cubicBezTo>
                  <a:cubicBezTo>
                    <a:pt x="351" y="583"/>
                    <a:pt x="351" y="583"/>
                    <a:pt x="351" y="608"/>
                  </a:cubicBezTo>
                  <a:cubicBezTo>
                    <a:pt x="326" y="608"/>
                    <a:pt x="326" y="608"/>
                    <a:pt x="326" y="633"/>
                  </a:cubicBezTo>
                  <a:lnTo>
                    <a:pt x="301" y="633"/>
                  </a:lnTo>
                  <a:cubicBezTo>
                    <a:pt x="301" y="658"/>
                    <a:pt x="276" y="683"/>
                    <a:pt x="251" y="683"/>
                  </a:cubicBezTo>
                  <a:cubicBezTo>
                    <a:pt x="251" y="708"/>
                    <a:pt x="251" y="708"/>
                    <a:pt x="226" y="708"/>
                  </a:cubicBezTo>
                  <a:cubicBezTo>
                    <a:pt x="226" y="708"/>
                    <a:pt x="201" y="734"/>
                    <a:pt x="201" y="734"/>
                  </a:cubicBezTo>
                  <a:lnTo>
                    <a:pt x="151" y="734"/>
                  </a:lnTo>
                  <a:cubicBezTo>
                    <a:pt x="151" y="759"/>
                    <a:pt x="151" y="759"/>
                    <a:pt x="151" y="759"/>
                  </a:cubicBezTo>
                  <a:cubicBezTo>
                    <a:pt x="142" y="754"/>
                    <a:pt x="132" y="752"/>
                    <a:pt x="121" y="752"/>
                  </a:cubicBezTo>
                  <a:cubicBezTo>
                    <a:pt x="75" y="752"/>
                    <a:pt x="21" y="793"/>
                    <a:pt x="1" y="834"/>
                  </a:cubicBezTo>
                  <a:cubicBezTo>
                    <a:pt x="1" y="859"/>
                    <a:pt x="1" y="909"/>
                    <a:pt x="26" y="934"/>
                  </a:cubicBezTo>
                  <a:cubicBezTo>
                    <a:pt x="26" y="959"/>
                    <a:pt x="51" y="984"/>
                    <a:pt x="51" y="984"/>
                  </a:cubicBezTo>
                  <a:cubicBezTo>
                    <a:pt x="76" y="1009"/>
                    <a:pt x="76" y="1009"/>
                    <a:pt x="101" y="1009"/>
                  </a:cubicBezTo>
                  <a:cubicBezTo>
                    <a:pt x="128" y="1016"/>
                    <a:pt x="153" y="1019"/>
                    <a:pt x="176" y="1019"/>
                  </a:cubicBezTo>
                  <a:cubicBezTo>
                    <a:pt x="241" y="1019"/>
                    <a:pt x="296" y="996"/>
                    <a:pt x="351" y="959"/>
                  </a:cubicBezTo>
                  <a:cubicBezTo>
                    <a:pt x="427" y="909"/>
                    <a:pt x="502" y="834"/>
                    <a:pt x="552" y="784"/>
                  </a:cubicBezTo>
                  <a:cubicBezTo>
                    <a:pt x="627" y="683"/>
                    <a:pt x="652" y="558"/>
                    <a:pt x="627" y="408"/>
                  </a:cubicBezTo>
                  <a:cubicBezTo>
                    <a:pt x="627" y="383"/>
                    <a:pt x="602" y="333"/>
                    <a:pt x="602" y="307"/>
                  </a:cubicBezTo>
                  <a:cubicBezTo>
                    <a:pt x="552" y="257"/>
                    <a:pt x="527" y="182"/>
                    <a:pt x="477" y="157"/>
                  </a:cubicBezTo>
                  <a:cubicBezTo>
                    <a:pt x="427" y="82"/>
                    <a:pt x="351" y="7"/>
                    <a:pt x="276" y="7"/>
                  </a:cubicBezTo>
                  <a:cubicBezTo>
                    <a:pt x="263" y="2"/>
                    <a:pt x="250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98242" y="3006422"/>
              <a:ext cx="83701" cy="106694"/>
            </a:xfrm>
            <a:custGeom>
              <a:avLst/>
              <a:gdLst/>
              <a:ahLst/>
              <a:cxnLst/>
              <a:rect l="l" t="t" r="r" b="b"/>
              <a:pathLst>
                <a:path w="2883" h="3675" extrusionOk="0">
                  <a:moveTo>
                    <a:pt x="2211" y="2222"/>
                  </a:moveTo>
                  <a:cubicBezTo>
                    <a:pt x="2215" y="2231"/>
                    <a:pt x="2220" y="2239"/>
                    <a:pt x="2225" y="2246"/>
                  </a:cubicBezTo>
                  <a:lnTo>
                    <a:pt x="2225" y="2246"/>
                  </a:lnTo>
                  <a:cubicBezTo>
                    <a:pt x="2220" y="2238"/>
                    <a:pt x="2216" y="2230"/>
                    <a:pt x="2211" y="2222"/>
                  </a:cubicBezTo>
                  <a:close/>
                  <a:moveTo>
                    <a:pt x="2456" y="2133"/>
                  </a:moveTo>
                  <a:cubicBezTo>
                    <a:pt x="2486" y="2238"/>
                    <a:pt x="2410" y="2298"/>
                    <a:pt x="2332" y="2298"/>
                  </a:cubicBezTo>
                  <a:cubicBezTo>
                    <a:pt x="2292" y="2298"/>
                    <a:pt x="2251" y="2281"/>
                    <a:pt x="2225" y="2246"/>
                  </a:cubicBezTo>
                  <a:lnTo>
                    <a:pt x="2225" y="2246"/>
                  </a:lnTo>
                  <a:cubicBezTo>
                    <a:pt x="2317" y="2404"/>
                    <a:pt x="2408" y="2565"/>
                    <a:pt x="2507" y="2735"/>
                  </a:cubicBezTo>
                  <a:cubicBezTo>
                    <a:pt x="2532" y="2785"/>
                    <a:pt x="2582" y="2835"/>
                    <a:pt x="2607" y="2885"/>
                  </a:cubicBezTo>
                  <a:cubicBezTo>
                    <a:pt x="2632" y="2935"/>
                    <a:pt x="2682" y="2960"/>
                    <a:pt x="2707" y="2960"/>
                  </a:cubicBezTo>
                  <a:cubicBezTo>
                    <a:pt x="2732" y="2960"/>
                    <a:pt x="2757" y="2935"/>
                    <a:pt x="2782" y="2935"/>
                  </a:cubicBezTo>
                  <a:cubicBezTo>
                    <a:pt x="2857" y="2885"/>
                    <a:pt x="2883" y="2835"/>
                    <a:pt x="2832" y="2760"/>
                  </a:cubicBezTo>
                  <a:cubicBezTo>
                    <a:pt x="2832" y="2710"/>
                    <a:pt x="2807" y="2685"/>
                    <a:pt x="2782" y="2660"/>
                  </a:cubicBezTo>
                  <a:cubicBezTo>
                    <a:pt x="2682" y="2484"/>
                    <a:pt x="2582" y="2309"/>
                    <a:pt x="2456" y="2133"/>
                  </a:cubicBezTo>
                  <a:close/>
                  <a:moveTo>
                    <a:pt x="791" y="1"/>
                  </a:moveTo>
                  <a:cubicBezTo>
                    <a:pt x="778" y="1"/>
                    <a:pt x="765" y="1"/>
                    <a:pt x="752" y="3"/>
                  </a:cubicBezTo>
                  <a:cubicBezTo>
                    <a:pt x="476" y="3"/>
                    <a:pt x="251" y="204"/>
                    <a:pt x="126" y="429"/>
                  </a:cubicBezTo>
                  <a:cubicBezTo>
                    <a:pt x="0" y="730"/>
                    <a:pt x="75" y="1056"/>
                    <a:pt x="176" y="1331"/>
                  </a:cubicBezTo>
                  <a:cubicBezTo>
                    <a:pt x="301" y="1632"/>
                    <a:pt x="426" y="1933"/>
                    <a:pt x="577" y="2209"/>
                  </a:cubicBezTo>
                  <a:cubicBezTo>
                    <a:pt x="802" y="2635"/>
                    <a:pt x="1028" y="3061"/>
                    <a:pt x="1278" y="3462"/>
                  </a:cubicBezTo>
                  <a:cubicBezTo>
                    <a:pt x="1304" y="3512"/>
                    <a:pt x="1329" y="3562"/>
                    <a:pt x="1379" y="3612"/>
                  </a:cubicBezTo>
                  <a:cubicBezTo>
                    <a:pt x="1401" y="3656"/>
                    <a:pt x="1438" y="3674"/>
                    <a:pt x="1477" y="3674"/>
                  </a:cubicBezTo>
                  <a:cubicBezTo>
                    <a:pt x="1571" y="3674"/>
                    <a:pt x="1675" y="3568"/>
                    <a:pt x="1604" y="3462"/>
                  </a:cubicBezTo>
                  <a:cubicBezTo>
                    <a:pt x="1579" y="3437"/>
                    <a:pt x="1579" y="3412"/>
                    <a:pt x="1554" y="3387"/>
                  </a:cubicBezTo>
                  <a:cubicBezTo>
                    <a:pt x="1379" y="3086"/>
                    <a:pt x="1203" y="2785"/>
                    <a:pt x="1028" y="2459"/>
                  </a:cubicBezTo>
                  <a:cubicBezTo>
                    <a:pt x="877" y="2209"/>
                    <a:pt x="727" y="1933"/>
                    <a:pt x="602" y="1632"/>
                  </a:cubicBezTo>
                  <a:cubicBezTo>
                    <a:pt x="502" y="1407"/>
                    <a:pt x="351" y="1131"/>
                    <a:pt x="326" y="880"/>
                  </a:cubicBezTo>
                  <a:cubicBezTo>
                    <a:pt x="301" y="630"/>
                    <a:pt x="426" y="329"/>
                    <a:pt x="702" y="279"/>
                  </a:cubicBezTo>
                  <a:cubicBezTo>
                    <a:pt x="720" y="273"/>
                    <a:pt x="738" y="270"/>
                    <a:pt x="755" y="270"/>
                  </a:cubicBezTo>
                  <a:cubicBezTo>
                    <a:pt x="882" y="270"/>
                    <a:pt x="987" y="419"/>
                    <a:pt x="1053" y="529"/>
                  </a:cubicBezTo>
                  <a:cubicBezTo>
                    <a:pt x="1404" y="930"/>
                    <a:pt x="1705" y="1407"/>
                    <a:pt x="2005" y="1883"/>
                  </a:cubicBezTo>
                  <a:cubicBezTo>
                    <a:pt x="2077" y="1995"/>
                    <a:pt x="2145" y="2108"/>
                    <a:pt x="2211" y="2222"/>
                  </a:cubicBezTo>
                  <a:lnTo>
                    <a:pt x="2211" y="2222"/>
                  </a:lnTo>
                  <a:cubicBezTo>
                    <a:pt x="2209" y="2218"/>
                    <a:pt x="2207" y="2213"/>
                    <a:pt x="2206" y="2209"/>
                  </a:cubicBezTo>
                  <a:cubicBezTo>
                    <a:pt x="2106" y="1933"/>
                    <a:pt x="2055" y="1632"/>
                    <a:pt x="1980" y="1356"/>
                  </a:cubicBezTo>
                  <a:cubicBezTo>
                    <a:pt x="1755" y="981"/>
                    <a:pt x="1504" y="630"/>
                    <a:pt x="1228" y="304"/>
                  </a:cubicBezTo>
                  <a:cubicBezTo>
                    <a:pt x="1111" y="163"/>
                    <a:pt x="972" y="1"/>
                    <a:pt x="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949165" y="2989670"/>
              <a:ext cx="64075" cy="101265"/>
            </a:xfrm>
            <a:custGeom>
              <a:avLst/>
              <a:gdLst/>
              <a:ahLst/>
              <a:cxnLst/>
              <a:rect l="l" t="t" r="r" b="b"/>
              <a:pathLst>
                <a:path w="2207" h="3488" extrusionOk="0">
                  <a:moveTo>
                    <a:pt x="678" y="1"/>
                  </a:moveTo>
                  <a:cubicBezTo>
                    <a:pt x="470" y="1"/>
                    <a:pt x="269" y="144"/>
                    <a:pt x="176" y="329"/>
                  </a:cubicBezTo>
                  <a:cubicBezTo>
                    <a:pt x="1" y="756"/>
                    <a:pt x="101" y="1282"/>
                    <a:pt x="176" y="1708"/>
                  </a:cubicBezTo>
                  <a:cubicBezTo>
                    <a:pt x="201" y="1783"/>
                    <a:pt x="226" y="1858"/>
                    <a:pt x="226" y="1933"/>
                  </a:cubicBezTo>
                  <a:cubicBezTo>
                    <a:pt x="301" y="2209"/>
                    <a:pt x="352" y="2510"/>
                    <a:pt x="452" y="2786"/>
                  </a:cubicBezTo>
                  <a:cubicBezTo>
                    <a:pt x="472" y="2847"/>
                    <a:pt x="526" y="2875"/>
                    <a:pt x="578" y="2875"/>
                  </a:cubicBezTo>
                  <a:cubicBezTo>
                    <a:pt x="656" y="2875"/>
                    <a:pt x="732" y="2815"/>
                    <a:pt x="702" y="2710"/>
                  </a:cubicBezTo>
                  <a:cubicBezTo>
                    <a:pt x="627" y="2460"/>
                    <a:pt x="577" y="2209"/>
                    <a:pt x="502" y="1933"/>
                  </a:cubicBezTo>
                  <a:cubicBezTo>
                    <a:pt x="427" y="1532"/>
                    <a:pt x="327" y="1081"/>
                    <a:pt x="377" y="655"/>
                  </a:cubicBezTo>
                  <a:cubicBezTo>
                    <a:pt x="402" y="505"/>
                    <a:pt x="427" y="355"/>
                    <a:pt x="602" y="304"/>
                  </a:cubicBezTo>
                  <a:cubicBezTo>
                    <a:pt x="641" y="288"/>
                    <a:pt x="680" y="281"/>
                    <a:pt x="717" y="281"/>
                  </a:cubicBezTo>
                  <a:cubicBezTo>
                    <a:pt x="966" y="281"/>
                    <a:pt x="1167" y="609"/>
                    <a:pt x="1254" y="806"/>
                  </a:cubicBezTo>
                  <a:cubicBezTo>
                    <a:pt x="1504" y="1257"/>
                    <a:pt x="1630" y="1733"/>
                    <a:pt x="1730" y="2234"/>
                  </a:cubicBezTo>
                  <a:cubicBezTo>
                    <a:pt x="1805" y="2560"/>
                    <a:pt x="1855" y="2886"/>
                    <a:pt x="1905" y="3187"/>
                  </a:cubicBezTo>
                  <a:cubicBezTo>
                    <a:pt x="1931" y="3262"/>
                    <a:pt x="1931" y="3312"/>
                    <a:pt x="1931" y="3387"/>
                  </a:cubicBezTo>
                  <a:cubicBezTo>
                    <a:pt x="1956" y="3437"/>
                    <a:pt x="1956" y="3462"/>
                    <a:pt x="1981" y="3462"/>
                  </a:cubicBezTo>
                  <a:cubicBezTo>
                    <a:pt x="2006" y="3487"/>
                    <a:pt x="2031" y="3487"/>
                    <a:pt x="2056" y="3487"/>
                  </a:cubicBezTo>
                  <a:cubicBezTo>
                    <a:pt x="2131" y="3487"/>
                    <a:pt x="2206" y="3412"/>
                    <a:pt x="2206" y="3312"/>
                  </a:cubicBezTo>
                  <a:cubicBezTo>
                    <a:pt x="2206" y="3287"/>
                    <a:pt x="2181" y="3262"/>
                    <a:pt x="2181" y="3237"/>
                  </a:cubicBezTo>
                  <a:cubicBezTo>
                    <a:pt x="2131" y="2886"/>
                    <a:pt x="2081" y="2535"/>
                    <a:pt x="2006" y="2184"/>
                  </a:cubicBezTo>
                  <a:cubicBezTo>
                    <a:pt x="1880" y="1608"/>
                    <a:pt x="1730" y="1031"/>
                    <a:pt x="1429" y="530"/>
                  </a:cubicBezTo>
                  <a:cubicBezTo>
                    <a:pt x="1279" y="304"/>
                    <a:pt x="1053" y="29"/>
                    <a:pt x="728" y="4"/>
                  </a:cubicBezTo>
                  <a:cubicBezTo>
                    <a:pt x="711" y="2"/>
                    <a:pt x="694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1016114" y="3196411"/>
              <a:ext cx="358029" cy="341509"/>
            </a:xfrm>
            <a:custGeom>
              <a:avLst/>
              <a:gdLst/>
              <a:ahLst/>
              <a:cxnLst/>
              <a:rect l="l" t="t" r="r" b="b"/>
              <a:pathLst>
                <a:path w="12332" h="11763" extrusionOk="0">
                  <a:moveTo>
                    <a:pt x="12231" y="0"/>
                  </a:moveTo>
                  <a:cubicBezTo>
                    <a:pt x="12181" y="126"/>
                    <a:pt x="12131" y="251"/>
                    <a:pt x="12056" y="351"/>
                  </a:cubicBezTo>
                  <a:cubicBezTo>
                    <a:pt x="11905" y="552"/>
                    <a:pt x="11705" y="602"/>
                    <a:pt x="11479" y="602"/>
                  </a:cubicBezTo>
                  <a:cubicBezTo>
                    <a:pt x="11404" y="828"/>
                    <a:pt x="11279" y="1028"/>
                    <a:pt x="11128" y="1178"/>
                  </a:cubicBezTo>
                  <a:cubicBezTo>
                    <a:pt x="11003" y="1279"/>
                    <a:pt x="10853" y="1354"/>
                    <a:pt x="10677" y="1379"/>
                  </a:cubicBezTo>
                  <a:cubicBezTo>
                    <a:pt x="10627" y="1379"/>
                    <a:pt x="10577" y="1379"/>
                    <a:pt x="10527" y="1354"/>
                  </a:cubicBezTo>
                  <a:cubicBezTo>
                    <a:pt x="10402" y="1554"/>
                    <a:pt x="10176" y="1705"/>
                    <a:pt x="9950" y="1730"/>
                  </a:cubicBezTo>
                  <a:cubicBezTo>
                    <a:pt x="9850" y="1730"/>
                    <a:pt x="9750" y="1705"/>
                    <a:pt x="9675" y="1680"/>
                  </a:cubicBezTo>
                  <a:cubicBezTo>
                    <a:pt x="8788" y="2820"/>
                    <a:pt x="7491" y="4246"/>
                    <a:pt x="6505" y="4246"/>
                  </a:cubicBezTo>
                  <a:cubicBezTo>
                    <a:pt x="6321" y="4246"/>
                    <a:pt x="6148" y="4196"/>
                    <a:pt x="5990" y="4086"/>
                  </a:cubicBezTo>
                  <a:cubicBezTo>
                    <a:pt x="5439" y="3685"/>
                    <a:pt x="4512" y="2707"/>
                    <a:pt x="3735" y="1855"/>
                  </a:cubicBezTo>
                  <a:lnTo>
                    <a:pt x="0" y="4336"/>
                  </a:lnTo>
                  <a:cubicBezTo>
                    <a:pt x="652" y="5790"/>
                    <a:pt x="1680" y="7795"/>
                    <a:pt x="2958" y="9299"/>
                  </a:cubicBezTo>
                  <a:cubicBezTo>
                    <a:pt x="4680" y="11321"/>
                    <a:pt x="5801" y="11762"/>
                    <a:pt x="7105" y="11762"/>
                  </a:cubicBezTo>
                  <a:cubicBezTo>
                    <a:pt x="7546" y="11762"/>
                    <a:pt x="8008" y="11712"/>
                    <a:pt x="8522" y="11655"/>
                  </a:cubicBezTo>
                  <a:cubicBezTo>
                    <a:pt x="9224" y="11579"/>
                    <a:pt x="9950" y="11229"/>
                    <a:pt x="10652" y="10702"/>
                  </a:cubicBezTo>
                  <a:cubicBezTo>
                    <a:pt x="10777" y="9023"/>
                    <a:pt x="10978" y="7369"/>
                    <a:pt x="11304" y="5715"/>
                  </a:cubicBezTo>
                  <a:cubicBezTo>
                    <a:pt x="11323" y="5638"/>
                    <a:pt x="11371" y="5605"/>
                    <a:pt x="11415" y="5605"/>
                  </a:cubicBezTo>
                  <a:cubicBezTo>
                    <a:pt x="11429" y="5605"/>
                    <a:pt x="11442" y="5609"/>
                    <a:pt x="11454" y="5615"/>
                  </a:cubicBezTo>
                  <a:cubicBezTo>
                    <a:pt x="11705" y="4412"/>
                    <a:pt x="12006" y="3284"/>
                    <a:pt x="12331" y="2281"/>
                  </a:cubicBezTo>
                  <a:cubicBezTo>
                    <a:pt x="12306" y="1955"/>
                    <a:pt x="12306" y="1630"/>
                    <a:pt x="12281" y="1279"/>
                  </a:cubicBezTo>
                  <a:cubicBezTo>
                    <a:pt x="12256" y="853"/>
                    <a:pt x="12231" y="427"/>
                    <a:pt x="12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1429421" y="3105452"/>
              <a:ext cx="24039" cy="40065"/>
            </a:xfrm>
            <a:custGeom>
              <a:avLst/>
              <a:gdLst/>
              <a:ahLst/>
              <a:cxnLst/>
              <a:rect l="l" t="t" r="r" b="b"/>
              <a:pathLst>
                <a:path w="828" h="1380" extrusionOk="0">
                  <a:moveTo>
                    <a:pt x="827" y="1"/>
                  </a:moveTo>
                  <a:cubicBezTo>
                    <a:pt x="627" y="1"/>
                    <a:pt x="351" y="126"/>
                    <a:pt x="0" y="326"/>
                  </a:cubicBezTo>
                  <a:cubicBezTo>
                    <a:pt x="0" y="677"/>
                    <a:pt x="25" y="1028"/>
                    <a:pt x="50" y="1379"/>
                  </a:cubicBezTo>
                  <a:cubicBezTo>
                    <a:pt x="276" y="1028"/>
                    <a:pt x="552" y="727"/>
                    <a:pt x="802" y="477"/>
                  </a:cubicBezTo>
                  <a:cubicBezTo>
                    <a:pt x="802" y="427"/>
                    <a:pt x="802" y="402"/>
                    <a:pt x="802" y="351"/>
                  </a:cubicBezTo>
                  <a:cubicBezTo>
                    <a:pt x="777" y="226"/>
                    <a:pt x="802" y="126"/>
                    <a:pt x="82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1091047" y="3202972"/>
              <a:ext cx="205957" cy="116711"/>
            </a:xfrm>
            <a:custGeom>
              <a:avLst/>
              <a:gdLst/>
              <a:ahLst/>
              <a:cxnLst/>
              <a:rect l="l" t="t" r="r" b="b"/>
              <a:pathLst>
                <a:path w="7094" h="402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27" y="652"/>
                    <a:pt x="1229" y="1429"/>
                  </a:cubicBezTo>
                  <a:lnTo>
                    <a:pt x="1329" y="1504"/>
                  </a:lnTo>
                  <a:lnTo>
                    <a:pt x="1154" y="1629"/>
                  </a:lnTo>
                  <a:cubicBezTo>
                    <a:pt x="1931" y="2481"/>
                    <a:pt x="2858" y="3459"/>
                    <a:pt x="3409" y="3860"/>
                  </a:cubicBezTo>
                  <a:cubicBezTo>
                    <a:pt x="3567" y="3970"/>
                    <a:pt x="3740" y="4020"/>
                    <a:pt x="3924" y="4020"/>
                  </a:cubicBezTo>
                  <a:cubicBezTo>
                    <a:pt x="4910" y="4020"/>
                    <a:pt x="6207" y="2594"/>
                    <a:pt x="7094" y="1454"/>
                  </a:cubicBezTo>
                  <a:cubicBezTo>
                    <a:pt x="7019" y="1429"/>
                    <a:pt x="6968" y="1378"/>
                    <a:pt x="6893" y="1328"/>
                  </a:cubicBezTo>
                  <a:cubicBezTo>
                    <a:pt x="6199" y="2239"/>
                    <a:pt x="4849" y="3807"/>
                    <a:pt x="3929" y="3807"/>
                  </a:cubicBezTo>
                  <a:cubicBezTo>
                    <a:pt x="3786" y="3807"/>
                    <a:pt x="3653" y="3769"/>
                    <a:pt x="3535" y="3684"/>
                  </a:cubicBezTo>
                  <a:cubicBezTo>
                    <a:pt x="2507" y="2932"/>
                    <a:pt x="51" y="5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986994" y="326844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1387207" y="3099529"/>
              <a:ext cx="67704" cy="37249"/>
            </a:xfrm>
            <a:custGeom>
              <a:avLst/>
              <a:gdLst/>
              <a:ahLst/>
              <a:cxnLst/>
              <a:rect l="l" t="t" r="r" b="b"/>
              <a:pathLst>
                <a:path w="2332" h="1283" extrusionOk="0">
                  <a:moveTo>
                    <a:pt x="2264" y="1"/>
                  </a:moveTo>
                  <a:cubicBezTo>
                    <a:pt x="1796" y="1"/>
                    <a:pt x="955" y="471"/>
                    <a:pt x="0" y="1282"/>
                  </a:cubicBezTo>
                  <a:cubicBezTo>
                    <a:pt x="76" y="1232"/>
                    <a:pt x="151" y="1157"/>
                    <a:pt x="226" y="1107"/>
                  </a:cubicBezTo>
                  <a:cubicBezTo>
                    <a:pt x="527" y="856"/>
                    <a:pt x="853" y="631"/>
                    <a:pt x="1204" y="405"/>
                  </a:cubicBezTo>
                  <a:lnTo>
                    <a:pt x="1229" y="405"/>
                  </a:lnTo>
                  <a:cubicBezTo>
                    <a:pt x="1229" y="405"/>
                    <a:pt x="1254" y="405"/>
                    <a:pt x="1254" y="380"/>
                  </a:cubicBezTo>
                  <a:cubicBezTo>
                    <a:pt x="1268" y="373"/>
                    <a:pt x="1283" y="370"/>
                    <a:pt x="1298" y="370"/>
                  </a:cubicBezTo>
                  <a:cubicBezTo>
                    <a:pt x="1333" y="370"/>
                    <a:pt x="1369" y="387"/>
                    <a:pt x="1404" y="405"/>
                  </a:cubicBezTo>
                  <a:cubicBezTo>
                    <a:pt x="1429" y="430"/>
                    <a:pt x="1429" y="455"/>
                    <a:pt x="1429" y="505"/>
                  </a:cubicBezTo>
                  <a:cubicBezTo>
                    <a:pt x="1429" y="505"/>
                    <a:pt x="1429" y="530"/>
                    <a:pt x="1429" y="530"/>
                  </a:cubicBezTo>
                  <a:cubicBezTo>
                    <a:pt x="1805" y="330"/>
                    <a:pt x="2081" y="205"/>
                    <a:pt x="2281" y="205"/>
                  </a:cubicBezTo>
                  <a:cubicBezTo>
                    <a:pt x="2281" y="154"/>
                    <a:pt x="2306" y="79"/>
                    <a:pt x="2331" y="4"/>
                  </a:cubicBezTo>
                  <a:cubicBezTo>
                    <a:pt x="2310" y="2"/>
                    <a:pt x="2287" y="1"/>
                    <a:pt x="226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986269" y="3200766"/>
              <a:ext cx="102630" cy="64801"/>
            </a:xfrm>
            <a:custGeom>
              <a:avLst/>
              <a:gdLst/>
              <a:ahLst/>
              <a:cxnLst/>
              <a:rect l="l" t="t" r="r" b="b"/>
              <a:pathLst>
                <a:path w="3535" h="2232" extrusionOk="0">
                  <a:moveTo>
                    <a:pt x="3535" y="1"/>
                  </a:moveTo>
                  <a:lnTo>
                    <a:pt x="3284" y="151"/>
                  </a:lnTo>
                  <a:lnTo>
                    <a:pt x="3064" y="298"/>
                  </a:lnTo>
                  <a:lnTo>
                    <a:pt x="3064" y="298"/>
                  </a:lnTo>
                  <a:lnTo>
                    <a:pt x="3535" y="1"/>
                  </a:lnTo>
                  <a:close/>
                  <a:moveTo>
                    <a:pt x="3064" y="298"/>
                  </a:moveTo>
                  <a:lnTo>
                    <a:pt x="1" y="2231"/>
                  </a:lnTo>
                  <a:lnTo>
                    <a:pt x="452" y="1956"/>
                  </a:lnTo>
                  <a:lnTo>
                    <a:pt x="678" y="1805"/>
                  </a:lnTo>
                  <a:lnTo>
                    <a:pt x="3059" y="302"/>
                  </a:lnTo>
                  <a:lnTo>
                    <a:pt x="3064" y="298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1011033" y="3322296"/>
              <a:ext cx="314364" cy="221953"/>
            </a:xfrm>
            <a:custGeom>
              <a:avLst/>
              <a:gdLst/>
              <a:ahLst/>
              <a:cxnLst/>
              <a:rect l="l" t="t" r="r" b="b"/>
              <a:pathLst>
                <a:path w="10828" h="7645" extrusionOk="0">
                  <a:moveTo>
                    <a:pt x="175" y="0"/>
                  </a:moveTo>
                  <a:lnTo>
                    <a:pt x="0" y="126"/>
                  </a:lnTo>
                  <a:cubicBezTo>
                    <a:pt x="652" y="1579"/>
                    <a:pt x="1679" y="3584"/>
                    <a:pt x="2983" y="5088"/>
                  </a:cubicBezTo>
                  <a:cubicBezTo>
                    <a:pt x="4762" y="7193"/>
                    <a:pt x="5965" y="7644"/>
                    <a:pt x="7293" y="7644"/>
                  </a:cubicBezTo>
                  <a:cubicBezTo>
                    <a:pt x="7744" y="7644"/>
                    <a:pt x="8221" y="7594"/>
                    <a:pt x="8722" y="7544"/>
                  </a:cubicBezTo>
                  <a:cubicBezTo>
                    <a:pt x="9424" y="7469"/>
                    <a:pt x="10125" y="7143"/>
                    <a:pt x="10827" y="6667"/>
                  </a:cubicBezTo>
                  <a:cubicBezTo>
                    <a:pt x="10827" y="6567"/>
                    <a:pt x="10827" y="6467"/>
                    <a:pt x="10827" y="6366"/>
                  </a:cubicBezTo>
                  <a:cubicBezTo>
                    <a:pt x="10125" y="6893"/>
                    <a:pt x="9399" y="7243"/>
                    <a:pt x="8697" y="7319"/>
                  </a:cubicBezTo>
                  <a:cubicBezTo>
                    <a:pt x="8183" y="7376"/>
                    <a:pt x="7721" y="7426"/>
                    <a:pt x="7280" y="7426"/>
                  </a:cubicBezTo>
                  <a:cubicBezTo>
                    <a:pt x="5976" y="7426"/>
                    <a:pt x="4855" y="6985"/>
                    <a:pt x="3133" y="4963"/>
                  </a:cubicBezTo>
                  <a:cubicBezTo>
                    <a:pt x="1855" y="3459"/>
                    <a:pt x="827" y="1454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993556" y="3208779"/>
              <a:ext cx="126640" cy="107711"/>
            </a:xfrm>
            <a:custGeom>
              <a:avLst/>
              <a:gdLst/>
              <a:ahLst/>
              <a:cxnLst/>
              <a:rect l="l" t="t" r="r" b="b"/>
              <a:pathLst>
                <a:path w="4362" h="3710" extrusionOk="0">
                  <a:moveTo>
                    <a:pt x="3234" y="1"/>
                  </a:moveTo>
                  <a:lnTo>
                    <a:pt x="1" y="2031"/>
                  </a:lnTo>
                  <a:cubicBezTo>
                    <a:pt x="76" y="2256"/>
                    <a:pt x="326" y="2883"/>
                    <a:pt x="677" y="3710"/>
                  </a:cubicBezTo>
                  <a:lnTo>
                    <a:pt x="4361" y="1279"/>
                  </a:lnTo>
                  <a:cubicBezTo>
                    <a:pt x="3810" y="702"/>
                    <a:pt x="3384" y="176"/>
                    <a:pt x="3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986269" y="3200766"/>
              <a:ext cx="143392" cy="125188"/>
            </a:xfrm>
            <a:custGeom>
              <a:avLst/>
              <a:gdLst/>
              <a:ahLst/>
              <a:cxnLst/>
              <a:rect l="l" t="t" r="r" b="b"/>
              <a:pathLst>
                <a:path w="4939" h="4312" extrusionOk="0">
                  <a:moveTo>
                    <a:pt x="3485" y="277"/>
                  </a:moveTo>
                  <a:cubicBezTo>
                    <a:pt x="3635" y="452"/>
                    <a:pt x="4061" y="978"/>
                    <a:pt x="4612" y="1555"/>
                  </a:cubicBezTo>
                  <a:lnTo>
                    <a:pt x="928" y="3986"/>
                  </a:lnTo>
                  <a:cubicBezTo>
                    <a:pt x="577" y="3159"/>
                    <a:pt x="327" y="2532"/>
                    <a:pt x="252" y="2307"/>
                  </a:cubicBezTo>
                  <a:lnTo>
                    <a:pt x="3485" y="277"/>
                  </a:lnTo>
                  <a:close/>
                  <a:moveTo>
                    <a:pt x="3535" y="1"/>
                  </a:moveTo>
                  <a:lnTo>
                    <a:pt x="1" y="2231"/>
                  </a:lnTo>
                  <a:lnTo>
                    <a:pt x="26" y="2307"/>
                  </a:lnTo>
                  <a:cubicBezTo>
                    <a:pt x="26" y="2307"/>
                    <a:pt x="26" y="2307"/>
                    <a:pt x="26" y="2332"/>
                  </a:cubicBezTo>
                  <a:cubicBezTo>
                    <a:pt x="76" y="2432"/>
                    <a:pt x="327" y="3184"/>
                    <a:pt x="778" y="4186"/>
                  </a:cubicBezTo>
                  <a:lnTo>
                    <a:pt x="853" y="4312"/>
                  </a:lnTo>
                  <a:lnTo>
                    <a:pt x="1028" y="4186"/>
                  </a:lnTo>
                  <a:lnTo>
                    <a:pt x="4763" y="1705"/>
                  </a:lnTo>
                  <a:lnTo>
                    <a:pt x="4938" y="1580"/>
                  </a:lnTo>
                  <a:lnTo>
                    <a:pt x="4838" y="1505"/>
                  </a:lnTo>
                  <a:cubicBezTo>
                    <a:pt x="4136" y="728"/>
                    <a:pt x="3610" y="76"/>
                    <a:pt x="3610" y="76"/>
                  </a:cubicBezTo>
                  <a:lnTo>
                    <a:pt x="3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1717568" y="3162936"/>
              <a:ext cx="237225" cy="363835"/>
            </a:xfrm>
            <a:custGeom>
              <a:avLst/>
              <a:gdLst/>
              <a:ahLst/>
              <a:cxnLst/>
              <a:rect l="l" t="t" r="r" b="b"/>
              <a:pathLst>
                <a:path w="8171" h="12532" extrusionOk="0">
                  <a:moveTo>
                    <a:pt x="977" y="1"/>
                  </a:moveTo>
                  <a:cubicBezTo>
                    <a:pt x="902" y="402"/>
                    <a:pt x="827" y="778"/>
                    <a:pt x="752" y="1179"/>
                  </a:cubicBezTo>
                  <a:cubicBezTo>
                    <a:pt x="501" y="2432"/>
                    <a:pt x="251" y="3710"/>
                    <a:pt x="0" y="4963"/>
                  </a:cubicBezTo>
                  <a:cubicBezTo>
                    <a:pt x="150" y="5364"/>
                    <a:pt x="276" y="5815"/>
                    <a:pt x="426" y="6266"/>
                  </a:cubicBezTo>
                  <a:cubicBezTo>
                    <a:pt x="439" y="6260"/>
                    <a:pt x="453" y="6257"/>
                    <a:pt x="467" y="6257"/>
                  </a:cubicBezTo>
                  <a:cubicBezTo>
                    <a:pt x="511" y="6257"/>
                    <a:pt x="558" y="6285"/>
                    <a:pt x="576" y="6341"/>
                  </a:cubicBezTo>
                  <a:cubicBezTo>
                    <a:pt x="827" y="7194"/>
                    <a:pt x="1053" y="8021"/>
                    <a:pt x="1228" y="8873"/>
                  </a:cubicBezTo>
                  <a:cubicBezTo>
                    <a:pt x="1429" y="9700"/>
                    <a:pt x="1579" y="10552"/>
                    <a:pt x="1729" y="11379"/>
                  </a:cubicBezTo>
                  <a:cubicBezTo>
                    <a:pt x="1955" y="11755"/>
                    <a:pt x="2180" y="12131"/>
                    <a:pt x="2356" y="12532"/>
                  </a:cubicBezTo>
                  <a:cubicBezTo>
                    <a:pt x="2776" y="10946"/>
                    <a:pt x="4042" y="7841"/>
                    <a:pt x="7386" y="7841"/>
                  </a:cubicBezTo>
                  <a:cubicBezTo>
                    <a:pt x="7635" y="7841"/>
                    <a:pt x="7897" y="7859"/>
                    <a:pt x="8170" y="7895"/>
                  </a:cubicBezTo>
                  <a:cubicBezTo>
                    <a:pt x="7744" y="6943"/>
                    <a:pt x="7193" y="6041"/>
                    <a:pt x="6541" y="5189"/>
                  </a:cubicBezTo>
                  <a:cubicBezTo>
                    <a:pt x="5138" y="3359"/>
                    <a:pt x="3383" y="1780"/>
                    <a:pt x="1529" y="402"/>
                  </a:cubicBezTo>
                  <a:cubicBezTo>
                    <a:pt x="1353" y="276"/>
                    <a:pt x="1178" y="126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1620048" y="3100371"/>
              <a:ext cx="66978" cy="102630"/>
            </a:xfrm>
            <a:custGeom>
              <a:avLst/>
              <a:gdLst/>
              <a:ahLst/>
              <a:cxnLst/>
              <a:rect l="l" t="t" r="r" b="b"/>
              <a:pathLst>
                <a:path w="2307" h="3535" extrusionOk="0">
                  <a:moveTo>
                    <a:pt x="176" y="0"/>
                  </a:moveTo>
                  <a:cubicBezTo>
                    <a:pt x="201" y="75"/>
                    <a:pt x="201" y="151"/>
                    <a:pt x="201" y="226"/>
                  </a:cubicBezTo>
                  <a:cubicBezTo>
                    <a:pt x="226" y="501"/>
                    <a:pt x="151" y="752"/>
                    <a:pt x="1" y="1003"/>
                  </a:cubicBezTo>
                  <a:cubicBezTo>
                    <a:pt x="652" y="1654"/>
                    <a:pt x="1254" y="2532"/>
                    <a:pt x="1805" y="3534"/>
                  </a:cubicBezTo>
                  <a:cubicBezTo>
                    <a:pt x="1981" y="2632"/>
                    <a:pt x="2131" y="1755"/>
                    <a:pt x="2306" y="852"/>
                  </a:cubicBezTo>
                  <a:cubicBezTo>
                    <a:pt x="1630" y="476"/>
                    <a:pt x="928" y="17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1430872" y="3119271"/>
              <a:ext cx="241608" cy="262715"/>
            </a:xfrm>
            <a:custGeom>
              <a:avLst/>
              <a:gdLst/>
              <a:ahLst/>
              <a:cxnLst/>
              <a:rect l="l" t="t" r="r" b="b"/>
              <a:pathLst>
                <a:path w="8322" h="9049" extrusionOk="0">
                  <a:moveTo>
                    <a:pt x="752" y="1"/>
                  </a:moveTo>
                  <a:cubicBezTo>
                    <a:pt x="502" y="251"/>
                    <a:pt x="226" y="577"/>
                    <a:pt x="0" y="903"/>
                  </a:cubicBezTo>
                  <a:cubicBezTo>
                    <a:pt x="0" y="1053"/>
                    <a:pt x="0" y="1179"/>
                    <a:pt x="0" y="1329"/>
                  </a:cubicBezTo>
                  <a:cubicBezTo>
                    <a:pt x="126" y="3485"/>
                    <a:pt x="226" y="5640"/>
                    <a:pt x="326" y="7795"/>
                  </a:cubicBezTo>
                  <a:cubicBezTo>
                    <a:pt x="351" y="8196"/>
                    <a:pt x="376" y="8622"/>
                    <a:pt x="401" y="9048"/>
                  </a:cubicBezTo>
                  <a:lnTo>
                    <a:pt x="5840" y="8798"/>
                  </a:lnTo>
                  <a:cubicBezTo>
                    <a:pt x="6316" y="8773"/>
                    <a:pt x="6767" y="8748"/>
                    <a:pt x="7218" y="8723"/>
                  </a:cubicBezTo>
                  <a:cubicBezTo>
                    <a:pt x="7268" y="8422"/>
                    <a:pt x="7319" y="8121"/>
                    <a:pt x="7394" y="7795"/>
                  </a:cubicBezTo>
                  <a:lnTo>
                    <a:pt x="7394" y="7795"/>
                  </a:lnTo>
                  <a:cubicBezTo>
                    <a:pt x="7262" y="7816"/>
                    <a:pt x="7129" y="7826"/>
                    <a:pt x="6996" y="7826"/>
                  </a:cubicBezTo>
                  <a:cubicBezTo>
                    <a:pt x="6317" y="7826"/>
                    <a:pt x="5649" y="7555"/>
                    <a:pt x="5314" y="6968"/>
                  </a:cubicBezTo>
                  <a:cubicBezTo>
                    <a:pt x="5188" y="6718"/>
                    <a:pt x="5138" y="6442"/>
                    <a:pt x="5188" y="6166"/>
                  </a:cubicBezTo>
                  <a:cubicBezTo>
                    <a:pt x="5188" y="6066"/>
                    <a:pt x="5238" y="5966"/>
                    <a:pt x="5263" y="5865"/>
                  </a:cubicBezTo>
                  <a:cubicBezTo>
                    <a:pt x="5263" y="5790"/>
                    <a:pt x="5238" y="5740"/>
                    <a:pt x="5263" y="5690"/>
                  </a:cubicBezTo>
                  <a:cubicBezTo>
                    <a:pt x="5263" y="5540"/>
                    <a:pt x="5263" y="5389"/>
                    <a:pt x="5289" y="5264"/>
                  </a:cubicBezTo>
                  <a:cubicBezTo>
                    <a:pt x="5314" y="5089"/>
                    <a:pt x="5339" y="4788"/>
                    <a:pt x="5514" y="4713"/>
                  </a:cubicBezTo>
                  <a:cubicBezTo>
                    <a:pt x="5547" y="4698"/>
                    <a:pt x="5581" y="4691"/>
                    <a:pt x="5615" y="4691"/>
                  </a:cubicBezTo>
                  <a:cubicBezTo>
                    <a:pt x="5812" y="4691"/>
                    <a:pt x="6013" y="4910"/>
                    <a:pt x="6141" y="5038"/>
                  </a:cubicBezTo>
                  <a:cubicBezTo>
                    <a:pt x="6451" y="4912"/>
                    <a:pt x="6785" y="4848"/>
                    <a:pt x="7116" y="4848"/>
                  </a:cubicBezTo>
                  <a:cubicBezTo>
                    <a:pt x="7373" y="4848"/>
                    <a:pt x="7629" y="4886"/>
                    <a:pt x="7870" y="4963"/>
                  </a:cubicBezTo>
                  <a:cubicBezTo>
                    <a:pt x="7895" y="4938"/>
                    <a:pt x="7920" y="4913"/>
                    <a:pt x="7945" y="4888"/>
                  </a:cubicBezTo>
                  <a:lnTo>
                    <a:pt x="8096" y="4036"/>
                  </a:lnTo>
                  <a:lnTo>
                    <a:pt x="8321" y="2883"/>
                  </a:lnTo>
                  <a:cubicBezTo>
                    <a:pt x="7770" y="1881"/>
                    <a:pt x="7168" y="1003"/>
                    <a:pt x="6517" y="352"/>
                  </a:cubicBezTo>
                  <a:cubicBezTo>
                    <a:pt x="6391" y="602"/>
                    <a:pt x="6166" y="803"/>
                    <a:pt x="5890" y="1003"/>
                  </a:cubicBezTo>
                  <a:cubicBezTo>
                    <a:pt x="5364" y="1404"/>
                    <a:pt x="4612" y="1630"/>
                    <a:pt x="3835" y="1655"/>
                  </a:cubicBezTo>
                  <a:cubicBezTo>
                    <a:pt x="3760" y="1680"/>
                    <a:pt x="3684" y="1680"/>
                    <a:pt x="3609" y="1680"/>
                  </a:cubicBezTo>
                  <a:cubicBezTo>
                    <a:pt x="2882" y="1680"/>
                    <a:pt x="2231" y="1505"/>
                    <a:pt x="1705" y="1229"/>
                  </a:cubicBezTo>
                  <a:cubicBezTo>
                    <a:pt x="1153" y="903"/>
                    <a:pt x="827" y="477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1331901" y="3262634"/>
              <a:ext cx="48049" cy="275780"/>
            </a:xfrm>
            <a:custGeom>
              <a:avLst/>
              <a:gdLst/>
              <a:ahLst/>
              <a:cxnLst/>
              <a:rect l="l" t="t" r="r" b="b"/>
              <a:pathLst>
                <a:path w="1655" h="9499" extrusionOk="0">
                  <a:moveTo>
                    <a:pt x="1454" y="0"/>
                  </a:moveTo>
                  <a:cubicBezTo>
                    <a:pt x="1129" y="1003"/>
                    <a:pt x="828" y="2131"/>
                    <a:pt x="577" y="3334"/>
                  </a:cubicBezTo>
                  <a:cubicBezTo>
                    <a:pt x="652" y="3359"/>
                    <a:pt x="702" y="3409"/>
                    <a:pt x="677" y="3509"/>
                  </a:cubicBezTo>
                  <a:cubicBezTo>
                    <a:pt x="527" y="4361"/>
                    <a:pt x="377" y="5238"/>
                    <a:pt x="276" y="6115"/>
                  </a:cubicBezTo>
                  <a:cubicBezTo>
                    <a:pt x="128" y="7232"/>
                    <a:pt x="52" y="8349"/>
                    <a:pt x="2" y="9465"/>
                  </a:cubicBezTo>
                  <a:lnTo>
                    <a:pt x="2" y="9465"/>
                  </a:lnTo>
                  <a:cubicBezTo>
                    <a:pt x="302" y="7764"/>
                    <a:pt x="603" y="6063"/>
                    <a:pt x="928" y="4361"/>
                  </a:cubicBezTo>
                  <a:cubicBezTo>
                    <a:pt x="928" y="4286"/>
                    <a:pt x="1003" y="4261"/>
                    <a:pt x="1053" y="4261"/>
                  </a:cubicBezTo>
                  <a:cubicBezTo>
                    <a:pt x="1254" y="4236"/>
                    <a:pt x="1454" y="4236"/>
                    <a:pt x="1655" y="4236"/>
                  </a:cubicBezTo>
                  <a:lnTo>
                    <a:pt x="1454" y="0"/>
                  </a:lnTo>
                  <a:close/>
                  <a:moveTo>
                    <a:pt x="2" y="9465"/>
                  </a:moveTo>
                  <a:cubicBezTo>
                    <a:pt x="2" y="9468"/>
                    <a:pt x="1" y="9471"/>
                    <a:pt x="1" y="9474"/>
                  </a:cubicBezTo>
                  <a:cubicBezTo>
                    <a:pt x="1" y="9474"/>
                    <a:pt x="1" y="9499"/>
                    <a:pt x="1" y="9499"/>
                  </a:cubicBezTo>
                  <a:cubicBezTo>
                    <a:pt x="1" y="9488"/>
                    <a:pt x="2" y="9477"/>
                    <a:pt x="2" y="9465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1705171" y="3307024"/>
              <a:ext cx="53884" cy="181192"/>
            </a:xfrm>
            <a:custGeom>
              <a:avLst/>
              <a:gdLst/>
              <a:ahLst/>
              <a:cxnLst/>
              <a:rect l="l" t="t" r="r" b="b"/>
              <a:pathLst>
                <a:path w="1856" h="6241" extrusionOk="0">
                  <a:moveTo>
                    <a:pt x="427" y="0"/>
                  </a:moveTo>
                  <a:cubicBezTo>
                    <a:pt x="302" y="652"/>
                    <a:pt x="151" y="1328"/>
                    <a:pt x="26" y="2005"/>
                  </a:cubicBezTo>
                  <a:cubicBezTo>
                    <a:pt x="26" y="2055"/>
                    <a:pt x="1" y="2105"/>
                    <a:pt x="1" y="2155"/>
                  </a:cubicBezTo>
                  <a:cubicBezTo>
                    <a:pt x="201" y="2130"/>
                    <a:pt x="377" y="2130"/>
                    <a:pt x="577" y="2130"/>
                  </a:cubicBezTo>
                  <a:cubicBezTo>
                    <a:pt x="587" y="2126"/>
                    <a:pt x="596" y="2124"/>
                    <a:pt x="605" y="2124"/>
                  </a:cubicBezTo>
                  <a:cubicBezTo>
                    <a:pt x="645" y="2124"/>
                    <a:pt x="682" y="2165"/>
                    <a:pt x="703" y="2206"/>
                  </a:cubicBezTo>
                  <a:lnTo>
                    <a:pt x="1104" y="3609"/>
                  </a:lnTo>
                  <a:cubicBezTo>
                    <a:pt x="1354" y="4486"/>
                    <a:pt x="1605" y="5363"/>
                    <a:pt x="1856" y="6241"/>
                  </a:cubicBezTo>
                  <a:cubicBezTo>
                    <a:pt x="1580" y="4637"/>
                    <a:pt x="1229" y="3033"/>
                    <a:pt x="753" y="1454"/>
                  </a:cubicBezTo>
                  <a:cubicBezTo>
                    <a:pt x="728" y="1378"/>
                    <a:pt x="778" y="1328"/>
                    <a:pt x="853" y="1303"/>
                  </a:cubicBezTo>
                  <a:cubicBezTo>
                    <a:pt x="703" y="852"/>
                    <a:pt x="577" y="401"/>
                    <a:pt x="427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1761930" y="3499104"/>
              <a:ext cx="13123" cy="46597"/>
            </a:xfrm>
            <a:custGeom>
              <a:avLst/>
              <a:gdLst/>
              <a:ahLst/>
              <a:cxnLst/>
              <a:rect l="l" t="t" r="r" b="b"/>
              <a:pathLst>
                <a:path w="452" h="160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527"/>
                    <a:pt x="302" y="1078"/>
                    <a:pt x="452" y="1605"/>
                  </a:cubicBezTo>
                  <a:cubicBezTo>
                    <a:pt x="402" y="1229"/>
                    <a:pt x="352" y="878"/>
                    <a:pt x="302" y="527"/>
                  </a:cubicBezTo>
                  <a:cubicBezTo>
                    <a:pt x="201" y="351"/>
                    <a:pt x="101" y="176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1726278" y="3344564"/>
              <a:ext cx="41516" cy="148763"/>
            </a:xfrm>
            <a:custGeom>
              <a:avLst/>
              <a:gdLst/>
              <a:ahLst/>
              <a:cxnLst/>
              <a:rect l="l" t="t" r="r" b="b"/>
              <a:pathLst>
                <a:path w="1430" h="5124" extrusionOk="0">
                  <a:moveTo>
                    <a:pt x="167" y="1"/>
                  </a:moveTo>
                  <a:cubicBezTo>
                    <a:pt x="153" y="1"/>
                    <a:pt x="139" y="4"/>
                    <a:pt x="126" y="10"/>
                  </a:cubicBezTo>
                  <a:cubicBezTo>
                    <a:pt x="51" y="35"/>
                    <a:pt x="1" y="85"/>
                    <a:pt x="26" y="161"/>
                  </a:cubicBezTo>
                  <a:cubicBezTo>
                    <a:pt x="502" y="1740"/>
                    <a:pt x="853" y="3344"/>
                    <a:pt x="1129" y="4948"/>
                  </a:cubicBezTo>
                  <a:cubicBezTo>
                    <a:pt x="1129" y="5023"/>
                    <a:pt x="1154" y="5073"/>
                    <a:pt x="1179" y="5123"/>
                  </a:cubicBezTo>
                  <a:cubicBezTo>
                    <a:pt x="1194" y="5078"/>
                    <a:pt x="1254" y="5042"/>
                    <a:pt x="1310" y="5042"/>
                  </a:cubicBezTo>
                  <a:cubicBezTo>
                    <a:pt x="1348" y="5042"/>
                    <a:pt x="1384" y="5058"/>
                    <a:pt x="1404" y="5098"/>
                  </a:cubicBezTo>
                  <a:cubicBezTo>
                    <a:pt x="1404" y="5123"/>
                    <a:pt x="1429" y="5123"/>
                    <a:pt x="1429" y="5123"/>
                  </a:cubicBezTo>
                  <a:cubicBezTo>
                    <a:pt x="1279" y="4296"/>
                    <a:pt x="1129" y="3444"/>
                    <a:pt x="928" y="2617"/>
                  </a:cubicBezTo>
                  <a:cubicBezTo>
                    <a:pt x="753" y="1765"/>
                    <a:pt x="527" y="938"/>
                    <a:pt x="276" y="85"/>
                  </a:cubicBezTo>
                  <a:cubicBezTo>
                    <a:pt x="258" y="29"/>
                    <a:pt x="21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1322436" y="3359138"/>
              <a:ext cx="29874" cy="230954"/>
            </a:xfrm>
            <a:custGeom>
              <a:avLst/>
              <a:gdLst/>
              <a:ahLst/>
              <a:cxnLst/>
              <a:rect l="l" t="t" r="r" b="b"/>
              <a:pathLst>
                <a:path w="1029" h="7955" extrusionOk="0">
                  <a:moveTo>
                    <a:pt x="864" y="0"/>
                  </a:moveTo>
                  <a:cubicBezTo>
                    <a:pt x="820" y="0"/>
                    <a:pt x="772" y="33"/>
                    <a:pt x="753" y="110"/>
                  </a:cubicBezTo>
                  <a:cubicBezTo>
                    <a:pt x="427" y="1764"/>
                    <a:pt x="226" y="3418"/>
                    <a:pt x="101" y="5097"/>
                  </a:cubicBezTo>
                  <a:cubicBezTo>
                    <a:pt x="101" y="5198"/>
                    <a:pt x="101" y="5298"/>
                    <a:pt x="101" y="5398"/>
                  </a:cubicBezTo>
                  <a:cubicBezTo>
                    <a:pt x="26" y="6250"/>
                    <a:pt x="1" y="7102"/>
                    <a:pt x="1" y="7954"/>
                  </a:cubicBezTo>
                  <a:cubicBezTo>
                    <a:pt x="101" y="7378"/>
                    <a:pt x="201" y="6776"/>
                    <a:pt x="327" y="6175"/>
                  </a:cubicBezTo>
                  <a:cubicBezTo>
                    <a:pt x="377" y="5047"/>
                    <a:pt x="452" y="3919"/>
                    <a:pt x="602" y="2791"/>
                  </a:cubicBezTo>
                  <a:cubicBezTo>
                    <a:pt x="703" y="1914"/>
                    <a:pt x="853" y="1037"/>
                    <a:pt x="1003" y="185"/>
                  </a:cubicBezTo>
                  <a:cubicBezTo>
                    <a:pt x="1028" y="85"/>
                    <a:pt x="978" y="35"/>
                    <a:pt x="903" y="10"/>
                  </a:cubicBezTo>
                  <a:cubicBezTo>
                    <a:pt x="891" y="4"/>
                    <a:pt x="878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1588025" y="3263156"/>
              <a:ext cx="71333" cy="75891"/>
            </a:xfrm>
            <a:custGeom>
              <a:avLst/>
              <a:gdLst/>
              <a:ahLst/>
              <a:cxnLst/>
              <a:rect l="l" t="t" r="r" b="b"/>
              <a:pathLst>
                <a:path w="2457" h="2614" extrusionOk="0">
                  <a:moveTo>
                    <a:pt x="577" y="960"/>
                  </a:moveTo>
                  <a:cubicBezTo>
                    <a:pt x="627" y="960"/>
                    <a:pt x="703" y="1010"/>
                    <a:pt x="703" y="1060"/>
                  </a:cubicBezTo>
                  <a:cubicBezTo>
                    <a:pt x="703" y="1135"/>
                    <a:pt x="652" y="1185"/>
                    <a:pt x="577" y="1185"/>
                  </a:cubicBezTo>
                  <a:cubicBezTo>
                    <a:pt x="527" y="1185"/>
                    <a:pt x="477" y="1135"/>
                    <a:pt x="477" y="1085"/>
                  </a:cubicBezTo>
                  <a:cubicBezTo>
                    <a:pt x="477" y="1010"/>
                    <a:pt x="502" y="960"/>
                    <a:pt x="577" y="960"/>
                  </a:cubicBezTo>
                  <a:close/>
                  <a:moveTo>
                    <a:pt x="2231" y="1160"/>
                  </a:moveTo>
                  <a:cubicBezTo>
                    <a:pt x="2256" y="1160"/>
                    <a:pt x="2256" y="1185"/>
                    <a:pt x="2256" y="1210"/>
                  </a:cubicBezTo>
                  <a:cubicBezTo>
                    <a:pt x="2256" y="1235"/>
                    <a:pt x="2256" y="1260"/>
                    <a:pt x="2231" y="1260"/>
                  </a:cubicBezTo>
                  <a:cubicBezTo>
                    <a:pt x="2206" y="1260"/>
                    <a:pt x="2181" y="1235"/>
                    <a:pt x="2181" y="1210"/>
                  </a:cubicBezTo>
                  <a:cubicBezTo>
                    <a:pt x="2181" y="1185"/>
                    <a:pt x="2206" y="1160"/>
                    <a:pt x="2231" y="1160"/>
                  </a:cubicBezTo>
                  <a:close/>
                  <a:moveTo>
                    <a:pt x="1179" y="1260"/>
                  </a:moveTo>
                  <a:cubicBezTo>
                    <a:pt x="1204" y="1260"/>
                    <a:pt x="1229" y="1285"/>
                    <a:pt x="1229" y="1311"/>
                  </a:cubicBezTo>
                  <a:cubicBezTo>
                    <a:pt x="1229" y="1336"/>
                    <a:pt x="1204" y="1336"/>
                    <a:pt x="1179" y="1336"/>
                  </a:cubicBezTo>
                  <a:cubicBezTo>
                    <a:pt x="1154" y="1336"/>
                    <a:pt x="1129" y="1336"/>
                    <a:pt x="1129" y="1311"/>
                  </a:cubicBezTo>
                  <a:cubicBezTo>
                    <a:pt x="1129" y="1285"/>
                    <a:pt x="1154" y="1260"/>
                    <a:pt x="1179" y="1260"/>
                  </a:cubicBezTo>
                  <a:close/>
                  <a:moveTo>
                    <a:pt x="1053" y="1336"/>
                  </a:moveTo>
                  <a:cubicBezTo>
                    <a:pt x="1079" y="1336"/>
                    <a:pt x="1079" y="1361"/>
                    <a:pt x="1079" y="1386"/>
                  </a:cubicBezTo>
                  <a:cubicBezTo>
                    <a:pt x="1079" y="1386"/>
                    <a:pt x="1079" y="1411"/>
                    <a:pt x="1053" y="1411"/>
                  </a:cubicBezTo>
                  <a:cubicBezTo>
                    <a:pt x="1028" y="1411"/>
                    <a:pt x="1003" y="1411"/>
                    <a:pt x="1003" y="1386"/>
                  </a:cubicBezTo>
                  <a:cubicBezTo>
                    <a:pt x="1003" y="1361"/>
                    <a:pt x="1028" y="1336"/>
                    <a:pt x="1053" y="1336"/>
                  </a:cubicBezTo>
                  <a:close/>
                  <a:moveTo>
                    <a:pt x="1705" y="1035"/>
                  </a:moveTo>
                  <a:cubicBezTo>
                    <a:pt x="1805" y="1035"/>
                    <a:pt x="1881" y="1085"/>
                    <a:pt x="1881" y="1160"/>
                  </a:cubicBezTo>
                  <a:cubicBezTo>
                    <a:pt x="1881" y="1210"/>
                    <a:pt x="1830" y="1260"/>
                    <a:pt x="1755" y="1285"/>
                  </a:cubicBezTo>
                  <a:cubicBezTo>
                    <a:pt x="1755" y="1336"/>
                    <a:pt x="1755" y="1411"/>
                    <a:pt x="1755" y="1486"/>
                  </a:cubicBezTo>
                  <a:cubicBezTo>
                    <a:pt x="1755" y="1498"/>
                    <a:pt x="1743" y="1505"/>
                    <a:pt x="1730" y="1505"/>
                  </a:cubicBezTo>
                  <a:cubicBezTo>
                    <a:pt x="1718" y="1505"/>
                    <a:pt x="1705" y="1498"/>
                    <a:pt x="1705" y="1486"/>
                  </a:cubicBezTo>
                  <a:lnTo>
                    <a:pt x="1705" y="1285"/>
                  </a:lnTo>
                  <a:cubicBezTo>
                    <a:pt x="1630" y="1260"/>
                    <a:pt x="1555" y="1235"/>
                    <a:pt x="1555" y="1160"/>
                  </a:cubicBezTo>
                  <a:cubicBezTo>
                    <a:pt x="1555" y="1110"/>
                    <a:pt x="1630" y="1060"/>
                    <a:pt x="1705" y="1035"/>
                  </a:cubicBezTo>
                  <a:close/>
                  <a:moveTo>
                    <a:pt x="1179" y="1411"/>
                  </a:moveTo>
                  <a:cubicBezTo>
                    <a:pt x="1204" y="1411"/>
                    <a:pt x="1229" y="1436"/>
                    <a:pt x="1229" y="1461"/>
                  </a:cubicBezTo>
                  <a:cubicBezTo>
                    <a:pt x="1229" y="1486"/>
                    <a:pt x="1204" y="1511"/>
                    <a:pt x="1179" y="1511"/>
                  </a:cubicBezTo>
                  <a:cubicBezTo>
                    <a:pt x="1154" y="1511"/>
                    <a:pt x="1129" y="1486"/>
                    <a:pt x="1129" y="1461"/>
                  </a:cubicBezTo>
                  <a:cubicBezTo>
                    <a:pt x="1129" y="1436"/>
                    <a:pt x="1154" y="1411"/>
                    <a:pt x="1179" y="1411"/>
                  </a:cubicBezTo>
                  <a:close/>
                  <a:moveTo>
                    <a:pt x="214" y="1"/>
                  </a:moveTo>
                  <a:cubicBezTo>
                    <a:pt x="214" y="1"/>
                    <a:pt x="214" y="7"/>
                    <a:pt x="201" y="32"/>
                  </a:cubicBezTo>
                  <a:cubicBezTo>
                    <a:pt x="176" y="82"/>
                    <a:pt x="176" y="133"/>
                    <a:pt x="176" y="183"/>
                  </a:cubicBezTo>
                  <a:cubicBezTo>
                    <a:pt x="101" y="408"/>
                    <a:pt x="101" y="634"/>
                    <a:pt x="101" y="884"/>
                  </a:cubicBezTo>
                  <a:cubicBezTo>
                    <a:pt x="126" y="1010"/>
                    <a:pt x="51" y="1110"/>
                    <a:pt x="26" y="1260"/>
                  </a:cubicBezTo>
                  <a:cubicBezTo>
                    <a:pt x="1" y="1386"/>
                    <a:pt x="26" y="1486"/>
                    <a:pt x="51" y="1611"/>
                  </a:cubicBezTo>
                  <a:cubicBezTo>
                    <a:pt x="76" y="1812"/>
                    <a:pt x="201" y="1987"/>
                    <a:pt x="352" y="2138"/>
                  </a:cubicBezTo>
                  <a:cubicBezTo>
                    <a:pt x="678" y="2463"/>
                    <a:pt x="1179" y="2614"/>
                    <a:pt x="1655" y="2614"/>
                  </a:cubicBezTo>
                  <a:cubicBezTo>
                    <a:pt x="1780" y="2614"/>
                    <a:pt x="1906" y="2589"/>
                    <a:pt x="2031" y="2564"/>
                  </a:cubicBezTo>
                  <a:cubicBezTo>
                    <a:pt x="2106" y="2188"/>
                    <a:pt x="2181" y="1787"/>
                    <a:pt x="2256" y="1411"/>
                  </a:cubicBezTo>
                  <a:lnTo>
                    <a:pt x="2231" y="1411"/>
                  </a:lnTo>
                  <a:cubicBezTo>
                    <a:pt x="2231" y="1411"/>
                    <a:pt x="2206" y="1411"/>
                    <a:pt x="2206" y="1386"/>
                  </a:cubicBezTo>
                  <a:cubicBezTo>
                    <a:pt x="2206" y="1361"/>
                    <a:pt x="2206" y="1336"/>
                    <a:pt x="2231" y="1336"/>
                  </a:cubicBezTo>
                  <a:lnTo>
                    <a:pt x="2256" y="1336"/>
                  </a:lnTo>
                  <a:cubicBezTo>
                    <a:pt x="2332" y="985"/>
                    <a:pt x="2382" y="634"/>
                    <a:pt x="2457" y="283"/>
                  </a:cubicBezTo>
                  <a:cubicBezTo>
                    <a:pt x="2218" y="196"/>
                    <a:pt x="1969" y="151"/>
                    <a:pt x="1721" y="151"/>
                  </a:cubicBezTo>
                  <a:cubicBezTo>
                    <a:pt x="1398" y="151"/>
                    <a:pt x="1076" y="227"/>
                    <a:pt x="778" y="383"/>
                  </a:cubicBezTo>
                  <a:cubicBezTo>
                    <a:pt x="757" y="394"/>
                    <a:pt x="732" y="400"/>
                    <a:pt x="706" y="400"/>
                  </a:cubicBezTo>
                  <a:cubicBezTo>
                    <a:pt x="670" y="400"/>
                    <a:pt x="632" y="387"/>
                    <a:pt x="602" y="358"/>
                  </a:cubicBezTo>
                  <a:cubicBezTo>
                    <a:pt x="527" y="258"/>
                    <a:pt x="352" y="32"/>
                    <a:pt x="226" y="7"/>
                  </a:cubicBezTo>
                  <a:cubicBezTo>
                    <a:pt x="214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1580041" y="3255463"/>
              <a:ext cx="81523" cy="91046"/>
            </a:xfrm>
            <a:custGeom>
              <a:avLst/>
              <a:gdLst/>
              <a:ahLst/>
              <a:cxnLst/>
              <a:rect l="l" t="t" r="r" b="b"/>
              <a:pathLst>
                <a:path w="2808" h="3136" extrusionOk="0">
                  <a:moveTo>
                    <a:pt x="477" y="0"/>
                  </a:moveTo>
                  <a:cubicBezTo>
                    <a:pt x="443" y="0"/>
                    <a:pt x="409" y="7"/>
                    <a:pt x="376" y="22"/>
                  </a:cubicBezTo>
                  <a:cubicBezTo>
                    <a:pt x="201" y="97"/>
                    <a:pt x="176" y="398"/>
                    <a:pt x="151" y="573"/>
                  </a:cubicBezTo>
                  <a:cubicBezTo>
                    <a:pt x="125" y="698"/>
                    <a:pt x="125" y="849"/>
                    <a:pt x="100" y="999"/>
                  </a:cubicBezTo>
                  <a:cubicBezTo>
                    <a:pt x="100" y="1049"/>
                    <a:pt x="125" y="1099"/>
                    <a:pt x="125" y="1174"/>
                  </a:cubicBezTo>
                  <a:cubicBezTo>
                    <a:pt x="100" y="1275"/>
                    <a:pt x="50" y="1375"/>
                    <a:pt x="50" y="1475"/>
                  </a:cubicBezTo>
                  <a:cubicBezTo>
                    <a:pt x="0" y="1751"/>
                    <a:pt x="50" y="2027"/>
                    <a:pt x="176" y="2277"/>
                  </a:cubicBezTo>
                  <a:cubicBezTo>
                    <a:pt x="511" y="2864"/>
                    <a:pt x="1179" y="3135"/>
                    <a:pt x="1858" y="3135"/>
                  </a:cubicBezTo>
                  <a:cubicBezTo>
                    <a:pt x="1991" y="3135"/>
                    <a:pt x="2124" y="3125"/>
                    <a:pt x="2256" y="3104"/>
                  </a:cubicBezTo>
                  <a:cubicBezTo>
                    <a:pt x="2256" y="3029"/>
                    <a:pt x="2281" y="2929"/>
                    <a:pt x="2306" y="2829"/>
                  </a:cubicBezTo>
                  <a:lnTo>
                    <a:pt x="2306" y="2829"/>
                  </a:lnTo>
                  <a:cubicBezTo>
                    <a:pt x="2181" y="2854"/>
                    <a:pt x="2055" y="2879"/>
                    <a:pt x="1930" y="2879"/>
                  </a:cubicBezTo>
                  <a:cubicBezTo>
                    <a:pt x="1454" y="2879"/>
                    <a:pt x="953" y="2728"/>
                    <a:pt x="627" y="2403"/>
                  </a:cubicBezTo>
                  <a:cubicBezTo>
                    <a:pt x="476" y="2252"/>
                    <a:pt x="351" y="2077"/>
                    <a:pt x="326" y="1876"/>
                  </a:cubicBezTo>
                  <a:cubicBezTo>
                    <a:pt x="301" y="1751"/>
                    <a:pt x="276" y="1651"/>
                    <a:pt x="301" y="1525"/>
                  </a:cubicBezTo>
                  <a:cubicBezTo>
                    <a:pt x="326" y="1375"/>
                    <a:pt x="401" y="1275"/>
                    <a:pt x="376" y="1149"/>
                  </a:cubicBezTo>
                  <a:cubicBezTo>
                    <a:pt x="376" y="899"/>
                    <a:pt x="376" y="673"/>
                    <a:pt x="451" y="448"/>
                  </a:cubicBezTo>
                  <a:cubicBezTo>
                    <a:pt x="451" y="398"/>
                    <a:pt x="451" y="347"/>
                    <a:pt x="476" y="297"/>
                  </a:cubicBezTo>
                  <a:cubicBezTo>
                    <a:pt x="489" y="272"/>
                    <a:pt x="489" y="266"/>
                    <a:pt x="489" y="266"/>
                  </a:cubicBezTo>
                  <a:cubicBezTo>
                    <a:pt x="489" y="266"/>
                    <a:pt x="489" y="272"/>
                    <a:pt x="501" y="272"/>
                  </a:cubicBezTo>
                  <a:cubicBezTo>
                    <a:pt x="627" y="297"/>
                    <a:pt x="802" y="523"/>
                    <a:pt x="877" y="623"/>
                  </a:cubicBezTo>
                  <a:cubicBezTo>
                    <a:pt x="907" y="652"/>
                    <a:pt x="945" y="665"/>
                    <a:pt x="981" y="665"/>
                  </a:cubicBezTo>
                  <a:cubicBezTo>
                    <a:pt x="1007" y="665"/>
                    <a:pt x="1032" y="659"/>
                    <a:pt x="1053" y="648"/>
                  </a:cubicBezTo>
                  <a:cubicBezTo>
                    <a:pt x="1351" y="492"/>
                    <a:pt x="1673" y="416"/>
                    <a:pt x="1996" y="416"/>
                  </a:cubicBezTo>
                  <a:cubicBezTo>
                    <a:pt x="2244" y="416"/>
                    <a:pt x="2493" y="461"/>
                    <a:pt x="2732" y="548"/>
                  </a:cubicBezTo>
                  <a:cubicBezTo>
                    <a:pt x="2757" y="423"/>
                    <a:pt x="2782" y="297"/>
                    <a:pt x="2807" y="197"/>
                  </a:cubicBezTo>
                  <a:lnTo>
                    <a:pt x="2807" y="197"/>
                  </a:lnTo>
                  <a:cubicBezTo>
                    <a:pt x="2782" y="222"/>
                    <a:pt x="2757" y="247"/>
                    <a:pt x="2732" y="272"/>
                  </a:cubicBezTo>
                  <a:cubicBezTo>
                    <a:pt x="2491" y="195"/>
                    <a:pt x="2235" y="157"/>
                    <a:pt x="1978" y="157"/>
                  </a:cubicBezTo>
                  <a:cubicBezTo>
                    <a:pt x="1647" y="157"/>
                    <a:pt x="1313" y="221"/>
                    <a:pt x="1003" y="347"/>
                  </a:cubicBezTo>
                  <a:cubicBezTo>
                    <a:pt x="875" y="219"/>
                    <a:pt x="67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1651345" y="3296834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75"/>
                    <a:pt x="25" y="100"/>
                    <a:pt x="50" y="100"/>
                  </a:cubicBezTo>
                  <a:cubicBezTo>
                    <a:pt x="75" y="100"/>
                    <a:pt x="101" y="75"/>
                    <a:pt x="75" y="50"/>
                  </a:cubicBezTo>
                  <a:cubicBezTo>
                    <a:pt x="75" y="25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1652071" y="3301915"/>
              <a:ext cx="1481" cy="2206"/>
            </a:xfrm>
            <a:custGeom>
              <a:avLst/>
              <a:gdLst/>
              <a:ahLst/>
              <a:cxnLst/>
              <a:rect l="l" t="t" r="r" b="b"/>
              <a:pathLst>
                <a:path w="51" h="76" extrusionOk="0">
                  <a:moveTo>
                    <a:pt x="25" y="1"/>
                  </a:moveTo>
                  <a:cubicBezTo>
                    <a:pt x="0" y="1"/>
                    <a:pt x="0" y="26"/>
                    <a:pt x="0" y="51"/>
                  </a:cubicBezTo>
                  <a:cubicBezTo>
                    <a:pt x="0" y="76"/>
                    <a:pt x="25" y="76"/>
                    <a:pt x="25" y="76"/>
                  </a:cubicBezTo>
                  <a:lnTo>
                    <a:pt x="50" y="76"/>
                  </a:lnTo>
                  <a:cubicBezTo>
                    <a:pt x="50" y="51"/>
                    <a:pt x="50" y="26"/>
                    <a:pt x="5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20774" y="3299737"/>
              <a:ext cx="2932" cy="220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51" y="0"/>
                  </a:moveTo>
                  <a:cubicBezTo>
                    <a:pt x="26" y="0"/>
                    <a:pt x="1" y="25"/>
                    <a:pt x="1" y="51"/>
                  </a:cubicBezTo>
                  <a:cubicBezTo>
                    <a:pt x="1" y="76"/>
                    <a:pt x="26" y="76"/>
                    <a:pt x="51" y="76"/>
                  </a:cubicBezTo>
                  <a:cubicBezTo>
                    <a:pt x="76" y="76"/>
                    <a:pt x="101" y="76"/>
                    <a:pt x="101" y="51"/>
                  </a:cubicBezTo>
                  <a:cubicBezTo>
                    <a:pt x="101" y="25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1620774" y="3304092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1" y="1"/>
                  </a:moveTo>
                  <a:cubicBezTo>
                    <a:pt x="26" y="1"/>
                    <a:pt x="1" y="26"/>
                    <a:pt x="1" y="51"/>
                  </a:cubicBezTo>
                  <a:cubicBezTo>
                    <a:pt x="1" y="76"/>
                    <a:pt x="26" y="101"/>
                    <a:pt x="51" y="101"/>
                  </a:cubicBezTo>
                  <a:cubicBezTo>
                    <a:pt x="76" y="101"/>
                    <a:pt x="101" y="76"/>
                    <a:pt x="101" y="51"/>
                  </a:cubicBezTo>
                  <a:cubicBezTo>
                    <a:pt x="101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1617145" y="3301915"/>
              <a:ext cx="2206" cy="220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50" y="1"/>
                  </a:moveTo>
                  <a:cubicBezTo>
                    <a:pt x="25" y="1"/>
                    <a:pt x="0" y="26"/>
                    <a:pt x="0" y="51"/>
                  </a:cubicBezTo>
                  <a:cubicBezTo>
                    <a:pt x="0" y="76"/>
                    <a:pt x="25" y="76"/>
                    <a:pt x="50" y="76"/>
                  </a:cubicBezTo>
                  <a:cubicBezTo>
                    <a:pt x="76" y="76"/>
                    <a:pt x="76" y="51"/>
                    <a:pt x="76" y="51"/>
                  </a:cubicBezTo>
                  <a:cubicBezTo>
                    <a:pt x="76" y="26"/>
                    <a:pt x="76" y="1"/>
                    <a:pt x="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1601874" y="3290999"/>
              <a:ext cx="6561" cy="6590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100" y="1"/>
                  </a:moveTo>
                  <a:cubicBezTo>
                    <a:pt x="25" y="1"/>
                    <a:pt x="0" y="51"/>
                    <a:pt x="0" y="126"/>
                  </a:cubicBezTo>
                  <a:cubicBezTo>
                    <a:pt x="0" y="176"/>
                    <a:pt x="50" y="226"/>
                    <a:pt x="100" y="226"/>
                  </a:cubicBezTo>
                  <a:cubicBezTo>
                    <a:pt x="175" y="226"/>
                    <a:pt x="226" y="176"/>
                    <a:pt x="226" y="101"/>
                  </a:cubicBezTo>
                  <a:cubicBezTo>
                    <a:pt x="22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1633142" y="3293176"/>
              <a:ext cx="9494" cy="13674"/>
            </a:xfrm>
            <a:custGeom>
              <a:avLst/>
              <a:gdLst/>
              <a:ahLst/>
              <a:cxnLst/>
              <a:rect l="l" t="t" r="r" b="b"/>
              <a:pathLst>
                <a:path w="327" h="471" extrusionOk="0">
                  <a:moveTo>
                    <a:pt x="151" y="1"/>
                  </a:moveTo>
                  <a:cubicBezTo>
                    <a:pt x="76" y="26"/>
                    <a:pt x="1" y="76"/>
                    <a:pt x="1" y="126"/>
                  </a:cubicBezTo>
                  <a:cubicBezTo>
                    <a:pt x="1" y="201"/>
                    <a:pt x="76" y="226"/>
                    <a:pt x="151" y="251"/>
                  </a:cubicBezTo>
                  <a:lnTo>
                    <a:pt x="151" y="452"/>
                  </a:lnTo>
                  <a:cubicBezTo>
                    <a:pt x="151" y="464"/>
                    <a:pt x="164" y="471"/>
                    <a:pt x="176" y="471"/>
                  </a:cubicBezTo>
                  <a:cubicBezTo>
                    <a:pt x="189" y="471"/>
                    <a:pt x="201" y="464"/>
                    <a:pt x="201" y="452"/>
                  </a:cubicBezTo>
                  <a:cubicBezTo>
                    <a:pt x="201" y="377"/>
                    <a:pt x="201" y="302"/>
                    <a:pt x="201" y="251"/>
                  </a:cubicBezTo>
                  <a:cubicBezTo>
                    <a:pt x="276" y="226"/>
                    <a:pt x="327" y="176"/>
                    <a:pt x="327" y="126"/>
                  </a:cubicBezTo>
                  <a:cubicBezTo>
                    <a:pt x="327" y="51"/>
                    <a:pt x="251" y="1"/>
                    <a:pt x="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307165" y="3376122"/>
              <a:ext cx="495556" cy="342032"/>
            </a:xfrm>
            <a:custGeom>
              <a:avLst/>
              <a:gdLst/>
              <a:ahLst/>
              <a:cxnLst/>
              <a:rect l="l" t="t" r="r" b="b"/>
              <a:pathLst>
                <a:path w="17069" h="11781" extrusionOk="0">
                  <a:moveTo>
                    <a:pt x="11028" y="4212"/>
                  </a:moveTo>
                  <a:cubicBezTo>
                    <a:pt x="11103" y="4212"/>
                    <a:pt x="11154" y="4262"/>
                    <a:pt x="11154" y="4337"/>
                  </a:cubicBezTo>
                  <a:cubicBezTo>
                    <a:pt x="11254" y="5139"/>
                    <a:pt x="11304" y="6016"/>
                    <a:pt x="11053" y="6793"/>
                  </a:cubicBezTo>
                  <a:cubicBezTo>
                    <a:pt x="10727" y="7695"/>
                    <a:pt x="10001" y="8447"/>
                    <a:pt x="9048" y="8648"/>
                  </a:cubicBezTo>
                  <a:cubicBezTo>
                    <a:pt x="8748" y="8723"/>
                    <a:pt x="8422" y="8723"/>
                    <a:pt x="8096" y="8723"/>
                  </a:cubicBezTo>
                  <a:cubicBezTo>
                    <a:pt x="7979" y="8731"/>
                    <a:pt x="7862" y="8737"/>
                    <a:pt x="7745" y="8737"/>
                  </a:cubicBezTo>
                  <a:cubicBezTo>
                    <a:pt x="7511" y="8737"/>
                    <a:pt x="7277" y="8714"/>
                    <a:pt x="7043" y="8648"/>
                  </a:cubicBezTo>
                  <a:cubicBezTo>
                    <a:pt x="6116" y="8372"/>
                    <a:pt x="5439" y="7570"/>
                    <a:pt x="5138" y="6668"/>
                  </a:cubicBezTo>
                  <a:cubicBezTo>
                    <a:pt x="4938" y="6041"/>
                    <a:pt x="4938" y="5289"/>
                    <a:pt x="4938" y="4638"/>
                  </a:cubicBezTo>
                  <a:cubicBezTo>
                    <a:pt x="4938" y="4587"/>
                    <a:pt x="4963" y="4537"/>
                    <a:pt x="5013" y="4512"/>
                  </a:cubicBezTo>
                  <a:cubicBezTo>
                    <a:pt x="5038" y="4512"/>
                    <a:pt x="5063" y="4487"/>
                    <a:pt x="5088" y="4487"/>
                  </a:cubicBezTo>
                  <a:cubicBezTo>
                    <a:pt x="5314" y="4487"/>
                    <a:pt x="5565" y="4462"/>
                    <a:pt x="5815" y="4462"/>
                  </a:cubicBezTo>
                  <a:lnTo>
                    <a:pt x="11028" y="4212"/>
                  </a:lnTo>
                  <a:close/>
                  <a:moveTo>
                    <a:pt x="14186" y="1"/>
                  </a:moveTo>
                  <a:cubicBezTo>
                    <a:pt x="14011" y="26"/>
                    <a:pt x="13835" y="26"/>
                    <a:pt x="13660" y="51"/>
                  </a:cubicBezTo>
                  <a:cubicBezTo>
                    <a:pt x="13434" y="1104"/>
                    <a:pt x="13234" y="2181"/>
                    <a:pt x="13008" y="3234"/>
                  </a:cubicBezTo>
                  <a:cubicBezTo>
                    <a:pt x="13008" y="3296"/>
                    <a:pt x="12940" y="3341"/>
                    <a:pt x="12888" y="3341"/>
                  </a:cubicBezTo>
                  <a:cubicBezTo>
                    <a:pt x="12877" y="3341"/>
                    <a:pt x="12867" y="3339"/>
                    <a:pt x="12858" y="3334"/>
                  </a:cubicBezTo>
                  <a:cubicBezTo>
                    <a:pt x="12231" y="3209"/>
                    <a:pt x="11630" y="3084"/>
                    <a:pt x="11003" y="2983"/>
                  </a:cubicBezTo>
                  <a:cubicBezTo>
                    <a:pt x="10928" y="2958"/>
                    <a:pt x="10903" y="2883"/>
                    <a:pt x="10928" y="2808"/>
                  </a:cubicBezTo>
                  <a:cubicBezTo>
                    <a:pt x="11003" y="2332"/>
                    <a:pt x="11103" y="1856"/>
                    <a:pt x="11179" y="1379"/>
                  </a:cubicBezTo>
                  <a:lnTo>
                    <a:pt x="11429" y="151"/>
                  </a:lnTo>
                  <a:lnTo>
                    <a:pt x="11429" y="151"/>
                  </a:lnTo>
                  <a:cubicBezTo>
                    <a:pt x="9650" y="227"/>
                    <a:pt x="7845" y="327"/>
                    <a:pt x="6066" y="402"/>
                  </a:cubicBezTo>
                  <a:cubicBezTo>
                    <a:pt x="5615" y="427"/>
                    <a:pt x="5138" y="452"/>
                    <a:pt x="4662" y="477"/>
                  </a:cubicBezTo>
                  <a:cubicBezTo>
                    <a:pt x="4712" y="1329"/>
                    <a:pt x="4737" y="2156"/>
                    <a:pt x="4788" y="3009"/>
                  </a:cubicBezTo>
                  <a:cubicBezTo>
                    <a:pt x="4788" y="3084"/>
                    <a:pt x="4712" y="3134"/>
                    <a:pt x="4662" y="3134"/>
                  </a:cubicBezTo>
                  <a:lnTo>
                    <a:pt x="2783" y="3234"/>
                  </a:lnTo>
                  <a:cubicBezTo>
                    <a:pt x="2707" y="3234"/>
                    <a:pt x="2657" y="3159"/>
                    <a:pt x="2657" y="3109"/>
                  </a:cubicBezTo>
                  <a:cubicBezTo>
                    <a:pt x="2632" y="2582"/>
                    <a:pt x="2607" y="2056"/>
                    <a:pt x="2582" y="1530"/>
                  </a:cubicBezTo>
                  <a:cubicBezTo>
                    <a:pt x="2557" y="1204"/>
                    <a:pt x="2532" y="903"/>
                    <a:pt x="2532" y="577"/>
                  </a:cubicBezTo>
                  <a:cubicBezTo>
                    <a:pt x="2356" y="602"/>
                    <a:pt x="2181" y="602"/>
                    <a:pt x="2006" y="602"/>
                  </a:cubicBezTo>
                  <a:cubicBezTo>
                    <a:pt x="1905" y="1229"/>
                    <a:pt x="1805" y="1831"/>
                    <a:pt x="1680" y="2432"/>
                  </a:cubicBezTo>
                  <a:cubicBezTo>
                    <a:pt x="1254" y="4888"/>
                    <a:pt x="803" y="7344"/>
                    <a:pt x="377" y="9801"/>
                  </a:cubicBezTo>
                  <a:cubicBezTo>
                    <a:pt x="251" y="10452"/>
                    <a:pt x="126" y="11129"/>
                    <a:pt x="1" y="11780"/>
                  </a:cubicBezTo>
                  <a:cubicBezTo>
                    <a:pt x="677" y="11755"/>
                    <a:pt x="1354" y="11705"/>
                    <a:pt x="2006" y="11680"/>
                  </a:cubicBezTo>
                  <a:cubicBezTo>
                    <a:pt x="5138" y="11530"/>
                    <a:pt x="8271" y="11379"/>
                    <a:pt x="11404" y="11229"/>
                  </a:cubicBezTo>
                  <a:cubicBezTo>
                    <a:pt x="13259" y="11129"/>
                    <a:pt x="15113" y="11029"/>
                    <a:pt x="16993" y="10953"/>
                  </a:cubicBezTo>
                  <a:cubicBezTo>
                    <a:pt x="17018" y="10703"/>
                    <a:pt x="17043" y="10452"/>
                    <a:pt x="17068" y="10202"/>
                  </a:cubicBezTo>
                  <a:cubicBezTo>
                    <a:pt x="17018" y="10026"/>
                    <a:pt x="16968" y="9876"/>
                    <a:pt x="16918" y="9700"/>
                  </a:cubicBezTo>
                  <a:cubicBezTo>
                    <a:pt x="16367" y="7695"/>
                    <a:pt x="15790" y="5690"/>
                    <a:pt x="15214" y="3685"/>
                  </a:cubicBezTo>
                  <a:cubicBezTo>
                    <a:pt x="14888" y="2457"/>
                    <a:pt x="14537" y="1229"/>
                    <a:pt x="1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1306439" y="3702128"/>
              <a:ext cx="492652" cy="78591"/>
            </a:xfrm>
            <a:custGeom>
              <a:avLst/>
              <a:gdLst/>
              <a:ahLst/>
              <a:cxnLst/>
              <a:rect l="l" t="t" r="r" b="b"/>
              <a:pathLst>
                <a:path w="16969" h="2707" extrusionOk="0">
                  <a:moveTo>
                    <a:pt x="16968" y="0"/>
                  </a:moveTo>
                  <a:cubicBezTo>
                    <a:pt x="16367" y="25"/>
                    <a:pt x="15790" y="50"/>
                    <a:pt x="15189" y="75"/>
                  </a:cubicBezTo>
                  <a:cubicBezTo>
                    <a:pt x="12056" y="226"/>
                    <a:pt x="8923" y="376"/>
                    <a:pt x="5790" y="551"/>
                  </a:cubicBezTo>
                  <a:cubicBezTo>
                    <a:pt x="3860" y="627"/>
                    <a:pt x="1930" y="727"/>
                    <a:pt x="1" y="827"/>
                  </a:cubicBezTo>
                  <a:cubicBezTo>
                    <a:pt x="1" y="1003"/>
                    <a:pt x="26" y="1203"/>
                    <a:pt x="26" y="1379"/>
                  </a:cubicBezTo>
                  <a:cubicBezTo>
                    <a:pt x="26" y="1830"/>
                    <a:pt x="51" y="2256"/>
                    <a:pt x="51" y="2707"/>
                  </a:cubicBezTo>
                  <a:cubicBezTo>
                    <a:pt x="727" y="2682"/>
                    <a:pt x="1429" y="2632"/>
                    <a:pt x="2106" y="2607"/>
                  </a:cubicBezTo>
                  <a:cubicBezTo>
                    <a:pt x="5289" y="2456"/>
                    <a:pt x="8472" y="2281"/>
                    <a:pt x="11655" y="2130"/>
                  </a:cubicBezTo>
                  <a:cubicBezTo>
                    <a:pt x="13284" y="2055"/>
                    <a:pt x="14938" y="1980"/>
                    <a:pt x="16567" y="1905"/>
                  </a:cubicBezTo>
                  <a:cubicBezTo>
                    <a:pt x="16542" y="1880"/>
                    <a:pt x="16542" y="1855"/>
                    <a:pt x="16542" y="1830"/>
                  </a:cubicBezTo>
                  <a:cubicBezTo>
                    <a:pt x="16542" y="1805"/>
                    <a:pt x="16542" y="1780"/>
                    <a:pt x="16542" y="1754"/>
                  </a:cubicBezTo>
                  <a:cubicBezTo>
                    <a:pt x="16567" y="1654"/>
                    <a:pt x="16617" y="1554"/>
                    <a:pt x="16642" y="1429"/>
                  </a:cubicBezTo>
                  <a:cubicBezTo>
                    <a:pt x="16667" y="1328"/>
                    <a:pt x="16692" y="1228"/>
                    <a:pt x="16717" y="1153"/>
                  </a:cubicBezTo>
                  <a:cubicBezTo>
                    <a:pt x="16768" y="978"/>
                    <a:pt x="16818" y="802"/>
                    <a:pt x="16843" y="652"/>
                  </a:cubicBezTo>
                  <a:cubicBezTo>
                    <a:pt x="16843" y="627"/>
                    <a:pt x="16868" y="602"/>
                    <a:pt x="16868" y="577"/>
                  </a:cubicBezTo>
                  <a:cubicBezTo>
                    <a:pt x="16868" y="476"/>
                    <a:pt x="16893" y="376"/>
                    <a:pt x="16918" y="301"/>
                  </a:cubicBezTo>
                  <a:cubicBezTo>
                    <a:pt x="16943" y="201"/>
                    <a:pt x="16943" y="100"/>
                    <a:pt x="16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1458511" y="3506391"/>
              <a:ext cx="167401" cy="115927"/>
            </a:xfrm>
            <a:custGeom>
              <a:avLst/>
              <a:gdLst/>
              <a:ahLst/>
              <a:cxnLst/>
              <a:rect l="l" t="t" r="r" b="b"/>
              <a:pathLst>
                <a:path w="5766" h="3993" extrusionOk="0">
                  <a:moveTo>
                    <a:pt x="4337" y="476"/>
                  </a:moveTo>
                  <a:cubicBezTo>
                    <a:pt x="4387" y="476"/>
                    <a:pt x="4412" y="527"/>
                    <a:pt x="4412" y="577"/>
                  </a:cubicBezTo>
                  <a:cubicBezTo>
                    <a:pt x="4412" y="602"/>
                    <a:pt x="4387" y="652"/>
                    <a:pt x="4337" y="652"/>
                  </a:cubicBezTo>
                  <a:lnTo>
                    <a:pt x="3334" y="702"/>
                  </a:lnTo>
                  <a:cubicBezTo>
                    <a:pt x="3284" y="702"/>
                    <a:pt x="3259" y="677"/>
                    <a:pt x="3259" y="627"/>
                  </a:cubicBezTo>
                  <a:cubicBezTo>
                    <a:pt x="3259" y="577"/>
                    <a:pt x="3284" y="552"/>
                    <a:pt x="3334" y="527"/>
                  </a:cubicBezTo>
                  <a:lnTo>
                    <a:pt x="4337" y="476"/>
                  </a:lnTo>
                  <a:close/>
                  <a:moveTo>
                    <a:pt x="2331" y="577"/>
                  </a:moveTo>
                  <a:cubicBezTo>
                    <a:pt x="2382" y="577"/>
                    <a:pt x="2407" y="627"/>
                    <a:pt x="2407" y="652"/>
                  </a:cubicBezTo>
                  <a:cubicBezTo>
                    <a:pt x="2407" y="702"/>
                    <a:pt x="2382" y="752"/>
                    <a:pt x="2331" y="752"/>
                  </a:cubicBezTo>
                  <a:lnTo>
                    <a:pt x="1329" y="802"/>
                  </a:lnTo>
                  <a:cubicBezTo>
                    <a:pt x="1279" y="802"/>
                    <a:pt x="1254" y="752"/>
                    <a:pt x="1254" y="727"/>
                  </a:cubicBezTo>
                  <a:cubicBezTo>
                    <a:pt x="1254" y="677"/>
                    <a:pt x="1279" y="627"/>
                    <a:pt x="1329" y="627"/>
                  </a:cubicBezTo>
                  <a:lnTo>
                    <a:pt x="2331" y="577"/>
                  </a:lnTo>
                  <a:close/>
                  <a:moveTo>
                    <a:pt x="5690" y="0"/>
                  </a:moveTo>
                  <a:cubicBezTo>
                    <a:pt x="5489" y="0"/>
                    <a:pt x="5289" y="25"/>
                    <a:pt x="5088" y="25"/>
                  </a:cubicBezTo>
                  <a:cubicBezTo>
                    <a:pt x="3384" y="100"/>
                    <a:pt x="1705" y="201"/>
                    <a:pt x="1" y="276"/>
                  </a:cubicBezTo>
                  <a:cubicBezTo>
                    <a:pt x="1" y="401"/>
                    <a:pt x="1" y="552"/>
                    <a:pt x="1" y="702"/>
                  </a:cubicBezTo>
                  <a:lnTo>
                    <a:pt x="326" y="677"/>
                  </a:lnTo>
                  <a:cubicBezTo>
                    <a:pt x="352" y="677"/>
                    <a:pt x="402" y="727"/>
                    <a:pt x="402" y="752"/>
                  </a:cubicBezTo>
                  <a:cubicBezTo>
                    <a:pt x="402" y="802"/>
                    <a:pt x="377" y="852"/>
                    <a:pt x="326" y="852"/>
                  </a:cubicBezTo>
                  <a:lnTo>
                    <a:pt x="1" y="852"/>
                  </a:lnTo>
                  <a:cubicBezTo>
                    <a:pt x="26" y="1354"/>
                    <a:pt x="101" y="1830"/>
                    <a:pt x="251" y="2256"/>
                  </a:cubicBezTo>
                  <a:cubicBezTo>
                    <a:pt x="577" y="3158"/>
                    <a:pt x="1354" y="3910"/>
                    <a:pt x="2331" y="3985"/>
                  </a:cubicBezTo>
                  <a:cubicBezTo>
                    <a:pt x="2387" y="3990"/>
                    <a:pt x="2442" y="3992"/>
                    <a:pt x="2497" y="3992"/>
                  </a:cubicBezTo>
                  <a:cubicBezTo>
                    <a:pt x="2717" y="3992"/>
                    <a:pt x="2938" y="3960"/>
                    <a:pt x="3159" y="3960"/>
                  </a:cubicBezTo>
                  <a:cubicBezTo>
                    <a:pt x="3484" y="3935"/>
                    <a:pt x="3785" y="3935"/>
                    <a:pt x="4111" y="3810"/>
                  </a:cubicBezTo>
                  <a:cubicBezTo>
                    <a:pt x="5013" y="3459"/>
                    <a:pt x="5590" y="2557"/>
                    <a:pt x="5715" y="1629"/>
                  </a:cubicBezTo>
                  <a:cubicBezTo>
                    <a:pt x="5765" y="1278"/>
                    <a:pt x="5765" y="928"/>
                    <a:pt x="5740" y="577"/>
                  </a:cubicBezTo>
                  <a:lnTo>
                    <a:pt x="5740" y="577"/>
                  </a:lnTo>
                  <a:lnTo>
                    <a:pt x="5339" y="602"/>
                  </a:lnTo>
                  <a:cubicBezTo>
                    <a:pt x="5314" y="602"/>
                    <a:pt x="5264" y="577"/>
                    <a:pt x="5264" y="527"/>
                  </a:cubicBezTo>
                  <a:cubicBezTo>
                    <a:pt x="5264" y="476"/>
                    <a:pt x="5289" y="451"/>
                    <a:pt x="5339" y="426"/>
                  </a:cubicBezTo>
                  <a:lnTo>
                    <a:pt x="5740" y="426"/>
                  </a:lnTo>
                  <a:cubicBezTo>
                    <a:pt x="5715" y="276"/>
                    <a:pt x="5715" y="126"/>
                    <a:pt x="5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299152" y="3385586"/>
              <a:ext cx="81523" cy="335471"/>
            </a:xfrm>
            <a:custGeom>
              <a:avLst/>
              <a:gdLst/>
              <a:ahLst/>
              <a:cxnLst/>
              <a:rect l="l" t="t" r="r" b="b"/>
              <a:pathLst>
                <a:path w="2808" h="11555" extrusionOk="0">
                  <a:moveTo>
                    <a:pt x="2783" y="1"/>
                  </a:moveTo>
                  <a:cubicBezTo>
                    <a:pt x="2582" y="1"/>
                    <a:pt x="2382" y="1"/>
                    <a:pt x="2181" y="26"/>
                  </a:cubicBezTo>
                  <a:cubicBezTo>
                    <a:pt x="2131" y="26"/>
                    <a:pt x="2056" y="51"/>
                    <a:pt x="2056" y="126"/>
                  </a:cubicBezTo>
                  <a:cubicBezTo>
                    <a:pt x="1730" y="1830"/>
                    <a:pt x="1429" y="3535"/>
                    <a:pt x="1129" y="5239"/>
                  </a:cubicBezTo>
                  <a:cubicBezTo>
                    <a:pt x="1129" y="5239"/>
                    <a:pt x="1129" y="5264"/>
                    <a:pt x="1129" y="5264"/>
                  </a:cubicBezTo>
                  <a:cubicBezTo>
                    <a:pt x="1003" y="5865"/>
                    <a:pt x="903" y="6467"/>
                    <a:pt x="803" y="7043"/>
                  </a:cubicBezTo>
                  <a:cubicBezTo>
                    <a:pt x="552" y="8497"/>
                    <a:pt x="277" y="9951"/>
                    <a:pt x="26" y="11404"/>
                  </a:cubicBezTo>
                  <a:cubicBezTo>
                    <a:pt x="1" y="11454"/>
                    <a:pt x="1" y="11505"/>
                    <a:pt x="1" y="11555"/>
                  </a:cubicBezTo>
                  <a:cubicBezTo>
                    <a:pt x="26" y="11505"/>
                    <a:pt x="51" y="11454"/>
                    <a:pt x="126" y="11454"/>
                  </a:cubicBezTo>
                  <a:lnTo>
                    <a:pt x="277" y="11454"/>
                  </a:lnTo>
                  <a:cubicBezTo>
                    <a:pt x="402" y="10803"/>
                    <a:pt x="527" y="10126"/>
                    <a:pt x="653" y="9475"/>
                  </a:cubicBezTo>
                  <a:cubicBezTo>
                    <a:pt x="1079" y="7018"/>
                    <a:pt x="1530" y="4562"/>
                    <a:pt x="1956" y="2106"/>
                  </a:cubicBezTo>
                  <a:cubicBezTo>
                    <a:pt x="2081" y="1505"/>
                    <a:pt x="2181" y="903"/>
                    <a:pt x="2282" y="276"/>
                  </a:cubicBezTo>
                  <a:cubicBezTo>
                    <a:pt x="2457" y="276"/>
                    <a:pt x="2632" y="276"/>
                    <a:pt x="2808" y="251"/>
                  </a:cubicBezTo>
                  <a:cubicBezTo>
                    <a:pt x="2808" y="176"/>
                    <a:pt x="2783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299152" y="3723205"/>
              <a:ext cx="497733" cy="65526"/>
            </a:xfrm>
            <a:custGeom>
              <a:avLst/>
              <a:gdLst/>
              <a:ahLst/>
              <a:cxnLst/>
              <a:rect l="l" t="t" r="r" b="b"/>
              <a:pathLst>
                <a:path w="17144" h="2257" extrusionOk="0">
                  <a:moveTo>
                    <a:pt x="1" y="1"/>
                  </a:moveTo>
                  <a:cubicBezTo>
                    <a:pt x="1" y="151"/>
                    <a:pt x="1" y="277"/>
                    <a:pt x="1" y="402"/>
                  </a:cubicBezTo>
                  <a:cubicBezTo>
                    <a:pt x="1" y="828"/>
                    <a:pt x="26" y="1254"/>
                    <a:pt x="26" y="1680"/>
                  </a:cubicBezTo>
                  <a:cubicBezTo>
                    <a:pt x="26" y="1831"/>
                    <a:pt x="26" y="1981"/>
                    <a:pt x="26" y="2131"/>
                  </a:cubicBezTo>
                  <a:cubicBezTo>
                    <a:pt x="26" y="2181"/>
                    <a:pt x="101" y="2257"/>
                    <a:pt x="176" y="2257"/>
                  </a:cubicBezTo>
                  <a:lnTo>
                    <a:pt x="277" y="2257"/>
                  </a:lnTo>
                  <a:cubicBezTo>
                    <a:pt x="577" y="2232"/>
                    <a:pt x="878" y="2232"/>
                    <a:pt x="1179" y="2206"/>
                  </a:cubicBezTo>
                  <a:cubicBezTo>
                    <a:pt x="1254" y="2206"/>
                    <a:pt x="1354" y="2206"/>
                    <a:pt x="1429" y="2181"/>
                  </a:cubicBezTo>
                  <a:cubicBezTo>
                    <a:pt x="2432" y="2131"/>
                    <a:pt x="3434" y="2106"/>
                    <a:pt x="4437" y="2056"/>
                  </a:cubicBezTo>
                  <a:lnTo>
                    <a:pt x="4713" y="2031"/>
                  </a:lnTo>
                  <a:lnTo>
                    <a:pt x="6166" y="1956"/>
                  </a:lnTo>
                  <a:cubicBezTo>
                    <a:pt x="8773" y="1831"/>
                    <a:pt x="11404" y="1705"/>
                    <a:pt x="14036" y="1580"/>
                  </a:cubicBezTo>
                  <a:cubicBezTo>
                    <a:pt x="14111" y="1580"/>
                    <a:pt x="14211" y="1555"/>
                    <a:pt x="14312" y="1555"/>
                  </a:cubicBezTo>
                  <a:lnTo>
                    <a:pt x="15690" y="1505"/>
                  </a:lnTo>
                  <a:lnTo>
                    <a:pt x="17144" y="1429"/>
                  </a:lnTo>
                  <a:lnTo>
                    <a:pt x="16818" y="1179"/>
                  </a:lnTo>
                  <a:cubicBezTo>
                    <a:pt x="15189" y="1254"/>
                    <a:pt x="13535" y="1329"/>
                    <a:pt x="11906" y="1404"/>
                  </a:cubicBezTo>
                  <a:cubicBezTo>
                    <a:pt x="8723" y="1555"/>
                    <a:pt x="5540" y="1730"/>
                    <a:pt x="2357" y="1881"/>
                  </a:cubicBezTo>
                  <a:cubicBezTo>
                    <a:pt x="1680" y="1906"/>
                    <a:pt x="978" y="1956"/>
                    <a:pt x="302" y="1981"/>
                  </a:cubicBezTo>
                  <a:cubicBezTo>
                    <a:pt x="302" y="1530"/>
                    <a:pt x="277" y="1104"/>
                    <a:pt x="277" y="653"/>
                  </a:cubicBezTo>
                  <a:cubicBezTo>
                    <a:pt x="277" y="477"/>
                    <a:pt x="252" y="277"/>
                    <a:pt x="252" y="101"/>
                  </a:cubicBezTo>
                  <a:lnTo>
                    <a:pt x="126" y="101"/>
                  </a:lnTo>
                  <a:cubicBezTo>
                    <a:pt x="51" y="101"/>
                    <a:pt x="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1442514" y="3372493"/>
              <a:ext cx="197944" cy="17507"/>
            </a:xfrm>
            <a:custGeom>
              <a:avLst/>
              <a:gdLst/>
              <a:ahLst/>
              <a:cxnLst/>
              <a:rect l="l" t="t" r="r" b="b"/>
              <a:pathLst>
                <a:path w="6818" h="603" extrusionOk="0">
                  <a:moveTo>
                    <a:pt x="6817" y="1"/>
                  </a:moveTo>
                  <a:cubicBezTo>
                    <a:pt x="6366" y="26"/>
                    <a:pt x="5915" y="51"/>
                    <a:pt x="5439" y="76"/>
                  </a:cubicBezTo>
                  <a:lnTo>
                    <a:pt x="0" y="326"/>
                  </a:lnTo>
                  <a:cubicBezTo>
                    <a:pt x="0" y="427"/>
                    <a:pt x="0" y="527"/>
                    <a:pt x="0" y="602"/>
                  </a:cubicBezTo>
                  <a:cubicBezTo>
                    <a:pt x="476" y="577"/>
                    <a:pt x="953" y="552"/>
                    <a:pt x="1404" y="527"/>
                  </a:cubicBezTo>
                  <a:cubicBezTo>
                    <a:pt x="3183" y="452"/>
                    <a:pt x="4988" y="352"/>
                    <a:pt x="6767" y="276"/>
                  </a:cubicBezTo>
                  <a:cubicBezTo>
                    <a:pt x="6767" y="176"/>
                    <a:pt x="6792" y="101"/>
                    <a:pt x="6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1703720" y="3368138"/>
              <a:ext cx="99727" cy="304174"/>
            </a:xfrm>
            <a:custGeom>
              <a:avLst/>
              <a:gdLst/>
              <a:ahLst/>
              <a:cxnLst/>
              <a:rect l="l" t="t" r="r" b="b"/>
              <a:pathLst>
                <a:path w="3435" h="10477" extrusionOk="0">
                  <a:moveTo>
                    <a:pt x="627" y="0"/>
                  </a:moveTo>
                  <a:cubicBezTo>
                    <a:pt x="427" y="25"/>
                    <a:pt x="251" y="25"/>
                    <a:pt x="51" y="50"/>
                  </a:cubicBezTo>
                  <a:cubicBezTo>
                    <a:pt x="26" y="126"/>
                    <a:pt x="1" y="226"/>
                    <a:pt x="1" y="326"/>
                  </a:cubicBezTo>
                  <a:cubicBezTo>
                    <a:pt x="176" y="301"/>
                    <a:pt x="352" y="301"/>
                    <a:pt x="527" y="276"/>
                  </a:cubicBezTo>
                  <a:cubicBezTo>
                    <a:pt x="878" y="1504"/>
                    <a:pt x="1229" y="2732"/>
                    <a:pt x="1555" y="3960"/>
                  </a:cubicBezTo>
                  <a:cubicBezTo>
                    <a:pt x="2131" y="5965"/>
                    <a:pt x="2708" y="7970"/>
                    <a:pt x="3259" y="9975"/>
                  </a:cubicBezTo>
                  <a:cubicBezTo>
                    <a:pt x="3309" y="10151"/>
                    <a:pt x="3359" y="10301"/>
                    <a:pt x="3409" y="10477"/>
                  </a:cubicBezTo>
                  <a:cubicBezTo>
                    <a:pt x="3434" y="10176"/>
                    <a:pt x="3434" y="9875"/>
                    <a:pt x="3434" y="9574"/>
                  </a:cubicBezTo>
                  <a:cubicBezTo>
                    <a:pt x="3409" y="9474"/>
                    <a:pt x="3384" y="9374"/>
                    <a:pt x="3359" y="9274"/>
                  </a:cubicBezTo>
                  <a:cubicBezTo>
                    <a:pt x="3259" y="8973"/>
                    <a:pt x="3184" y="8697"/>
                    <a:pt x="3109" y="8396"/>
                  </a:cubicBezTo>
                  <a:cubicBezTo>
                    <a:pt x="3008" y="8096"/>
                    <a:pt x="2933" y="7820"/>
                    <a:pt x="2858" y="7519"/>
                  </a:cubicBezTo>
                  <a:lnTo>
                    <a:pt x="2457" y="6116"/>
                  </a:lnTo>
                  <a:cubicBezTo>
                    <a:pt x="2307" y="5589"/>
                    <a:pt x="2156" y="5038"/>
                    <a:pt x="2006" y="4512"/>
                  </a:cubicBezTo>
                  <a:cubicBezTo>
                    <a:pt x="1981" y="4487"/>
                    <a:pt x="1981" y="4461"/>
                    <a:pt x="1956" y="4436"/>
                  </a:cubicBezTo>
                  <a:cubicBezTo>
                    <a:pt x="1931" y="4386"/>
                    <a:pt x="1931" y="4336"/>
                    <a:pt x="1956" y="4311"/>
                  </a:cubicBezTo>
                  <a:cubicBezTo>
                    <a:pt x="1931" y="4261"/>
                    <a:pt x="1906" y="4211"/>
                    <a:pt x="1906" y="4136"/>
                  </a:cubicBezTo>
                  <a:cubicBezTo>
                    <a:pt x="1655" y="3258"/>
                    <a:pt x="1404" y="2381"/>
                    <a:pt x="1154" y="1504"/>
                  </a:cubicBezTo>
                  <a:lnTo>
                    <a:pt x="753" y="101"/>
                  </a:ln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1450498" y="3498378"/>
              <a:ext cx="184850" cy="131401"/>
            </a:xfrm>
            <a:custGeom>
              <a:avLst/>
              <a:gdLst/>
              <a:ahLst/>
              <a:cxnLst/>
              <a:rect l="l" t="t" r="r" b="b"/>
              <a:pathLst>
                <a:path w="6367" h="4526" extrusionOk="0">
                  <a:moveTo>
                    <a:pt x="5966" y="276"/>
                  </a:moveTo>
                  <a:cubicBezTo>
                    <a:pt x="5991" y="402"/>
                    <a:pt x="5991" y="552"/>
                    <a:pt x="6016" y="702"/>
                  </a:cubicBezTo>
                  <a:lnTo>
                    <a:pt x="6041" y="702"/>
                  </a:lnTo>
                  <a:cubicBezTo>
                    <a:pt x="6091" y="702"/>
                    <a:pt x="6141" y="727"/>
                    <a:pt x="6141" y="777"/>
                  </a:cubicBezTo>
                  <a:cubicBezTo>
                    <a:pt x="6141" y="828"/>
                    <a:pt x="6091" y="853"/>
                    <a:pt x="6066" y="853"/>
                  </a:cubicBezTo>
                  <a:lnTo>
                    <a:pt x="6016" y="853"/>
                  </a:lnTo>
                  <a:cubicBezTo>
                    <a:pt x="6041" y="1204"/>
                    <a:pt x="6041" y="1554"/>
                    <a:pt x="5991" y="1905"/>
                  </a:cubicBezTo>
                  <a:cubicBezTo>
                    <a:pt x="5866" y="2833"/>
                    <a:pt x="5289" y="3735"/>
                    <a:pt x="4387" y="4086"/>
                  </a:cubicBezTo>
                  <a:cubicBezTo>
                    <a:pt x="4061" y="4211"/>
                    <a:pt x="3760" y="4211"/>
                    <a:pt x="3435" y="4236"/>
                  </a:cubicBezTo>
                  <a:cubicBezTo>
                    <a:pt x="3214" y="4236"/>
                    <a:pt x="2993" y="4268"/>
                    <a:pt x="2773" y="4268"/>
                  </a:cubicBezTo>
                  <a:cubicBezTo>
                    <a:pt x="2718" y="4268"/>
                    <a:pt x="2663" y="4266"/>
                    <a:pt x="2607" y="4261"/>
                  </a:cubicBezTo>
                  <a:cubicBezTo>
                    <a:pt x="1630" y="4186"/>
                    <a:pt x="853" y="3434"/>
                    <a:pt x="527" y="2532"/>
                  </a:cubicBezTo>
                  <a:cubicBezTo>
                    <a:pt x="377" y="2106"/>
                    <a:pt x="302" y="1630"/>
                    <a:pt x="277" y="1128"/>
                  </a:cubicBezTo>
                  <a:lnTo>
                    <a:pt x="176" y="1153"/>
                  </a:lnTo>
                  <a:cubicBezTo>
                    <a:pt x="126" y="1153"/>
                    <a:pt x="76" y="1103"/>
                    <a:pt x="76" y="1078"/>
                  </a:cubicBezTo>
                  <a:cubicBezTo>
                    <a:pt x="76" y="1028"/>
                    <a:pt x="126" y="978"/>
                    <a:pt x="151" y="978"/>
                  </a:cubicBezTo>
                  <a:lnTo>
                    <a:pt x="277" y="978"/>
                  </a:lnTo>
                  <a:cubicBezTo>
                    <a:pt x="277" y="828"/>
                    <a:pt x="277" y="677"/>
                    <a:pt x="277" y="552"/>
                  </a:cubicBezTo>
                  <a:cubicBezTo>
                    <a:pt x="1981" y="477"/>
                    <a:pt x="3660" y="376"/>
                    <a:pt x="5364" y="301"/>
                  </a:cubicBezTo>
                  <a:cubicBezTo>
                    <a:pt x="5565" y="301"/>
                    <a:pt x="5765" y="276"/>
                    <a:pt x="5966" y="276"/>
                  </a:cubicBezTo>
                  <a:close/>
                  <a:moveTo>
                    <a:pt x="6091" y="1"/>
                  </a:moveTo>
                  <a:lnTo>
                    <a:pt x="878" y="251"/>
                  </a:lnTo>
                  <a:cubicBezTo>
                    <a:pt x="628" y="251"/>
                    <a:pt x="377" y="276"/>
                    <a:pt x="151" y="276"/>
                  </a:cubicBezTo>
                  <a:cubicBezTo>
                    <a:pt x="126" y="276"/>
                    <a:pt x="101" y="301"/>
                    <a:pt x="76" y="301"/>
                  </a:cubicBezTo>
                  <a:cubicBezTo>
                    <a:pt x="26" y="326"/>
                    <a:pt x="1" y="376"/>
                    <a:pt x="1" y="427"/>
                  </a:cubicBezTo>
                  <a:cubicBezTo>
                    <a:pt x="1" y="1078"/>
                    <a:pt x="1" y="1830"/>
                    <a:pt x="201" y="2457"/>
                  </a:cubicBezTo>
                  <a:cubicBezTo>
                    <a:pt x="502" y="3359"/>
                    <a:pt x="1179" y="4161"/>
                    <a:pt x="2106" y="4437"/>
                  </a:cubicBezTo>
                  <a:cubicBezTo>
                    <a:pt x="2340" y="4503"/>
                    <a:pt x="2574" y="4526"/>
                    <a:pt x="2808" y="4526"/>
                  </a:cubicBezTo>
                  <a:cubicBezTo>
                    <a:pt x="2925" y="4526"/>
                    <a:pt x="3042" y="4520"/>
                    <a:pt x="3159" y="4512"/>
                  </a:cubicBezTo>
                  <a:cubicBezTo>
                    <a:pt x="3485" y="4512"/>
                    <a:pt x="3811" y="4512"/>
                    <a:pt x="4111" y="4437"/>
                  </a:cubicBezTo>
                  <a:cubicBezTo>
                    <a:pt x="5064" y="4236"/>
                    <a:pt x="5790" y="3484"/>
                    <a:pt x="6116" y="2582"/>
                  </a:cubicBezTo>
                  <a:cubicBezTo>
                    <a:pt x="6367" y="1805"/>
                    <a:pt x="6317" y="928"/>
                    <a:pt x="6217" y="126"/>
                  </a:cubicBezTo>
                  <a:cubicBezTo>
                    <a:pt x="6217" y="51"/>
                    <a:pt x="6166" y="1"/>
                    <a:pt x="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1452705" y="3526017"/>
              <a:ext cx="17478" cy="5865"/>
            </a:xfrm>
            <a:custGeom>
              <a:avLst/>
              <a:gdLst/>
              <a:ahLst/>
              <a:cxnLst/>
              <a:rect l="l" t="t" r="r" b="b"/>
              <a:pathLst>
                <a:path w="602" h="202" extrusionOk="0">
                  <a:moveTo>
                    <a:pt x="526" y="1"/>
                  </a:moveTo>
                  <a:lnTo>
                    <a:pt x="201" y="26"/>
                  </a:lnTo>
                  <a:lnTo>
                    <a:pt x="75" y="26"/>
                  </a:lnTo>
                  <a:cubicBezTo>
                    <a:pt x="50" y="26"/>
                    <a:pt x="0" y="76"/>
                    <a:pt x="0" y="126"/>
                  </a:cubicBezTo>
                  <a:cubicBezTo>
                    <a:pt x="0" y="151"/>
                    <a:pt x="50" y="201"/>
                    <a:pt x="100" y="201"/>
                  </a:cubicBezTo>
                  <a:lnTo>
                    <a:pt x="201" y="176"/>
                  </a:lnTo>
                  <a:lnTo>
                    <a:pt x="526" y="176"/>
                  </a:lnTo>
                  <a:cubicBezTo>
                    <a:pt x="577" y="176"/>
                    <a:pt x="602" y="126"/>
                    <a:pt x="602" y="76"/>
                  </a:cubicBezTo>
                  <a:cubicBezTo>
                    <a:pt x="602" y="51"/>
                    <a:pt x="552" y="1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1494889" y="3523113"/>
              <a:ext cx="33504" cy="6590"/>
            </a:xfrm>
            <a:custGeom>
              <a:avLst/>
              <a:gdLst/>
              <a:ahLst/>
              <a:cxnLst/>
              <a:rect l="l" t="t" r="r" b="b"/>
              <a:pathLst>
                <a:path w="1154" h="227" extrusionOk="0">
                  <a:moveTo>
                    <a:pt x="1078" y="1"/>
                  </a:moveTo>
                  <a:lnTo>
                    <a:pt x="76" y="51"/>
                  </a:lnTo>
                  <a:cubicBezTo>
                    <a:pt x="26" y="51"/>
                    <a:pt x="1" y="101"/>
                    <a:pt x="1" y="151"/>
                  </a:cubicBezTo>
                  <a:cubicBezTo>
                    <a:pt x="1" y="176"/>
                    <a:pt x="26" y="226"/>
                    <a:pt x="76" y="226"/>
                  </a:cubicBezTo>
                  <a:lnTo>
                    <a:pt x="1078" y="176"/>
                  </a:lnTo>
                  <a:cubicBezTo>
                    <a:pt x="1129" y="176"/>
                    <a:pt x="1154" y="126"/>
                    <a:pt x="1154" y="76"/>
                  </a:cubicBezTo>
                  <a:cubicBezTo>
                    <a:pt x="1154" y="51"/>
                    <a:pt x="1129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1553099" y="3520210"/>
              <a:ext cx="33504" cy="6561"/>
            </a:xfrm>
            <a:custGeom>
              <a:avLst/>
              <a:gdLst/>
              <a:ahLst/>
              <a:cxnLst/>
              <a:rect l="l" t="t" r="r" b="b"/>
              <a:pathLst>
                <a:path w="1154" h="226" extrusionOk="0">
                  <a:moveTo>
                    <a:pt x="1079" y="0"/>
                  </a:moveTo>
                  <a:lnTo>
                    <a:pt x="76" y="51"/>
                  </a:lnTo>
                  <a:cubicBezTo>
                    <a:pt x="26" y="76"/>
                    <a:pt x="1" y="101"/>
                    <a:pt x="1" y="151"/>
                  </a:cubicBezTo>
                  <a:cubicBezTo>
                    <a:pt x="1" y="201"/>
                    <a:pt x="26" y="226"/>
                    <a:pt x="76" y="226"/>
                  </a:cubicBezTo>
                  <a:lnTo>
                    <a:pt x="1079" y="176"/>
                  </a:lnTo>
                  <a:cubicBezTo>
                    <a:pt x="1129" y="176"/>
                    <a:pt x="1154" y="126"/>
                    <a:pt x="1154" y="101"/>
                  </a:cubicBezTo>
                  <a:cubicBezTo>
                    <a:pt x="1154" y="51"/>
                    <a:pt x="1129" y="0"/>
                    <a:pt x="1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1611309" y="3518759"/>
              <a:ext cx="17507" cy="5110"/>
            </a:xfrm>
            <a:custGeom>
              <a:avLst/>
              <a:gdLst/>
              <a:ahLst/>
              <a:cxnLst/>
              <a:rect l="l" t="t" r="r" b="b"/>
              <a:pathLst>
                <a:path w="603" h="176" extrusionOk="0">
                  <a:moveTo>
                    <a:pt x="76" y="0"/>
                  </a:moveTo>
                  <a:cubicBezTo>
                    <a:pt x="26" y="25"/>
                    <a:pt x="1" y="50"/>
                    <a:pt x="1" y="101"/>
                  </a:cubicBezTo>
                  <a:cubicBezTo>
                    <a:pt x="1" y="151"/>
                    <a:pt x="51" y="176"/>
                    <a:pt x="76" y="176"/>
                  </a:cubicBezTo>
                  <a:lnTo>
                    <a:pt x="477" y="151"/>
                  </a:lnTo>
                  <a:lnTo>
                    <a:pt x="527" y="151"/>
                  </a:lnTo>
                  <a:cubicBezTo>
                    <a:pt x="552" y="151"/>
                    <a:pt x="602" y="126"/>
                    <a:pt x="602" y="75"/>
                  </a:cubicBezTo>
                  <a:cubicBezTo>
                    <a:pt x="602" y="25"/>
                    <a:pt x="552" y="0"/>
                    <a:pt x="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1299152" y="3694115"/>
              <a:ext cx="501391" cy="32052"/>
            </a:xfrm>
            <a:custGeom>
              <a:avLst/>
              <a:gdLst/>
              <a:ahLst/>
              <a:cxnLst/>
              <a:rect l="l" t="t" r="r" b="b"/>
              <a:pathLst>
                <a:path w="17270" h="1104" extrusionOk="0">
                  <a:moveTo>
                    <a:pt x="17269" y="0"/>
                  </a:moveTo>
                  <a:lnTo>
                    <a:pt x="17269" y="0"/>
                  </a:lnTo>
                  <a:cubicBezTo>
                    <a:pt x="15389" y="76"/>
                    <a:pt x="13535" y="176"/>
                    <a:pt x="11680" y="276"/>
                  </a:cubicBezTo>
                  <a:cubicBezTo>
                    <a:pt x="8547" y="426"/>
                    <a:pt x="5414" y="577"/>
                    <a:pt x="2282" y="727"/>
                  </a:cubicBezTo>
                  <a:cubicBezTo>
                    <a:pt x="1630" y="752"/>
                    <a:pt x="953" y="802"/>
                    <a:pt x="277" y="827"/>
                  </a:cubicBezTo>
                  <a:lnTo>
                    <a:pt x="126" y="827"/>
                  </a:lnTo>
                  <a:cubicBezTo>
                    <a:pt x="51" y="827"/>
                    <a:pt x="26" y="878"/>
                    <a:pt x="1" y="928"/>
                  </a:cubicBezTo>
                  <a:cubicBezTo>
                    <a:pt x="1" y="953"/>
                    <a:pt x="1" y="978"/>
                    <a:pt x="1" y="1003"/>
                  </a:cubicBezTo>
                  <a:cubicBezTo>
                    <a:pt x="1" y="1053"/>
                    <a:pt x="51" y="1103"/>
                    <a:pt x="126" y="1103"/>
                  </a:cubicBezTo>
                  <a:lnTo>
                    <a:pt x="252" y="1103"/>
                  </a:lnTo>
                  <a:cubicBezTo>
                    <a:pt x="2181" y="1003"/>
                    <a:pt x="4111" y="903"/>
                    <a:pt x="6041" y="827"/>
                  </a:cubicBezTo>
                  <a:cubicBezTo>
                    <a:pt x="9174" y="652"/>
                    <a:pt x="12307" y="502"/>
                    <a:pt x="15440" y="351"/>
                  </a:cubicBezTo>
                  <a:cubicBezTo>
                    <a:pt x="16041" y="326"/>
                    <a:pt x="16618" y="301"/>
                    <a:pt x="17219" y="276"/>
                  </a:cubicBezTo>
                  <a:cubicBezTo>
                    <a:pt x="17219" y="251"/>
                    <a:pt x="17219" y="226"/>
                    <a:pt x="17219" y="226"/>
                  </a:cubicBezTo>
                  <a:cubicBezTo>
                    <a:pt x="17244" y="151"/>
                    <a:pt x="17244" y="76"/>
                    <a:pt x="17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1785940" y="3390580"/>
              <a:ext cx="203779" cy="387961"/>
            </a:xfrm>
            <a:custGeom>
              <a:avLst/>
              <a:gdLst/>
              <a:ahLst/>
              <a:cxnLst/>
              <a:rect l="l" t="t" r="r" b="b"/>
              <a:pathLst>
                <a:path w="7019" h="13363" extrusionOk="0">
                  <a:moveTo>
                    <a:pt x="5031" y="0"/>
                  </a:moveTo>
                  <a:cubicBezTo>
                    <a:pt x="1687" y="0"/>
                    <a:pt x="421" y="3105"/>
                    <a:pt x="1" y="4691"/>
                  </a:cubicBezTo>
                  <a:cubicBezTo>
                    <a:pt x="252" y="5217"/>
                    <a:pt x="427" y="5744"/>
                    <a:pt x="577" y="6295"/>
                  </a:cubicBezTo>
                  <a:cubicBezTo>
                    <a:pt x="928" y="7699"/>
                    <a:pt x="953" y="9177"/>
                    <a:pt x="728" y="10631"/>
                  </a:cubicBezTo>
                  <a:cubicBezTo>
                    <a:pt x="728" y="10631"/>
                    <a:pt x="728" y="10631"/>
                    <a:pt x="728" y="10656"/>
                  </a:cubicBezTo>
                  <a:cubicBezTo>
                    <a:pt x="878" y="10756"/>
                    <a:pt x="1028" y="10856"/>
                    <a:pt x="1154" y="10957"/>
                  </a:cubicBezTo>
                  <a:cubicBezTo>
                    <a:pt x="2307" y="11759"/>
                    <a:pt x="3435" y="12561"/>
                    <a:pt x="4587" y="13363"/>
                  </a:cubicBezTo>
                  <a:cubicBezTo>
                    <a:pt x="5039" y="12686"/>
                    <a:pt x="5465" y="11959"/>
                    <a:pt x="5790" y="11207"/>
                  </a:cubicBezTo>
                  <a:cubicBezTo>
                    <a:pt x="6317" y="10054"/>
                    <a:pt x="6592" y="8801"/>
                    <a:pt x="6768" y="7573"/>
                  </a:cubicBezTo>
                  <a:cubicBezTo>
                    <a:pt x="7018" y="5794"/>
                    <a:pt x="6993" y="3964"/>
                    <a:pt x="6567" y="2235"/>
                  </a:cubicBezTo>
                  <a:cubicBezTo>
                    <a:pt x="6392" y="1483"/>
                    <a:pt x="6141" y="756"/>
                    <a:pt x="5815" y="54"/>
                  </a:cubicBezTo>
                  <a:cubicBezTo>
                    <a:pt x="5542" y="18"/>
                    <a:pt x="5280" y="0"/>
                    <a:pt x="5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1873995" y="3825080"/>
              <a:ext cx="8768" cy="6590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" y="1"/>
                  </a:moveTo>
                  <a:cubicBezTo>
                    <a:pt x="8" y="9"/>
                    <a:pt x="16" y="14"/>
                    <a:pt x="24" y="19"/>
                  </a:cubicBezTo>
                  <a:lnTo>
                    <a:pt x="24" y="19"/>
                  </a:lnTo>
                  <a:cubicBezTo>
                    <a:pt x="16" y="13"/>
                    <a:pt x="8" y="7"/>
                    <a:pt x="1" y="1"/>
                  </a:cubicBezTo>
                  <a:close/>
                  <a:moveTo>
                    <a:pt x="24" y="19"/>
                  </a:moveTo>
                  <a:cubicBezTo>
                    <a:pt x="117" y="88"/>
                    <a:pt x="209" y="157"/>
                    <a:pt x="301" y="226"/>
                  </a:cubicBezTo>
                  <a:cubicBezTo>
                    <a:pt x="226" y="151"/>
                    <a:pt x="151" y="101"/>
                    <a:pt x="76" y="51"/>
                  </a:cubicBezTo>
                  <a:cubicBezTo>
                    <a:pt x="59" y="34"/>
                    <a:pt x="41" y="28"/>
                    <a:pt x="24" y="1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1621500" y="3090907"/>
              <a:ext cx="376958" cy="740764"/>
            </a:xfrm>
            <a:custGeom>
              <a:avLst/>
              <a:gdLst/>
              <a:ahLst/>
              <a:cxnLst/>
              <a:rect l="l" t="t" r="r" b="b"/>
              <a:pathLst>
                <a:path w="12984" h="25515" extrusionOk="0">
                  <a:moveTo>
                    <a:pt x="1" y="0"/>
                  </a:moveTo>
                  <a:cubicBezTo>
                    <a:pt x="51" y="101"/>
                    <a:pt x="101" y="201"/>
                    <a:pt x="126" y="326"/>
                  </a:cubicBezTo>
                  <a:cubicBezTo>
                    <a:pt x="878" y="502"/>
                    <a:pt x="1580" y="802"/>
                    <a:pt x="2256" y="1178"/>
                  </a:cubicBezTo>
                  <a:cubicBezTo>
                    <a:pt x="2256" y="1153"/>
                    <a:pt x="2281" y="1128"/>
                    <a:pt x="2281" y="1103"/>
                  </a:cubicBezTo>
                  <a:cubicBezTo>
                    <a:pt x="2281" y="1047"/>
                    <a:pt x="2352" y="1019"/>
                    <a:pt x="2419" y="1019"/>
                  </a:cubicBezTo>
                  <a:cubicBezTo>
                    <a:pt x="2441" y="1019"/>
                    <a:pt x="2463" y="1022"/>
                    <a:pt x="2482" y="1028"/>
                  </a:cubicBezTo>
                  <a:cubicBezTo>
                    <a:pt x="2833" y="1228"/>
                    <a:pt x="3184" y="1429"/>
                    <a:pt x="3510" y="1654"/>
                  </a:cubicBezTo>
                  <a:cubicBezTo>
                    <a:pt x="3760" y="1830"/>
                    <a:pt x="4011" y="2005"/>
                    <a:pt x="4261" y="2181"/>
                  </a:cubicBezTo>
                  <a:cubicBezTo>
                    <a:pt x="4312" y="2231"/>
                    <a:pt x="4337" y="2281"/>
                    <a:pt x="4312" y="2331"/>
                  </a:cubicBezTo>
                  <a:cubicBezTo>
                    <a:pt x="4312" y="2381"/>
                    <a:pt x="4312" y="2431"/>
                    <a:pt x="4286" y="2482"/>
                  </a:cubicBezTo>
                  <a:cubicBezTo>
                    <a:pt x="4487" y="2607"/>
                    <a:pt x="4662" y="2757"/>
                    <a:pt x="4838" y="2883"/>
                  </a:cubicBezTo>
                  <a:cubicBezTo>
                    <a:pt x="6692" y="4261"/>
                    <a:pt x="8447" y="5840"/>
                    <a:pt x="9850" y="7670"/>
                  </a:cubicBezTo>
                  <a:cubicBezTo>
                    <a:pt x="10502" y="8522"/>
                    <a:pt x="11053" y="9424"/>
                    <a:pt x="11479" y="10376"/>
                  </a:cubicBezTo>
                  <a:cubicBezTo>
                    <a:pt x="11805" y="11078"/>
                    <a:pt x="12056" y="11805"/>
                    <a:pt x="12231" y="12557"/>
                  </a:cubicBezTo>
                  <a:cubicBezTo>
                    <a:pt x="12657" y="14286"/>
                    <a:pt x="12682" y="16116"/>
                    <a:pt x="12432" y="17895"/>
                  </a:cubicBezTo>
                  <a:cubicBezTo>
                    <a:pt x="12256" y="19123"/>
                    <a:pt x="11981" y="20376"/>
                    <a:pt x="11454" y="21529"/>
                  </a:cubicBezTo>
                  <a:cubicBezTo>
                    <a:pt x="11129" y="22281"/>
                    <a:pt x="10703" y="23008"/>
                    <a:pt x="10251" y="23685"/>
                  </a:cubicBezTo>
                  <a:cubicBezTo>
                    <a:pt x="10276" y="23710"/>
                    <a:pt x="10302" y="23735"/>
                    <a:pt x="10352" y="23760"/>
                  </a:cubicBezTo>
                  <a:cubicBezTo>
                    <a:pt x="10402" y="23810"/>
                    <a:pt x="10427" y="23885"/>
                    <a:pt x="10402" y="23935"/>
                  </a:cubicBezTo>
                  <a:cubicBezTo>
                    <a:pt x="10396" y="23944"/>
                    <a:pt x="10390" y="23953"/>
                    <a:pt x="10384" y="23962"/>
                  </a:cubicBezTo>
                  <a:lnTo>
                    <a:pt x="10384" y="23962"/>
                  </a:lnTo>
                  <a:cubicBezTo>
                    <a:pt x="10782" y="23393"/>
                    <a:pt x="11145" y="22800"/>
                    <a:pt x="11454" y="22181"/>
                  </a:cubicBezTo>
                  <a:cubicBezTo>
                    <a:pt x="11931" y="21229"/>
                    <a:pt x="12256" y="20226"/>
                    <a:pt x="12457" y="19173"/>
                  </a:cubicBezTo>
                  <a:cubicBezTo>
                    <a:pt x="12482" y="19073"/>
                    <a:pt x="12507" y="18973"/>
                    <a:pt x="12532" y="18873"/>
                  </a:cubicBezTo>
                  <a:cubicBezTo>
                    <a:pt x="12532" y="18823"/>
                    <a:pt x="12557" y="18747"/>
                    <a:pt x="12557" y="18697"/>
                  </a:cubicBezTo>
                  <a:cubicBezTo>
                    <a:pt x="12883" y="16868"/>
                    <a:pt x="12983" y="15013"/>
                    <a:pt x="12657" y="13183"/>
                  </a:cubicBezTo>
                  <a:cubicBezTo>
                    <a:pt x="12582" y="12707"/>
                    <a:pt x="12457" y="12256"/>
                    <a:pt x="12307" y="11805"/>
                  </a:cubicBezTo>
                  <a:cubicBezTo>
                    <a:pt x="12256" y="11604"/>
                    <a:pt x="12181" y="11429"/>
                    <a:pt x="12131" y="11228"/>
                  </a:cubicBezTo>
                  <a:cubicBezTo>
                    <a:pt x="11730" y="10176"/>
                    <a:pt x="11204" y="9173"/>
                    <a:pt x="10577" y="8246"/>
                  </a:cubicBezTo>
                  <a:cubicBezTo>
                    <a:pt x="10527" y="8171"/>
                    <a:pt x="10477" y="8096"/>
                    <a:pt x="10427" y="8020"/>
                  </a:cubicBezTo>
                  <a:cubicBezTo>
                    <a:pt x="9149" y="6216"/>
                    <a:pt x="7520" y="4662"/>
                    <a:pt x="5815" y="3284"/>
                  </a:cubicBezTo>
                  <a:cubicBezTo>
                    <a:pt x="4963" y="2607"/>
                    <a:pt x="4086" y="1930"/>
                    <a:pt x="3134" y="1354"/>
                  </a:cubicBezTo>
                  <a:cubicBezTo>
                    <a:pt x="2156" y="752"/>
                    <a:pt x="1129" y="276"/>
                    <a:pt x="1" y="0"/>
                  </a:cubicBezTo>
                  <a:close/>
                  <a:moveTo>
                    <a:pt x="10384" y="23962"/>
                  </a:moveTo>
                  <a:cubicBezTo>
                    <a:pt x="10078" y="24399"/>
                    <a:pt x="9751" y="24822"/>
                    <a:pt x="9410" y="25233"/>
                  </a:cubicBezTo>
                  <a:lnTo>
                    <a:pt x="9410" y="25233"/>
                  </a:lnTo>
                  <a:cubicBezTo>
                    <a:pt x="9749" y="24826"/>
                    <a:pt x="10082" y="24402"/>
                    <a:pt x="10384" y="23962"/>
                  </a:cubicBezTo>
                  <a:close/>
                  <a:moveTo>
                    <a:pt x="9410" y="25233"/>
                  </a:moveTo>
                  <a:cubicBezTo>
                    <a:pt x="9331" y="25328"/>
                    <a:pt x="9253" y="25421"/>
                    <a:pt x="9174" y="25514"/>
                  </a:cubicBezTo>
                  <a:cubicBezTo>
                    <a:pt x="9253" y="25421"/>
                    <a:pt x="9332" y="25328"/>
                    <a:pt x="9410" y="252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1796130" y="3710838"/>
              <a:ext cx="1481" cy="804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51" y="1"/>
                  </a:moveTo>
                  <a:cubicBezTo>
                    <a:pt x="26" y="76"/>
                    <a:pt x="1" y="176"/>
                    <a:pt x="1" y="277"/>
                  </a:cubicBezTo>
                  <a:cubicBezTo>
                    <a:pt x="26" y="176"/>
                    <a:pt x="26" y="76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1786666" y="3753051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cubicBezTo>
                    <a:pt x="1" y="51"/>
                    <a:pt x="1" y="26"/>
                    <a:pt x="1" y="0"/>
                  </a:cubicBezTo>
                  <a:cubicBezTo>
                    <a:pt x="1" y="26"/>
                    <a:pt x="1" y="51"/>
                    <a:pt x="1" y="7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1789598" y="3721028"/>
              <a:ext cx="5836" cy="22587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1"/>
                  </a:moveTo>
                  <a:cubicBezTo>
                    <a:pt x="183" y="87"/>
                    <a:pt x="163" y="176"/>
                    <a:pt x="141" y="266"/>
                  </a:cubicBezTo>
                  <a:lnTo>
                    <a:pt x="141" y="266"/>
                  </a:lnTo>
                  <a:cubicBezTo>
                    <a:pt x="166" y="173"/>
                    <a:pt x="187" y="83"/>
                    <a:pt x="201" y="1"/>
                  </a:cubicBezTo>
                  <a:close/>
                  <a:moveTo>
                    <a:pt x="141" y="266"/>
                  </a:moveTo>
                  <a:cubicBezTo>
                    <a:pt x="121" y="343"/>
                    <a:pt x="98" y="423"/>
                    <a:pt x="75" y="502"/>
                  </a:cubicBezTo>
                  <a:cubicBezTo>
                    <a:pt x="50" y="577"/>
                    <a:pt x="25" y="677"/>
                    <a:pt x="0" y="778"/>
                  </a:cubicBezTo>
                  <a:cubicBezTo>
                    <a:pt x="50" y="613"/>
                    <a:pt x="99" y="438"/>
                    <a:pt x="141" y="26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1759752" y="3490916"/>
              <a:ext cx="53884" cy="209760"/>
            </a:xfrm>
            <a:custGeom>
              <a:avLst/>
              <a:gdLst/>
              <a:ahLst/>
              <a:cxnLst/>
              <a:rect l="l" t="t" r="r" b="b"/>
              <a:pathLst>
                <a:path w="1856" h="7225" extrusionOk="0">
                  <a:moveTo>
                    <a:pt x="157" y="1"/>
                  </a:moveTo>
                  <a:cubicBezTo>
                    <a:pt x="101" y="1"/>
                    <a:pt x="41" y="37"/>
                    <a:pt x="26" y="82"/>
                  </a:cubicBezTo>
                  <a:cubicBezTo>
                    <a:pt x="1" y="107"/>
                    <a:pt x="1" y="157"/>
                    <a:pt x="26" y="207"/>
                  </a:cubicBezTo>
                  <a:cubicBezTo>
                    <a:pt x="51" y="232"/>
                    <a:pt x="51" y="258"/>
                    <a:pt x="76" y="283"/>
                  </a:cubicBezTo>
                  <a:cubicBezTo>
                    <a:pt x="176" y="458"/>
                    <a:pt x="276" y="633"/>
                    <a:pt x="377" y="809"/>
                  </a:cubicBezTo>
                  <a:cubicBezTo>
                    <a:pt x="677" y="1360"/>
                    <a:pt x="928" y="1962"/>
                    <a:pt x="1103" y="2563"/>
                  </a:cubicBezTo>
                  <a:cubicBezTo>
                    <a:pt x="1229" y="2939"/>
                    <a:pt x="1304" y="3340"/>
                    <a:pt x="1379" y="3716"/>
                  </a:cubicBezTo>
                  <a:cubicBezTo>
                    <a:pt x="1454" y="4268"/>
                    <a:pt x="1504" y="4794"/>
                    <a:pt x="1504" y="5345"/>
                  </a:cubicBezTo>
                  <a:cubicBezTo>
                    <a:pt x="1504" y="5646"/>
                    <a:pt x="1504" y="5947"/>
                    <a:pt x="1479" y="6248"/>
                  </a:cubicBezTo>
                  <a:cubicBezTo>
                    <a:pt x="1454" y="6498"/>
                    <a:pt x="1429" y="6749"/>
                    <a:pt x="1404" y="6999"/>
                  </a:cubicBezTo>
                  <a:cubicBezTo>
                    <a:pt x="1379" y="7075"/>
                    <a:pt x="1379" y="7150"/>
                    <a:pt x="1354" y="7225"/>
                  </a:cubicBezTo>
                  <a:cubicBezTo>
                    <a:pt x="1379" y="7175"/>
                    <a:pt x="1404" y="7125"/>
                    <a:pt x="1454" y="7125"/>
                  </a:cubicBezTo>
                  <a:cubicBezTo>
                    <a:pt x="1465" y="7114"/>
                    <a:pt x="1479" y="7108"/>
                    <a:pt x="1495" y="7108"/>
                  </a:cubicBezTo>
                  <a:cubicBezTo>
                    <a:pt x="1517" y="7108"/>
                    <a:pt x="1540" y="7120"/>
                    <a:pt x="1555" y="7150"/>
                  </a:cubicBezTo>
                  <a:cubicBezTo>
                    <a:pt x="1580" y="7150"/>
                    <a:pt x="1605" y="7175"/>
                    <a:pt x="1630" y="7200"/>
                  </a:cubicBezTo>
                  <a:cubicBezTo>
                    <a:pt x="1630" y="7175"/>
                    <a:pt x="1630" y="7175"/>
                    <a:pt x="1630" y="7175"/>
                  </a:cubicBezTo>
                  <a:cubicBezTo>
                    <a:pt x="1855" y="5721"/>
                    <a:pt x="1830" y="4243"/>
                    <a:pt x="1479" y="2839"/>
                  </a:cubicBezTo>
                  <a:cubicBezTo>
                    <a:pt x="1329" y="2288"/>
                    <a:pt x="1154" y="1761"/>
                    <a:pt x="903" y="1235"/>
                  </a:cubicBezTo>
                  <a:cubicBezTo>
                    <a:pt x="727" y="834"/>
                    <a:pt x="502" y="458"/>
                    <a:pt x="276" y="82"/>
                  </a:cubicBezTo>
                  <a:cubicBezTo>
                    <a:pt x="276" y="82"/>
                    <a:pt x="251" y="82"/>
                    <a:pt x="251" y="57"/>
                  </a:cubicBezTo>
                  <a:cubicBezTo>
                    <a:pt x="231" y="17"/>
                    <a:pt x="195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1794679" y="3708660"/>
              <a:ext cx="119353" cy="114998"/>
            </a:xfrm>
            <a:custGeom>
              <a:avLst/>
              <a:gdLst/>
              <a:ahLst/>
              <a:cxnLst/>
              <a:rect l="l" t="t" r="r" b="b"/>
              <a:pathLst>
                <a:path w="4111" h="3961" extrusionOk="0">
                  <a:moveTo>
                    <a:pt x="377" y="1"/>
                  </a:moveTo>
                  <a:cubicBezTo>
                    <a:pt x="301" y="502"/>
                    <a:pt x="176" y="1028"/>
                    <a:pt x="1" y="1529"/>
                  </a:cubicBezTo>
                  <a:cubicBezTo>
                    <a:pt x="126" y="1630"/>
                    <a:pt x="251" y="1705"/>
                    <a:pt x="352" y="1805"/>
                  </a:cubicBezTo>
                  <a:lnTo>
                    <a:pt x="3108" y="3961"/>
                  </a:lnTo>
                  <a:cubicBezTo>
                    <a:pt x="3459" y="3535"/>
                    <a:pt x="3810" y="3083"/>
                    <a:pt x="4111" y="2632"/>
                  </a:cubicBezTo>
                  <a:cubicBezTo>
                    <a:pt x="3986" y="2532"/>
                    <a:pt x="3860" y="2457"/>
                    <a:pt x="3735" y="2357"/>
                  </a:cubicBezTo>
                  <a:cubicBezTo>
                    <a:pt x="2632" y="1580"/>
                    <a:pt x="1504" y="778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1786666" y="3697279"/>
              <a:ext cx="137556" cy="135117"/>
            </a:xfrm>
            <a:custGeom>
              <a:avLst/>
              <a:gdLst/>
              <a:ahLst/>
              <a:cxnLst/>
              <a:rect l="l" t="t" r="r" b="b"/>
              <a:pathLst>
                <a:path w="4738" h="4654" extrusionOk="0">
                  <a:moveTo>
                    <a:pt x="653" y="393"/>
                  </a:moveTo>
                  <a:cubicBezTo>
                    <a:pt x="1780" y="1170"/>
                    <a:pt x="2908" y="1972"/>
                    <a:pt x="4011" y="2749"/>
                  </a:cubicBezTo>
                  <a:cubicBezTo>
                    <a:pt x="4136" y="2849"/>
                    <a:pt x="4262" y="2924"/>
                    <a:pt x="4387" y="3024"/>
                  </a:cubicBezTo>
                  <a:cubicBezTo>
                    <a:pt x="4086" y="3475"/>
                    <a:pt x="3735" y="3927"/>
                    <a:pt x="3359" y="4353"/>
                  </a:cubicBezTo>
                  <a:cubicBezTo>
                    <a:pt x="2457" y="3626"/>
                    <a:pt x="1555" y="2899"/>
                    <a:pt x="628" y="2197"/>
                  </a:cubicBezTo>
                  <a:cubicBezTo>
                    <a:pt x="527" y="2097"/>
                    <a:pt x="402" y="2022"/>
                    <a:pt x="277" y="1921"/>
                  </a:cubicBezTo>
                  <a:cubicBezTo>
                    <a:pt x="452" y="1420"/>
                    <a:pt x="577" y="894"/>
                    <a:pt x="653" y="393"/>
                  </a:cubicBezTo>
                  <a:close/>
                  <a:moveTo>
                    <a:pt x="568" y="0"/>
                  </a:moveTo>
                  <a:cubicBezTo>
                    <a:pt x="552" y="0"/>
                    <a:pt x="538" y="6"/>
                    <a:pt x="527" y="17"/>
                  </a:cubicBezTo>
                  <a:cubicBezTo>
                    <a:pt x="477" y="17"/>
                    <a:pt x="452" y="67"/>
                    <a:pt x="427" y="117"/>
                  </a:cubicBezTo>
                  <a:cubicBezTo>
                    <a:pt x="427" y="117"/>
                    <a:pt x="427" y="142"/>
                    <a:pt x="427" y="167"/>
                  </a:cubicBezTo>
                  <a:cubicBezTo>
                    <a:pt x="402" y="267"/>
                    <a:pt x="402" y="368"/>
                    <a:pt x="377" y="468"/>
                  </a:cubicBezTo>
                  <a:cubicBezTo>
                    <a:pt x="352" y="543"/>
                    <a:pt x="327" y="643"/>
                    <a:pt x="327" y="744"/>
                  </a:cubicBezTo>
                  <a:cubicBezTo>
                    <a:pt x="327" y="769"/>
                    <a:pt x="302" y="794"/>
                    <a:pt x="302" y="819"/>
                  </a:cubicBezTo>
                  <a:cubicBezTo>
                    <a:pt x="252" y="1069"/>
                    <a:pt x="176" y="1345"/>
                    <a:pt x="101" y="1596"/>
                  </a:cubicBezTo>
                  <a:cubicBezTo>
                    <a:pt x="76" y="1721"/>
                    <a:pt x="26" y="1821"/>
                    <a:pt x="1" y="1921"/>
                  </a:cubicBezTo>
                  <a:cubicBezTo>
                    <a:pt x="1" y="1947"/>
                    <a:pt x="1" y="1972"/>
                    <a:pt x="1" y="1997"/>
                  </a:cubicBezTo>
                  <a:cubicBezTo>
                    <a:pt x="1" y="2022"/>
                    <a:pt x="1" y="2047"/>
                    <a:pt x="26" y="2072"/>
                  </a:cubicBezTo>
                  <a:lnTo>
                    <a:pt x="352" y="2322"/>
                  </a:lnTo>
                  <a:cubicBezTo>
                    <a:pt x="402" y="2373"/>
                    <a:pt x="477" y="2398"/>
                    <a:pt x="527" y="2448"/>
                  </a:cubicBezTo>
                  <a:cubicBezTo>
                    <a:pt x="628" y="2523"/>
                    <a:pt x="728" y="2623"/>
                    <a:pt x="828" y="2698"/>
                  </a:cubicBezTo>
                  <a:cubicBezTo>
                    <a:pt x="1505" y="3225"/>
                    <a:pt x="2181" y="3751"/>
                    <a:pt x="2858" y="4277"/>
                  </a:cubicBezTo>
                  <a:cubicBezTo>
                    <a:pt x="2858" y="4277"/>
                    <a:pt x="2883" y="4302"/>
                    <a:pt x="2883" y="4302"/>
                  </a:cubicBezTo>
                  <a:cubicBezTo>
                    <a:pt x="2933" y="4328"/>
                    <a:pt x="2983" y="4378"/>
                    <a:pt x="3009" y="4403"/>
                  </a:cubicBezTo>
                  <a:cubicBezTo>
                    <a:pt x="3109" y="4478"/>
                    <a:pt x="3209" y="4553"/>
                    <a:pt x="3309" y="4628"/>
                  </a:cubicBezTo>
                  <a:cubicBezTo>
                    <a:pt x="3334" y="4653"/>
                    <a:pt x="3359" y="4653"/>
                    <a:pt x="3384" y="4653"/>
                  </a:cubicBezTo>
                  <a:cubicBezTo>
                    <a:pt x="3435" y="4653"/>
                    <a:pt x="3460" y="4653"/>
                    <a:pt x="3485" y="4628"/>
                  </a:cubicBezTo>
                  <a:cubicBezTo>
                    <a:pt x="3911" y="4127"/>
                    <a:pt x="4337" y="3601"/>
                    <a:pt x="4713" y="3049"/>
                  </a:cubicBezTo>
                  <a:cubicBezTo>
                    <a:pt x="4738" y="2999"/>
                    <a:pt x="4713" y="2924"/>
                    <a:pt x="4663" y="2874"/>
                  </a:cubicBezTo>
                  <a:cubicBezTo>
                    <a:pt x="4613" y="2849"/>
                    <a:pt x="4587" y="2824"/>
                    <a:pt x="4562" y="2799"/>
                  </a:cubicBezTo>
                  <a:cubicBezTo>
                    <a:pt x="3410" y="1997"/>
                    <a:pt x="2282" y="1195"/>
                    <a:pt x="1129" y="393"/>
                  </a:cubicBezTo>
                  <a:cubicBezTo>
                    <a:pt x="1003" y="292"/>
                    <a:pt x="853" y="192"/>
                    <a:pt x="703" y="92"/>
                  </a:cubicBezTo>
                  <a:cubicBezTo>
                    <a:pt x="678" y="67"/>
                    <a:pt x="653" y="42"/>
                    <a:pt x="628" y="42"/>
                  </a:cubicBezTo>
                  <a:cubicBezTo>
                    <a:pt x="613" y="12"/>
                    <a:pt x="590" y="0"/>
                    <a:pt x="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1378469" y="3121449"/>
              <a:ext cx="59691" cy="340580"/>
            </a:xfrm>
            <a:custGeom>
              <a:avLst/>
              <a:gdLst/>
              <a:ahLst/>
              <a:cxnLst/>
              <a:rect l="l" t="t" r="r" b="b"/>
              <a:pathLst>
                <a:path w="2056" h="11731" extrusionOk="0">
                  <a:moveTo>
                    <a:pt x="1179" y="10227"/>
                  </a:moveTo>
                  <a:cubicBezTo>
                    <a:pt x="1379" y="10227"/>
                    <a:pt x="1555" y="10452"/>
                    <a:pt x="1555" y="10753"/>
                  </a:cubicBezTo>
                  <a:cubicBezTo>
                    <a:pt x="1580" y="11054"/>
                    <a:pt x="1429" y="11304"/>
                    <a:pt x="1229" y="11304"/>
                  </a:cubicBezTo>
                  <a:cubicBezTo>
                    <a:pt x="1220" y="11305"/>
                    <a:pt x="1210" y="11306"/>
                    <a:pt x="1201" y="11306"/>
                  </a:cubicBezTo>
                  <a:cubicBezTo>
                    <a:pt x="1012" y="11306"/>
                    <a:pt x="852" y="11065"/>
                    <a:pt x="828" y="10778"/>
                  </a:cubicBezTo>
                  <a:cubicBezTo>
                    <a:pt x="828" y="10477"/>
                    <a:pt x="978" y="10227"/>
                    <a:pt x="1179" y="10227"/>
                  </a:cubicBezTo>
                  <a:close/>
                  <a:moveTo>
                    <a:pt x="1479" y="1"/>
                  </a:moveTo>
                  <a:cubicBezTo>
                    <a:pt x="1129" y="227"/>
                    <a:pt x="778" y="477"/>
                    <a:pt x="452" y="753"/>
                  </a:cubicBezTo>
                  <a:cubicBezTo>
                    <a:pt x="652" y="1129"/>
                    <a:pt x="728" y="1580"/>
                    <a:pt x="527" y="1956"/>
                  </a:cubicBezTo>
                  <a:cubicBezTo>
                    <a:pt x="402" y="2156"/>
                    <a:pt x="201" y="2307"/>
                    <a:pt x="1" y="2382"/>
                  </a:cubicBezTo>
                  <a:lnTo>
                    <a:pt x="251" y="7770"/>
                  </a:lnTo>
                  <a:cubicBezTo>
                    <a:pt x="327" y="9099"/>
                    <a:pt x="402" y="10402"/>
                    <a:pt x="452" y="11730"/>
                  </a:cubicBezTo>
                  <a:cubicBezTo>
                    <a:pt x="978" y="11705"/>
                    <a:pt x="1530" y="11680"/>
                    <a:pt x="2056" y="11655"/>
                  </a:cubicBezTo>
                  <a:cubicBezTo>
                    <a:pt x="2031" y="11204"/>
                    <a:pt x="2006" y="10753"/>
                    <a:pt x="1981" y="10302"/>
                  </a:cubicBezTo>
                  <a:lnTo>
                    <a:pt x="1680" y="3836"/>
                  </a:lnTo>
                  <a:cubicBezTo>
                    <a:pt x="1605" y="2557"/>
                    <a:pt x="1555" y="1279"/>
                    <a:pt x="1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1371211" y="3110242"/>
              <a:ext cx="74962" cy="359800"/>
            </a:xfrm>
            <a:custGeom>
              <a:avLst/>
              <a:gdLst/>
              <a:ahLst/>
              <a:cxnLst/>
              <a:rect l="l" t="t" r="r" b="b"/>
              <a:pathLst>
                <a:path w="2582" h="12393" extrusionOk="0">
                  <a:moveTo>
                    <a:pt x="1849" y="1"/>
                  </a:moveTo>
                  <a:cubicBezTo>
                    <a:pt x="1834" y="1"/>
                    <a:pt x="1819" y="4"/>
                    <a:pt x="1805" y="11"/>
                  </a:cubicBezTo>
                  <a:cubicBezTo>
                    <a:pt x="1805" y="36"/>
                    <a:pt x="1780" y="36"/>
                    <a:pt x="1780" y="36"/>
                  </a:cubicBezTo>
                  <a:lnTo>
                    <a:pt x="1755" y="36"/>
                  </a:lnTo>
                  <a:cubicBezTo>
                    <a:pt x="1404" y="262"/>
                    <a:pt x="1078" y="487"/>
                    <a:pt x="777" y="738"/>
                  </a:cubicBezTo>
                  <a:cubicBezTo>
                    <a:pt x="702" y="788"/>
                    <a:pt x="627" y="863"/>
                    <a:pt x="551" y="913"/>
                  </a:cubicBezTo>
                  <a:cubicBezTo>
                    <a:pt x="627" y="988"/>
                    <a:pt x="652" y="1064"/>
                    <a:pt x="702" y="1139"/>
                  </a:cubicBezTo>
                  <a:cubicBezTo>
                    <a:pt x="1028" y="863"/>
                    <a:pt x="1379" y="613"/>
                    <a:pt x="1729" y="387"/>
                  </a:cubicBezTo>
                  <a:cubicBezTo>
                    <a:pt x="1805" y="1665"/>
                    <a:pt x="1855" y="2943"/>
                    <a:pt x="1930" y="4222"/>
                  </a:cubicBezTo>
                  <a:lnTo>
                    <a:pt x="2231" y="10688"/>
                  </a:lnTo>
                  <a:cubicBezTo>
                    <a:pt x="2256" y="11139"/>
                    <a:pt x="2281" y="11590"/>
                    <a:pt x="2306" y="12041"/>
                  </a:cubicBezTo>
                  <a:cubicBezTo>
                    <a:pt x="1780" y="12066"/>
                    <a:pt x="1228" y="12091"/>
                    <a:pt x="702" y="12116"/>
                  </a:cubicBezTo>
                  <a:cubicBezTo>
                    <a:pt x="652" y="10788"/>
                    <a:pt x="577" y="9485"/>
                    <a:pt x="501" y="8156"/>
                  </a:cubicBezTo>
                  <a:lnTo>
                    <a:pt x="251" y="2768"/>
                  </a:lnTo>
                  <a:cubicBezTo>
                    <a:pt x="176" y="2768"/>
                    <a:pt x="100" y="2793"/>
                    <a:pt x="25" y="2793"/>
                  </a:cubicBezTo>
                  <a:cubicBezTo>
                    <a:pt x="25" y="2843"/>
                    <a:pt x="0" y="2918"/>
                    <a:pt x="0" y="2968"/>
                  </a:cubicBezTo>
                  <a:cubicBezTo>
                    <a:pt x="0" y="3395"/>
                    <a:pt x="25" y="3821"/>
                    <a:pt x="50" y="4247"/>
                  </a:cubicBezTo>
                  <a:cubicBezTo>
                    <a:pt x="75" y="4598"/>
                    <a:pt x="75" y="4923"/>
                    <a:pt x="100" y="5249"/>
                  </a:cubicBezTo>
                  <a:lnTo>
                    <a:pt x="301" y="9485"/>
                  </a:lnTo>
                  <a:cubicBezTo>
                    <a:pt x="301" y="9560"/>
                    <a:pt x="326" y="9660"/>
                    <a:pt x="326" y="9735"/>
                  </a:cubicBezTo>
                  <a:cubicBezTo>
                    <a:pt x="326" y="10061"/>
                    <a:pt x="351" y="10362"/>
                    <a:pt x="376" y="10688"/>
                  </a:cubicBezTo>
                  <a:cubicBezTo>
                    <a:pt x="401" y="11214"/>
                    <a:pt x="426" y="11740"/>
                    <a:pt x="451" y="12267"/>
                  </a:cubicBezTo>
                  <a:cubicBezTo>
                    <a:pt x="451" y="12317"/>
                    <a:pt x="501" y="12392"/>
                    <a:pt x="577" y="12392"/>
                  </a:cubicBezTo>
                  <a:cubicBezTo>
                    <a:pt x="1203" y="12367"/>
                    <a:pt x="1830" y="12342"/>
                    <a:pt x="2456" y="12292"/>
                  </a:cubicBezTo>
                  <a:cubicBezTo>
                    <a:pt x="2506" y="12292"/>
                    <a:pt x="2582" y="12242"/>
                    <a:pt x="2582" y="12167"/>
                  </a:cubicBezTo>
                  <a:cubicBezTo>
                    <a:pt x="2531" y="11314"/>
                    <a:pt x="2506" y="10487"/>
                    <a:pt x="2456" y="9635"/>
                  </a:cubicBezTo>
                  <a:cubicBezTo>
                    <a:pt x="2456" y="9560"/>
                    <a:pt x="2456" y="9460"/>
                    <a:pt x="2456" y="9359"/>
                  </a:cubicBezTo>
                  <a:cubicBezTo>
                    <a:pt x="2431" y="8933"/>
                    <a:pt x="2406" y="8507"/>
                    <a:pt x="2381" y="8106"/>
                  </a:cubicBezTo>
                  <a:cubicBezTo>
                    <a:pt x="2281" y="5951"/>
                    <a:pt x="2181" y="3796"/>
                    <a:pt x="2055" y="1640"/>
                  </a:cubicBezTo>
                  <a:cubicBezTo>
                    <a:pt x="2055" y="1490"/>
                    <a:pt x="2055" y="1364"/>
                    <a:pt x="2055" y="1214"/>
                  </a:cubicBezTo>
                  <a:cubicBezTo>
                    <a:pt x="2030" y="863"/>
                    <a:pt x="2005" y="512"/>
                    <a:pt x="2005" y="161"/>
                  </a:cubicBezTo>
                  <a:cubicBezTo>
                    <a:pt x="1980" y="161"/>
                    <a:pt x="1980" y="136"/>
                    <a:pt x="1980" y="136"/>
                  </a:cubicBezTo>
                  <a:cubicBezTo>
                    <a:pt x="1980" y="86"/>
                    <a:pt x="1980" y="61"/>
                    <a:pt x="1955" y="36"/>
                  </a:cubicBezTo>
                  <a:cubicBezTo>
                    <a:pt x="1920" y="18"/>
                    <a:pt x="1884" y="1"/>
                    <a:pt x="1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1402479" y="3418335"/>
              <a:ext cx="21861" cy="31384"/>
            </a:xfrm>
            <a:custGeom>
              <a:avLst/>
              <a:gdLst/>
              <a:ahLst/>
              <a:cxnLst/>
              <a:rect l="l" t="t" r="r" b="b"/>
              <a:pathLst>
                <a:path w="753" h="1081" extrusionOk="0">
                  <a:moveTo>
                    <a:pt x="352" y="1"/>
                  </a:moveTo>
                  <a:cubicBezTo>
                    <a:pt x="151" y="1"/>
                    <a:pt x="1" y="251"/>
                    <a:pt x="1" y="552"/>
                  </a:cubicBezTo>
                  <a:cubicBezTo>
                    <a:pt x="25" y="839"/>
                    <a:pt x="185" y="1080"/>
                    <a:pt x="374" y="1080"/>
                  </a:cubicBezTo>
                  <a:cubicBezTo>
                    <a:pt x="383" y="1080"/>
                    <a:pt x="393" y="1079"/>
                    <a:pt x="402" y="1078"/>
                  </a:cubicBezTo>
                  <a:cubicBezTo>
                    <a:pt x="602" y="1078"/>
                    <a:pt x="753" y="828"/>
                    <a:pt x="728" y="527"/>
                  </a:cubicBezTo>
                  <a:cubicBezTo>
                    <a:pt x="728" y="226"/>
                    <a:pt x="552" y="1"/>
                    <a:pt x="3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1632416" y="3130188"/>
              <a:ext cx="106259" cy="334745"/>
            </a:xfrm>
            <a:custGeom>
              <a:avLst/>
              <a:gdLst/>
              <a:ahLst/>
              <a:cxnLst/>
              <a:rect l="l" t="t" r="r" b="b"/>
              <a:pathLst>
                <a:path w="3660" h="11530" extrusionOk="0">
                  <a:moveTo>
                    <a:pt x="1021" y="9919"/>
                  </a:moveTo>
                  <a:cubicBezTo>
                    <a:pt x="1040" y="9919"/>
                    <a:pt x="1059" y="9921"/>
                    <a:pt x="1078" y="9926"/>
                  </a:cubicBezTo>
                  <a:cubicBezTo>
                    <a:pt x="1254" y="9951"/>
                    <a:pt x="1379" y="10226"/>
                    <a:pt x="1329" y="10527"/>
                  </a:cubicBezTo>
                  <a:cubicBezTo>
                    <a:pt x="1262" y="10797"/>
                    <a:pt x="1093" y="10986"/>
                    <a:pt x="915" y="10986"/>
                  </a:cubicBezTo>
                  <a:cubicBezTo>
                    <a:pt x="894" y="10986"/>
                    <a:pt x="873" y="10983"/>
                    <a:pt x="853" y="10978"/>
                  </a:cubicBezTo>
                  <a:cubicBezTo>
                    <a:pt x="652" y="10953"/>
                    <a:pt x="552" y="10677"/>
                    <a:pt x="602" y="10377"/>
                  </a:cubicBezTo>
                  <a:cubicBezTo>
                    <a:pt x="648" y="10127"/>
                    <a:pt x="837" y="9919"/>
                    <a:pt x="1021" y="9919"/>
                  </a:cubicBezTo>
                  <a:close/>
                  <a:moveTo>
                    <a:pt x="2131" y="1"/>
                  </a:moveTo>
                  <a:cubicBezTo>
                    <a:pt x="2056" y="427"/>
                    <a:pt x="1956" y="853"/>
                    <a:pt x="1880" y="1254"/>
                  </a:cubicBezTo>
                  <a:cubicBezTo>
                    <a:pt x="1504" y="3334"/>
                    <a:pt x="1103" y="5389"/>
                    <a:pt x="727" y="7444"/>
                  </a:cubicBezTo>
                  <a:lnTo>
                    <a:pt x="1" y="11204"/>
                  </a:lnTo>
                  <a:lnTo>
                    <a:pt x="1580" y="11530"/>
                  </a:lnTo>
                  <a:cubicBezTo>
                    <a:pt x="1655" y="11104"/>
                    <a:pt x="1730" y="10703"/>
                    <a:pt x="1805" y="10302"/>
                  </a:cubicBezTo>
                  <a:cubicBezTo>
                    <a:pt x="2206" y="8372"/>
                    <a:pt x="2582" y="6467"/>
                    <a:pt x="2958" y="4537"/>
                  </a:cubicBezTo>
                  <a:cubicBezTo>
                    <a:pt x="3209" y="3359"/>
                    <a:pt x="3434" y="2181"/>
                    <a:pt x="3660" y="1003"/>
                  </a:cubicBezTo>
                  <a:cubicBezTo>
                    <a:pt x="3434" y="853"/>
                    <a:pt x="3209" y="677"/>
                    <a:pt x="2983" y="527"/>
                  </a:cubicBezTo>
                  <a:cubicBezTo>
                    <a:pt x="2707" y="352"/>
                    <a:pt x="2432" y="17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1623677" y="3120462"/>
              <a:ext cx="123737" cy="352658"/>
            </a:xfrm>
            <a:custGeom>
              <a:avLst/>
              <a:gdLst/>
              <a:ahLst/>
              <a:cxnLst/>
              <a:rect l="l" t="t" r="r" b="b"/>
              <a:pathLst>
                <a:path w="4262" h="12147" extrusionOk="0">
                  <a:moveTo>
                    <a:pt x="2432" y="336"/>
                  </a:moveTo>
                  <a:cubicBezTo>
                    <a:pt x="2733" y="511"/>
                    <a:pt x="3008" y="687"/>
                    <a:pt x="3284" y="862"/>
                  </a:cubicBezTo>
                  <a:cubicBezTo>
                    <a:pt x="3510" y="1012"/>
                    <a:pt x="3735" y="1188"/>
                    <a:pt x="3961" y="1338"/>
                  </a:cubicBezTo>
                  <a:cubicBezTo>
                    <a:pt x="3735" y="2516"/>
                    <a:pt x="3510" y="3694"/>
                    <a:pt x="3259" y="4872"/>
                  </a:cubicBezTo>
                  <a:cubicBezTo>
                    <a:pt x="2883" y="6802"/>
                    <a:pt x="2507" y="8707"/>
                    <a:pt x="2106" y="10637"/>
                  </a:cubicBezTo>
                  <a:cubicBezTo>
                    <a:pt x="2031" y="11038"/>
                    <a:pt x="1956" y="11439"/>
                    <a:pt x="1881" y="11865"/>
                  </a:cubicBezTo>
                  <a:lnTo>
                    <a:pt x="302" y="11539"/>
                  </a:lnTo>
                  <a:lnTo>
                    <a:pt x="1028" y="7779"/>
                  </a:lnTo>
                  <a:cubicBezTo>
                    <a:pt x="1404" y="5724"/>
                    <a:pt x="1805" y="3669"/>
                    <a:pt x="2181" y="1589"/>
                  </a:cubicBezTo>
                  <a:cubicBezTo>
                    <a:pt x="2257" y="1188"/>
                    <a:pt x="2357" y="762"/>
                    <a:pt x="2432" y="336"/>
                  </a:cubicBezTo>
                  <a:close/>
                  <a:moveTo>
                    <a:pt x="2344" y="1"/>
                  </a:moveTo>
                  <a:cubicBezTo>
                    <a:pt x="2277" y="1"/>
                    <a:pt x="2206" y="29"/>
                    <a:pt x="2206" y="85"/>
                  </a:cubicBezTo>
                  <a:cubicBezTo>
                    <a:pt x="2206" y="110"/>
                    <a:pt x="2181" y="135"/>
                    <a:pt x="2181" y="160"/>
                  </a:cubicBezTo>
                  <a:cubicBezTo>
                    <a:pt x="2006" y="1063"/>
                    <a:pt x="1856" y="1940"/>
                    <a:pt x="1680" y="2842"/>
                  </a:cubicBezTo>
                  <a:lnTo>
                    <a:pt x="1455" y="3995"/>
                  </a:lnTo>
                  <a:cubicBezTo>
                    <a:pt x="1404" y="4271"/>
                    <a:pt x="1354" y="4546"/>
                    <a:pt x="1304" y="4847"/>
                  </a:cubicBezTo>
                  <a:cubicBezTo>
                    <a:pt x="1279" y="4947"/>
                    <a:pt x="1254" y="5073"/>
                    <a:pt x="1229" y="5198"/>
                  </a:cubicBezTo>
                  <a:cubicBezTo>
                    <a:pt x="1154" y="5549"/>
                    <a:pt x="1104" y="5900"/>
                    <a:pt x="1028" y="6251"/>
                  </a:cubicBezTo>
                  <a:cubicBezTo>
                    <a:pt x="1028" y="6276"/>
                    <a:pt x="1028" y="6301"/>
                    <a:pt x="1028" y="6326"/>
                  </a:cubicBezTo>
                  <a:cubicBezTo>
                    <a:pt x="953" y="6702"/>
                    <a:pt x="878" y="7103"/>
                    <a:pt x="803" y="7479"/>
                  </a:cubicBezTo>
                  <a:cubicBezTo>
                    <a:pt x="778" y="7579"/>
                    <a:pt x="753" y="7679"/>
                    <a:pt x="753" y="7754"/>
                  </a:cubicBezTo>
                  <a:cubicBezTo>
                    <a:pt x="678" y="8080"/>
                    <a:pt x="627" y="8381"/>
                    <a:pt x="577" y="8682"/>
                  </a:cubicBezTo>
                  <a:cubicBezTo>
                    <a:pt x="552" y="8782"/>
                    <a:pt x="527" y="8857"/>
                    <a:pt x="527" y="8957"/>
                  </a:cubicBezTo>
                  <a:lnTo>
                    <a:pt x="277" y="10185"/>
                  </a:lnTo>
                  <a:cubicBezTo>
                    <a:pt x="201" y="10662"/>
                    <a:pt x="101" y="11138"/>
                    <a:pt x="26" y="11614"/>
                  </a:cubicBezTo>
                  <a:cubicBezTo>
                    <a:pt x="1" y="11689"/>
                    <a:pt x="26" y="11764"/>
                    <a:pt x="101" y="11789"/>
                  </a:cubicBezTo>
                  <a:cubicBezTo>
                    <a:pt x="728" y="11890"/>
                    <a:pt x="1329" y="12015"/>
                    <a:pt x="1956" y="12140"/>
                  </a:cubicBezTo>
                  <a:cubicBezTo>
                    <a:pt x="1965" y="12145"/>
                    <a:pt x="1975" y="12147"/>
                    <a:pt x="1986" y="12147"/>
                  </a:cubicBezTo>
                  <a:cubicBezTo>
                    <a:pt x="2038" y="12147"/>
                    <a:pt x="2106" y="12102"/>
                    <a:pt x="2106" y="12040"/>
                  </a:cubicBezTo>
                  <a:cubicBezTo>
                    <a:pt x="2332" y="10987"/>
                    <a:pt x="2532" y="9910"/>
                    <a:pt x="2758" y="8857"/>
                  </a:cubicBezTo>
                  <a:cubicBezTo>
                    <a:pt x="2758" y="8757"/>
                    <a:pt x="2783" y="8657"/>
                    <a:pt x="2808" y="8581"/>
                  </a:cubicBezTo>
                  <a:cubicBezTo>
                    <a:pt x="2808" y="8531"/>
                    <a:pt x="2833" y="8481"/>
                    <a:pt x="2833" y="8431"/>
                  </a:cubicBezTo>
                  <a:cubicBezTo>
                    <a:pt x="2958" y="7754"/>
                    <a:pt x="3109" y="7078"/>
                    <a:pt x="3234" y="6426"/>
                  </a:cubicBezTo>
                  <a:cubicBezTo>
                    <a:pt x="3485" y="5173"/>
                    <a:pt x="3735" y="3895"/>
                    <a:pt x="3986" y="2642"/>
                  </a:cubicBezTo>
                  <a:cubicBezTo>
                    <a:pt x="4061" y="2241"/>
                    <a:pt x="4136" y="1865"/>
                    <a:pt x="4211" y="1464"/>
                  </a:cubicBezTo>
                  <a:cubicBezTo>
                    <a:pt x="4237" y="1413"/>
                    <a:pt x="4237" y="1363"/>
                    <a:pt x="4237" y="1313"/>
                  </a:cubicBezTo>
                  <a:cubicBezTo>
                    <a:pt x="4262" y="1263"/>
                    <a:pt x="4237" y="1213"/>
                    <a:pt x="4186" y="1163"/>
                  </a:cubicBezTo>
                  <a:cubicBezTo>
                    <a:pt x="3936" y="987"/>
                    <a:pt x="3685" y="812"/>
                    <a:pt x="3435" y="636"/>
                  </a:cubicBezTo>
                  <a:cubicBezTo>
                    <a:pt x="3109" y="411"/>
                    <a:pt x="2758" y="210"/>
                    <a:pt x="2407" y="10"/>
                  </a:cubicBezTo>
                  <a:cubicBezTo>
                    <a:pt x="2388" y="4"/>
                    <a:pt x="2366" y="1"/>
                    <a:pt x="2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1648442" y="3418132"/>
              <a:ext cx="24039" cy="31007"/>
            </a:xfrm>
            <a:custGeom>
              <a:avLst/>
              <a:gdLst/>
              <a:ahLst/>
              <a:cxnLst/>
              <a:rect l="l" t="t" r="r" b="b"/>
              <a:pathLst>
                <a:path w="828" h="1068" extrusionOk="0">
                  <a:moveTo>
                    <a:pt x="469" y="1"/>
                  </a:moveTo>
                  <a:cubicBezTo>
                    <a:pt x="285" y="1"/>
                    <a:pt x="96" y="209"/>
                    <a:pt x="50" y="459"/>
                  </a:cubicBezTo>
                  <a:cubicBezTo>
                    <a:pt x="0" y="759"/>
                    <a:pt x="100" y="1035"/>
                    <a:pt x="301" y="1060"/>
                  </a:cubicBezTo>
                  <a:cubicBezTo>
                    <a:pt x="321" y="1065"/>
                    <a:pt x="342" y="1068"/>
                    <a:pt x="363" y="1068"/>
                  </a:cubicBezTo>
                  <a:cubicBezTo>
                    <a:pt x="541" y="1068"/>
                    <a:pt x="710" y="879"/>
                    <a:pt x="777" y="609"/>
                  </a:cubicBezTo>
                  <a:cubicBezTo>
                    <a:pt x="827" y="308"/>
                    <a:pt x="702" y="33"/>
                    <a:pt x="526" y="8"/>
                  </a:cubicBezTo>
                  <a:cubicBezTo>
                    <a:pt x="507" y="3"/>
                    <a:pt x="488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1457785" y="3073429"/>
              <a:ext cx="163017" cy="88172"/>
            </a:xfrm>
            <a:custGeom>
              <a:avLst/>
              <a:gdLst/>
              <a:ahLst/>
              <a:cxnLst/>
              <a:rect l="l" t="t" r="r" b="b"/>
              <a:pathLst>
                <a:path w="5615" h="3037" extrusionOk="0">
                  <a:moveTo>
                    <a:pt x="4712" y="1"/>
                  </a:moveTo>
                  <a:cubicBezTo>
                    <a:pt x="4737" y="352"/>
                    <a:pt x="4712" y="703"/>
                    <a:pt x="4512" y="1028"/>
                  </a:cubicBezTo>
                  <a:cubicBezTo>
                    <a:pt x="4236" y="1555"/>
                    <a:pt x="3710" y="1855"/>
                    <a:pt x="3108" y="1906"/>
                  </a:cubicBezTo>
                  <a:cubicBezTo>
                    <a:pt x="2925" y="1916"/>
                    <a:pt x="2738" y="1930"/>
                    <a:pt x="2552" y="1930"/>
                  </a:cubicBezTo>
                  <a:cubicBezTo>
                    <a:pt x="2279" y="1930"/>
                    <a:pt x="2008" y="1899"/>
                    <a:pt x="1755" y="1780"/>
                  </a:cubicBezTo>
                  <a:cubicBezTo>
                    <a:pt x="1179" y="1530"/>
                    <a:pt x="803" y="953"/>
                    <a:pt x="778" y="327"/>
                  </a:cubicBezTo>
                  <a:cubicBezTo>
                    <a:pt x="778" y="277"/>
                    <a:pt x="752" y="251"/>
                    <a:pt x="752" y="201"/>
                  </a:cubicBezTo>
                  <a:cubicBezTo>
                    <a:pt x="276" y="552"/>
                    <a:pt x="1" y="1003"/>
                    <a:pt x="26" y="1429"/>
                  </a:cubicBezTo>
                  <a:cubicBezTo>
                    <a:pt x="51" y="1881"/>
                    <a:pt x="351" y="2307"/>
                    <a:pt x="878" y="2607"/>
                  </a:cubicBezTo>
                  <a:cubicBezTo>
                    <a:pt x="1390" y="2887"/>
                    <a:pt x="2031" y="3036"/>
                    <a:pt x="2722" y="3036"/>
                  </a:cubicBezTo>
                  <a:cubicBezTo>
                    <a:pt x="2775" y="3036"/>
                    <a:pt x="2829" y="3035"/>
                    <a:pt x="2883" y="3033"/>
                  </a:cubicBezTo>
                  <a:cubicBezTo>
                    <a:pt x="3635" y="2983"/>
                    <a:pt x="4336" y="2783"/>
                    <a:pt x="4838" y="2407"/>
                  </a:cubicBezTo>
                  <a:cubicBezTo>
                    <a:pt x="5339" y="2056"/>
                    <a:pt x="5615" y="1630"/>
                    <a:pt x="5590" y="1179"/>
                  </a:cubicBezTo>
                  <a:cubicBezTo>
                    <a:pt x="5565" y="728"/>
                    <a:pt x="5264" y="302"/>
                    <a:pt x="4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1451979" y="3066171"/>
              <a:ext cx="174660" cy="101875"/>
            </a:xfrm>
            <a:custGeom>
              <a:avLst/>
              <a:gdLst/>
              <a:ahLst/>
              <a:cxnLst/>
              <a:rect l="l" t="t" r="r" b="b"/>
              <a:pathLst>
                <a:path w="6016" h="3509" extrusionOk="0">
                  <a:moveTo>
                    <a:pt x="4912" y="0"/>
                  </a:moveTo>
                  <a:cubicBezTo>
                    <a:pt x="4912" y="25"/>
                    <a:pt x="4912" y="50"/>
                    <a:pt x="4912" y="75"/>
                  </a:cubicBezTo>
                  <a:cubicBezTo>
                    <a:pt x="4912" y="126"/>
                    <a:pt x="4912" y="201"/>
                    <a:pt x="4912" y="251"/>
                  </a:cubicBezTo>
                  <a:lnTo>
                    <a:pt x="4937" y="251"/>
                  </a:lnTo>
                  <a:cubicBezTo>
                    <a:pt x="5464" y="552"/>
                    <a:pt x="5765" y="978"/>
                    <a:pt x="5790" y="1429"/>
                  </a:cubicBezTo>
                  <a:cubicBezTo>
                    <a:pt x="5815" y="1880"/>
                    <a:pt x="5539" y="2306"/>
                    <a:pt x="5038" y="2657"/>
                  </a:cubicBezTo>
                  <a:cubicBezTo>
                    <a:pt x="4536" y="3033"/>
                    <a:pt x="3835" y="3233"/>
                    <a:pt x="3083" y="3283"/>
                  </a:cubicBezTo>
                  <a:cubicBezTo>
                    <a:pt x="3029" y="3285"/>
                    <a:pt x="2975" y="3286"/>
                    <a:pt x="2922" y="3286"/>
                  </a:cubicBezTo>
                  <a:cubicBezTo>
                    <a:pt x="2231" y="3286"/>
                    <a:pt x="1590" y="3137"/>
                    <a:pt x="1078" y="2857"/>
                  </a:cubicBezTo>
                  <a:cubicBezTo>
                    <a:pt x="551" y="2557"/>
                    <a:pt x="251" y="2131"/>
                    <a:pt x="226" y="1679"/>
                  </a:cubicBezTo>
                  <a:cubicBezTo>
                    <a:pt x="201" y="1253"/>
                    <a:pt x="476" y="802"/>
                    <a:pt x="952" y="451"/>
                  </a:cubicBezTo>
                  <a:cubicBezTo>
                    <a:pt x="952" y="376"/>
                    <a:pt x="952" y="301"/>
                    <a:pt x="952" y="201"/>
                  </a:cubicBezTo>
                  <a:cubicBezTo>
                    <a:pt x="902" y="226"/>
                    <a:pt x="877" y="251"/>
                    <a:pt x="852" y="276"/>
                  </a:cubicBezTo>
                  <a:cubicBezTo>
                    <a:pt x="476" y="527"/>
                    <a:pt x="226" y="827"/>
                    <a:pt x="100" y="1153"/>
                  </a:cubicBezTo>
                  <a:cubicBezTo>
                    <a:pt x="75" y="1228"/>
                    <a:pt x="50" y="1303"/>
                    <a:pt x="50" y="1354"/>
                  </a:cubicBezTo>
                  <a:cubicBezTo>
                    <a:pt x="25" y="1479"/>
                    <a:pt x="0" y="1579"/>
                    <a:pt x="25" y="1704"/>
                  </a:cubicBezTo>
                  <a:cubicBezTo>
                    <a:pt x="25" y="1755"/>
                    <a:pt x="25" y="1780"/>
                    <a:pt x="25" y="1830"/>
                  </a:cubicBezTo>
                  <a:cubicBezTo>
                    <a:pt x="100" y="2306"/>
                    <a:pt x="426" y="2732"/>
                    <a:pt x="978" y="3058"/>
                  </a:cubicBezTo>
                  <a:cubicBezTo>
                    <a:pt x="1504" y="3334"/>
                    <a:pt x="2155" y="3509"/>
                    <a:pt x="2882" y="3509"/>
                  </a:cubicBezTo>
                  <a:lnTo>
                    <a:pt x="3108" y="3509"/>
                  </a:lnTo>
                  <a:cubicBezTo>
                    <a:pt x="3885" y="3459"/>
                    <a:pt x="4637" y="3233"/>
                    <a:pt x="5163" y="2832"/>
                  </a:cubicBezTo>
                  <a:cubicBezTo>
                    <a:pt x="5439" y="2657"/>
                    <a:pt x="5664" y="2431"/>
                    <a:pt x="5790" y="2181"/>
                  </a:cubicBezTo>
                  <a:cubicBezTo>
                    <a:pt x="5940" y="1930"/>
                    <a:pt x="6015" y="1679"/>
                    <a:pt x="5990" y="1404"/>
                  </a:cubicBezTo>
                  <a:cubicBezTo>
                    <a:pt x="5990" y="1329"/>
                    <a:pt x="5990" y="1253"/>
                    <a:pt x="5965" y="1178"/>
                  </a:cubicBezTo>
                  <a:cubicBezTo>
                    <a:pt x="5940" y="1053"/>
                    <a:pt x="5890" y="953"/>
                    <a:pt x="5840" y="852"/>
                  </a:cubicBezTo>
                  <a:cubicBezTo>
                    <a:pt x="5689" y="552"/>
                    <a:pt x="5414" y="276"/>
                    <a:pt x="5038" y="75"/>
                  </a:cubicBezTo>
                  <a:cubicBezTo>
                    <a:pt x="4988" y="50"/>
                    <a:pt x="4963" y="25"/>
                    <a:pt x="4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1217658" y="2791843"/>
              <a:ext cx="50981" cy="69881"/>
            </a:xfrm>
            <a:custGeom>
              <a:avLst/>
              <a:gdLst/>
              <a:ahLst/>
              <a:cxnLst/>
              <a:rect l="l" t="t" r="r" b="b"/>
              <a:pathLst>
                <a:path w="1756" h="2407" extrusionOk="0">
                  <a:moveTo>
                    <a:pt x="1655" y="1"/>
                  </a:moveTo>
                  <a:cubicBezTo>
                    <a:pt x="1605" y="26"/>
                    <a:pt x="1580" y="26"/>
                    <a:pt x="1555" y="51"/>
                  </a:cubicBezTo>
                  <a:cubicBezTo>
                    <a:pt x="1530" y="51"/>
                    <a:pt x="1505" y="76"/>
                    <a:pt x="1505" y="76"/>
                  </a:cubicBezTo>
                  <a:cubicBezTo>
                    <a:pt x="1279" y="176"/>
                    <a:pt x="953" y="326"/>
                    <a:pt x="678" y="527"/>
                  </a:cubicBezTo>
                  <a:cubicBezTo>
                    <a:pt x="627" y="552"/>
                    <a:pt x="577" y="577"/>
                    <a:pt x="552" y="627"/>
                  </a:cubicBezTo>
                  <a:cubicBezTo>
                    <a:pt x="352" y="777"/>
                    <a:pt x="176" y="953"/>
                    <a:pt x="76" y="1178"/>
                  </a:cubicBezTo>
                  <a:cubicBezTo>
                    <a:pt x="76" y="1204"/>
                    <a:pt x="51" y="1229"/>
                    <a:pt x="51" y="1279"/>
                  </a:cubicBezTo>
                  <a:cubicBezTo>
                    <a:pt x="26" y="1279"/>
                    <a:pt x="26" y="1304"/>
                    <a:pt x="26" y="1304"/>
                  </a:cubicBezTo>
                  <a:cubicBezTo>
                    <a:pt x="1" y="1429"/>
                    <a:pt x="1" y="1554"/>
                    <a:pt x="51" y="1705"/>
                  </a:cubicBezTo>
                  <a:cubicBezTo>
                    <a:pt x="176" y="2031"/>
                    <a:pt x="502" y="2231"/>
                    <a:pt x="803" y="2407"/>
                  </a:cubicBezTo>
                  <a:cubicBezTo>
                    <a:pt x="853" y="2031"/>
                    <a:pt x="978" y="1655"/>
                    <a:pt x="1204" y="1354"/>
                  </a:cubicBezTo>
                  <a:cubicBezTo>
                    <a:pt x="1354" y="1153"/>
                    <a:pt x="1555" y="1003"/>
                    <a:pt x="1755" y="878"/>
                  </a:cubicBezTo>
                  <a:cubicBezTo>
                    <a:pt x="1705" y="552"/>
                    <a:pt x="1655" y="251"/>
                    <a:pt x="16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1792501" y="2765655"/>
              <a:ext cx="53884" cy="66978"/>
            </a:xfrm>
            <a:custGeom>
              <a:avLst/>
              <a:gdLst/>
              <a:ahLst/>
              <a:cxnLst/>
              <a:rect l="l" t="t" r="r" b="b"/>
              <a:pathLst>
                <a:path w="1856" h="2307" extrusionOk="0">
                  <a:moveTo>
                    <a:pt x="26" y="0"/>
                  </a:moveTo>
                  <a:cubicBezTo>
                    <a:pt x="26" y="251"/>
                    <a:pt x="26" y="527"/>
                    <a:pt x="0" y="877"/>
                  </a:cubicBezTo>
                  <a:cubicBezTo>
                    <a:pt x="602" y="1153"/>
                    <a:pt x="1003" y="1679"/>
                    <a:pt x="1128" y="2306"/>
                  </a:cubicBezTo>
                  <a:cubicBezTo>
                    <a:pt x="1178" y="2281"/>
                    <a:pt x="1254" y="2231"/>
                    <a:pt x="1304" y="2181"/>
                  </a:cubicBezTo>
                  <a:cubicBezTo>
                    <a:pt x="1579" y="1980"/>
                    <a:pt x="1855" y="1679"/>
                    <a:pt x="1830" y="1329"/>
                  </a:cubicBezTo>
                  <a:cubicBezTo>
                    <a:pt x="1830" y="1253"/>
                    <a:pt x="1805" y="1203"/>
                    <a:pt x="1780" y="1128"/>
                  </a:cubicBezTo>
                  <a:cubicBezTo>
                    <a:pt x="1730" y="1003"/>
                    <a:pt x="1655" y="903"/>
                    <a:pt x="1554" y="802"/>
                  </a:cubicBezTo>
                  <a:cubicBezTo>
                    <a:pt x="1279" y="527"/>
                    <a:pt x="903" y="351"/>
                    <a:pt x="552" y="201"/>
                  </a:cubicBezTo>
                  <a:cubicBezTo>
                    <a:pt x="401" y="126"/>
                    <a:pt x="251" y="75"/>
                    <a:pt x="101" y="25"/>
                  </a:cubicBezTo>
                  <a:cubicBezTo>
                    <a:pt x="76" y="25"/>
                    <a:pt x="51" y="0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1851437" y="2794746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1237313" y="2794020"/>
              <a:ext cx="24039" cy="13123"/>
            </a:xfrm>
            <a:custGeom>
              <a:avLst/>
              <a:gdLst/>
              <a:ahLst/>
              <a:cxnLst/>
              <a:rect l="l" t="t" r="r" b="b"/>
              <a:pathLst>
                <a:path w="828" h="452" extrusionOk="0">
                  <a:moveTo>
                    <a:pt x="828" y="1"/>
                  </a:moveTo>
                  <a:cubicBezTo>
                    <a:pt x="602" y="101"/>
                    <a:pt x="276" y="251"/>
                    <a:pt x="1" y="452"/>
                  </a:cubicBezTo>
                  <a:cubicBezTo>
                    <a:pt x="251" y="276"/>
                    <a:pt x="552" y="126"/>
                    <a:pt x="82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1206016" y="2826769"/>
              <a:ext cx="34955" cy="43694"/>
            </a:xfrm>
            <a:custGeom>
              <a:avLst/>
              <a:gdLst/>
              <a:ahLst/>
              <a:cxnLst/>
              <a:rect l="l" t="t" r="r" b="b"/>
              <a:pathLst>
                <a:path w="1204" h="1505" extrusionOk="0">
                  <a:moveTo>
                    <a:pt x="176" y="1"/>
                  </a:moveTo>
                  <a:cubicBezTo>
                    <a:pt x="175" y="11"/>
                    <a:pt x="174" y="21"/>
                    <a:pt x="174" y="31"/>
                  </a:cubicBezTo>
                  <a:lnTo>
                    <a:pt x="174" y="31"/>
                  </a:lnTo>
                  <a:cubicBezTo>
                    <a:pt x="176" y="22"/>
                    <a:pt x="176" y="11"/>
                    <a:pt x="176" y="1"/>
                  </a:cubicBezTo>
                  <a:close/>
                  <a:moveTo>
                    <a:pt x="174" y="31"/>
                  </a:moveTo>
                  <a:lnTo>
                    <a:pt x="174" y="31"/>
                  </a:lnTo>
                  <a:cubicBezTo>
                    <a:pt x="172" y="43"/>
                    <a:pt x="165" y="51"/>
                    <a:pt x="151" y="51"/>
                  </a:cubicBezTo>
                  <a:cubicBezTo>
                    <a:pt x="1" y="752"/>
                    <a:pt x="627" y="1204"/>
                    <a:pt x="1204" y="1504"/>
                  </a:cubicBezTo>
                  <a:cubicBezTo>
                    <a:pt x="1204" y="1404"/>
                    <a:pt x="1204" y="1304"/>
                    <a:pt x="1204" y="1204"/>
                  </a:cubicBezTo>
                  <a:cubicBezTo>
                    <a:pt x="903" y="1028"/>
                    <a:pt x="577" y="828"/>
                    <a:pt x="452" y="502"/>
                  </a:cubicBezTo>
                  <a:cubicBezTo>
                    <a:pt x="402" y="351"/>
                    <a:pt x="402" y="226"/>
                    <a:pt x="427" y="101"/>
                  </a:cubicBezTo>
                  <a:lnTo>
                    <a:pt x="427" y="101"/>
                  </a:lnTo>
                  <a:cubicBezTo>
                    <a:pt x="401" y="145"/>
                    <a:pt x="359" y="164"/>
                    <a:pt x="317" y="164"/>
                  </a:cubicBezTo>
                  <a:cubicBezTo>
                    <a:pt x="247" y="164"/>
                    <a:pt x="177" y="112"/>
                    <a:pt x="174" y="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1262774" y="2791843"/>
              <a:ext cx="2932" cy="1481"/>
            </a:xfrm>
            <a:custGeom>
              <a:avLst/>
              <a:gdLst/>
              <a:ahLst/>
              <a:cxnLst/>
              <a:rect l="l" t="t" r="r" b="b"/>
              <a:pathLst>
                <a:path w="101" h="51" extrusionOk="0">
                  <a:moveTo>
                    <a:pt x="101" y="1"/>
                  </a:moveTo>
                  <a:cubicBezTo>
                    <a:pt x="90" y="1"/>
                    <a:pt x="83" y="6"/>
                    <a:pt x="78" y="11"/>
                  </a:cubicBezTo>
                  <a:lnTo>
                    <a:pt x="78" y="11"/>
                  </a:lnTo>
                  <a:cubicBezTo>
                    <a:pt x="85" y="8"/>
                    <a:pt x="93" y="5"/>
                    <a:pt x="101" y="1"/>
                  </a:cubicBezTo>
                  <a:close/>
                  <a:moveTo>
                    <a:pt x="78" y="11"/>
                  </a:moveTo>
                  <a:cubicBezTo>
                    <a:pt x="42" y="26"/>
                    <a:pt x="22" y="30"/>
                    <a:pt x="1" y="51"/>
                  </a:cubicBezTo>
                  <a:cubicBezTo>
                    <a:pt x="26" y="51"/>
                    <a:pt x="51" y="26"/>
                    <a:pt x="51" y="26"/>
                  </a:cubicBezTo>
                  <a:cubicBezTo>
                    <a:pt x="65" y="26"/>
                    <a:pt x="71" y="18"/>
                    <a:pt x="78" y="1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1233684" y="281004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1795404" y="2766381"/>
              <a:ext cx="42242" cy="22587"/>
            </a:xfrm>
            <a:custGeom>
              <a:avLst/>
              <a:gdLst/>
              <a:ahLst/>
              <a:cxnLst/>
              <a:rect l="l" t="t" r="r" b="b"/>
              <a:pathLst>
                <a:path w="145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86" y="30"/>
                    <a:pt x="175" y="61"/>
                    <a:pt x="264" y="93"/>
                  </a:cubicBezTo>
                  <a:lnTo>
                    <a:pt x="264" y="93"/>
                  </a:lnTo>
                  <a:cubicBezTo>
                    <a:pt x="176" y="59"/>
                    <a:pt x="89" y="30"/>
                    <a:pt x="1" y="0"/>
                  </a:cubicBezTo>
                  <a:close/>
                  <a:moveTo>
                    <a:pt x="264" y="93"/>
                  </a:moveTo>
                  <a:lnTo>
                    <a:pt x="264" y="93"/>
                  </a:lnTo>
                  <a:cubicBezTo>
                    <a:pt x="327" y="118"/>
                    <a:pt x="389" y="145"/>
                    <a:pt x="452" y="176"/>
                  </a:cubicBezTo>
                  <a:cubicBezTo>
                    <a:pt x="803" y="326"/>
                    <a:pt x="1179" y="502"/>
                    <a:pt x="1454" y="777"/>
                  </a:cubicBezTo>
                  <a:cubicBezTo>
                    <a:pt x="1163" y="445"/>
                    <a:pt x="700" y="250"/>
                    <a:pt x="264" y="93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1825250" y="2795472"/>
              <a:ext cx="28394" cy="45871"/>
            </a:xfrm>
            <a:custGeom>
              <a:avLst/>
              <a:gdLst/>
              <a:ahLst/>
              <a:cxnLst/>
              <a:rect l="l" t="t" r="r" b="b"/>
              <a:pathLst>
                <a:path w="978" h="1580" extrusionOk="0">
                  <a:moveTo>
                    <a:pt x="903" y="1"/>
                  </a:moveTo>
                  <a:cubicBezTo>
                    <a:pt x="935" y="99"/>
                    <a:pt x="851" y="175"/>
                    <a:pt x="767" y="175"/>
                  </a:cubicBezTo>
                  <a:cubicBezTo>
                    <a:pt x="723" y="175"/>
                    <a:pt x="678" y="154"/>
                    <a:pt x="652" y="101"/>
                  </a:cubicBezTo>
                  <a:lnTo>
                    <a:pt x="652" y="101"/>
                  </a:lnTo>
                  <a:cubicBezTo>
                    <a:pt x="677" y="176"/>
                    <a:pt x="702" y="226"/>
                    <a:pt x="702" y="302"/>
                  </a:cubicBezTo>
                  <a:cubicBezTo>
                    <a:pt x="727" y="652"/>
                    <a:pt x="451" y="953"/>
                    <a:pt x="176" y="1154"/>
                  </a:cubicBezTo>
                  <a:cubicBezTo>
                    <a:pt x="126" y="1204"/>
                    <a:pt x="50" y="1254"/>
                    <a:pt x="0" y="1279"/>
                  </a:cubicBezTo>
                  <a:cubicBezTo>
                    <a:pt x="25" y="1379"/>
                    <a:pt x="25" y="1455"/>
                    <a:pt x="25" y="1555"/>
                  </a:cubicBezTo>
                  <a:cubicBezTo>
                    <a:pt x="25" y="1555"/>
                    <a:pt x="25" y="1580"/>
                    <a:pt x="25" y="1580"/>
                  </a:cubicBezTo>
                  <a:cubicBezTo>
                    <a:pt x="351" y="1379"/>
                    <a:pt x="702" y="1129"/>
                    <a:pt x="877" y="778"/>
                  </a:cubicBezTo>
                  <a:cubicBezTo>
                    <a:pt x="953" y="627"/>
                    <a:pt x="978" y="477"/>
                    <a:pt x="978" y="302"/>
                  </a:cubicBezTo>
                  <a:cubicBezTo>
                    <a:pt x="978" y="201"/>
                    <a:pt x="953" y="101"/>
                    <a:pt x="9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1486179" y="3052351"/>
              <a:ext cx="102601" cy="69562"/>
            </a:xfrm>
            <a:custGeom>
              <a:avLst/>
              <a:gdLst/>
              <a:ahLst/>
              <a:cxnLst/>
              <a:rect l="l" t="t" r="r" b="b"/>
              <a:pathLst>
                <a:path w="3534" h="2396" extrusionOk="0">
                  <a:moveTo>
                    <a:pt x="3434" y="0"/>
                  </a:moveTo>
                  <a:cubicBezTo>
                    <a:pt x="2838" y="119"/>
                    <a:pt x="2229" y="182"/>
                    <a:pt x="1621" y="182"/>
                  </a:cubicBezTo>
                  <a:cubicBezTo>
                    <a:pt x="1077" y="182"/>
                    <a:pt x="533" y="132"/>
                    <a:pt x="0" y="25"/>
                  </a:cubicBezTo>
                  <a:lnTo>
                    <a:pt x="0" y="25"/>
                  </a:lnTo>
                  <a:cubicBezTo>
                    <a:pt x="25" y="150"/>
                    <a:pt x="25" y="276"/>
                    <a:pt x="25" y="401"/>
                  </a:cubicBezTo>
                  <a:cubicBezTo>
                    <a:pt x="50" y="702"/>
                    <a:pt x="25" y="1028"/>
                    <a:pt x="100" y="1303"/>
                  </a:cubicBezTo>
                  <a:cubicBezTo>
                    <a:pt x="226" y="1855"/>
                    <a:pt x="677" y="2256"/>
                    <a:pt x="1203" y="2356"/>
                  </a:cubicBezTo>
                  <a:cubicBezTo>
                    <a:pt x="1321" y="2385"/>
                    <a:pt x="1443" y="2396"/>
                    <a:pt x="1566" y="2396"/>
                  </a:cubicBezTo>
                  <a:cubicBezTo>
                    <a:pt x="1756" y="2396"/>
                    <a:pt x="1948" y="2371"/>
                    <a:pt x="2130" y="2356"/>
                  </a:cubicBezTo>
                  <a:cubicBezTo>
                    <a:pt x="2782" y="2331"/>
                    <a:pt x="3308" y="1880"/>
                    <a:pt x="3459" y="1253"/>
                  </a:cubicBezTo>
                  <a:cubicBezTo>
                    <a:pt x="3534" y="902"/>
                    <a:pt x="3459" y="501"/>
                    <a:pt x="3434" y="150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1478166" y="3050145"/>
              <a:ext cx="117175" cy="79346"/>
            </a:xfrm>
            <a:custGeom>
              <a:avLst/>
              <a:gdLst/>
              <a:ahLst/>
              <a:cxnLst/>
              <a:rect l="l" t="t" r="r" b="b"/>
              <a:pathLst>
                <a:path w="4036" h="2733" extrusionOk="0">
                  <a:moveTo>
                    <a:pt x="3985" y="1"/>
                  </a:moveTo>
                  <a:cubicBezTo>
                    <a:pt x="3885" y="26"/>
                    <a:pt x="3810" y="51"/>
                    <a:pt x="3710" y="76"/>
                  </a:cubicBezTo>
                  <a:cubicBezTo>
                    <a:pt x="3710" y="126"/>
                    <a:pt x="3710" y="176"/>
                    <a:pt x="3710" y="226"/>
                  </a:cubicBezTo>
                  <a:cubicBezTo>
                    <a:pt x="3735" y="577"/>
                    <a:pt x="3810" y="978"/>
                    <a:pt x="3735" y="1329"/>
                  </a:cubicBezTo>
                  <a:cubicBezTo>
                    <a:pt x="3584" y="1956"/>
                    <a:pt x="3058" y="2407"/>
                    <a:pt x="2406" y="2432"/>
                  </a:cubicBezTo>
                  <a:cubicBezTo>
                    <a:pt x="2224" y="2447"/>
                    <a:pt x="2032" y="2472"/>
                    <a:pt x="1842" y="2472"/>
                  </a:cubicBezTo>
                  <a:cubicBezTo>
                    <a:pt x="1719" y="2472"/>
                    <a:pt x="1597" y="2461"/>
                    <a:pt x="1479" y="2432"/>
                  </a:cubicBezTo>
                  <a:cubicBezTo>
                    <a:pt x="953" y="2332"/>
                    <a:pt x="502" y="1931"/>
                    <a:pt x="376" y="1379"/>
                  </a:cubicBezTo>
                  <a:cubicBezTo>
                    <a:pt x="301" y="1104"/>
                    <a:pt x="326" y="778"/>
                    <a:pt x="301" y="477"/>
                  </a:cubicBezTo>
                  <a:cubicBezTo>
                    <a:pt x="301" y="352"/>
                    <a:pt x="301" y="226"/>
                    <a:pt x="276" y="101"/>
                  </a:cubicBezTo>
                  <a:cubicBezTo>
                    <a:pt x="201" y="76"/>
                    <a:pt x="101" y="51"/>
                    <a:pt x="0" y="26"/>
                  </a:cubicBezTo>
                  <a:lnTo>
                    <a:pt x="0" y="26"/>
                  </a:lnTo>
                  <a:cubicBezTo>
                    <a:pt x="0" y="277"/>
                    <a:pt x="25" y="527"/>
                    <a:pt x="50" y="753"/>
                  </a:cubicBezTo>
                  <a:cubicBezTo>
                    <a:pt x="50" y="853"/>
                    <a:pt x="50" y="928"/>
                    <a:pt x="50" y="1003"/>
                  </a:cubicBezTo>
                  <a:cubicBezTo>
                    <a:pt x="50" y="1053"/>
                    <a:pt x="76" y="1079"/>
                    <a:pt x="76" y="1129"/>
                  </a:cubicBezTo>
                  <a:cubicBezTo>
                    <a:pt x="101" y="1755"/>
                    <a:pt x="477" y="2332"/>
                    <a:pt x="1053" y="2582"/>
                  </a:cubicBezTo>
                  <a:cubicBezTo>
                    <a:pt x="1306" y="2701"/>
                    <a:pt x="1577" y="2732"/>
                    <a:pt x="1850" y="2732"/>
                  </a:cubicBezTo>
                  <a:cubicBezTo>
                    <a:pt x="2036" y="2732"/>
                    <a:pt x="2223" y="2718"/>
                    <a:pt x="2406" y="2708"/>
                  </a:cubicBezTo>
                  <a:cubicBezTo>
                    <a:pt x="3008" y="2657"/>
                    <a:pt x="3534" y="2357"/>
                    <a:pt x="3810" y="1830"/>
                  </a:cubicBezTo>
                  <a:cubicBezTo>
                    <a:pt x="4010" y="1505"/>
                    <a:pt x="4035" y="1154"/>
                    <a:pt x="4010" y="803"/>
                  </a:cubicBezTo>
                  <a:cubicBezTo>
                    <a:pt x="4010" y="728"/>
                    <a:pt x="4010" y="678"/>
                    <a:pt x="4010" y="627"/>
                  </a:cubicBezTo>
                  <a:cubicBezTo>
                    <a:pt x="4010" y="602"/>
                    <a:pt x="4010" y="577"/>
                    <a:pt x="4010" y="552"/>
                  </a:cubicBezTo>
                  <a:cubicBezTo>
                    <a:pt x="4010" y="377"/>
                    <a:pt x="3985" y="176"/>
                    <a:pt x="3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1253310" y="2919179"/>
              <a:ext cx="226337" cy="226337"/>
            </a:xfrm>
            <a:custGeom>
              <a:avLst/>
              <a:gdLst/>
              <a:ahLst/>
              <a:cxnLst/>
              <a:rect l="l" t="t" r="r" b="b"/>
              <a:pathLst>
                <a:path w="7796" h="7796" extrusionOk="0">
                  <a:moveTo>
                    <a:pt x="2457" y="1"/>
                  </a:moveTo>
                  <a:cubicBezTo>
                    <a:pt x="2357" y="51"/>
                    <a:pt x="2232" y="101"/>
                    <a:pt x="2106" y="126"/>
                  </a:cubicBezTo>
                  <a:cubicBezTo>
                    <a:pt x="2006" y="151"/>
                    <a:pt x="1906" y="176"/>
                    <a:pt x="1805" y="176"/>
                  </a:cubicBezTo>
                  <a:cubicBezTo>
                    <a:pt x="1754" y="183"/>
                    <a:pt x="1703" y="186"/>
                    <a:pt x="1652" y="186"/>
                  </a:cubicBezTo>
                  <a:cubicBezTo>
                    <a:pt x="1529" y="186"/>
                    <a:pt x="1411" y="169"/>
                    <a:pt x="1304" y="151"/>
                  </a:cubicBezTo>
                  <a:cubicBezTo>
                    <a:pt x="477" y="953"/>
                    <a:pt x="1" y="2281"/>
                    <a:pt x="76" y="3760"/>
                  </a:cubicBezTo>
                  <a:cubicBezTo>
                    <a:pt x="151" y="5715"/>
                    <a:pt x="1229" y="7319"/>
                    <a:pt x="2607" y="7745"/>
                  </a:cubicBezTo>
                  <a:lnTo>
                    <a:pt x="2633" y="7745"/>
                  </a:lnTo>
                  <a:cubicBezTo>
                    <a:pt x="2708" y="7770"/>
                    <a:pt x="2808" y="7795"/>
                    <a:pt x="2883" y="7795"/>
                  </a:cubicBezTo>
                  <a:lnTo>
                    <a:pt x="3008" y="7795"/>
                  </a:lnTo>
                  <a:cubicBezTo>
                    <a:pt x="3109" y="7519"/>
                    <a:pt x="3334" y="7269"/>
                    <a:pt x="3585" y="7143"/>
                  </a:cubicBezTo>
                  <a:cubicBezTo>
                    <a:pt x="3683" y="7091"/>
                    <a:pt x="3785" y="7068"/>
                    <a:pt x="3886" y="7068"/>
                  </a:cubicBezTo>
                  <a:cubicBezTo>
                    <a:pt x="4170" y="7068"/>
                    <a:pt x="4446" y="7254"/>
                    <a:pt x="4612" y="7494"/>
                  </a:cubicBezTo>
                  <a:cubicBezTo>
                    <a:pt x="5567" y="6683"/>
                    <a:pt x="6408" y="6213"/>
                    <a:pt x="6876" y="6213"/>
                  </a:cubicBezTo>
                  <a:cubicBezTo>
                    <a:pt x="6899" y="6213"/>
                    <a:pt x="6922" y="6214"/>
                    <a:pt x="6943" y="6216"/>
                  </a:cubicBezTo>
                  <a:cubicBezTo>
                    <a:pt x="7069" y="5890"/>
                    <a:pt x="7319" y="5590"/>
                    <a:pt x="7695" y="5339"/>
                  </a:cubicBezTo>
                  <a:cubicBezTo>
                    <a:pt x="7720" y="5314"/>
                    <a:pt x="7745" y="5289"/>
                    <a:pt x="7795" y="5264"/>
                  </a:cubicBezTo>
                  <a:cubicBezTo>
                    <a:pt x="7770" y="5038"/>
                    <a:pt x="7745" y="4788"/>
                    <a:pt x="7745" y="4537"/>
                  </a:cubicBezTo>
                  <a:cubicBezTo>
                    <a:pt x="7645" y="4512"/>
                    <a:pt x="7520" y="4487"/>
                    <a:pt x="7420" y="4462"/>
                  </a:cubicBezTo>
                  <a:cubicBezTo>
                    <a:pt x="6392" y="4186"/>
                    <a:pt x="5465" y="3685"/>
                    <a:pt x="4688" y="3008"/>
                  </a:cubicBezTo>
                  <a:cubicBezTo>
                    <a:pt x="4011" y="2457"/>
                    <a:pt x="3460" y="1780"/>
                    <a:pt x="3008" y="1028"/>
                  </a:cubicBezTo>
                  <a:cubicBezTo>
                    <a:pt x="2808" y="702"/>
                    <a:pt x="2633" y="35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1593861" y="2899524"/>
              <a:ext cx="234321" cy="230692"/>
            </a:xfrm>
            <a:custGeom>
              <a:avLst/>
              <a:gdLst/>
              <a:ahLst/>
              <a:cxnLst/>
              <a:rect l="l" t="t" r="r" b="b"/>
              <a:pathLst>
                <a:path w="8071" h="7946" extrusionOk="0">
                  <a:moveTo>
                    <a:pt x="5464" y="1"/>
                  </a:moveTo>
                  <a:cubicBezTo>
                    <a:pt x="5289" y="527"/>
                    <a:pt x="5063" y="1053"/>
                    <a:pt x="4787" y="1530"/>
                  </a:cubicBezTo>
                  <a:cubicBezTo>
                    <a:pt x="4637" y="1830"/>
                    <a:pt x="4436" y="2131"/>
                    <a:pt x="4236" y="2407"/>
                  </a:cubicBezTo>
                  <a:cubicBezTo>
                    <a:pt x="3284" y="3660"/>
                    <a:pt x="2005" y="4587"/>
                    <a:pt x="477" y="5064"/>
                  </a:cubicBezTo>
                  <a:cubicBezTo>
                    <a:pt x="326" y="5114"/>
                    <a:pt x="176" y="5164"/>
                    <a:pt x="0" y="5189"/>
                  </a:cubicBezTo>
                  <a:cubicBezTo>
                    <a:pt x="0" y="5364"/>
                    <a:pt x="25" y="5565"/>
                    <a:pt x="25" y="5740"/>
                  </a:cubicBezTo>
                  <a:cubicBezTo>
                    <a:pt x="76" y="5765"/>
                    <a:pt x="101" y="5790"/>
                    <a:pt x="151" y="5815"/>
                  </a:cubicBezTo>
                  <a:cubicBezTo>
                    <a:pt x="527" y="6016"/>
                    <a:pt x="802" y="6292"/>
                    <a:pt x="953" y="6592"/>
                  </a:cubicBezTo>
                  <a:cubicBezTo>
                    <a:pt x="2081" y="6868"/>
                    <a:pt x="3108" y="7344"/>
                    <a:pt x="4086" y="7946"/>
                  </a:cubicBezTo>
                  <a:cubicBezTo>
                    <a:pt x="4462" y="7946"/>
                    <a:pt x="4762" y="7921"/>
                    <a:pt x="4938" y="7871"/>
                  </a:cubicBezTo>
                  <a:lnTo>
                    <a:pt x="5063" y="7871"/>
                  </a:lnTo>
                  <a:cubicBezTo>
                    <a:pt x="6191" y="7820"/>
                    <a:pt x="7168" y="6968"/>
                    <a:pt x="7670" y="5765"/>
                  </a:cubicBezTo>
                  <a:cubicBezTo>
                    <a:pt x="7695" y="5690"/>
                    <a:pt x="7720" y="5590"/>
                    <a:pt x="7770" y="5515"/>
                  </a:cubicBezTo>
                  <a:cubicBezTo>
                    <a:pt x="7870" y="5214"/>
                    <a:pt x="7945" y="4913"/>
                    <a:pt x="7995" y="4587"/>
                  </a:cubicBezTo>
                  <a:cubicBezTo>
                    <a:pt x="7995" y="4512"/>
                    <a:pt x="8020" y="4437"/>
                    <a:pt x="8020" y="4362"/>
                  </a:cubicBezTo>
                  <a:cubicBezTo>
                    <a:pt x="8045" y="4061"/>
                    <a:pt x="8071" y="3760"/>
                    <a:pt x="8045" y="3460"/>
                  </a:cubicBezTo>
                  <a:cubicBezTo>
                    <a:pt x="7995" y="2532"/>
                    <a:pt x="7745" y="1705"/>
                    <a:pt x="7319" y="1028"/>
                  </a:cubicBezTo>
                  <a:cubicBezTo>
                    <a:pt x="7294" y="953"/>
                    <a:pt x="7243" y="878"/>
                    <a:pt x="7193" y="803"/>
                  </a:cubicBezTo>
                  <a:cubicBezTo>
                    <a:pt x="6993" y="502"/>
                    <a:pt x="6742" y="226"/>
                    <a:pt x="6467" y="1"/>
                  </a:cubicBezTo>
                  <a:cubicBezTo>
                    <a:pt x="6291" y="51"/>
                    <a:pt x="6116" y="76"/>
                    <a:pt x="5965" y="76"/>
                  </a:cubicBezTo>
                  <a:cubicBezTo>
                    <a:pt x="5790" y="76"/>
                    <a:pt x="5614" y="51"/>
                    <a:pt x="5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1265706" y="2780927"/>
              <a:ext cx="31297" cy="36407"/>
            </a:xfrm>
            <a:custGeom>
              <a:avLst/>
              <a:gdLst/>
              <a:ahLst/>
              <a:cxnLst/>
              <a:rect l="l" t="t" r="r" b="b"/>
              <a:pathLst>
                <a:path w="1078" h="1254" extrusionOk="0">
                  <a:moveTo>
                    <a:pt x="1003" y="1"/>
                  </a:moveTo>
                  <a:cubicBezTo>
                    <a:pt x="652" y="101"/>
                    <a:pt x="326" y="226"/>
                    <a:pt x="0" y="377"/>
                  </a:cubicBezTo>
                  <a:cubicBezTo>
                    <a:pt x="0" y="627"/>
                    <a:pt x="50" y="928"/>
                    <a:pt x="100" y="1254"/>
                  </a:cubicBezTo>
                  <a:cubicBezTo>
                    <a:pt x="401" y="1053"/>
                    <a:pt x="727" y="953"/>
                    <a:pt x="1078" y="928"/>
                  </a:cubicBezTo>
                  <a:cubicBezTo>
                    <a:pt x="1053" y="652"/>
                    <a:pt x="1028" y="377"/>
                    <a:pt x="1003" y="126"/>
                  </a:cubicBezTo>
                  <a:cubicBezTo>
                    <a:pt x="1003" y="76"/>
                    <a:pt x="1003" y="2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1769943" y="2759094"/>
              <a:ext cx="23313" cy="32052"/>
            </a:xfrm>
            <a:custGeom>
              <a:avLst/>
              <a:gdLst/>
              <a:ahLst/>
              <a:cxnLst/>
              <a:rect l="l" t="t" r="r" b="b"/>
              <a:pathLst>
                <a:path w="803" h="1104" extrusionOk="0">
                  <a:moveTo>
                    <a:pt x="1" y="1"/>
                  </a:moveTo>
                  <a:cubicBezTo>
                    <a:pt x="1" y="151"/>
                    <a:pt x="1" y="276"/>
                    <a:pt x="1" y="427"/>
                  </a:cubicBezTo>
                  <a:cubicBezTo>
                    <a:pt x="1" y="577"/>
                    <a:pt x="1" y="728"/>
                    <a:pt x="1" y="903"/>
                  </a:cubicBezTo>
                  <a:cubicBezTo>
                    <a:pt x="176" y="903"/>
                    <a:pt x="351" y="928"/>
                    <a:pt x="527" y="978"/>
                  </a:cubicBezTo>
                  <a:cubicBezTo>
                    <a:pt x="602" y="1003"/>
                    <a:pt x="702" y="1053"/>
                    <a:pt x="777" y="1103"/>
                  </a:cubicBezTo>
                  <a:cubicBezTo>
                    <a:pt x="803" y="753"/>
                    <a:pt x="803" y="477"/>
                    <a:pt x="803" y="226"/>
                  </a:cubicBezTo>
                  <a:cubicBezTo>
                    <a:pt x="777" y="226"/>
                    <a:pt x="727" y="201"/>
                    <a:pt x="702" y="201"/>
                  </a:cubicBezTo>
                  <a:cubicBezTo>
                    <a:pt x="477" y="126"/>
                    <a:pt x="226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1244600" y="2815853"/>
              <a:ext cx="77139" cy="100743"/>
            </a:xfrm>
            <a:custGeom>
              <a:avLst/>
              <a:gdLst/>
              <a:ahLst/>
              <a:cxnLst/>
              <a:rect l="l" t="t" r="r" b="b"/>
              <a:pathLst>
                <a:path w="2657" h="3470" extrusionOk="0">
                  <a:moveTo>
                    <a:pt x="1830" y="1"/>
                  </a:moveTo>
                  <a:cubicBezTo>
                    <a:pt x="1228" y="26"/>
                    <a:pt x="652" y="377"/>
                    <a:pt x="351" y="903"/>
                  </a:cubicBezTo>
                  <a:cubicBezTo>
                    <a:pt x="0" y="1555"/>
                    <a:pt x="100" y="2382"/>
                    <a:pt x="627" y="2933"/>
                  </a:cubicBezTo>
                  <a:cubicBezTo>
                    <a:pt x="963" y="3286"/>
                    <a:pt x="1422" y="3470"/>
                    <a:pt x="1893" y="3470"/>
                  </a:cubicBezTo>
                  <a:cubicBezTo>
                    <a:pt x="2124" y="3470"/>
                    <a:pt x="2358" y="3425"/>
                    <a:pt x="2582" y="3334"/>
                  </a:cubicBezTo>
                  <a:cubicBezTo>
                    <a:pt x="2607" y="3334"/>
                    <a:pt x="2632" y="3309"/>
                    <a:pt x="2657" y="3309"/>
                  </a:cubicBezTo>
                  <a:cubicBezTo>
                    <a:pt x="2231" y="2256"/>
                    <a:pt x="1980" y="1128"/>
                    <a:pt x="1830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1240942" y="2807840"/>
              <a:ext cx="83730" cy="116769"/>
            </a:xfrm>
            <a:custGeom>
              <a:avLst/>
              <a:gdLst/>
              <a:ahLst/>
              <a:cxnLst/>
              <a:rect l="l" t="t" r="r" b="b"/>
              <a:pathLst>
                <a:path w="2884" h="4022" extrusionOk="0">
                  <a:moveTo>
                    <a:pt x="1931" y="1"/>
                  </a:moveTo>
                  <a:cubicBezTo>
                    <a:pt x="1580" y="26"/>
                    <a:pt x="1254" y="126"/>
                    <a:pt x="953" y="327"/>
                  </a:cubicBezTo>
                  <a:cubicBezTo>
                    <a:pt x="753" y="452"/>
                    <a:pt x="552" y="602"/>
                    <a:pt x="402" y="803"/>
                  </a:cubicBezTo>
                  <a:cubicBezTo>
                    <a:pt x="176" y="1104"/>
                    <a:pt x="51" y="1480"/>
                    <a:pt x="1" y="1856"/>
                  </a:cubicBezTo>
                  <a:cubicBezTo>
                    <a:pt x="1" y="1956"/>
                    <a:pt x="1" y="2056"/>
                    <a:pt x="1" y="2156"/>
                  </a:cubicBezTo>
                  <a:cubicBezTo>
                    <a:pt x="26" y="2507"/>
                    <a:pt x="126" y="2833"/>
                    <a:pt x="352" y="3134"/>
                  </a:cubicBezTo>
                  <a:cubicBezTo>
                    <a:pt x="678" y="3610"/>
                    <a:pt x="1179" y="3911"/>
                    <a:pt x="1730" y="3986"/>
                  </a:cubicBezTo>
                  <a:cubicBezTo>
                    <a:pt x="1837" y="4004"/>
                    <a:pt x="1955" y="4021"/>
                    <a:pt x="2078" y="4021"/>
                  </a:cubicBezTo>
                  <a:cubicBezTo>
                    <a:pt x="2129" y="4021"/>
                    <a:pt x="2180" y="4018"/>
                    <a:pt x="2231" y="4011"/>
                  </a:cubicBezTo>
                  <a:cubicBezTo>
                    <a:pt x="2332" y="4011"/>
                    <a:pt x="2432" y="3986"/>
                    <a:pt x="2532" y="3961"/>
                  </a:cubicBezTo>
                  <a:cubicBezTo>
                    <a:pt x="2658" y="3936"/>
                    <a:pt x="2783" y="3886"/>
                    <a:pt x="2883" y="3836"/>
                  </a:cubicBezTo>
                  <a:cubicBezTo>
                    <a:pt x="2858" y="3760"/>
                    <a:pt x="2833" y="3660"/>
                    <a:pt x="2783" y="3585"/>
                  </a:cubicBezTo>
                  <a:cubicBezTo>
                    <a:pt x="2758" y="3585"/>
                    <a:pt x="2733" y="3610"/>
                    <a:pt x="2708" y="3610"/>
                  </a:cubicBezTo>
                  <a:cubicBezTo>
                    <a:pt x="2484" y="3701"/>
                    <a:pt x="2250" y="3746"/>
                    <a:pt x="2019" y="3746"/>
                  </a:cubicBezTo>
                  <a:cubicBezTo>
                    <a:pt x="1548" y="3746"/>
                    <a:pt x="1089" y="3562"/>
                    <a:pt x="753" y="3209"/>
                  </a:cubicBezTo>
                  <a:cubicBezTo>
                    <a:pt x="226" y="2658"/>
                    <a:pt x="126" y="1831"/>
                    <a:pt x="477" y="1179"/>
                  </a:cubicBezTo>
                  <a:cubicBezTo>
                    <a:pt x="778" y="653"/>
                    <a:pt x="1354" y="302"/>
                    <a:pt x="1956" y="277"/>
                  </a:cubicBezTo>
                  <a:cubicBezTo>
                    <a:pt x="1956" y="176"/>
                    <a:pt x="1956" y="101"/>
                    <a:pt x="1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1754672" y="2793294"/>
              <a:ext cx="64772" cy="100220"/>
            </a:xfrm>
            <a:custGeom>
              <a:avLst/>
              <a:gdLst/>
              <a:ahLst/>
              <a:cxnLst/>
              <a:rect l="l" t="t" r="r" b="b"/>
              <a:pathLst>
                <a:path w="2231" h="3452" extrusionOk="0">
                  <a:moveTo>
                    <a:pt x="501" y="1"/>
                  </a:moveTo>
                  <a:cubicBezTo>
                    <a:pt x="476" y="1128"/>
                    <a:pt x="326" y="2306"/>
                    <a:pt x="0" y="3409"/>
                  </a:cubicBezTo>
                  <a:cubicBezTo>
                    <a:pt x="132" y="3437"/>
                    <a:pt x="270" y="3452"/>
                    <a:pt x="411" y="3452"/>
                  </a:cubicBezTo>
                  <a:cubicBezTo>
                    <a:pt x="645" y="3452"/>
                    <a:pt x="884" y="3412"/>
                    <a:pt x="1103" y="3334"/>
                  </a:cubicBezTo>
                  <a:cubicBezTo>
                    <a:pt x="1780" y="3058"/>
                    <a:pt x="2231" y="2382"/>
                    <a:pt x="2206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1761204" y="2809320"/>
              <a:ext cx="29" cy="1481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cubicBezTo>
                    <a:pt x="1" y="25"/>
                    <a:pt x="1" y="25"/>
                    <a:pt x="1" y="50"/>
                  </a:cubicBezTo>
                  <a:cubicBezTo>
                    <a:pt x="1" y="25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1759027" y="2826769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51"/>
                    <a:pt x="26" y="76"/>
                    <a:pt x="1" y="101"/>
                  </a:cubicBezTo>
                  <a:cubicBezTo>
                    <a:pt x="26" y="7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1752494" y="2785281"/>
              <a:ext cx="74236" cy="116478"/>
            </a:xfrm>
            <a:custGeom>
              <a:avLst/>
              <a:gdLst/>
              <a:ahLst/>
              <a:cxnLst/>
              <a:rect l="l" t="t" r="r" b="b"/>
              <a:pathLst>
                <a:path w="2557" h="4012" extrusionOk="0">
                  <a:moveTo>
                    <a:pt x="602" y="1"/>
                  </a:moveTo>
                  <a:cubicBezTo>
                    <a:pt x="602" y="76"/>
                    <a:pt x="602" y="176"/>
                    <a:pt x="576" y="277"/>
                  </a:cubicBezTo>
                  <a:lnTo>
                    <a:pt x="727" y="277"/>
                  </a:lnTo>
                  <a:cubicBezTo>
                    <a:pt x="1554" y="377"/>
                    <a:pt x="2206" y="1079"/>
                    <a:pt x="2281" y="1906"/>
                  </a:cubicBezTo>
                  <a:cubicBezTo>
                    <a:pt x="2306" y="2658"/>
                    <a:pt x="1855" y="3334"/>
                    <a:pt x="1178" y="3610"/>
                  </a:cubicBezTo>
                  <a:cubicBezTo>
                    <a:pt x="959" y="3688"/>
                    <a:pt x="720" y="3728"/>
                    <a:pt x="486" y="3728"/>
                  </a:cubicBezTo>
                  <a:cubicBezTo>
                    <a:pt x="345" y="3728"/>
                    <a:pt x="207" y="3713"/>
                    <a:pt x="75" y="3685"/>
                  </a:cubicBezTo>
                  <a:cubicBezTo>
                    <a:pt x="50" y="3760"/>
                    <a:pt x="25" y="3861"/>
                    <a:pt x="0" y="3936"/>
                  </a:cubicBezTo>
                  <a:cubicBezTo>
                    <a:pt x="150" y="3986"/>
                    <a:pt x="326" y="4011"/>
                    <a:pt x="501" y="4011"/>
                  </a:cubicBezTo>
                  <a:cubicBezTo>
                    <a:pt x="652" y="4011"/>
                    <a:pt x="827" y="3986"/>
                    <a:pt x="1003" y="3936"/>
                  </a:cubicBezTo>
                  <a:cubicBezTo>
                    <a:pt x="1905" y="3710"/>
                    <a:pt x="2556" y="2883"/>
                    <a:pt x="2531" y="1931"/>
                  </a:cubicBezTo>
                  <a:cubicBezTo>
                    <a:pt x="2531" y="1931"/>
                    <a:pt x="2531" y="1906"/>
                    <a:pt x="2531" y="1906"/>
                  </a:cubicBezTo>
                  <a:cubicBezTo>
                    <a:pt x="2531" y="1806"/>
                    <a:pt x="2531" y="1730"/>
                    <a:pt x="2506" y="1630"/>
                  </a:cubicBezTo>
                  <a:cubicBezTo>
                    <a:pt x="2381" y="1003"/>
                    <a:pt x="1980" y="477"/>
                    <a:pt x="1378" y="201"/>
                  </a:cubicBezTo>
                  <a:cubicBezTo>
                    <a:pt x="1303" y="151"/>
                    <a:pt x="1203" y="126"/>
                    <a:pt x="1128" y="76"/>
                  </a:cubicBezTo>
                  <a:cubicBezTo>
                    <a:pt x="952" y="26"/>
                    <a:pt x="777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1302810" y="2740717"/>
              <a:ext cx="459875" cy="308848"/>
            </a:xfrm>
            <a:custGeom>
              <a:avLst/>
              <a:gdLst/>
              <a:ahLst/>
              <a:cxnLst/>
              <a:rect l="l" t="t" r="r" b="b"/>
              <a:pathLst>
                <a:path w="15840" h="10638" extrusionOk="0">
                  <a:moveTo>
                    <a:pt x="11704" y="2713"/>
                  </a:moveTo>
                  <a:cubicBezTo>
                    <a:pt x="12070" y="2713"/>
                    <a:pt x="12382" y="3255"/>
                    <a:pt x="12431" y="3917"/>
                  </a:cubicBezTo>
                  <a:cubicBezTo>
                    <a:pt x="12456" y="4594"/>
                    <a:pt x="12181" y="5170"/>
                    <a:pt x="11780" y="5195"/>
                  </a:cubicBezTo>
                  <a:cubicBezTo>
                    <a:pt x="11771" y="5196"/>
                    <a:pt x="11763" y="5196"/>
                    <a:pt x="11755" y="5196"/>
                  </a:cubicBezTo>
                  <a:cubicBezTo>
                    <a:pt x="11390" y="5196"/>
                    <a:pt x="11077" y="4654"/>
                    <a:pt x="11028" y="3992"/>
                  </a:cubicBezTo>
                  <a:cubicBezTo>
                    <a:pt x="11003" y="3290"/>
                    <a:pt x="11278" y="2739"/>
                    <a:pt x="11679" y="2714"/>
                  </a:cubicBezTo>
                  <a:cubicBezTo>
                    <a:pt x="11688" y="2713"/>
                    <a:pt x="11696" y="2713"/>
                    <a:pt x="11704" y="2713"/>
                  </a:cubicBezTo>
                  <a:close/>
                  <a:moveTo>
                    <a:pt x="4211" y="2965"/>
                  </a:moveTo>
                  <a:cubicBezTo>
                    <a:pt x="4612" y="2965"/>
                    <a:pt x="4938" y="3491"/>
                    <a:pt x="4963" y="4193"/>
                  </a:cubicBezTo>
                  <a:cubicBezTo>
                    <a:pt x="5013" y="4869"/>
                    <a:pt x="4712" y="5446"/>
                    <a:pt x="4336" y="5471"/>
                  </a:cubicBezTo>
                  <a:cubicBezTo>
                    <a:pt x="3960" y="5471"/>
                    <a:pt x="3609" y="4945"/>
                    <a:pt x="3584" y="4243"/>
                  </a:cubicBezTo>
                  <a:cubicBezTo>
                    <a:pt x="3559" y="3566"/>
                    <a:pt x="3835" y="2990"/>
                    <a:pt x="4211" y="2965"/>
                  </a:cubicBezTo>
                  <a:close/>
                  <a:moveTo>
                    <a:pt x="7820" y="4393"/>
                  </a:moveTo>
                  <a:cubicBezTo>
                    <a:pt x="7995" y="4393"/>
                    <a:pt x="7995" y="4669"/>
                    <a:pt x="7820" y="4669"/>
                  </a:cubicBezTo>
                  <a:cubicBezTo>
                    <a:pt x="7494" y="4694"/>
                    <a:pt x="7218" y="4945"/>
                    <a:pt x="7243" y="5295"/>
                  </a:cubicBezTo>
                  <a:cubicBezTo>
                    <a:pt x="7243" y="5605"/>
                    <a:pt x="7537" y="5824"/>
                    <a:pt x="7845" y="5824"/>
                  </a:cubicBezTo>
                  <a:cubicBezTo>
                    <a:pt x="7862" y="5824"/>
                    <a:pt x="7878" y="5823"/>
                    <a:pt x="7895" y="5822"/>
                  </a:cubicBezTo>
                  <a:cubicBezTo>
                    <a:pt x="8070" y="5822"/>
                    <a:pt x="8070" y="6097"/>
                    <a:pt x="7895" y="6097"/>
                  </a:cubicBezTo>
                  <a:cubicBezTo>
                    <a:pt x="7694" y="6097"/>
                    <a:pt x="7494" y="6047"/>
                    <a:pt x="7319" y="5922"/>
                  </a:cubicBezTo>
                  <a:cubicBezTo>
                    <a:pt x="7043" y="5721"/>
                    <a:pt x="6892" y="5346"/>
                    <a:pt x="7018" y="4995"/>
                  </a:cubicBezTo>
                  <a:cubicBezTo>
                    <a:pt x="7143" y="4644"/>
                    <a:pt x="7469" y="4418"/>
                    <a:pt x="7820" y="4393"/>
                  </a:cubicBezTo>
                  <a:close/>
                  <a:moveTo>
                    <a:pt x="9953" y="6693"/>
                  </a:moveTo>
                  <a:cubicBezTo>
                    <a:pt x="10019" y="6693"/>
                    <a:pt x="10088" y="6737"/>
                    <a:pt x="10101" y="6824"/>
                  </a:cubicBezTo>
                  <a:cubicBezTo>
                    <a:pt x="10126" y="7777"/>
                    <a:pt x="9023" y="8253"/>
                    <a:pt x="8196" y="8303"/>
                  </a:cubicBezTo>
                  <a:cubicBezTo>
                    <a:pt x="8171" y="8304"/>
                    <a:pt x="8146" y="8304"/>
                    <a:pt x="8120" y="8304"/>
                  </a:cubicBezTo>
                  <a:cubicBezTo>
                    <a:pt x="7325" y="8304"/>
                    <a:pt x="6264" y="7922"/>
                    <a:pt x="6191" y="7000"/>
                  </a:cubicBezTo>
                  <a:cubicBezTo>
                    <a:pt x="6191" y="6912"/>
                    <a:pt x="6253" y="6868"/>
                    <a:pt x="6319" y="6868"/>
                  </a:cubicBezTo>
                  <a:cubicBezTo>
                    <a:pt x="6385" y="6868"/>
                    <a:pt x="6454" y="6912"/>
                    <a:pt x="6466" y="7000"/>
                  </a:cubicBezTo>
                  <a:cubicBezTo>
                    <a:pt x="6514" y="7766"/>
                    <a:pt x="7455" y="8029"/>
                    <a:pt x="8107" y="8029"/>
                  </a:cubicBezTo>
                  <a:cubicBezTo>
                    <a:pt x="8137" y="8029"/>
                    <a:pt x="8167" y="8028"/>
                    <a:pt x="8196" y="8027"/>
                  </a:cubicBezTo>
                  <a:cubicBezTo>
                    <a:pt x="8872" y="8002"/>
                    <a:pt x="9850" y="7626"/>
                    <a:pt x="9825" y="6824"/>
                  </a:cubicBezTo>
                  <a:cubicBezTo>
                    <a:pt x="9825" y="6737"/>
                    <a:pt x="9887" y="6693"/>
                    <a:pt x="9953" y="6693"/>
                  </a:cubicBezTo>
                  <a:close/>
                  <a:moveTo>
                    <a:pt x="9847" y="1"/>
                  </a:moveTo>
                  <a:cubicBezTo>
                    <a:pt x="8321" y="1"/>
                    <a:pt x="6792" y="95"/>
                    <a:pt x="5288" y="258"/>
                  </a:cubicBezTo>
                  <a:cubicBezTo>
                    <a:pt x="3785" y="433"/>
                    <a:pt x="2306" y="659"/>
                    <a:pt x="852" y="1035"/>
                  </a:cubicBezTo>
                  <a:cubicBezTo>
                    <a:pt x="577" y="1110"/>
                    <a:pt x="276" y="1210"/>
                    <a:pt x="0" y="1285"/>
                  </a:cubicBezTo>
                  <a:cubicBezTo>
                    <a:pt x="25" y="1787"/>
                    <a:pt x="75" y="2313"/>
                    <a:pt x="151" y="2814"/>
                  </a:cubicBezTo>
                  <a:cubicBezTo>
                    <a:pt x="276" y="3566"/>
                    <a:pt x="426" y="4293"/>
                    <a:pt x="652" y="5020"/>
                  </a:cubicBezTo>
                  <a:cubicBezTo>
                    <a:pt x="902" y="4919"/>
                    <a:pt x="1178" y="4869"/>
                    <a:pt x="1479" y="4844"/>
                  </a:cubicBezTo>
                  <a:cubicBezTo>
                    <a:pt x="1527" y="4842"/>
                    <a:pt x="1574" y="4841"/>
                    <a:pt x="1621" y="4841"/>
                  </a:cubicBezTo>
                  <a:cubicBezTo>
                    <a:pt x="3037" y="4841"/>
                    <a:pt x="4213" y="5919"/>
                    <a:pt x="4286" y="7325"/>
                  </a:cubicBezTo>
                  <a:cubicBezTo>
                    <a:pt x="4311" y="8052"/>
                    <a:pt x="4035" y="8754"/>
                    <a:pt x="3534" y="9255"/>
                  </a:cubicBezTo>
                  <a:cubicBezTo>
                    <a:pt x="4587" y="10032"/>
                    <a:pt x="5865" y="10508"/>
                    <a:pt x="7218" y="10609"/>
                  </a:cubicBezTo>
                  <a:cubicBezTo>
                    <a:pt x="7460" y="10628"/>
                    <a:pt x="7704" y="10638"/>
                    <a:pt x="7947" y="10638"/>
                  </a:cubicBezTo>
                  <a:cubicBezTo>
                    <a:pt x="9291" y="10638"/>
                    <a:pt x="10638" y="10339"/>
                    <a:pt x="11805" y="9681"/>
                  </a:cubicBezTo>
                  <a:cubicBezTo>
                    <a:pt x="12256" y="9431"/>
                    <a:pt x="12682" y="9130"/>
                    <a:pt x="13058" y="8804"/>
                  </a:cubicBezTo>
                  <a:cubicBezTo>
                    <a:pt x="12481" y="8353"/>
                    <a:pt x="12131" y="7701"/>
                    <a:pt x="12080" y="6924"/>
                  </a:cubicBezTo>
                  <a:cubicBezTo>
                    <a:pt x="12005" y="5496"/>
                    <a:pt x="13158" y="4268"/>
                    <a:pt x="14637" y="4193"/>
                  </a:cubicBezTo>
                  <a:cubicBezTo>
                    <a:pt x="14938" y="4193"/>
                    <a:pt x="15238" y="4218"/>
                    <a:pt x="15514" y="4293"/>
                  </a:cubicBezTo>
                  <a:cubicBezTo>
                    <a:pt x="15614" y="3892"/>
                    <a:pt x="15664" y="3491"/>
                    <a:pt x="15715" y="3065"/>
                  </a:cubicBezTo>
                  <a:cubicBezTo>
                    <a:pt x="15740" y="3040"/>
                    <a:pt x="15740" y="3015"/>
                    <a:pt x="15740" y="2965"/>
                  </a:cubicBezTo>
                  <a:cubicBezTo>
                    <a:pt x="15765" y="2789"/>
                    <a:pt x="15765" y="2589"/>
                    <a:pt x="15790" y="2413"/>
                  </a:cubicBezTo>
                  <a:cubicBezTo>
                    <a:pt x="15790" y="2388"/>
                    <a:pt x="15790" y="2388"/>
                    <a:pt x="15790" y="2363"/>
                  </a:cubicBezTo>
                  <a:cubicBezTo>
                    <a:pt x="15840" y="1762"/>
                    <a:pt x="15840" y="1160"/>
                    <a:pt x="15815" y="559"/>
                  </a:cubicBezTo>
                  <a:cubicBezTo>
                    <a:pt x="15339" y="458"/>
                    <a:pt x="14862" y="383"/>
                    <a:pt x="14386" y="308"/>
                  </a:cubicBezTo>
                  <a:cubicBezTo>
                    <a:pt x="12895" y="95"/>
                    <a:pt x="11372" y="1"/>
                    <a:pt x="9847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1651345" y="2862421"/>
              <a:ext cx="101904" cy="133927"/>
            </a:xfrm>
            <a:custGeom>
              <a:avLst/>
              <a:gdLst/>
              <a:ahLst/>
              <a:cxnLst/>
              <a:rect l="l" t="t" r="r" b="b"/>
              <a:pathLst>
                <a:path w="3510" h="4613" extrusionOk="0">
                  <a:moveTo>
                    <a:pt x="2632" y="1"/>
                  </a:moveTo>
                  <a:cubicBezTo>
                    <a:pt x="1153" y="76"/>
                    <a:pt x="0" y="1304"/>
                    <a:pt x="75" y="2732"/>
                  </a:cubicBezTo>
                  <a:cubicBezTo>
                    <a:pt x="126" y="3509"/>
                    <a:pt x="476" y="4161"/>
                    <a:pt x="1053" y="4612"/>
                  </a:cubicBezTo>
                  <a:cubicBezTo>
                    <a:pt x="2005" y="3735"/>
                    <a:pt x="2732" y="2632"/>
                    <a:pt x="3158" y="1379"/>
                  </a:cubicBezTo>
                  <a:cubicBezTo>
                    <a:pt x="3309" y="978"/>
                    <a:pt x="3409" y="552"/>
                    <a:pt x="3509" y="101"/>
                  </a:cubicBezTo>
                  <a:cubicBezTo>
                    <a:pt x="3233" y="26"/>
                    <a:pt x="2933" y="1"/>
                    <a:pt x="2632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1321710" y="2881234"/>
              <a:ext cx="106288" cy="128208"/>
            </a:xfrm>
            <a:custGeom>
              <a:avLst/>
              <a:gdLst/>
              <a:ahLst/>
              <a:cxnLst/>
              <a:rect l="l" t="t" r="r" b="b"/>
              <a:pathLst>
                <a:path w="3661" h="4416" extrusionOk="0">
                  <a:moveTo>
                    <a:pt x="970" y="1"/>
                  </a:moveTo>
                  <a:cubicBezTo>
                    <a:pt x="923" y="1"/>
                    <a:pt x="876" y="2"/>
                    <a:pt x="828" y="4"/>
                  </a:cubicBezTo>
                  <a:cubicBezTo>
                    <a:pt x="527" y="29"/>
                    <a:pt x="251" y="79"/>
                    <a:pt x="1" y="180"/>
                  </a:cubicBezTo>
                  <a:cubicBezTo>
                    <a:pt x="352" y="1257"/>
                    <a:pt x="828" y="2310"/>
                    <a:pt x="1580" y="3187"/>
                  </a:cubicBezTo>
                  <a:cubicBezTo>
                    <a:pt x="1956" y="3663"/>
                    <a:pt x="2407" y="4064"/>
                    <a:pt x="2883" y="4415"/>
                  </a:cubicBezTo>
                  <a:cubicBezTo>
                    <a:pt x="3384" y="3914"/>
                    <a:pt x="3660" y="3212"/>
                    <a:pt x="3635" y="2485"/>
                  </a:cubicBezTo>
                  <a:cubicBezTo>
                    <a:pt x="3562" y="1079"/>
                    <a:pt x="2386" y="1"/>
                    <a:pt x="970" y="1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1482521" y="2935002"/>
              <a:ext cx="114272" cy="46829"/>
            </a:xfrm>
            <a:custGeom>
              <a:avLst/>
              <a:gdLst/>
              <a:ahLst/>
              <a:cxnLst/>
              <a:rect l="l" t="t" r="r" b="b"/>
              <a:pathLst>
                <a:path w="3936" h="1613" extrusionOk="0">
                  <a:moveTo>
                    <a:pt x="3763" y="1"/>
                  </a:moveTo>
                  <a:cubicBezTo>
                    <a:pt x="3697" y="1"/>
                    <a:pt x="3635" y="45"/>
                    <a:pt x="3635" y="132"/>
                  </a:cubicBezTo>
                  <a:cubicBezTo>
                    <a:pt x="3660" y="934"/>
                    <a:pt x="2682" y="1310"/>
                    <a:pt x="2006" y="1335"/>
                  </a:cubicBezTo>
                  <a:cubicBezTo>
                    <a:pt x="1977" y="1336"/>
                    <a:pt x="1947" y="1337"/>
                    <a:pt x="1917" y="1337"/>
                  </a:cubicBezTo>
                  <a:cubicBezTo>
                    <a:pt x="1265" y="1337"/>
                    <a:pt x="324" y="1074"/>
                    <a:pt x="276" y="308"/>
                  </a:cubicBezTo>
                  <a:cubicBezTo>
                    <a:pt x="264" y="220"/>
                    <a:pt x="195" y="176"/>
                    <a:pt x="129" y="176"/>
                  </a:cubicBezTo>
                  <a:cubicBezTo>
                    <a:pt x="63" y="176"/>
                    <a:pt x="1" y="220"/>
                    <a:pt x="1" y="308"/>
                  </a:cubicBezTo>
                  <a:cubicBezTo>
                    <a:pt x="74" y="1230"/>
                    <a:pt x="1135" y="1612"/>
                    <a:pt x="1930" y="1612"/>
                  </a:cubicBezTo>
                  <a:cubicBezTo>
                    <a:pt x="1956" y="1612"/>
                    <a:pt x="1981" y="1612"/>
                    <a:pt x="2006" y="1611"/>
                  </a:cubicBezTo>
                  <a:cubicBezTo>
                    <a:pt x="2833" y="1561"/>
                    <a:pt x="3936" y="1085"/>
                    <a:pt x="3911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1406137" y="2826769"/>
              <a:ext cx="42213" cy="72784"/>
            </a:xfrm>
            <a:custGeom>
              <a:avLst/>
              <a:gdLst/>
              <a:ahLst/>
              <a:cxnLst/>
              <a:rect l="l" t="t" r="r" b="b"/>
              <a:pathLst>
                <a:path w="1454" h="2507" extrusionOk="0">
                  <a:moveTo>
                    <a:pt x="652" y="1"/>
                  </a:moveTo>
                  <a:cubicBezTo>
                    <a:pt x="276" y="26"/>
                    <a:pt x="0" y="602"/>
                    <a:pt x="25" y="1279"/>
                  </a:cubicBezTo>
                  <a:cubicBezTo>
                    <a:pt x="50" y="1981"/>
                    <a:pt x="401" y="2507"/>
                    <a:pt x="777" y="2507"/>
                  </a:cubicBezTo>
                  <a:cubicBezTo>
                    <a:pt x="1153" y="2482"/>
                    <a:pt x="1454" y="1905"/>
                    <a:pt x="1404" y="1229"/>
                  </a:cubicBezTo>
                  <a:cubicBezTo>
                    <a:pt x="1379" y="527"/>
                    <a:pt x="1053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1622226" y="2819482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702" y="0"/>
                  </a:moveTo>
                  <a:cubicBezTo>
                    <a:pt x="694" y="0"/>
                    <a:pt x="686" y="0"/>
                    <a:pt x="677" y="1"/>
                  </a:cubicBezTo>
                  <a:cubicBezTo>
                    <a:pt x="276" y="26"/>
                    <a:pt x="1" y="577"/>
                    <a:pt x="26" y="1279"/>
                  </a:cubicBezTo>
                  <a:cubicBezTo>
                    <a:pt x="75" y="1941"/>
                    <a:pt x="388" y="2483"/>
                    <a:pt x="753" y="2483"/>
                  </a:cubicBezTo>
                  <a:cubicBezTo>
                    <a:pt x="761" y="2483"/>
                    <a:pt x="769" y="2483"/>
                    <a:pt x="778" y="2482"/>
                  </a:cubicBezTo>
                  <a:cubicBezTo>
                    <a:pt x="1179" y="2457"/>
                    <a:pt x="1454" y="1906"/>
                    <a:pt x="1429" y="1204"/>
                  </a:cubicBezTo>
                  <a:cubicBezTo>
                    <a:pt x="1380" y="542"/>
                    <a:pt x="1068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502902" y="2868256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928" y="0"/>
                  </a:moveTo>
                  <a:cubicBezTo>
                    <a:pt x="577" y="25"/>
                    <a:pt x="251" y="251"/>
                    <a:pt x="126" y="602"/>
                  </a:cubicBezTo>
                  <a:cubicBezTo>
                    <a:pt x="0" y="953"/>
                    <a:pt x="151" y="1328"/>
                    <a:pt x="427" y="1529"/>
                  </a:cubicBezTo>
                  <a:cubicBezTo>
                    <a:pt x="602" y="1654"/>
                    <a:pt x="802" y="1704"/>
                    <a:pt x="1003" y="1704"/>
                  </a:cubicBezTo>
                  <a:cubicBezTo>
                    <a:pt x="1178" y="1704"/>
                    <a:pt x="1178" y="1429"/>
                    <a:pt x="1003" y="1429"/>
                  </a:cubicBezTo>
                  <a:cubicBezTo>
                    <a:pt x="986" y="1430"/>
                    <a:pt x="970" y="1431"/>
                    <a:pt x="953" y="1431"/>
                  </a:cubicBezTo>
                  <a:cubicBezTo>
                    <a:pt x="645" y="1431"/>
                    <a:pt x="351" y="1212"/>
                    <a:pt x="351" y="902"/>
                  </a:cubicBezTo>
                  <a:cubicBezTo>
                    <a:pt x="326" y="552"/>
                    <a:pt x="602" y="301"/>
                    <a:pt x="928" y="276"/>
                  </a:cubicBezTo>
                  <a:cubicBezTo>
                    <a:pt x="1103" y="276"/>
                    <a:pt x="1103" y="0"/>
                    <a:pt x="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1294797" y="2756917"/>
              <a:ext cx="475175" cy="300748"/>
            </a:xfrm>
            <a:custGeom>
              <a:avLst/>
              <a:gdLst/>
              <a:ahLst/>
              <a:cxnLst/>
              <a:rect l="l" t="t" r="r" b="b"/>
              <a:pathLst>
                <a:path w="16367" h="10359" extrusionOk="0">
                  <a:moveTo>
                    <a:pt x="16091" y="1"/>
                  </a:moveTo>
                  <a:cubicBezTo>
                    <a:pt x="16116" y="602"/>
                    <a:pt x="16116" y="1204"/>
                    <a:pt x="16066" y="1805"/>
                  </a:cubicBezTo>
                  <a:cubicBezTo>
                    <a:pt x="16066" y="1830"/>
                    <a:pt x="16066" y="1830"/>
                    <a:pt x="16066" y="1855"/>
                  </a:cubicBezTo>
                  <a:cubicBezTo>
                    <a:pt x="16041" y="2031"/>
                    <a:pt x="16041" y="2231"/>
                    <a:pt x="16016" y="2407"/>
                  </a:cubicBezTo>
                  <a:cubicBezTo>
                    <a:pt x="16016" y="2457"/>
                    <a:pt x="16016" y="2482"/>
                    <a:pt x="15991" y="2507"/>
                  </a:cubicBezTo>
                  <a:cubicBezTo>
                    <a:pt x="15940" y="2933"/>
                    <a:pt x="15890" y="3334"/>
                    <a:pt x="15790" y="3735"/>
                  </a:cubicBezTo>
                  <a:cubicBezTo>
                    <a:pt x="15690" y="4186"/>
                    <a:pt x="15590" y="4612"/>
                    <a:pt x="15439" y="5013"/>
                  </a:cubicBezTo>
                  <a:cubicBezTo>
                    <a:pt x="15013" y="6266"/>
                    <a:pt x="14286" y="7369"/>
                    <a:pt x="13334" y="8246"/>
                  </a:cubicBezTo>
                  <a:cubicBezTo>
                    <a:pt x="12958" y="8572"/>
                    <a:pt x="12532" y="8873"/>
                    <a:pt x="12081" y="9123"/>
                  </a:cubicBezTo>
                  <a:cubicBezTo>
                    <a:pt x="10914" y="9781"/>
                    <a:pt x="9567" y="10080"/>
                    <a:pt x="8223" y="10080"/>
                  </a:cubicBezTo>
                  <a:cubicBezTo>
                    <a:pt x="7980" y="10080"/>
                    <a:pt x="7736" y="10070"/>
                    <a:pt x="7494" y="10051"/>
                  </a:cubicBezTo>
                  <a:cubicBezTo>
                    <a:pt x="6141" y="9950"/>
                    <a:pt x="4863" y="9474"/>
                    <a:pt x="3810" y="8697"/>
                  </a:cubicBezTo>
                  <a:cubicBezTo>
                    <a:pt x="3334" y="8346"/>
                    <a:pt x="2883" y="7945"/>
                    <a:pt x="2507" y="7469"/>
                  </a:cubicBezTo>
                  <a:cubicBezTo>
                    <a:pt x="1755" y="6592"/>
                    <a:pt x="1279" y="5539"/>
                    <a:pt x="928" y="4462"/>
                  </a:cubicBezTo>
                  <a:cubicBezTo>
                    <a:pt x="702" y="3735"/>
                    <a:pt x="552" y="3008"/>
                    <a:pt x="427" y="2256"/>
                  </a:cubicBezTo>
                  <a:cubicBezTo>
                    <a:pt x="351" y="1755"/>
                    <a:pt x="301" y="1229"/>
                    <a:pt x="276" y="727"/>
                  </a:cubicBezTo>
                  <a:cubicBezTo>
                    <a:pt x="176" y="752"/>
                    <a:pt x="76" y="777"/>
                    <a:pt x="1" y="828"/>
                  </a:cubicBezTo>
                  <a:cubicBezTo>
                    <a:pt x="1" y="853"/>
                    <a:pt x="1" y="903"/>
                    <a:pt x="1" y="953"/>
                  </a:cubicBezTo>
                  <a:cubicBezTo>
                    <a:pt x="26" y="1204"/>
                    <a:pt x="51" y="1479"/>
                    <a:pt x="76" y="1755"/>
                  </a:cubicBezTo>
                  <a:cubicBezTo>
                    <a:pt x="101" y="1855"/>
                    <a:pt x="101" y="1930"/>
                    <a:pt x="101" y="2031"/>
                  </a:cubicBezTo>
                  <a:cubicBezTo>
                    <a:pt x="251" y="3158"/>
                    <a:pt x="502" y="4286"/>
                    <a:pt x="928" y="5339"/>
                  </a:cubicBezTo>
                  <a:cubicBezTo>
                    <a:pt x="978" y="5414"/>
                    <a:pt x="1003" y="5514"/>
                    <a:pt x="1028" y="5590"/>
                  </a:cubicBezTo>
                  <a:cubicBezTo>
                    <a:pt x="1204" y="5940"/>
                    <a:pt x="1379" y="6291"/>
                    <a:pt x="1579" y="6617"/>
                  </a:cubicBezTo>
                  <a:cubicBezTo>
                    <a:pt x="2031" y="7369"/>
                    <a:pt x="2582" y="8046"/>
                    <a:pt x="3259" y="8597"/>
                  </a:cubicBezTo>
                  <a:cubicBezTo>
                    <a:pt x="4036" y="9274"/>
                    <a:pt x="4963" y="9775"/>
                    <a:pt x="5991" y="10051"/>
                  </a:cubicBezTo>
                  <a:cubicBezTo>
                    <a:pt x="6091" y="10076"/>
                    <a:pt x="6216" y="10101"/>
                    <a:pt x="6316" y="10126"/>
                  </a:cubicBezTo>
                  <a:cubicBezTo>
                    <a:pt x="6417" y="10151"/>
                    <a:pt x="6517" y="10176"/>
                    <a:pt x="6592" y="10201"/>
                  </a:cubicBezTo>
                  <a:cubicBezTo>
                    <a:pt x="7125" y="10308"/>
                    <a:pt x="7669" y="10358"/>
                    <a:pt x="8213" y="10358"/>
                  </a:cubicBezTo>
                  <a:cubicBezTo>
                    <a:pt x="8821" y="10358"/>
                    <a:pt x="9430" y="10295"/>
                    <a:pt x="10026" y="10176"/>
                  </a:cubicBezTo>
                  <a:cubicBezTo>
                    <a:pt x="10126" y="10151"/>
                    <a:pt x="10201" y="10126"/>
                    <a:pt x="10301" y="10101"/>
                  </a:cubicBezTo>
                  <a:cubicBezTo>
                    <a:pt x="10477" y="10076"/>
                    <a:pt x="10627" y="10026"/>
                    <a:pt x="10778" y="9976"/>
                  </a:cubicBezTo>
                  <a:cubicBezTo>
                    <a:pt x="12306" y="9499"/>
                    <a:pt x="13585" y="8572"/>
                    <a:pt x="14537" y="7319"/>
                  </a:cubicBezTo>
                  <a:cubicBezTo>
                    <a:pt x="14737" y="7043"/>
                    <a:pt x="14938" y="6742"/>
                    <a:pt x="15088" y="6442"/>
                  </a:cubicBezTo>
                  <a:cubicBezTo>
                    <a:pt x="15364" y="5965"/>
                    <a:pt x="15590" y="5439"/>
                    <a:pt x="15765" y="4913"/>
                  </a:cubicBezTo>
                  <a:cubicBezTo>
                    <a:pt x="15790" y="4838"/>
                    <a:pt x="15815" y="4737"/>
                    <a:pt x="15840" y="4662"/>
                  </a:cubicBezTo>
                  <a:cubicBezTo>
                    <a:pt x="16166" y="3559"/>
                    <a:pt x="16316" y="2381"/>
                    <a:pt x="16341" y="1254"/>
                  </a:cubicBezTo>
                  <a:cubicBezTo>
                    <a:pt x="16367" y="1153"/>
                    <a:pt x="16367" y="1053"/>
                    <a:pt x="16367" y="978"/>
                  </a:cubicBezTo>
                  <a:cubicBezTo>
                    <a:pt x="16367" y="803"/>
                    <a:pt x="16367" y="652"/>
                    <a:pt x="16367" y="502"/>
                  </a:cubicBezTo>
                  <a:cubicBezTo>
                    <a:pt x="16367" y="351"/>
                    <a:pt x="16367" y="226"/>
                    <a:pt x="16367" y="76"/>
                  </a:cubicBezTo>
                  <a:cubicBezTo>
                    <a:pt x="16266" y="51"/>
                    <a:pt x="16191" y="26"/>
                    <a:pt x="1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1269335" y="2463195"/>
              <a:ext cx="511553" cy="228979"/>
            </a:xfrm>
            <a:custGeom>
              <a:avLst/>
              <a:gdLst/>
              <a:ahLst/>
              <a:cxnLst/>
              <a:rect l="l" t="t" r="r" b="b"/>
              <a:pathLst>
                <a:path w="17620" h="7887" extrusionOk="0">
                  <a:moveTo>
                    <a:pt x="7880" y="2200"/>
                  </a:moveTo>
                  <a:cubicBezTo>
                    <a:pt x="8036" y="2200"/>
                    <a:pt x="8193" y="2224"/>
                    <a:pt x="8346" y="2273"/>
                  </a:cubicBezTo>
                  <a:cubicBezTo>
                    <a:pt x="8647" y="2373"/>
                    <a:pt x="8923" y="2574"/>
                    <a:pt x="9098" y="2824"/>
                  </a:cubicBezTo>
                  <a:cubicBezTo>
                    <a:pt x="9158" y="2820"/>
                    <a:pt x="9238" y="2816"/>
                    <a:pt x="9328" y="2816"/>
                  </a:cubicBezTo>
                  <a:cubicBezTo>
                    <a:pt x="9731" y="2816"/>
                    <a:pt x="10326" y="2891"/>
                    <a:pt x="10101" y="3300"/>
                  </a:cubicBezTo>
                  <a:cubicBezTo>
                    <a:pt x="10000" y="3551"/>
                    <a:pt x="9700" y="3701"/>
                    <a:pt x="9424" y="3802"/>
                  </a:cubicBezTo>
                  <a:cubicBezTo>
                    <a:pt x="9399" y="4503"/>
                    <a:pt x="8923" y="5130"/>
                    <a:pt x="8221" y="5280"/>
                  </a:cubicBezTo>
                  <a:cubicBezTo>
                    <a:pt x="8106" y="5308"/>
                    <a:pt x="7989" y="5321"/>
                    <a:pt x="7873" y="5321"/>
                  </a:cubicBezTo>
                  <a:cubicBezTo>
                    <a:pt x="7357" y="5321"/>
                    <a:pt x="6853" y="5059"/>
                    <a:pt x="6567" y="4629"/>
                  </a:cubicBezTo>
                  <a:cubicBezTo>
                    <a:pt x="6542" y="4579"/>
                    <a:pt x="6517" y="4529"/>
                    <a:pt x="6492" y="4478"/>
                  </a:cubicBezTo>
                  <a:cubicBezTo>
                    <a:pt x="6341" y="4478"/>
                    <a:pt x="6191" y="4478"/>
                    <a:pt x="6040" y="4453"/>
                  </a:cubicBezTo>
                  <a:cubicBezTo>
                    <a:pt x="5890" y="4428"/>
                    <a:pt x="5715" y="4403"/>
                    <a:pt x="5614" y="4278"/>
                  </a:cubicBezTo>
                  <a:cubicBezTo>
                    <a:pt x="5289" y="3927"/>
                    <a:pt x="6091" y="3576"/>
                    <a:pt x="6341" y="3451"/>
                  </a:cubicBezTo>
                  <a:cubicBezTo>
                    <a:pt x="6391" y="3225"/>
                    <a:pt x="6492" y="3025"/>
                    <a:pt x="6617" y="2824"/>
                  </a:cubicBezTo>
                  <a:cubicBezTo>
                    <a:pt x="6920" y="2426"/>
                    <a:pt x="7395" y="2200"/>
                    <a:pt x="7880" y="2200"/>
                  </a:cubicBezTo>
                  <a:close/>
                  <a:moveTo>
                    <a:pt x="12688" y="1"/>
                  </a:moveTo>
                  <a:cubicBezTo>
                    <a:pt x="12464" y="1"/>
                    <a:pt x="12235" y="17"/>
                    <a:pt x="12005" y="17"/>
                  </a:cubicBezTo>
                  <a:cubicBezTo>
                    <a:pt x="9474" y="143"/>
                    <a:pt x="6943" y="268"/>
                    <a:pt x="4411" y="393"/>
                  </a:cubicBezTo>
                  <a:cubicBezTo>
                    <a:pt x="3534" y="443"/>
                    <a:pt x="2782" y="869"/>
                    <a:pt x="2381" y="1671"/>
                  </a:cubicBezTo>
                  <a:cubicBezTo>
                    <a:pt x="2256" y="1897"/>
                    <a:pt x="2156" y="2148"/>
                    <a:pt x="2081" y="2398"/>
                  </a:cubicBezTo>
                  <a:cubicBezTo>
                    <a:pt x="1629" y="3601"/>
                    <a:pt x="1178" y="4779"/>
                    <a:pt x="727" y="5957"/>
                  </a:cubicBezTo>
                  <a:cubicBezTo>
                    <a:pt x="477" y="6584"/>
                    <a:pt x="226" y="7235"/>
                    <a:pt x="0" y="7887"/>
                  </a:cubicBezTo>
                  <a:cubicBezTo>
                    <a:pt x="953" y="7486"/>
                    <a:pt x="1955" y="7235"/>
                    <a:pt x="2958" y="7010"/>
                  </a:cubicBezTo>
                  <a:cubicBezTo>
                    <a:pt x="5483" y="6486"/>
                    <a:pt x="8053" y="6256"/>
                    <a:pt x="10625" y="6256"/>
                  </a:cubicBezTo>
                  <a:cubicBezTo>
                    <a:pt x="10759" y="6256"/>
                    <a:pt x="10894" y="6257"/>
                    <a:pt x="11028" y="6258"/>
                  </a:cubicBezTo>
                  <a:cubicBezTo>
                    <a:pt x="13208" y="6258"/>
                    <a:pt x="15489" y="6383"/>
                    <a:pt x="17619" y="6985"/>
                  </a:cubicBezTo>
                  <a:cubicBezTo>
                    <a:pt x="17143" y="6032"/>
                    <a:pt x="16667" y="5080"/>
                    <a:pt x="16191" y="4128"/>
                  </a:cubicBezTo>
                  <a:cubicBezTo>
                    <a:pt x="15740" y="3225"/>
                    <a:pt x="15264" y="2298"/>
                    <a:pt x="14812" y="1396"/>
                  </a:cubicBezTo>
                  <a:cubicBezTo>
                    <a:pt x="14487" y="719"/>
                    <a:pt x="13935" y="218"/>
                    <a:pt x="13183" y="42"/>
                  </a:cubicBezTo>
                  <a:cubicBezTo>
                    <a:pt x="13022" y="10"/>
                    <a:pt x="12857" y="1"/>
                    <a:pt x="12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225671" y="2651964"/>
              <a:ext cx="609799" cy="154453"/>
            </a:xfrm>
            <a:custGeom>
              <a:avLst/>
              <a:gdLst/>
              <a:ahLst/>
              <a:cxnLst/>
              <a:rect l="l" t="t" r="r" b="b"/>
              <a:pathLst>
                <a:path w="21004" h="5320" extrusionOk="0">
                  <a:moveTo>
                    <a:pt x="12352" y="1"/>
                  </a:moveTo>
                  <a:cubicBezTo>
                    <a:pt x="10857" y="1"/>
                    <a:pt x="9356" y="91"/>
                    <a:pt x="7870" y="257"/>
                  </a:cubicBezTo>
                  <a:cubicBezTo>
                    <a:pt x="5690" y="483"/>
                    <a:pt x="3409" y="834"/>
                    <a:pt x="1354" y="1711"/>
                  </a:cubicBezTo>
                  <a:lnTo>
                    <a:pt x="602" y="3691"/>
                  </a:lnTo>
                  <a:cubicBezTo>
                    <a:pt x="427" y="4167"/>
                    <a:pt x="251" y="4643"/>
                    <a:pt x="76" y="5119"/>
                  </a:cubicBezTo>
                  <a:cubicBezTo>
                    <a:pt x="51" y="5169"/>
                    <a:pt x="26" y="5245"/>
                    <a:pt x="1" y="5320"/>
                  </a:cubicBezTo>
                  <a:cubicBezTo>
                    <a:pt x="376" y="4969"/>
                    <a:pt x="903" y="4743"/>
                    <a:pt x="1329" y="4543"/>
                  </a:cubicBezTo>
                  <a:cubicBezTo>
                    <a:pt x="2106" y="4217"/>
                    <a:pt x="2933" y="3966"/>
                    <a:pt x="3760" y="3766"/>
                  </a:cubicBezTo>
                  <a:cubicBezTo>
                    <a:pt x="6521" y="3076"/>
                    <a:pt x="9401" y="2801"/>
                    <a:pt x="12224" y="2801"/>
                  </a:cubicBezTo>
                  <a:cubicBezTo>
                    <a:pt x="12578" y="2801"/>
                    <a:pt x="12932" y="2805"/>
                    <a:pt x="13284" y="2814"/>
                  </a:cubicBezTo>
                  <a:cubicBezTo>
                    <a:pt x="14838" y="2839"/>
                    <a:pt x="16367" y="2964"/>
                    <a:pt x="17870" y="3240"/>
                  </a:cubicBezTo>
                  <a:cubicBezTo>
                    <a:pt x="18622" y="3365"/>
                    <a:pt x="19349" y="3540"/>
                    <a:pt x="20051" y="3816"/>
                  </a:cubicBezTo>
                  <a:cubicBezTo>
                    <a:pt x="20377" y="3941"/>
                    <a:pt x="20727" y="4092"/>
                    <a:pt x="21003" y="4292"/>
                  </a:cubicBezTo>
                  <a:cubicBezTo>
                    <a:pt x="20427" y="3139"/>
                    <a:pt x="19850" y="1986"/>
                    <a:pt x="19274" y="834"/>
                  </a:cubicBezTo>
                  <a:cubicBezTo>
                    <a:pt x="18196" y="483"/>
                    <a:pt x="17068" y="307"/>
                    <a:pt x="15940" y="182"/>
                  </a:cubicBezTo>
                  <a:cubicBezTo>
                    <a:pt x="14756" y="59"/>
                    <a:pt x="13556" y="1"/>
                    <a:pt x="12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438130" y="2572096"/>
              <a:ext cx="16055" cy="13123"/>
            </a:xfrm>
            <a:custGeom>
              <a:avLst/>
              <a:gdLst/>
              <a:ahLst/>
              <a:cxnLst/>
              <a:rect l="l" t="t" r="r" b="b"/>
              <a:pathLst>
                <a:path w="553" h="452" extrusionOk="0">
                  <a:moveTo>
                    <a:pt x="502" y="1"/>
                  </a:moveTo>
                  <a:cubicBezTo>
                    <a:pt x="402" y="51"/>
                    <a:pt x="327" y="101"/>
                    <a:pt x="226" y="151"/>
                  </a:cubicBezTo>
                  <a:cubicBezTo>
                    <a:pt x="201" y="176"/>
                    <a:pt x="1" y="301"/>
                    <a:pt x="1" y="351"/>
                  </a:cubicBezTo>
                  <a:cubicBezTo>
                    <a:pt x="1" y="427"/>
                    <a:pt x="302" y="452"/>
                    <a:pt x="377" y="452"/>
                  </a:cubicBezTo>
                  <a:lnTo>
                    <a:pt x="552" y="452"/>
                  </a:lnTo>
                  <a:cubicBezTo>
                    <a:pt x="527" y="301"/>
                    <a:pt x="502" y="151"/>
                    <a:pt x="50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538554" y="2552441"/>
              <a:ext cx="18232" cy="13152"/>
            </a:xfrm>
            <a:custGeom>
              <a:avLst/>
              <a:gdLst/>
              <a:ahLst/>
              <a:cxnLst/>
              <a:rect l="l" t="t" r="r" b="b"/>
              <a:pathLst>
                <a:path w="628" h="453" extrusionOk="0">
                  <a:moveTo>
                    <a:pt x="1" y="1"/>
                  </a:moveTo>
                  <a:cubicBezTo>
                    <a:pt x="51" y="151"/>
                    <a:pt x="101" y="302"/>
                    <a:pt x="126" y="452"/>
                  </a:cubicBezTo>
                  <a:cubicBezTo>
                    <a:pt x="226" y="402"/>
                    <a:pt x="301" y="352"/>
                    <a:pt x="402" y="302"/>
                  </a:cubicBezTo>
                  <a:cubicBezTo>
                    <a:pt x="452" y="252"/>
                    <a:pt x="502" y="201"/>
                    <a:pt x="577" y="151"/>
                  </a:cubicBezTo>
                  <a:cubicBezTo>
                    <a:pt x="627" y="101"/>
                    <a:pt x="602" y="101"/>
                    <a:pt x="577" y="76"/>
                  </a:cubicBezTo>
                  <a:cubicBezTo>
                    <a:pt x="527" y="26"/>
                    <a:pt x="351" y="26"/>
                    <a:pt x="276" y="26"/>
                  </a:cubicBezTo>
                  <a:cubicBezTo>
                    <a:pt x="176" y="1"/>
                    <a:pt x="76" y="1"/>
                    <a:pt x="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210661" y="2455530"/>
              <a:ext cx="641763" cy="376029"/>
            </a:xfrm>
            <a:custGeom>
              <a:avLst/>
              <a:gdLst/>
              <a:ahLst/>
              <a:cxnLst/>
              <a:rect l="l" t="t" r="r" b="b"/>
              <a:pathLst>
                <a:path w="22105" h="12952" extrusionOk="0">
                  <a:moveTo>
                    <a:pt x="1871" y="8477"/>
                  </a:moveTo>
                  <a:lnTo>
                    <a:pt x="1860" y="8505"/>
                  </a:lnTo>
                  <a:lnTo>
                    <a:pt x="1860" y="8505"/>
                  </a:lnTo>
                  <a:cubicBezTo>
                    <a:pt x="1864" y="8504"/>
                    <a:pt x="1867" y="8503"/>
                    <a:pt x="1871" y="8502"/>
                  </a:cubicBezTo>
                  <a:cubicBezTo>
                    <a:pt x="1871" y="8477"/>
                    <a:pt x="1871" y="8477"/>
                    <a:pt x="1871" y="8477"/>
                  </a:cubicBezTo>
                  <a:close/>
                  <a:moveTo>
                    <a:pt x="14752" y="267"/>
                  </a:moveTo>
                  <a:cubicBezTo>
                    <a:pt x="14905" y="267"/>
                    <a:pt x="15057" y="277"/>
                    <a:pt x="15204" y="306"/>
                  </a:cubicBezTo>
                  <a:cubicBezTo>
                    <a:pt x="15956" y="482"/>
                    <a:pt x="16508" y="983"/>
                    <a:pt x="16833" y="1660"/>
                  </a:cubicBezTo>
                  <a:cubicBezTo>
                    <a:pt x="17285" y="2562"/>
                    <a:pt x="17761" y="3489"/>
                    <a:pt x="18212" y="4392"/>
                  </a:cubicBezTo>
                  <a:cubicBezTo>
                    <a:pt x="18688" y="5344"/>
                    <a:pt x="19164" y="6296"/>
                    <a:pt x="19640" y="7249"/>
                  </a:cubicBezTo>
                  <a:cubicBezTo>
                    <a:pt x="19716" y="7299"/>
                    <a:pt x="19816" y="7324"/>
                    <a:pt x="19916" y="7349"/>
                  </a:cubicBezTo>
                  <a:cubicBezTo>
                    <a:pt x="20076" y="7395"/>
                    <a:pt x="20028" y="7606"/>
                    <a:pt x="19886" y="7606"/>
                  </a:cubicBezTo>
                  <a:cubicBezTo>
                    <a:pt x="19872" y="7606"/>
                    <a:pt x="19857" y="7604"/>
                    <a:pt x="19841" y="7600"/>
                  </a:cubicBezTo>
                  <a:lnTo>
                    <a:pt x="19791" y="7600"/>
                  </a:lnTo>
                  <a:cubicBezTo>
                    <a:pt x="20367" y="8752"/>
                    <a:pt x="20944" y="9905"/>
                    <a:pt x="21520" y="11058"/>
                  </a:cubicBezTo>
                  <a:cubicBezTo>
                    <a:pt x="21244" y="10858"/>
                    <a:pt x="20894" y="10707"/>
                    <a:pt x="20568" y="10582"/>
                  </a:cubicBezTo>
                  <a:cubicBezTo>
                    <a:pt x="19866" y="10306"/>
                    <a:pt x="19139" y="10131"/>
                    <a:pt x="18387" y="10006"/>
                  </a:cubicBezTo>
                  <a:cubicBezTo>
                    <a:pt x="16884" y="9730"/>
                    <a:pt x="15355" y="9605"/>
                    <a:pt x="13801" y="9580"/>
                  </a:cubicBezTo>
                  <a:cubicBezTo>
                    <a:pt x="13449" y="9571"/>
                    <a:pt x="13095" y="9567"/>
                    <a:pt x="12741" y="9567"/>
                  </a:cubicBezTo>
                  <a:cubicBezTo>
                    <a:pt x="9918" y="9567"/>
                    <a:pt x="7038" y="9842"/>
                    <a:pt x="4277" y="10532"/>
                  </a:cubicBezTo>
                  <a:cubicBezTo>
                    <a:pt x="3450" y="10732"/>
                    <a:pt x="2623" y="10983"/>
                    <a:pt x="1846" y="11309"/>
                  </a:cubicBezTo>
                  <a:cubicBezTo>
                    <a:pt x="1420" y="11509"/>
                    <a:pt x="893" y="11735"/>
                    <a:pt x="518" y="12086"/>
                  </a:cubicBezTo>
                  <a:cubicBezTo>
                    <a:pt x="543" y="12011"/>
                    <a:pt x="568" y="11935"/>
                    <a:pt x="593" y="11885"/>
                  </a:cubicBezTo>
                  <a:cubicBezTo>
                    <a:pt x="768" y="11409"/>
                    <a:pt x="944" y="10933"/>
                    <a:pt x="1119" y="10457"/>
                  </a:cubicBezTo>
                  <a:lnTo>
                    <a:pt x="1860" y="8505"/>
                  </a:lnTo>
                  <a:lnTo>
                    <a:pt x="1860" y="8505"/>
                  </a:lnTo>
                  <a:cubicBezTo>
                    <a:pt x="1849" y="8508"/>
                    <a:pt x="1838" y="8509"/>
                    <a:pt x="1827" y="8509"/>
                  </a:cubicBezTo>
                  <a:cubicBezTo>
                    <a:pt x="1694" y="8509"/>
                    <a:pt x="1587" y="8319"/>
                    <a:pt x="1746" y="8251"/>
                  </a:cubicBezTo>
                  <a:cubicBezTo>
                    <a:pt x="1821" y="8226"/>
                    <a:pt x="1921" y="8176"/>
                    <a:pt x="2021" y="8151"/>
                  </a:cubicBezTo>
                  <a:cubicBezTo>
                    <a:pt x="2247" y="7499"/>
                    <a:pt x="2498" y="6848"/>
                    <a:pt x="2748" y="6221"/>
                  </a:cubicBezTo>
                  <a:cubicBezTo>
                    <a:pt x="3199" y="5043"/>
                    <a:pt x="3650" y="3865"/>
                    <a:pt x="4102" y="2662"/>
                  </a:cubicBezTo>
                  <a:cubicBezTo>
                    <a:pt x="4177" y="2412"/>
                    <a:pt x="4277" y="2161"/>
                    <a:pt x="4402" y="1935"/>
                  </a:cubicBezTo>
                  <a:cubicBezTo>
                    <a:pt x="4803" y="1133"/>
                    <a:pt x="5555" y="707"/>
                    <a:pt x="6432" y="657"/>
                  </a:cubicBezTo>
                  <a:cubicBezTo>
                    <a:pt x="8964" y="532"/>
                    <a:pt x="11495" y="407"/>
                    <a:pt x="14026" y="306"/>
                  </a:cubicBezTo>
                  <a:cubicBezTo>
                    <a:pt x="14270" y="291"/>
                    <a:pt x="14514" y="267"/>
                    <a:pt x="14752" y="267"/>
                  </a:cubicBezTo>
                  <a:close/>
                  <a:moveTo>
                    <a:pt x="14704" y="0"/>
                  </a:moveTo>
                  <a:cubicBezTo>
                    <a:pt x="14646" y="0"/>
                    <a:pt x="14587" y="2"/>
                    <a:pt x="14528" y="6"/>
                  </a:cubicBezTo>
                  <a:cubicBezTo>
                    <a:pt x="11946" y="106"/>
                    <a:pt x="9390" y="256"/>
                    <a:pt x="6833" y="381"/>
                  </a:cubicBezTo>
                  <a:cubicBezTo>
                    <a:pt x="6407" y="407"/>
                    <a:pt x="5956" y="407"/>
                    <a:pt x="5530" y="557"/>
                  </a:cubicBezTo>
                  <a:cubicBezTo>
                    <a:pt x="5455" y="582"/>
                    <a:pt x="5405" y="632"/>
                    <a:pt x="5330" y="657"/>
                  </a:cubicBezTo>
                  <a:cubicBezTo>
                    <a:pt x="5254" y="682"/>
                    <a:pt x="5204" y="732"/>
                    <a:pt x="5129" y="757"/>
                  </a:cubicBezTo>
                  <a:cubicBezTo>
                    <a:pt x="4603" y="1083"/>
                    <a:pt x="4227" y="1559"/>
                    <a:pt x="4001" y="2136"/>
                  </a:cubicBezTo>
                  <a:cubicBezTo>
                    <a:pt x="3650" y="3063"/>
                    <a:pt x="3300" y="3965"/>
                    <a:pt x="2949" y="4893"/>
                  </a:cubicBezTo>
                  <a:cubicBezTo>
                    <a:pt x="2046" y="7324"/>
                    <a:pt x="1094" y="9755"/>
                    <a:pt x="192" y="12186"/>
                  </a:cubicBezTo>
                  <a:cubicBezTo>
                    <a:pt x="117" y="12387"/>
                    <a:pt x="66" y="12587"/>
                    <a:pt x="16" y="12788"/>
                  </a:cubicBezTo>
                  <a:cubicBezTo>
                    <a:pt x="0" y="12885"/>
                    <a:pt x="79" y="12951"/>
                    <a:pt x="157" y="12951"/>
                  </a:cubicBezTo>
                  <a:cubicBezTo>
                    <a:pt x="199" y="12951"/>
                    <a:pt x="241" y="12932"/>
                    <a:pt x="267" y="12888"/>
                  </a:cubicBezTo>
                  <a:cubicBezTo>
                    <a:pt x="267" y="12888"/>
                    <a:pt x="267" y="12863"/>
                    <a:pt x="292" y="12863"/>
                  </a:cubicBezTo>
                  <a:cubicBezTo>
                    <a:pt x="292" y="12813"/>
                    <a:pt x="317" y="12788"/>
                    <a:pt x="317" y="12762"/>
                  </a:cubicBezTo>
                  <a:cubicBezTo>
                    <a:pt x="417" y="12537"/>
                    <a:pt x="593" y="12361"/>
                    <a:pt x="793" y="12211"/>
                  </a:cubicBezTo>
                  <a:cubicBezTo>
                    <a:pt x="818" y="12161"/>
                    <a:pt x="868" y="12136"/>
                    <a:pt x="919" y="12111"/>
                  </a:cubicBezTo>
                  <a:cubicBezTo>
                    <a:pt x="1169" y="11935"/>
                    <a:pt x="1470" y="11785"/>
                    <a:pt x="1746" y="11660"/>
                  </a:cubicBezTo>
                  <a:cubicBezTo>
                    <a:pt x="1746" y="11660"/>
                    <a:pt x="1771" y="11635"/>
                    <a:pt x="1796" y="11635"/>
                  </a:cubicBezTo>
                  <a:cubicBezTo>
                    <a:pt x="1821" y="11635"/>
                    <a:pt x="1846" y="11610"/>
                    <a:pt x="1846" y="11610"/>
                  </a:cubicBezTo>
                  <a:cubicBezTo>
                    <a:pt x="1871" y="11610"/>
                    <a:pt x="1871" y="11585"/>
                    <a:pt x="1896" y="11585"/>
                  </a:cubicBezTo>
                  <a:cubicBezTo>
                    <a:pt x="2222" y="11434"/>
                    <a:pt x="2548" y="11309"/>
                    <a:pt x="2899" y="11209"/>
                  </a:cubicBezTo>
                  <a:cubicBezTo>
                    <a:pt x="2974" y="11158"/>
                    <a:pt x="3074" y="11133"/>
                    <a:pt x="3174" y="11108"/>
                  </a:cubicBezTo>
                  <a:cubicBezTo>
                    <a:pt x="3450" y="11033"/>
                    <a:pt x="3751" y="10933"/>
                    <a:pt x="4026" y="10858"/>
                  </a:cubicBezTo>
                  <a:cubicBezTo>
                    <a:pt x="5480" y="10482"/>
                    <a:pt x="6959" y="10256"/>
                    <a:pt x="8462" y="10081"/>
                  </a:cubicBezTo>
                  <a:cubicBezTo>
                    <a:pt x="9966" y="9918"/>
                    <a:pt x="11495" y="9824"/>
                    <a:pt x="13021" y="9824"/>
                  </a:cubicBezTo>
                  <a:cubicBezTo>
                    <a:pt x="14546" y="9824"/>
                    <a:pt x="16069" y="9918"/>
                    <a:pt x="17560" y="10131"/>
                  </a:cubicBezTo>
                  <a:cubicBezTo>
                    <a:pt x="18036" y="10206"/>
                    <a:pt x="18513" y="10281"/>
                    <a:pt x="18989" y="10382"/>
                  </a:cubicBezTo>
                  <a:cubicBezTo>
                    <a:pt x="19089" y="10407"/>
                    <a:pt x="19164" y="10432"/>
                    <a:pt x="19265" y="10457"/>
                  </a:cubicBezTo>
                  <a:cubicBezTo>
                    <a:pt x="19490" y="10507"/>
                    <a:pt x="19741" y="10582"/>
                    <a:pt x="19966" y="10657"/>
                  </a:cubicBezTo>
                  <a:cubicBezTo>
                    <a:pt x="19991" y="10657"/>
                    <a:pt x="20041" y="10682"/>
                    <a:pt x="20067" y="10682"/>
                  </a:cubicBezTo>
                  <a:cubicBezTo>
                    <a:pt x="20092" y="10682"/>
                    <a:pt x="20117" y="10707"/>
                    <a:pt x="20142" y="10707"/>
                  </a:cubicBezTo>
                  <a:cubicBezTo>
                    <a:pt x="20643" y="10883"/>
                    <a:pt x="21244" y="11083"/>
                    <a:pt x="21595" y="11484"/>
                  </a:cubicBezTo>
                  <a:cubicBezTo>
                    <a:pt x="21696" y="11585"/>
                    <a:pt x="21771" y="11685"/>
                    <a:pt x="21821" y="11810"/>
                  </a:cubicBezTo>
                  <a:cubicBezTo>
                    <a:pt x="21847" y="11863"/>
                    <a:pt x="21892" y="11884"/>
                    <a:pt x="21936" y="11884"/>
                  </a:cubicBezTo>
                  <a:cubicBezTo>
                    <a:pt x="22020" y="11884"/>
                    <a:pt x="22104" y="11808"/>
                    <a:pt x="22072" y="11710"/>
                  </a:cubicBezTo>
                  <a:cubicBezTo>
                    <a:pt x="22072" y="11685"/>
                    <a:pt x="22072" y="11685"/>
                    <a:pt x="22072" y="11685"/>
                  </a:cubicBezTo>
                  <a:cubicBezTo>
                    <a:pt x="21971" y="11359"/>
                    <a:pt x="21821" y="11058"/>
                    <a:pt x="21671" y="10732"/>
                  </a:cubicBezTo>
                  <a:cubicBezTo>
                    <a:pt x="21420" y="10281"/>
                    <a:pt x="21194" y="9805"/>
                    <a:pt x="20969" y="9354"/>
                  </a:cubicBezTo>
                  <a:cubicBezTo>
                    <a:pt x="20468" y="8351"/>
                    <a:pt x="19991" y="7374"/>
                    <a:pt x="19490" y="6397"/>
                  </a:cubicBezTo>
                  <a:cubicBezTo>
                    <a:pt x="19415" y="6221"/>
                    <a:pt x="19340" y="6071"/>
                    <a:pt x="19265" y="5920"/>
                  </a:cubicBezTo>
                  <a:cubicBezTo>
                    <a:pt x="19139" y="5670"/>
                    <a:pt x="19014" y="5419"/>
                    <a:pt x="18889" y="5168"/>
                  </a:cubicBezTo>
                  <a:cubicBezTo>
                    <a:pt x="18337" y="4041"/>
                    <a:pt x="17786" y="2938"/>
                    <a:pt x="17209" y="1810"/>
                  </a:cubicBezTo>
                  <a:cubicBezTo>
                    <a:pt x="17059" y="1509"/>
                    <a:pt x="16934" y="1183"/>
                    <a:pt x="16708" y="908"/>
                  </a:cubicBezTo>
                  <a:cubicBezTo>
                    <a:pt x="16196" y="303"/>
                    <a:pt x="15468" y="0"/>
                    <a:pt x="14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466524" y="2577205"/>
              <a:ext cx="68430" cy="32574"/>
            </a:xfrm>
            <a:custGeom>
              <a:avLst/>
              <a:gdLst/>
              <a:ahLst/>
              <a:cxnLst/>
              <a:rect l="l" t="t" r="r" b="b"/>
              <a:pathLst>
                <a:path w="2357" h="1122" extrusionOk="0">
                  <a:moveTo>
                    <a:pt x="2356" y="0"/>
                  </a:moveTo>
                  <a:cubicBezTo>
                    <a:pt x="2306" y="0"/>
                    <a:pt x="2256" y="25"/>
                    <a:pt x="2206" y="50"/>
                  </a:cubicBezTo>
                  <a:cubicBezTo>
                    <a:pt x="1529" y="276"/>
                    <a:pt x="802" y="451"/>
                    <a:pt x="76" y="526"/>
                  </a:cubicBezTo>
                  <a:lnTo>
                    <a:pt x="0" y="526"/>
                  </a:lnTo>
                  <a:cubicBezTo>
                    <a:pt x="25" y="602"/>
                    <a:pt x="76" y="652"/>
                    <a:pt x="126" y="702"/>
                  </a:cubicBezTo>
                  <a:cubicBezTo>
                    <a:pt x="383" y="976"/>
                    <a:pt x="734" y="1122"/>
                    <a:pt x="1091" y="1122"/>
                  </a:cubicBezTo>
                  <a:cubicBezTo>
                    <a:pt x="1256" y="1122"/>
                    <a:pt x="1421" y="1091"/>
                    <a:pt x="1579" y="1028"/>
                  </a:cubicBezTo>
                  <a:cubicBezTo>
                    <a:pt x="2005" y="852"/>
                    <a:pt x="2306" y="451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459237" y="2535370"/>
              <a:ext cx="75717" cy="49849"/>
            </a:xfrm>
            <a:custGeom>
              <a:avLst/>
              <a:gdLst/>
              <a:ahLst/>
              <a:cxnLst/>
              <a:rect l="l" t="t" r="r" b="b"/>
              <a:pathLst>
                <a:path w="2608" h="1717" extrusionOk="0">
                  <a:moveTo>
                    <a:pt x="1325" y="0"/>
                  </a:moveTo>
                  <a:cubicBezTo>
                    <a:pt x="846" y="0"/>
                    <a:pt x="424" y="265"/>
                    <a:pt x="201" y="689"/>
                  </a:cubicBezTo>
                  <a:cubicBezTo>
                    <a:pt x="26" y="990"/>
                    <a:pt x="1" y="1391"/>
                    <a:pt x="126" y="1717"/>
                  </a:cubicBezTo>
                  <a:cubicBezTo>
                    <a:pt x="577" y="1692"/>
                    <a:pt x="1053" y="1591"/>
                    <a:pt x="1504" y="1491"/>
                  </a:cubicBezTo>
                  <a:cubicBezTo>
                    <a:pt x="1855" y="1391"/>
                    <a:pt x="2256" y="1291"/>
                    <a:pt x="2607" y="1140"/>
                  </a:cubicBezTo>
                  <a:cubicBezTo>
                    <a:pt x="2532" y="564"/>
                    <a:pt x="2081" y="88"/>
                    <a:pt x="1504" y="12"/>
                  </a:cubicBezTo>
                  <a:cubicBezTo>
                    <a:pt x="1444" y="4"/>
                    <a:pt x="1384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452705" y="2527066"/>
              <a:ext cx="89507" cy="58152"/>
            </a:xfrm>
            <a:custGeom>
              <a:avLst/>
              <a:gdLst/>
              <a:ahLst/>
              <a:cxnLst/>
              <a:rect l="l" t="t" r="r" b="b"/>
              <a:pathLst>
                <a:path w="3083" h="2003" extrusionOk="0">
                  <a:moveTo>
                    <a:pt x="1564" y="0"/>
                  </a:moveTo>
                  <a:cubicBezTo>
                    <a:pt x="1079" y="0"/>
                    <a:pt x="604" y="226"/>
                    <a:pt x="301" y="624"/>
                  </a:cubicBezTo>
                  <a:cubicBezTo>
                    <a:pt x="176" y="825"/>
                    <a:pt x="75" y="1025"/>
                    <a:pt x="25" y="1251"/>
                  </a:cubicBezTo>
                  <a:lnTo>
                    <a:pt x="50" y="1251"/>
                  </a:lnTo>
                  <a:cubicBezTo>
                    <a:pt x="75" y="1240"/>
                    <a:pt x="98" y="1236"/>
                    <a:pt x="120" y="1236"/>
                  </a:cubicBezTo>
                  <a:cubicBezTo>
                    <a:pt x="255" y="1236"/>
                    <a:pt x="330" y="1412"/>
                    <a:pt x="201" y="1476"/>
                  </a:cubicBezTo>
                  <a:cubicBezTo>
                    <a:pt x="125" y="1501"/>
                    <a:pt x="75" y="1527"/>
                    <a:pt x="0" y="1552"/>
                  </a:cubicBezTo>
                  <a:cubicBezTo>
                    <a:pt x="0" y="1702"/>
                    <a:pt x="25" y="1852"/>
                    <a:pt x="50" y="2003"/>
                  </a:cubicBezTo>
                  <a:lnTo>
                    <a:pt x="351" y="2003"/>
                  </a:lnTo>
                  <a:cubicBezTo>
                    <a:pt x="226" y="1677"/>
                    <a:pt x="251" y="1276"/>
                    <a:pt x="426" y="975"/>
                  </a:cubicBezTo>
                  <a:cubicBezTo>
                    <a:pt x="649" y="551"/>
                    <a:pt x="1071" y="286"/>
                    <a:pt x="1550" y="286"/>
                  </a:cubicBezTo>
                  <a:cubicBezTo>
                    <a:pt x="1609" y="286"/>
                    <a:pt x="1669" y="290"/>
                    <a:pt x="1729" y="298"/>
                  </a:cubicBezTo>
                  <a:cubicBezTo>
                    <a:pt x="2306" y="374"/>
                    <a:pt x="2757" y="850"/>
                    <a:pt x="2832" y="1426"/>
                  </a:cubicBezTo>
                  <a:cubicBezTo>
                    <a:pt x="2907" y="1401"/>
                    <a:pt x="3008" y="1351"/>
                    <a:pt x="3083" y="1326"/>
                  </a:cubicBezTo>
                  <a:cubicBezTo>
                    <a:pt x="3058" y="1176"/>
                    <a:pt x="3008" y="1025"/>
                    <a:pt x="2958" y="875"/>
                  </a:cubicBezTo>
                  <a:cubicBezTo>
                    <a:pt x="2882" y="875"/>
                    <a:pt x="2807" y="900"/>
                    <a:pt x="2732" y="900"/>
                  </a:cubicBezTo>
                  <a:cubicBezTo>
                    <a:pt x="2557" y="900"/>
                    <a:pt x="2557" y="624"/>
                    <a:pt x="2732" y="624"/>
                  </a:cubicBezTo>
                  <a:lnTo>
                    <a:pt x="2782" y="624"/>
                  </a:lnTo>
                  <a:cubicBezTo>
                    <a:pt x="2607" y="374"/>
                    <a:pt x="2331" y="173"/>
                    <a:pt x="2030" y="73"/>
                  </a:cubicBezTo>
                  <a:cubicBezTo>
                    <a:pt x="1877" y="24"/>
                    <a:pt x="1720" y="0"/>
                    <a:pt x="1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457785" y="2573547"/>
              <a:ext cx="85152" cy="44158"/>
            </a:xfrm>
            <a:custGeom>
              <a:avLst/>
              <a:gdLst/>
              <a:ahLst/>
              <a:cxnLst/>
              <a:rect l="l" t="t" r="r" b="b"/>
              <a:pathLst>
                <a:path w="2933" h="1521" extrusionOk="0">
                  <a:moveTo>
                    <a:pt x="2933" y="1"/>
                  </a:moveTo>
                  <a:cubicBezTo>
                    <a:pt x="2833" y="51"/>
                    <a:pt x="2732" y="76"/>
                    <a:pt x="2657" y="126"/>
                  </a:cubicBezTo>
                  <a:cubicBezTo>
                    <a:pt x="2607" y="577"/>
                    <a:pt x="2306" y="978"/>
                    <a:pt x="1880" y="1154"/>
                  </a:cubicBezTo>
                  <a:cubicBezTo>
                    <a:pt x="1722" y="1217"/>
                    <a:pt x="1557" y="1248"/>
                    <a:pt x="1392" y="1248"/>
                  </a:cubicBezTo>
                  <a:cubicBezTo>
                    <a:pt x="1035" y="1248"/>
                    <a:pt x="684" y="1102"/>
                    <a:pt x="427" y="828"/>
                  </a:cubicBezTo>
                  <a:cubicBezTo>
                    <a:pt x="377" y="778"/>
                    <a:pt x="326" y="728"/>
                    <a:pt x="301" y="652"/>
                  </a:cubicBezTo>
                  <a:cubicBezTo>
                    <a:pt x="201" y="652"/>
                    <a:pt x="101" y="677"/>
                    <a:pt x="1" y="677"/>
                  </a:cubicBezTo>
                  <a:cubicBezTo>
                    <a:pt x="26" y="728"/>
                    <a:pt x="51" y="778"/>
                    <a:pt x="76" y="828"/>
                  </a:cubicBezTo>
                  <a:cubicBezTo>
                    <a:pt x="362" y="1258"/>
                    <a:pt x="866" y="1520"/>
                    <a:pt x="1382" y="1520"/>
                  </a:cubicBezTo>
                  <a:cubicBezTo>
                    <a:pt x="1498" y="1520"/>
                    <a:pt x="1615" y="1507"/>
                    <a:pt x="1730" y="1479"/>
                  </a:cubicBezTo>
                  <a:cubicBezTo>
                    <a:pt x="2432" y="1329"/>
                    <a:pt x="2908" y="702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1422859" y="2544921"/>
              <a:ext cx="146266" cy="48310"/>
            </a:xfrm>
            <a:custGeom>
              <a:avLst/>
              <a:gdLst/>
              <a:ahLst/>
              <a:cxnLst/>
              <a:rect l="l" t="t" r="r" b="b"/>
              <a:pathLst>
                <a:path w="5038" h="1664" extrusionOk="0">
                  <a:moveTo>
                    <a:pt x="4040" y="1"/>
                  </a:moveTo>
                  <a:cubicBezTo>
                    <a:pt x="3950" y="1"/>
                    <a:pt x="3870" y="5"/>
                    <a:pt x="3810" y="9"/>
                  </a:cubicBezTo>
                  <a:lnTo>
                    <a:pt x="3760" y="9"/>
                  </a:lnTo>
                  <a:cubicBezTo>
                    <a:pt x="3585" y="9"/>
                    <a:pt x="3585" y="285"/>
                    <a:pt x="3760" y="285"/>
                  </a:cubicBezTo>
                  <a:cubicBezTo>
                    <a:pt x="3835" y="285"/>
                    <a:pt x="3910" y="260"/>
                    <a:pt x="3986" y="260"/>
                  </a:cubicBezTo>
                  <a:cubicBezTo>
                    <a:pt x="4061" y="260"/>
                    <a:pt x="4161" y="260"/>
                    <a:pt x="4261" y="285"/>
                  </a:cubicBezTo>
                  <a:cubicBezTo>
                    <a:pt x="4336" y="285"/>
                    <a:pt x="4512" y="285"/>
                    <a:pt x="4562" y="335"/>
                  </a:cubicBezTo>
                  <a:cubicBezTo>
                    <a:pt x="4587" y="360"/>
                    <a:pt x="4612" y="360"/>
                    <a:pt x="4562" y="410"/>
                  </a:cubicBezTo>
                  <a:cubicBezTo>
                    <a:pt x="4487" y="460"/>
                    <a:pt x="4437" y="511"/>
                    <a:pt x="4387" y="561"/>
                  </a:cubicBezTo>
                  <a:cubicBezTo>
                    <a:pt x="4286" y="611"/>
                    <a:pt x="4211" y="661"/>
                    <a:pt x="4111" y="711"/>
                  </a:cubicBezTo>
                  <a:cubicBezTo>
                    <a:pt x="4036" y="736"/>
                    <a:pt x="3935" y="786"/>
                    <a:pt x="3860" y="811"/>
                  </a:cubicBezTo>
                  <a:cubicBezTo>
                    <a:pt x="3509" y="962"/>
                    <a:pt x="3108" y="1062"/>
                    <a:pt x="2757" y="1162"/>
                  </a:cubicBezTo>
                  <a:cubicBezTo>
                    <a:pt x="2306" y="1262"/>
                    <a:pt x="1830" y="1363"/>
                    <a:pt x="1379" y="1388"/>
                  </a:cubicBezTo>
                  <a:lnTo>
                    <a:pt x="903" y="1388"/>
                  </a:lnTo>
                  <a:cubicBezTo>
                    <a:pt x="828" y="1388"/>
                    <a:pt x="527" y="1363"/>
                    <a:pt x="527" y="1287"/>
                  </a:cubicBezTo>
                  <a:cubicBezTo>
                    <a:pt x="527" y="1237"/>
                    <a:pt x="727" y="1112"/>
                    <a:pt x="752" y="1087"/>
                  </a:cubicBezTo>
                  <a:cubicBezTo>
                    <a:pt x="853" y="1037"/>
                    <a:pt x="928" y="987"/>
                    <a:pt x="1028" y="937"/>
                  </a:cubicBezTo>
                  <a:cubicBezTo>
                    <a:pt x="1103" y="912"/>
                    <a:pt x="1153" y="886"/>
                    <a:pt x="1229" y="861"/>
                  </a:cubicBezTo>
                  <a:cubicBezTo>
                    <a:pt x="1358" y="797"/>
                    <a:pt x="1283" y="621"/>
                    <a:pt x="1148" y="621"/>
                  </a:cubicBezTo>
                  <a:cubicBezTo>
                    <a:pt x="1126" y="621"/>
                    <a:pt x="1103" y="625"/>
                    <a:pt x="1078" y="636"/>
                  </a:cubicBezTo>
                  <a:lnTo>
                    <a:pt x="1053" y="636"/>
                  </a:lnTo>
                  <a:cubicBezTo>
                    <a:pt x="803" y="761"/>
                    <a:pt x="1" y="1112"/>
                    <a:pt x="326" y="1463"/>
                  </a:cubicBezTo>
                  <a:cubicBezTo>
                    <a:pt x="427" y="1588"/>
                    <a:pt x="602" y="1613"/>
                    <a:pt x="752" y="1638"/>
                  </a:cubicBezTo>
                  <a:cubicBezTo>
                    <a:pt x="903" y="1663"/>
                    <a:pt x="1053" y="1663"/>
                    <a:pt x="1204" y="1663"/>
                  </a:cubicBezTo>
                  <a:cubicBezTo>
                    <a:pt x="1304" y="1663"/>
                    <a:pt x="1404" y="1638"/>
                    <a:pt x="1504" y="1638"/>
                  </a:cubicBezTo>
                  <a:lnTo>
                    <a:pt x="1580" y="1638"/>
                  </a:lnTo>
                  <a:cubicBezTo>
                    <a:pt x="2306" y="1563"/>
                    <a:pt x="3033" y="1388"/>
                    <a:pt x="3710" y="1162"/>
                  </a:cubicBezTo>
                  <a:cubicBezTo>
                    <a:pt x="3760" y="1137"/>
                    <a:pt x="3810" y="1112"/>
                    <a:pt x="3860" y="1112"/>
                  </a:cubicBezTo>
                  <a:cubicBezTo>
                    <a:pt x="3935" y="1062"/>
                    <a:pt x="4036" y="1037"/>
                    <a:pt x="4136" y="987"/>
                  </a:cubicBezTo>
                  <a:cubicBezTo>
                    <a:pt x="4412" y="886"/>
                    <a:pt x="4712" y="736"/>
                    <a:pt x="4813" y="485"/>
                  </a:cubicBezTo>
                  <a:cubicBezTo>
                    <a:pt x="5038" y="76"/>
                    <a:pt x="4443" y="1"/>
                    <a:pt x="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1256735" y="2644793"/>
              <a:ext cx="536782" cy="57804"/>
            </a:xfrm>
            <a:custGeom>
              <a:avLst/>
              <a:gdLst/>
              <a:ahLst/>
              <a:cxnLst/>
              <a:rect l="l" t="t" r="r" b="b"/>
              <a:pathLst>
                <a:path w="18489" h="1991" extrusionOk="0">
                  <a:moveTo>
                    <a:pt x="11059" y="1"/>
                  </a:moveTo>
                  <a:cubicBezTo>
                    <a:pt x="8487" y="1"/>
                    <a:pt x="5917" y="231"/>
                    <a:pt x="3392" y="755"/>
                  </a:cubicBezTo>
                  <a:cubicBezTo>
                    <a:pt x="2389" y="980"/>
                    <a:pt x="1387" y="1231"/>
                    <a:pt x="434" y="1632"/>
                  </a:cubicBezTo>
                  <a:cubicBezTo>
                    <a:pt x="334" y="1657"/>
                    <a:pt x="234" y="1707"/>
                    <a:pt x="159" y="1732"/>
                  </a:cubicBezTo>
                  <a:cubicBezTo>
                    <a:pt x="0" y="1800"/>
                    <a:pt x="107" y="1990"/>
                    <a:pt x="240" y="1990"/>
                  </a:cubicBezTo>
                  <a:cubicBezTo>
                    <a:pt x="254" y="1990"/>
                    <a:pt x="269" y="1988"/>
                    <a:pt x="284" y="1983"/>
                  </a:cubicBezTo>
                  <a:cubicBezTo>
                    <a:pt x="284" y="1958"/>
                    <a:pt x="284" y="1958"/>
                    <a:pt x="284" y="1958"/>
                  </a:cubicBezTo>
                  <a:cubicBezTo>
                    <a:pt x="2339" y="1081"/>
                    <a:pt x="4620" y="730"/>
                    <a:pt x="6800" y="504"/>
                  </a:cubicBezTo>
                  <a:cubicBezTo>
                    <a:pt x="8286" y="338"/>
                    <a:pt x="9787" y="248"/>
                    <a:pt x="11282" y="248"/>
                  </a:cubicBezTo>
                  <a:cubicBezTo>
                    <a:pt x="12486" y="248"/>
                    <a:pt x="13686" y="306"/>
                    <a:pt x="14870" y="429"/>
                  </a:cubicBezTo>
                  <a:cubicBezTo>
                    <a:pt x="15998" y="554"/>
                    <a:pt x="17126" y="730"/>
                    <a:pt x="18204" y="1081"/>
                  </a:cubicBezTo>
                  <a:lnTo>
                    <a:pt x="18254" y="1081"/>
                  </a:lnTo>
                  <a:cubicBezTo>
                    <a:pt x="18270" y="1085"/>
                    <a:pt x="18285" y="1087"/>
                    <a:pt x="18299" y="1087"/>
                  </a:cubicBezTo>
                  <a:cubicBezTo>
                    <a:pt x="18441" y="1087"/>
                    <a:pt x="18489" y="876"/>
                    <a:pt x="18329" y="830"/>
                  </a:cubicBezTo>
                  <a:cubicBezTo>
                    <a:pt x="18229" y="805"/>
                    <a:pt x="18129" y="780"/>
                    <a:pt x="18053" y="730"/>
                  </a:cubicBezTo>
                  <a:cubicBezTo>
                    <a:pt x="15923" y="128"/>
                    <a:pt x="13642" y="3"/>
                    <a:pt x="11462" y="3"/>
                  </a:cubicBezTo>
                  <a:cubicBezTo>
                    <a:pt x="11328" y="2"/>
                    <a:pt x="11193" y="1"/>
                    <a:pt x="11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1345720" y="3132365"/>
              <a:ext cx="45146" cy="51329"/>
            </a:xfrm>
            <a:custGeom>
              <a:avLst/>
              <a:gdLst/>
              <a:ahLst/>
              <a:cxnLst/>
              <a:rect l="l" t="t" r="r" b="b"/>
              <a:pathLst>
                <a:path w="1555" h="1768" extrusionOk="0">
                  <a:moveTo>
                    <a:pt x="703" y="1"/>
                  </a:moveTo>
                  <a:cubicBezTo>
                    <a:pt x="627" y="1"/>
                    <a:pt x="602" y="1"/>
                    <a:pt x="552" y="26"/>
                  </a:cubicBezTo>
                  <a:cubicBezTo>
                    <a:pt x="502" y="51"/>
                    <a:pt x="427" y="101"/>
                    <a:pt x="377" y="126"/>
                  </a:cubicBezTo>
                  <a:cubicBezTo>
                    <a:pt x="252" y="252"/>
                    <a:pt x="151" y="377"/>
                    <a:pt x="76" y="552"/>
                  </a:cubicBezTo>
                  <a:cubicBezTo>
                    <a:pt x="1" y="728"/>
                    <a:pt x="51" y="903"/>
                    <a:pt x="126" y="1079"/>
                  </a:cubicBezTo>
                  <a:cubicBezTo>
                    <a:pt x="226" y="1254"/>
                    <a:pt x="327" y="1404"/>
                    <a:pt x="452" y="1530"/>
                  </a:cubicBezTo>
                  <a:cubicBezTo>
                    <a:pt x="527" y="1580"/>
                    <a:pt x="577" y="1630"/>
                    <a:pt x="627" y="1655"/>
                  </a:cubicBezTo>
                  <a:cubicBezTo>
                    <a:pt x="730" y="1728"/>
                    <a:pt x="832" y="1767"/>
                    <a:pt x="934" y="1767"/>
                  </a:cubicBezTo>
                  <a:cubicBezTo>
                    <a:pt x="1007" y="1767"/>
                    <a:pt x="1081" y="1747"/>
                    <a:pt x="1154" y="1705"/>
                  </a:cubicBezTo>
                  <a:cubicBezTo>
                    <a:pt x="1329" y="1605"/>
                    <a:pt x="1455" y="1430"/>
                    <a:pt x="1480" y="1254"/>
                  </a:cubicBezTo>
                  <a:cubicBezTo>
                    <a:pt x="1555" y="1054"/>
                    <a:pt x="1505" y="853"/>
                    <a:pt x="1429" y="678"/>
                  </a:cubicBezTo>
                  <a:cubicBezTo>
                    <a:pt x="1354" y="477"/>
                    <a:pt x="1229" y="302"/>
                    <a:pt x="1079" y="176"/>
                  </a:cubicBezTo>
                  <a:cubicBezTo>
                    <a:pt x="978" y="76"/>
                    <a:pt x="853" y="1"/>
                    <a:pt x="703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288990" y="3208779"/>
              <a:ext cx="25491" cy="29874"/>
            </a:xfrm>
            <a:custGeom>
              <a:avLst/>
              <a:gdLst/>
              <a:ahLst/>
              <a:cxnLst/>
              <a:rect l="l" t="t" r="r" b="b"/>
              <a:pathLst>
                <a:path w="878" h="1029" extrusionOk="0">
                  <a:moveTo>
                    <a:pt x="201" y="1"/>
                  </a:moveTo>
                  <a:cubicBezTo>
                    <a:pt x="175" y="26"/>
                    <a:pt x="150" y="51"/>
                    <a:pt x="125" y="76"/>
                  </a:cubicBezTo>
                  <a:cubicBezTo>
                    <a:pt x="125" y="76"/>
                    <a:pt x="125" y="101"/>
                    <a:pt x="125" y="101"/>
                  </a:cubicBezTo>
                  <a:cubicBezTo>
                    <a:pt x="100" y="101"/>
                    <a:pt x="100" y="126"/>
                    <a:pt x="100" y="151"/>
                  </a:cubicBezTo>
                  <a:cubicBezTo>
                    <a:pt x="75" y="151"/>
                    <a:pt x="75" y="176"/>
                    <a:pt x="50" y="201"/>
                  </a:cubicBezTo>
                  <a:cubicBezTo>
                    <a:pt x="50" y="201"/>
                    <a:pt x="50" y="226"/>
                    <a:pt x="50" y="226"/>
                  </a:cubicBezTo>
                  <a:cubicBezTo>
                    <a:pt x="25" y="251"/>
                    <a:pt x="25" y="301"/>
                    <a:pt x="25" y="326"/>
                  </a:cubicBezTo>
                  <a:cubicBezTo>
                    <a:pt x="0" y="326"/>
                    <a:pt x="0" y="351"/>
                    <a:pt x="0" y="376"/>
                  </a:cubicBezTo>
                  <a:cubicBezTo>
                    <a:pt x="0" y="402"/>
                    <a:pt x="0" y="402"/>
                    <a:pt x="0" y="427"/>
                  </a:cubicBezTo>
                  <a:cubicBezTo>
                    <a:pt x="0" y="452"/>
                    <a:pt x="0" y="477"/>
                    <a:pt x="0" y="477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502"/>
                    <a:pt x="0" y="527"/>
                    <a:pt x="25" y="527"/>
                  </a:cubicBezTo>
                  <a:cubicBezTo>
                    <a:pt x="50" y="627"/>
                    <a:pt x="75" y="727"/>
                    <a:pt x="150" y="803"/>
                  </a:cubicBezTo>
                  <a:cubicBezTo>
                    <a:pt x="201" y="903"/>
                    <a:pt x="276" y="953"/>
                    <a:pt x="351" y="1003"/>
                  </a:cubicBezTo>
                  <a:lnTo>
                    <a:pt x="401" y="1003"/>
                  </a:lnTo>
                  <a:cubicBezTo>
                    <a:pt x="426" y="1028"/>
                    <a:pt x="451" y="1028"/>
                    <a:pt x="476" y="1028"/>
                  </a:cubicBezTo>
                  <a:lnTo>
                    <a:pt x="551" y="1028"/>
                  </a:lnTo>
                  <a:cubicBezTo>
                    <a:pt x="576" y="1028"/>
                    <a:pt x="602" y="1003"/>
                    <a:pt x="627" y="1003"/>
                  </a:cubicBezTo>
                  <a:lnTo>
                    <a:pt x="677" y="1003"/>
                  </a:lnTo>
                  <a:cubicBezTo>
                    <a:pt x="702" y="978"/>
                    <a:pt x="702" y="978"/>
                    <a:pt x="727" y="953"/>
                  </a:cubicBezTo>
                  <a:lnTo>
                    <a:pt x="752" y="953"/>
                  </a:lnTo>
                  <a:cubicBezTo>
                    <a:pt x="752" y="953"/>
                    <a:pt x="777" y="928"/>
                    <a:pt x="777" y="928"/>
                  </a:cubicBezTo>
                  <a:cubicBezTo>
                    <a:pt x="802" y="903"/>
                    <a:pt x="827" y="878"/>
                    <a:pt x="877" y="828"/>
                  </a:cubicBezTo>
                  <a:cubicBezTo>
                    <a:pt x="852" y="828"/>
                    <a:pt x="827" y="803"/>
                    <a:pt x="802" y="803"/>
                  </a:cubicBezTo>
                  <a:cubicBezTo>
                    <a:pt x="526" y="627"/>
                    <a:pt x="276" y="326"/>
                    <a:pt x="20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300633" y="3183317"/>
              <a:ext cx="40762" cy="45000"/>
            </a:xfrm>
            <a:custGeom>
              <a:avLst/>
              <a:gdLst/>
              <a:ahLst/>
              <a:cxnLst/>
              <a:rect l="l" t="t" r="r" b="b"/>
              <a:pathLst>
                <a:path w="1404" h="1550" extrusionOk="0">
                  <a:moveTo>
                    <a:pt x="501" y="0"/>
                  </a:moveTo>
                  <a:cubicBezTo>
                    <a:pt x="426" y="25"/>
                    <a:pt x="326" y="76"/>
                    <a:pt x="276" y="126"/>
                  </a:cubicBezTo>
                  <a:cubicBezTo>
                    <a:pt x="75" y="301"/>
                    <a:pt x="0" y="552"/>
                    <a:pt x="50" y="802"/>
                  </a:cubicBezTo>
                  <a:cubicBezTo>
                    <a:pt x="125" y="1078"/>
                    <a:pt x="351" y="1354"/>
                    <a:pt x="627" y="1479"/>
                  </a:cubicBezTo>
                  <a:cubicBezTo>
                    <a:pt x="697" y="1514"/>
                    <a:pt x="781" y="1550"/>
                    <a:pt x="859" y="1550"/>
                  </a:cubicBezTo>
                  <a:cubicBezTo>
                    <a:pt x="892" y="1550"/>
                    <a:pt x="923" y="1544"/>
                    <a:pt x="952" y="1529"/>
                  </a:cubicBezTo>
                  <a:cubicBezTo>
                    <a:pt x="1078" y="1504"/>
                    <a:pt x="1153" y="1404"/>
                    <a:pt x="1228" y="1329"/>
                  </a:cubicBezTo>
                  <a:cubicBezTo>
                    <a:pt x="1303" y="1228"/>
                    <a:pt x="1353" y="1128"/>
                    <a:pt x="1404" y="1028"/>
                  </a:cubicBezTo>
                  <a:cubicBezTo>
                    <a:pt x="1328" y="1003"/>
                    <a:pt x="1253" y="978"/>
                    <a:pt x="1178" y="928"/>
                  </a:cubicBezTo>
                  <a:cubicBezTo>
                    <a:pt x="827" y="752"/>
                    <a:pt x="576" y="401"/>
                    <a:pt x="501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1321710" y="3153472"/>
              <a:ext cx="42242" cy="53071"/>
            </a:xfrm>
            <a:custGeom>
              <a:avLst/>
              <a:gdLst/>
              <a:ahLst/>
              <a:cxnLst/>
              <a:rect l="l" t="t" r="r" b="b"/>
              <a:pathLst>
                <a:path w="1455" h="1828" extrusionOk="0">
                  <a:moveTo>
                    <a:pt x="602" y="1"/>
                  </a:moveTo>
                  <a:cubicBezTo>
                    <a:pt x="477" y="26"/>
                    <a:pt x="352" y="101"/>
                    <a:pt x="277" y="176"/>
                  </a:cubicBezTo>
                  <a:cubicBezTo>
                    <a:pt x="76" y="352"/>
                    <a:pt x="1" y="577"/>
                    <a:pt x="26" y="803"/>
                  </a:cubicBezTo>
                  <a:cubicBezTo>
                    <a:pt x="26" y="828"/>
                    <a:pt x="26" y="853"/>
                    <a:pt x="26" y="853"/>
                  </a:cubicBezTo>
                  <a:cubicBezTo>
                    <a:pt x="51" y="1254"/>
                    <a:pt x="327" y="1655"/>
                    <a:pt x="703" y="1780"/>
                  </a:cubicBezTo>
                  <a:cubicBezTo>
                    <a:pt x="785" y="1808"/>
                    <a:pt x="875" y="1828"/>
                    <a:pt x="964" y="1828"/>
                  </a:cubicBezTo>
                  <a:cubicBezTo>
                    <a:pt x="1038" y="1828"/>
                    <a:pt x="1111" y="1814"/>
                    <a:pt x="1179" y="1780"/>
                  </a:cubicBezTo>
                  <a:cubicBezTo>
                    <a:pt x="1279" y="1755"/>
                    <a:pt x="1329" y="1655"/>
                    <a:pt x="1379" y="1555"/>
                  </a:cubicBezTo>
                  <a:cubicBezTo>
                    <a:pt x="1429" y="1454"/>
                    <a:pt x="1454" y="1354"/>
                    <a:pt x="1454" y="1229"/>
                  </a:cubicBezTo>
                  <a:cubicBezTo>
                    <a:pt x="1429" y="1229"/>
                    <a:pt x="1379" y="1204"/>
                    <a:pt x="1329" y="1179"/>
                  </a:cubicBezTo>
                  <a:cubicBezTo>
                    <a:pt x="1003" y="953"/>
                    <a:pt x="678" y="577"/>
                    <a:pt x="602" y="176"/>
                  </a:cubicBezTo>
                  <a:cubicBezTo>
                    <a:pt x="602" y="126"/>
                    <a:pt x="602" y="51"/>
                    <a:pt x="602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1339188" y="3124352"/>
              <a:ext cx="60417" cy="67007"/>
            </a:xfrm>
            <a:custGeom>
              <a:avLst/>
              <a:gdLst/>
              <a:ahLst/>
              <a:cxnLst/>
              <a:rect l="l" t="t" r="r" b="b"/>
              <a:pathLst>
                <a:path w="2081" h="2308" extrusionOk="0">
                  <a:moveTo>
                    <a:pt x="280" y="889"/>
                  </a:moveTo>
                  <a:cubicBezTo>
                    <a:pt x="278" y="895"/>
                    <a:pt x="277" y="900"/>
                    <a:pt x="276" y="905"/>
                  </a:cubicBezTo>
                  <a:lnTo>
                    <a:pt x="276" y="905"/>
                  </a:lnTo>
                  <a:cubicBezTo>
                    <a:pt x="278" y="900"/>
                    <a:pt x="279" y="895"/>
                    <a:pt x="280" y="889"/>
                  </a:cubicBezTo>
                  <a:close/>
                  <a:moveTo>
                    <a:pt x="928" y="1"/>
                  </a:moveTo>
                  <a:cubicBezTo>
                    <a:pt x="827" y="1"/>
                    <a:pt x="725" y="24"/>
                    <a:pt x="627" y="76"/>
                  </a:cubicBezTo>
                  <a:cubicBezTo>
                    <a:pt x="376" y="202"/>
                    <a:pt x="151" y="452"/>
                    <a:pt x="50" y="728"/>
                  </a:cubicBezTo>
                  <a:lnTo>
                    <a:pt x="151" y="728"/>
                  </a:lnTo>
                  <a:cubicBezTo>
                    <a:pt x="250" y="728"/>
                    <a:pt x="293" y="817"/>
                    <a:pt x="280" y="889"/>
                  </a:cubicBezTo>
                  <a:lnTo>
                    <a:pt x="280" y="889"/>
                  </a:lnTo>
                  <a:cubicBezTo>
                    <a:pt x="285" y="869"/>
                    <a:pt x="292" y="849"/>
                    <a:pt x="301" y="828"/>
                  </a:cubicBezTo>
                  <a:cubicBezTo>
                    <a:pt x="376" y="653"/>
                    <a:pt x="477" y="528"/>
                    <a:pt x="602" y="402"/>
                  </a:cubicBezTo>
                  <a:cubicBezTo>
                    <a:pt x="652" y="377"/>
                    <a:pt x="727" y="327"/>
                    <a:pt x="777" y="302"/>
                  </a:cubicBezTo>
                  <a:cubicBezTo>
                    <a:pt x="827" y="277"/>
                    <a:pt x="852" y="277"/>
                    <a:pt x="928" y="277"/>
                  </a:cubicBezTo>
                  <a:cubicBezTo>
                    <a:pt x="1078" y="277"/>
                    <a:pt x="1203" y="352"/>
                    <a:pt x="1304" y="452"/>
                  </a:cubicBezTo>
                  <a:cubicBezTo>
                    <a:pt x="1454" y="578"/>
                    <a:pt x="1579" y="753"/>
                    <a:pt x="1654" y="954"/>
                  </a:cubicBezTo>
                  <a:cubicBezTo>
                    <a:pt x="1730" y="1129"/>
                    <a:pt x="1780" y="1330"/>
                    <a:pt x="1705" y="1530"/>
                  </a:cubicBezTo>
                  <a:cubicBezTo>
                    <a:pt x="1680" y="1706"/>
                    <a:pt x="1554" y="1881"/>
                    <a:pt x="1379" y="1981"/>
                  </a:cubicBezTo>
                  <a:cubicBezTo>
                    <a:pt x="1306" y="2023"/>
                    <a:pt x="1232" y="2043"/>
                    <a:pt x="1159" y="2043"/>
                  </a:cubicBezTo>
                  <a:cubicBezTo>
                    <a:pt x="1057" y="2043"/>
                    <a:pt x="955" y="2004"/>
                    <a:pt x="852" y="1931"/>
                  </a:cubicBezTo>
                  <a:cubicBezTo>
                    <a:pt x="802" y="1906"/>
                    <a:pt x="752" y="1856"/>
                    <a:pt x="677" y="1806"/>
                  </a:cubicBezTo>
                  <a:cubicBezTo>
                    <a:pt x="552" y="1680"/>
                    <a:pt x="451" y="1530"/>
                    <a:pt x="351" y="1355"/>
                  </a:cubicBezTo>
                  <a:cubicBezTo>
                    <a:pt x="287" y="1205"/>
                    <a:pt x="241" y="1055"/>
                    <a:pt x="276" y="905"/>
                  </a:cubicBezTo>
                  <a:lnTo>
                    <a:pt x="276" y="905"/>
                  </a:lnTo>
                  <a:cubicBezTo>
                    <a:pt x="262" y="947"/>
                    <a:pt x="228" y="980"/>
                    <a:pt x="173" y="980"/>
                  </a:cubicBezTo>
                  <a:cubicBezTo>
                    <a:pt x="166" y="980"/>
                    <a:pt x="158" y="980"/>
                    <a:pt x="151" y="979"/>
                  </a:cubicBezTo>
                  <a:lnTo>
                    <a:pt x="101" y="979"/>
                  </a:lnTo>
                  <a:cubicBezTo>
                    <a:pt x="76" y="1004"/>
                    <a:pt x="76" y="1004"/>
                    <a:pt x="76" y="1004"/>
                  </a:cubicBezTo>
                  <a:lnTo>
                    <a:pt x="0" y="1004"/>
                  </a:lnTo>
                  <a:cubicBezTo>
                    <a:pt x="0" y="1054"/>
                    <a:pt x="0" y="1129"/>
                    <a:pt x="0" y="1179"/>
                  </a:cubicBezTo>
                  <a:cubicBezTo>
                    <a:pt x="76" y="1580"/>
                    <a:pt x="401" y="1956"/>
                    <a:pt x="727" y="2182"/>
                  </a:cubicBezTo>
                  <a:cubicBezTo>
                    <a:pt x="777" y="2207"/>
                    <a:pt x="802" y="2232"/>
                    <a:pt x="852" y="2232"/>
                  </a:cubicBezTo>
                  <a:cubicBezTo>
                    <a:pt x="852" y="2207"/>
                    <a:pt x="878" y="2182"/>
                    <a:pt x="878" y="2157"/>
                  </a:cubicBezTo>
                  <a:cubicBezTo>
                    <a:pt x="865" y="2069"/>
                    <a:pt x="928" y="2025"/>
                    <a:pt x="993" y="2025"/>
                  </a:cubicBezTo>
                  <a:cubicBezTo>
                    <a:pt x="1059" y="2025"/>
                    <a:pt x="1128" y="2069"/>
                    <a:pt x="1128" y="2157"/>
                  </a:cubicBezTo>
                  <a:cubicBezTo>
                    <a:pt x="1128" y="2207"/>
                    <a:pt x="1128" y="2257"/>
                    <a:pt x="1128" y="2307"/>
                  </a:cubicBezTo>
                  <a:cubicBezTo>
                    <a:pt x="1203" y="2307"/>
                    <a:pt x="1279" y="2282"/>
                    <a:pt x="1354" y="2282"/>
                  </a:cubicBezTo>
                  <a:cubicBezTo>
                    <a:pt x="1554" y="2207"/>
                    <a:pt x="1755" y="2056"/>
                    <a:pt x="1880" y="1856"/>
                  </a:cubicBezTo>
                  <a:cubicBezTo>
                    <a:pt x="2081" y="1480"/>
                    <a:pt x="2005" y="1029"/>
                    <a:pt x="1805" y="653"/>
                  </a:cubicBezTo>
                  <a:cubicBezTo>
                    <a:pt x="1755" y="578"/>
                    <a:pt x="1730" y="502"/>
                    <a:pt x="1654" y="427"/>
                  </a:cubicBezTo>
                  <a:cubicBezTo>
                    <a:pt x="1488" y="187"/>
                    <a:pt x="1212" y="1"/>
                    <a:pt x="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1314452" y="3145488"/>
              <a:ext cx="34200" cy="31297"/>
            </a:xfrm>
            <a:custGeom>
              <a:avLst/>
              <a:gdLst/>
              <a:ahLst/>
              <a:cxnLst/>
              <a:rect l="l" t="t" r="r" b="b"/>
              <a:pathLst>
                <a:path w="1178" h="1078" extrusionOk="0">
                  <a:moveTo>
                    <a:pt x="777" y="0"/>
                  </a:moveTo>
                  <a:cubicBezTo>
                    <a:pt x="326" y="125"/>
                    <a:pt x="25" y="551"/>
                    <a:pt x="0" y="1003"/>
                  </a:cubicBezTo>
                  <a:cubicBezTo>
                    <a:pt x="25" y="1003"/>
                    <a:pt x="75" y="978"/>
                    <a:pt x="100" y="978"/>
                  </a:cubicBezTo>
                  <a:cubicBezTo>
                    <a:pt x="114" y="973"/>
                    <a:pt x="127" y="971"/>
                    <a:pt x="140" y="971"/>
                  </a:cubicBezTo>
                  <a:cubicBezTo>
                    <a:pt x="201" y="971"/>
                    <a:pt x="255" y="1016"/>
                    <a:pt x="276" y="1078"/>
                  </a:cubicBezTo>
                  <a:cubicBezTo>
                    <a:pt x="251" y="852"/>
                    <a:pt x="326" y="627"/>
                    <a:pt x="527" y="451"/>
                  </a:cubicBezTo>
                  <a:cubicBezTo>
                    <a:pt x="602" y="376"/>
                    <a:pt x="727" y="301"/>
                    <a:pt x="852" y="276"/>
                  </a:cubicBezTo>
                  <a:lnTo>
                    <a:pt x="928" y="276"/>
                  </a:lnTo>
                  <a:cubicBezTo>
                    <a:pt x="928" y="276"/>
                    <a:pt x="928" y="276"/>
                    <a:pt x="953" y="251"/>
                  </a:cubicBezTo>
                  <a:lnTo>
                    <a:pt x="1003" y="251"/>
                  </a:lnTo>
                  <a:cubicBezTo>
                    <a:pt x="1010" y="252"/>
                    <a:pt x="1018" y="252"/>
                    <a:pt x="1025" y="252"/>
                  </a:cubicBezTo>
                  <a:cubicBezTo>
                    <a:pt x="1178" y="252"/>
                    <a:pt x="1171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1315178" y="3178207"/>
              <a:ext cx="56788" cy="35681"/>
            </a:xfrm>
            <a:custGeom>
              <a:avLst/>
              <a:gdLst/>
              <a:ahLst/>
              <a:cxnLst/>
              <a:rect l="l" t="t" r="r" b="b"/>
              <a:pathLst>
                <a:path w="1956" h="1229" extrusionOk="0">
                  <a:moveTo>
                    <a:pt x="1079" y="964"/>
                  </a:moveTo>
                  <a:cubicBezTo>
                    <a:pt x="1076" y="964"/>
                    <a:pt x="1073" y="965"/>
                    <a:pt x="1070" y="965"/>
                  </a:cubicBezTo>
                  <a:lnTo>
                    <a:pt x="1070" y="965"/>
                  </a:lnTo>
                  <a:cubicBezTo>
                    <a:pt x="1089" y="968"/>
                    <a:pt x="1109" y="971"/>
                    <a:pt x="1128" y="973"/>
                  </a:cubicBezTo>
                  <a:lnTo>
                    <a:pt x="1128" y="973"/>
                  </a:lnTo>
                  <a:cubicBezTo>
                    <a:pt x="1113" y="967"/>
                    <a:pt x="1096" y="964"/>
                    <a:pt x="1079" y="964"/>
                  </a:cubicBezTo>
                  <a:close/>
                  <a:moveTo>
                    <a:pt x="251" y="1"/>
                  </a:moveTo>
                  <a:cubicBezTo>
                    <a:pt x="226" y="51"/>
                    <a:pt x="201" y="101"/>
                    <a:pt x="151" y="101"/>
                  </a:cubicBezTo>
                  <a:cubicBezTo>
                    <a:pt x="126" y="126"/>
                    <a:pt x="126" y="126"/>
                    <a:pt x="101" y="126"/>
                  </a:cubicBezTo>
                  <a:cubicBezTo>
                    <a:pt x="101" y="126"/>
                    <a:pt x="75" y="126"/>
                    <a:pt x="75" y="151"/>
                  </a:cubicBezTo>
                  <a:lnTo>
                    <a:pt x="25" y="151"/>
                  </a:lnTo>
                  <a:cubicBezTo>
                    <a:pt x="25" y="151"/>
                    <a:pt x="0" y="176"/>
                    <a:pt x="0" y="176"/>
                  </a:cubicBezTo>
                  <a:cubicBezTo>
                    <a:pt x="75" y="577"/>
                    <a:pt x="326" y="928"/>
                    <a:pt x="677" y="1104"/>
                  </a:cubicBezTo>
                  <a:cubicBezTo>
                    <a:pt x="752" y="1154"/>
                    <a:pt x="827" y="1179"/>
                    <a:pt x="903" y="1204"/>
                  </a:cubicBezTo>
                  <a:cubicBezTo>
                    <a:pt x="928" y="1154"/>
                    <a:pt x="953" y="1104"/>
                    <a:pt x="953" y="1054"/>
                  </a:cubicBezTo>
                  <a:cubicBezTo>
                    <a:pt x="972" y="996"/>
                    <a:pt x="1020" y="968"/>
                    <a:pt x="1070" y="965"/>
                  </a:cubicBezTo>
                  <a:lnTo>
                    <a:pt x="1070" y="965"/>
                  </a:lnTo>
                  <a:cubicBezTo>
                    <a:pt x="1021" y="956"/>
                    <a:pt x="973" y="943"/>
                    <a:pt x="928" y="928"/>
                  </a:cubicBezTo>
                  <a:cubicBezTo>
                    <a:pt x="552" y="803"/>
                    <a:pt x="276" y="402"/>
                    <a:pt x="251" y="1"/>
                  </a:cubicBezTo>
                  <a:close/>
                  <a:moveTo>
                    <a:pt x="1820" y="170"/>
                  </a:moveTo>
                  <a:cubicBezTo>
                    <a:pt x="1755" y="170"/>
                    <a:pt x="1692" y="214"/>
                    <a:pt x="1705" y="302"/>
                  </a:cubicBezTo>
                  <a:cubicBezTo>
                    <a:pt x="1705" y="327"/>
                    <a:pt x="1679" y="352"/>
                    <a:pt x="1679" y="377"/>
                  </a:cubicBezTo>
                  <a:cubicBezTo>
                    <a:pt x="1679" y="502"/>
                    <a:pt x="1654" y="602"/>
                    <a:pt x="1604" y="703"/>
                  </a:cubicBezTo>
                  <a:cubicBezTo>
                    <a:pt x="1554" y="803"/>
                    <a:pt x="1504" y="903"/>
                    <a:pt x="1404" y="928"/>
                  </a:cubicBezTo>
                  <a:cubicBezTo>
                    <a:pt x="1336" y="962"/>
                    <a:pt x="1263" y="976"/>
                    <a:pt x="1189" y="976"/>
                  </a:cubicBezTo>
                  <a:cubicBezTo>
                    <a:pt x="1169" y="976"/>
                    <a:pt x="1149" y="975"/>
                    <a:pt x="1128" y="973"/>
                  </a:cubicBezTo>
                  <a:lnTo>
                    <a:pt x="1128" y="973"/>
                  </a:lnTo>
                  <a:cubicBezTo>
                    <a:pt x="1185" y="992"/>
                    <a:pt x="1227" y="1047"/>
                    <a:pt x="1203" y="1129"/>
                  </a:cubicBezTo>
                  <a:cubicBezTo>
                    <a:pt x="1203" y="1154"/>
                    <a:pt x="1203" y="1204"/>
                    <a:pt x="1178" y="1229"/>
                  </a:cubicBezTo>
                  <a:cubicBezTo>
                    <a:pt x="1404" y="1229"/>
                    <a:pt x="1604" y="1179"/>
                    <a:pt x="1755" y="978"/>
                  </a:cubicBezTo>
                  <a:cubicBezTo>
                    <a:pt x="1830" y="878"/>
                    <a:pt x="1880" y="753"/>
                    <a:pt x="1930" y="627"/>
                  </a:cubicBezTo>
                  <a:cubicBezTo>
                    <a:pt x="1930" y="577"/>
                    <a:pt x="1955" y="502"/>
                    <a:pt x="1955" y="452"/>
                  </a:cubicBezTo>
                  <a:cubicBezTo>
                    <a:pt x="1955" y="402"/>
                    <a:pt x="1955" y="352"/>
                    <a:pt x="1955" y="302"/>
                  </a:cubicBezTo>
                  <a:cubicBezTo>
                    <a:pt x="1955" y="214"/>
                    <a:pt x="1886" y="170"/>
                    <a:pt x="1820" y="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294071" y="3173649"/>
              <a:ext cx="56933" cy="62797"/>
            </a:xfrm>
            <a:custGeom>
              <a:avLst/>
              <a:gdLst/>
              <a:ahLst/>
              <a:cxnLst/>
              <a:rect l="l" t="t" r="r" b="b"/>
              <a:pathLst>
                <a:path w="1961" h="2163" extrusionOk="0">
                  <a:moveTo>
                    <a:pt x="842" y="1"/>
                  </a:moveTo>
                  <a:cubicBezTo>
                    <a:pt x="829" y="1"/>
                    <a:pt x="816" y="3"/>
                    <a:pt x="802" y="8"/>
                  </a:cubicBezTo>
                  <a:cubicBezTo>
                    <a:pt x="777" y="8"/>
                    <a:pt x="727" y="33"/>
                    <a:pt x="702" y="33"/>
                  </a:cubicBezTo>
                  <a:cubicBezTo>
                    <a:pt x="326" y="183"/>
                    <a:pt x="51" y="484"/>
                    <a:pt x="0" y="885"/>
                  </a:cubicBezTo>
                  <a:cubicBezTo>
                    <a:pt x="26" y="860"/>
                    <a:pt x="26" y="860"/>
                    <a:pt x="51" y="835"/>
                  </a:cubicBezTo>
                  <a:cubicBezTo>
                    <a:pt x="71" y="824"/>
                    <a:pt x="92" y="820"/>
                    <a:pt x="112" y="820"/>
                  </a:cubicBezTo>
                  <a:cubicBezTo>
                    <a:pt x="187" y="820"/>
                    <a:pt x="251" y="885"/>
                    <a:pt x="262" y="955"/>
                  </a:cubicBezTo>
                  <a:lnTo>
                    <a:pt x="262" y="955"/>
                  </a:lnTo>
                  <a:cubicBezTo>
                    <a:pt x="269" y="768"/>
                    <a:pt x="349" y="592"/>
                    <a:pt x="502" y="459"/>
                  </a:cubicBezTo>
                  <a:cubicBezTo>
                    <a:pt x="552" y="409"/>
                    <a:pt x="652" y="358"/>
                    <a:pt x="727" y="333"/>
                  </a:cubicBezTo>
                  <a:cubicBezTo>
                    <a:pt x="727" y="333"/>
                    <a:pt x="752" y="308"/>
                    <a:pt x="752" y="308"/>
                  </a:cubicBezTo>
                  <a:lnTo>
                    <a:pt x="802" y="308"/>
                  </a:lnTo>
                  <a:cubicBezTo>
                    <a:pt x="802" y="283"/>
                    <a:pt x="828" y="283"/>
                    <a:pt x="828" y="283"/>
                  </a:cubicBezTo>
                  <a:cubicBezTo>
                    <a:pt x="853" y="283"/>
                    <a:pt x="853" y="283"/>
                    <a:pt x="878" y="258"/>
                  </a:cubicBezTo>
                  <a:cubicBezTo>
                    <a:pt x="928" y="258"/>
                    <a:pt x="953" y="208"/>
                    <a:pt x="978" y="158"/>
                  </a:cubicBezTo>
                  <a:cubicBezTo>
                    <a:pt x="978" y="158"/>
                    <a:pt x="978" y="133"/>
                    <a:pt x="978" y="108"/>
                  </a:cubicBezTo>
                  <a:cubicBezTo>
                    <a:pt x="957" y="46"/>
                    <a:pt x="903" y="1"/>
                    <a:pt x="842" y="1"/>
                  </a:cubicBezTo>
                  <a:close/>
                  <a:moveTo>
                    <a:pt x="262" y="955"/>
                  </a:moveTo>
                  <a:lnTo>
                    <a:pt x="262" y="955"/>
                  </a:lnTo>
                  <a:cubicBezTo>
                    <a:pt x="261" y="970"/>
                    <a:pt x="261" y="984"/>
                    <a:pt x="261" y="998"/>
                  </a:cubicBezTo>
                  <a:lnTo>
                    <a:pt x="261" y="998"/>
                  </a:lnTo>
                  <a:cubicBezTo>
                    <a:pt x="264" y="984"/>
                    <a:pt x="264" y="970"/>
                    <a:pt x="262" y="955"/>
                  </a:cubicBezTo>
                  <a:close/>
                  <a:moveTo>
                    <a:pt x="261" y="998"/>
                  </a:moveTo>
                  <a:cubicBezTo>
                    <a:pt x="255" y="1031"/>
                    <a:pt x="237" y="1061"/>
                    <a:pt x="201" y="1085"/>
                  </a:cubicBezTo>
                  <a:cubicBezTo>
                    <a:pt x="176" y="1085"/>
                    <a:pt x="151" y="1110"/>
                    <a:pt x="126" y="1110"/>
                  </a:cubicBezTo>
                  <a:cubicBezTo>
                    <a:pt x="126" y="1135"/>
                    <a:pt x="101" y="1135"/>
                    <a:pt x="101" y="1160"/>
                  </a:cubicBezTo>
                  <a:cubicBezTo>
                    <a:pt x="76" y="1160"/>
                    <a:pt x="51" y="1185"/>
                    <a:pt x="26" y="1211"/>
                  </a:cubicBezTo>
                  <a:cubicBezTo>
                    <a:pt x="101" y="1536"/>
                    <a:pt x="351" y="1837"/>
                    <a:pt x="627" y="2013"/>
                  </a:cubicBezTo>
                  <a:cubicBezTo>
                    <a:pt x="652" y="2013"/>
                    <a:pt x="677" y="2038"/>
                    <a:pt x="702" y="2038"/>
                  </a:cubicBezTo>
                  <a:cubicBezTo>
                    <a:pt x="727" y="2013"/>
                    <a:pt x="752" y="1962"/>
                    <a:pt x="777" y="1912"/>
                  </a:cubicBezTo>
                  <a:cubicBezTo>
                    <a:pt x="793" y="1865"/>
                    <a:pt x="839" y="1847"/>
                    <a:pt x="884" y="1847"/>
                  </a:cubicBezTo>
                  <a:cubicBezTo>
                    <a:pt x="909" y="1847"/>
                    <a:pt x="934" y="1853"/>
                    <a:pt x="953" y="1862"/>
                  </a:cubicBezTo>
                  <a:cubicBezTo>
                    <a:pt x="1028" y="1912"/>
                    <a:pt x="1028" y="1987"/>
                    <a:pt x="1003" y="2063"/>
                  </a:cubicBezTo>
                  <a:cubicBezTo>
                    <a:pt x="978" y="2088"/>
                    <a:pt x="978" y="2113"/>
                    <a:pt x="953" y="2138"/>
                  </a:cubicBezTo>
                  <a:cubicBezTo>
                    <a:pt x="1003" y="2163"/>
                    <a:pt x="1053" y="2163"/>
                    <a:pt x="1103" y="2163"/>
                  </a:cubicBezTo>
                  <a:cubicBezTo>
                    <a:pt x="1279" y="2138"/>
                    <a:pt x="1429" y="2063"/>
                    <a:pt x="1554" y="1962"/>
                  </a:cubicBezTo>
                  <a:cubicBezTo>
                    <a:pt x="1705" y="1812"/>
                    <a:pt x="1830" y="1612"/>
                    <a:pt x="1905" y="1386"/>
                  </a:cubicBezTo>
                  <a:cubicBezTo>
                    <a:pt x="1930" y="1361"/>
                    <a:pt x="1930" y="1311"/>
                    <a:pt x="1930" y="1286"/>
                  </a:cubicBezTo>
                  <a:cubicBezTo>
                    <a:pt x="1960" y="1181"/>
                    <a:pt x="1884" y="1121"/>
                    <a:pt x="1806" y="1121"/>
                  </a:cubicBezTo>
                  <a:cubicBezTo>
                    <a:pt x="1753" y="1121"/>
                    <a:pt x="1700" y="1149"/>
                    <a:pt x="1680" y="1211"/>
                  </a:cubicBezTo>
                  <a:cubicBezTo>
                    <a:pt x="1680" y="1261"/>
                    <a:pt x="1655" y="1311"/>
                    <a:pt x="1630" y="1361"/>
                  </a:cubicBezTo>
                  <a:cubicBezTo>
                    <a:pt x="1579" y="1461"/>
                    <a:pt x="1529" y="1561"/>
                    <a:pt x="1454" y="1662"/>
                  </a:cubicBezTo>
                  <a:cubicBezTo>
                    <a:pt x="1379" y="1737"/>
                    <a:pt x="1304" y="1837"/>
                    <a:pt x="1178" y="1862"/>
                  </a:cubicBezTo>
                  <a:cubicBezTo>
                    <a:pt x="1149" y="1877"/>
                    <a:pt x="1118" y="1883"/>
                    <a:pt x="1085" y="1883"/>
                  </a:cubicBezTo>
                  <a:cubicBezTo>
                    <a:pt x="1007" y="1883"/>
                    <a:pt x="923" y="1847"/>
                    <a:pt x="853" y="1812"/>
                  </a:cubicBezTo>
                  <a:cubicBezTo>
                    <a:pt x="577" y="1687"/>
                    <a:pt x="351" y="1411"/>
                    <a:pt x="276" y="1135"/>
                  </a:cubicBezTo>
                  <a:cubicBezTo>
                    <a:pt x="267" y="1090"/>
                    <a:pt x="262" y="1044"/>
                    <a:pt x="261" y="9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279526" y="3197427"/>
              <a:ext cx="44420" cy="49210"/>
            </a:xfrm>
            <a:custGeom>
              <a:avLst/>
              <a:gdLst/>
              <a:ahLst/>
              <a:cxnLst/>
              <a:rect l="l" t="t" r="r" b="b"/>
              <a:pathLst>
                <a:path w="1530" h="1695" extrusionOk="0">
                  <a:moveTo>
                    <a:pt x="613" y="1"/>
                  </a:moveTo>
                  <a:cubicBezTo>
                    <a:pt x="593" y="1"/>
                    <a:pt x="572" y="5"/>
                    <a:pt x="552" y="16"/>
                  </a:cubicBezTo>
                  <a:cubicBezTo>
                    <a:pt x="527" y="41"/>
                    <a:pt x="527" y="41"/>
                    <a:pt x="501" y="66"/>
                  </a:cubicBezTo>
                  <a:cubicBezTo>
                    <a:pt x="301" y="191"/>
                    <a:pt x="126" y="417"/>
                    <a:pt x="75" y="642"/>
                  </a:cubicBezTo>
                  <a:cubicBezTo>
                    <a:pt x="0" y="968"/>
                    <a:pt x="151" y="1319"/>
                    <a:pt x="401" y="1519"/>
                  </a:cubicBezTo>
                  <a:cubicBezTo>
                    <a:pt x="476" y="1569"/>
                    <a:pt x="527" y="1620"/>
                    <a:pt x="602" y="1645"/>
                  </a:cubicBezTo>
                  <a:cubicBezTo>
                    <a:pt x="677" y="1670"/>
                    <a:pt x="777" y="1695"/>
                    <a:pt x="877" y="1695"/>
                  </a:cubicBezTo>
                  <a:cubicBezTo>
                    <a:pt x="1103" y="1670"/>
                    <a:pt x="1329" y="1519"/>
                    <a:pt x="1454" y="1319"/>
                  </a:cubicBezTo>
                  <a:cubicBezTo>
                    <a:pt x="1479" y="1294"/>
                    <a:pt x="1479" y="1269"/>
                    <a:pt x="1504" y="1244"/>
                  </a:cubicBezTo>
                  <a:cubicBezTo>
                    <a:pt x="1529" y="1168"/>
                    <a:pt x="1529" y="1093"/>
                    <a:pt x="1454" y="1043"/>
                  </a:cubicBezTo>
                  <a:cubicBezTo>
                    <a:pt x="1435" y="1034"/>
                    <a:pt x="1410" y="1028"/>
                    <a:pt x="1385" y="1028"/>
                  </a:cubicBezTo>
                  <a:cubicBezTo>
                    <a:pt x="1340" y="1028"/>
                    <a:pt x="1294" y="1046"/>
                    <a:pt x="1278" y="1093"/>
                  </a:cubicBezTo>
                  <a:cubicBezTo>
                    <a:pt x="1253" y="1143"/>
                    <a:pt x="1228" y="1194"/>
                    <a:pt x="1203" y="1219"/>
                  </a:cubicBezTo>
                  <a:cubicBezTo>
                    <a:pt x="1153" y="1269"/>
                    <a:pt x="1128" y="1294"/>
                    <a:pt x="1103" y="1319"/>
                  </a:cubicBezTo>
                  <a:cubicBezTo>
                    <a:pt x="1103" y="1319"/>
                    <a:pt x="1078" y="1344"/>
                    <a:pt x="1078" y="1344"/>
                  </a:cubicBezTo>
                  <a:lnTo>
                    <a:pt x="1053" y="1344"/>
                  </a:lnTo>
                  <a:cubicBezTo>
                    <a:pt x="1028" y="1369"/>
                    <a:pt x="1028" y="1369"/>
                    <a:pt x="1003" y="1394"/>
                  </a:cubicBezTo>
                  <a:lnTo>
                    <a:pt x="953" y="1394"/>
                  </a:lnTo>
                  <a:cubicBezTo>
                    <a:pt x="928" y="1394"/>
                    <a:pt x="902" y="1419"/>
                    <a:pt x="877" y="1419"/>
                  </a:cubicBezTo>
                  <a:lnTo>
                    <a:pt x="802" y="1419"/>
                  </a:lnTo>
                  <a:cubicBezTo>
                    <a:pt x="777" y="1419"/>
                    <a:pt x="752" y="1419"/>
                    <a:pt x="727" y="1394"/>
                  </a:cubicBezTo>
                  <a:lnTo>
                    <a:pt x="677" y="1394"/>
                  </a:lnTo>
                  <a:cubicBezTo>
                    <a:pt x="602" y="1344"/>
                    <a:pt x="527" y="1294"/>
                    <a:pt x="476" y="1194"/>
                  </a:cubicBezTo>
                  <a:cubicBezTo>
                    <a:pt x="401" y="1118"/>
                    <a:pt x="376" y="1018"/>
                    <a:pt x="351" y="918"/>
                  </a:cubicBezTo>
                  <a:cubicBezTo>
                    <a:pt x="326" y="918"/>
                    <a:pt x="326" y="893"/>
                    <a:pt x="326" y="893"/>
                  </a:cubicBezTo>
                  <a:cubicBezTo>
                    <a:pt x="326" y="893"/>
                    <a:pt x="326" y="893"/>
                    <a:pt x="326" y="868"/>
                  </a:cubicBezTo>
                  <a:cubicBezTo>
                    <a:pt x="326" y="868"/>
                    <a:pt x="326" y="843"/>
                    <a:pt x="326" y="818"/>
                  </a:cubicBezTo>
                  <a:cubicBezTo>
                    <a:pt x="326" y="793"/>
                    <a:pt x="326" y="793"/>
                    <a:pt x="326" y="767"/>
                  </a:cubicBezTo>
                  <a:cubicBezTo>
                    <a:pt x="326" y="742"/>
                    <a:pt x="326" y="717"/>
                    <a:pt x="351" y="717"/>
                  </a:cubicBezTo>
                  <a:cubicBezTo>
                    <a:pt x="351" y="692"/>
                    <a:pt x="351" y="642"/>
                    <a:pt x="376" y="617"/>
                  </a:cubicBezTo>
                  <a:cubicBezTo>
                    <a:pt x="376" y="617"/>
                    <a:pt x="376" y="592"/>
                    <a:pt x="376" y="592"/>
                  </a:cubicBezTo>
                  <a:cubicBezTo>
                    <a:pt x="401" y="567"/>
                    <a:pt x="401" y="542"/>
                    <a:pt x="426" y="542"/>
                  </a:cubicBezTo>
                  <a:cubicBezTo>
                    <a:pt x="426" y="517"/>
                    <a:pt x="426" y="492"/>
                    <a:pt x="451" y="492"/>
                  </a:cubicBezTo>
                  <a:cubicBezTo>
                    <a:pt x="451" y="492"/>
                    <a:pt x="451" y="467"/>
                    <a:pt x="451" y="467"/>
                  </a:cubicBezTo>
                  <a:cubicBezTo>
                    <a:pt x="476" y="442"/>
                    <a:pt x="501" y="417"/>
                    <a:pt x="527" y="392"/>
                  </a:cubicBezTo>
                  <a:cubicBezTo>
                    <a:pt x="552" y="366"/>
                    <a:pt x="577" y="341"/>
                    <a:pt x="602" y="341"/>
                  </a:cubicBezTo>
                  <a:cubicBezTo>
                    <a:pt x="602" y="316"/>
                    <a:pt x="627" y="316"/>
                    <a:pt x="627" y="291"/>
                  </a:cubicBezTo>
                  <a:cubicBezTo>
                    <a:pt x="652" y="291"/>
                    <a:pt x="677" y="266"/>
                    <a:pt x="702" y="266"/>
                  </a:cubicBezTo>
                  <a:cubicBezTo>
                    <a:pt x="831" y="180"/>
                    <a:pt x="738" y="1"/>
                    <a:pt x="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2849749" y="3926230"/>
              <a:ext cx="91714" cy="111369"/>
            </a:xfrm>
            <a:custGeom>
              <a:avLst/>
              <a:gdLst/>
              <a:ahLst/>
              <a:cxnLst/>
              <a:rect l="l" t="t" r="r" b="b"/>
              <a:pathLst>
                <a:path w="3159" h="3836" extrusionOk="0">
                  <a:moveTo>
                    <a:pt x="2908" y="0"/>
                  </a:moveTo>
                  <a:cubicBezTo>
                    <a:pt x="1956" y="101"/>
                    <a:pt x="978" y="226"/>
                    <a:pt x="1" y="326"/>
                  </a:cubicBezTo>
                  <a:cubicBezTo>
                    <a:pt x="26" y="552"/>
                    <a:pt x="51" y="752"/>
                    <a:pt x="51" y="978"/>
                  </a:cubicBezTo>
                  <a:cubicBezTo>
                    <a:pt x="126" y="1930"/>
                    <a:pt x="201" y="2883"/>
                    <a:pt x="276" y="3835"/>
                  </a:cubicBezTo>
                  <a:cubicBezTo>
                    <a:pt x="1254" y="3459"/>
                    <a:pt x="2231" y="3058"/>
                    <a:pt x="3159" y="2632"/>
                  </a:cubicBezTo>
                  <a:cubicBezTo>
                    <a:pt x="3083" y="1830"/>
                    <a:pt x="3008" y="1028"/>
                    <a:pt x="2933" y="226"/>
                  </a:cubicBezTo>
                  <a:cubicBezTo>
                    <a:pt x="2933" y="151"/>
                    <a:pt x="2908" y="76"/>
                    <a:pt x="2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2942159" y="3916765"/>
              <a:ext cx="81523" cy="82249"/>
            </a:xfrm>
            <a:custGeom>
              <a:avLst/>
              <a:gdLst/>
              <a:ahLst/>
              <a:cxnLst/>
              <a:rect l="l" t="t" r="r" b="b"/>
              <a:pathLst>
                <a:path w="2808" h="2833" extrusionOk="0">
                  <a:moveTo>
                    <a:pt x="2632" y="1"/>
                  </a:moveTo>
                  <a:cubicBezTo>
                    <a:pt x="1880" y="101"/>
                    <a:pt x="1129" y="176"/>
                    <a:pt x="377" y="251"/>
                  </a:cubicBezTo>
                  <a:cubicBezTo>
                    <a:pt x="251" y="276"/>
                    <a:pt x="126" y="276"/>
                    <a:pt x="1" y="301"/>
                  </a:cubicBezTo>
                  <a:cubicBezTo>
                    <a:pt x="26" y="552"/>
                    <a:pt x="51" y="803"/>
                    <a:pt x="76" y="1078"/>
                  </a:cubicBezTo>
                  <a:cubicBezTo>
                    <a:pt x="126" y="1655"/>
                    <a:pt x="176" y="2256"/>
                    <a:pt x="251" y="2833"/>
                  </a:cubicBezTo>
                  <a:cubicBezTo>
                    <a:pt x="1103" y="2432"/>
                    <a:pt x="1956" y="2006"/>
                    <a:pt x="2808" y="1580"/>
                  </a:cubicBezTo>
                  <a:lnTo>
                    <a:pt x="2657" y="17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3110257" y="3905849"/>
              <a:ext cx="12397" cy="6590"/>
            </a:xfrm>
            <a:custGeom>
              <a:avLst/>
              <a:gdLst/>
              <a:ahLst/>
              <a:cxnLst/>
              <a:rect l="l" t="t" r="r" b="b"/>
              <a:pathLst>
                <a:path w="427" h="227" extrusionOk="0">
                  <a:moveTo>
                    <a:pt x="426" y="1"/>
                  </a:moveTo>
                  <a:cubicBezTo>
                    <a:pt x="276" y="1"/>
                    <a:pt x="151" y="26"/>
                    <a:pt x="0" y="26"/>
                  </a:cubicBezTo>
                  <a:cubicBezTo>
                    <a:pt x="0" y="101"/>
                    <a:pt x="25" y="176"/>
                    <a:pt x="25" y="226"/>
                  </a:cubicBezTo>
                  <a:cubicBezTo>
                    <a:pt x="151" y="151"/>
                    <a:pt x="301" y="76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3026557" y="3908026"/>
              <a:ext cx="77168" cy="50255"/>
            </a:xfrm>
            <a:custGeom>
              <a:avLst/>
              <a:gdLst/>
              <a:ahLst/>
              <a:cxnLst/>
              <a:rect l="l" t="t" r="r" b="b"/>
              <a:pathLst>
                <a:path w="2658" h="1731" extrusionOk="0">
                  <a:moveTo>
                    <a:pt x="2607" y="1"/>
                  </a:moveTo>
                  <a:cubicBezTo>
                    <a:pt x="1730" y="76"/>
                    <a:pt x="878" y="176"/>
                    <a:pt x="1" y="277"/>
                  </a:cubicBezTo>
                  <a:cubicBezTo>
                    <a:pt x="26" y="502"/>
                    <a:pt x="51" y="753"/>
                    <a:pt x="76" y="978"/>
                  </a:cubicBezTo>
                  <a:cubicBezTo>
                    <a:pt x="101" y="1229"/>
                    <a:pt x="126" y="1480"/>
                    <a:pt x="151" y="1730"/>
                  </a:cubicBezTo>
                  <a:cubicBezTo>
                    <a:pt x="1003" y="1279"/>
                    <a:pt x="1831" y="803"/>
                    <a:pt x="2658" y="327"/>
                  </a:cubicBezTo>
                  <a:cubicBezTo>
                    <a:pt x="2658" y="302"/>
                    <a:pt x="2658" y="251"/>
                    <a:pt x="2658" y="226"/>
                  </a:cubicBezTo>
                  <a:cubicBezTo>
                    <a:pt x="2633" y="151"/>
                    <a:pt x="2633" y="76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792264" y="3936420"/>
              <a:ext cx="58239" cy="123707"/>
            </a:xfrm>
            <a:custGeom>
              <a:avLst/>
              <a:gdLst/>
              <a:ahLst/>
              <a:cxnLst/>
              <a:rect l="l" t="t" r="r" b="b"/>
              <a:pathLst>
                <a:path w="2006" h="4261" extrusionOk="0">
                  <a:moveTo>
                    <a:pt x="1730" y="0"/>
                  </a:moveTo>
                  <a:cubicBezTo>
                    <a:pt x="1154" y="76"/>
                    <a:pt x="577" y="126"/>
                    <a:pt x="1" y="201"/>
                  </a:cubicBezTo>
                  <a:cubicBezTo>
                    <a:pt x="26" y="376"/>
                    <a:pt x="26" y="577"/>
                    <a:pt x="26" y="777"/>
                  </a:cubicBezTo>
                  <a:cubicBezTo>
                    <a:pt x="76" y="1930"/>
                    <a:pt x="101" y="3108"/>
                    <a:pt x="151" y="4261"/>
                  </a:cubicBezTo>
                  <a:cubicBezTo>
                    <a:pt x="778" y="4060"/>
                    <a:pt x="1379" y="3835"/>
                    <a:pt x="2006" y="3584"/>
                  </a:cubicBezTo>
                  <a:cubicBezTo>
                    <a:pt x="1906" y="2431"/>
                    <a:pt x="1830" y="1279"/>
                    <a:pt x="1730" y="101"/>
                  </a:cubicBezTo>
                  <a:cubicBezTo>
                    <a:pt x="1730" y="76"/>
                    <a:pt x="1730" y="5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785006" y="3942227"/>
              <a:ext cx="11671" cy="120833"/>
            </a:xfrm>
            <a:custGeom>
              <a:avLst/>
              <a:gdLst/>
              <a:ahLst/>
              <a:cxnLst/>
              <a:rect l="l" t="t" r="r" b="b"/>
              <a:pathLst>
                <a:path w="402" h="4162" extrusionOk="0">
                  <a:moveTo>
                    <a:pt x="251" y="1"/>
                  </a:moveTo>
                  <a:cubicBezTo>
                    <a:pt x="176" y="1"/>
                    <a:pt x="75" y="1"/>
                    <a:pt x="0" y="26"/>
                  </a:cubicBezTo>
                  <a:cubicBezTo>
                    <a:pt x="0" y="51"/>
                    <a:pt x="0" y="51"/>
                    <a:pt x="0" y="76"/>
                  </a:cubicBezTo>
                  <a:cubicBezTo>
                    <a:pt x="50" y="1429"/>
                    <a:pt x="75" y="2808"/>
                    <a:pt x="125" y="4161"/>
                  </a:cubicBezTo>
                  <a:cubicBezTo>
                    <a:pt x="226" y="4136"/>
                    <a:pt x="301" y="4086"/>
                    <a:pt x="401" y="4061"/>
                  </a:cubicBezTo>
                  <a:cubicBezTo>
                    <a:pt x="351" y="2908"/>
                    <a:pt x="326" y="1730"/>
                    <a:pt x="276" y="577"/>
                  </a:cubicBezTo>
                  <a:cubicBezTo>
                    <a:pt x="276" y="377"/>
                    <a:pt x="276" y="17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842491" y="3935694"/>
              <a:ext cx="15300" cy="104807"/>
            </a:xfrm>
            <a:custGeom>
              <a:avLst/>
              <a:gdLst/>
              <a:ahLst/>
              <a:cxnLst/>
              <a:rect l="l" t="t" r="r" b="b"/>
              <a:pathLst>
                <a:path w="527" h="3610" extrusionOk="0">
                  <a:moveTo>
                    <a:pt x="251" y="0"/>
                  </a:moveTo>
                  <a:cubicBezTo>
                    <a:pt x="176" y="0"/>
                    <a:pt x="75" y="25"/>
                    <a:pt x="0" y="25"/>
                  </a:cubicBezTo>
                  <a:cubicBezTo>
                    <a:pt x="0" y="75"/>
                    <a:pt x="0" y="101"/>
                    <a:pt x="0" y="126"/>
                  </a:cubicBezTo>
                  <a:cubicBezTo>
                    <a:pt x="100" y="1304"/>
                    <a:pt x="176" y="2456"/>
                    <a:pt x="276" y="3609"/>
                  </a:cubicBezTo>
                  <a:cubicBezTo>
                    <a:pt x="351" y="3584"/>
                    <a:pt x="451" y="3559"/>
                    <a:pt x="526" y="3509"/>
                  </a:cubicBezTo>
                  <a:cubicBezTo>
                    <a:pt x="451" y="2557"/>
                    <a:pt x="376" y="1604"/>
                    <a:pt x="301" y="652"/>
                  </a:cubicBezTo>
                  <a:cubicBezTo>
                    <a:pt x="301" y="426"/>
                    <a:pt x="276" y="226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2934146" y="3925504"/>
              <a:ext cx="15329" cy="77168"/>
            </a:xfrm>
            <a:custGeom>
              <a:avLst/>
              <a:gdLst/>
              <a:ahLst/>
              <a:cxnLst/>
              <a:rect l="l" t="t" r="r" b="b"/>
              <a:pathLst>
                <a:path w="528" h="2658" extrusionOk="0">
                  <a:moveTo>
                    <a:pt x="277" y="0"/>
                  </a:moveTo>
                  <a:cubicBezTo>
                    <a:pt x="176" y="0"/>
                    <a:pt x="101" y="25"/>
                    <a:pt x="1" y="25"/>
                  </a:cubicBezTo>
                  <a:cubicBezTo>
                    <a:pt x="1" y="101"/>
                    <a:pt x="26" y="176"/>
                    <a:pt x="26" y="251"/>
                  </a:cubicBezTo>
                  <a:cubicBezTo>
                    <a:pt x="101" y="1053"/>
                    <a:pt x="176" y="1855"/>
                    <a:pt x="252" y="2657"/>
                  </a:cubicBezTo>
                  <a:cubicBezTo>
                    <a:pt x="352" y="2632"/>
                    <a:pt x="427" y="2582"/>
                    <a:pt x="527" y="2532"/>
                  </a:cubicBezTo>
                  <a:cubicBezTo>
                    <a:pt x="452" y="1955"/>
                    <a:pt x="402" y="1354"/>
                    <a:pt x="352" y="777"/>
                  </a:cubicBezTo>
                  <a:cubicBezTo>
                    <a:pt x="327" y="502"/>
                    <a:pt x="302" y="251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3018573" y="3916039"/>
              <a:ext cx="12397" cy="46597"/>
            </a:xfrm>
            <a:custGeom>
              <a:avLst/>
              <a:gdLst/>
              <a:ahLst/>
              <a:cxnLst/>
              <a:rect l="l" t="t" r="r" b="b"/>
              <a:pathLst>
                <a:path w="427" h="1605" extrusionOk="0">
                  <a:moveTo>
                    <a:pt x="276" y="1"/>
                  </a:moveTo>
                  <a:cubicBezTo>
                    <a:pt x="176" y="26"/>
                    <a:pt x="75" y="26"/>
                    <a:pt x="0" y="26"/>
                  </a:cubicBezTo>
                  <a:lnTo>
                    <a:pt x="25" y="201"/>
                  </a:lnTo>
                  <a:lnTo>
                    <a:pt x="176" y="1605"/>
                  </a:lnTo>
                  <a:cubicBezTo>
                    <a:pt x="251" y="1554"/>
                    <a:pt x="351" y="1504"/>
                    <a:pt x="426" y="1454"/>
                  </a:cubicBezTo>
                  <a:cubicBezTo>
                    <a:pt x="401" y="1204"/>
                    <a:pt x="376" y="953"/>
                    <a:pt x="351" y="702"/>
                  </a:cubicBezTo>
                  <a:cubicBezTo>
                    <a:pt x="326" y="477"/>
                    <a:pt x="301" y="226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3102244" y="3906575"/>
              <a:ext cx="8768" cy="10945"/>
            </a:xfrm>
            <a:custGeom>
              <a:avLst/>
              <a:gdLst/>
              <a:ahLst/>
              <a:cxnLst/>
              <a:rect l="l" t="t" r="r" b="b"/>
              <a:pathLst>
                <a:path w="302" h="377" extrusionOk="0">
                  <a:moveTo>
                    <a:pt x="276" y="1"/>
                  </a:moveTo>
                  <a:cubicBezTo>
                    <a:pt x="176" y="26"/>
                    <a:pt x="101" y="26"/>
                    <a:pt x="0" y="51"/>
                  </a:cubicBezTo>
                  <a:cubicBezTo>
                    <a:pt x="26" y="126"/>
                    <a:pt x="26" y="201"/>
                    <a:pt x="51" y="276"/>
                  </a:cubicBezTo>
                  <a:cubicBezTo>
                    <a:pt x="51" y="301"/>
                    <a:pt x="51" y="352"/>
                    <a:pt x="51" y="377"/>
                  </a:cubicBezTo>
                  <a:cubicBezTo>
                    <a:pt x="126" y="327"/>
                    <a:pt x="226" y="276"/>
                    <a:pt x="301" y="20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3123351" y="2975212"/>
              <a:ext cx="472997" cy="423497"/>
            </a:xfrm>
            <a:custGeom>
              <a:avLst/>
              <a:gdLst/>
              <a:ahLst/>
              <a:cxnLst/>
              <a:rect l="l" t="t" r="r" b="b"/>
              <a:pathLst>
                <a:path w="16292" h="14587" extrusionOk="0">
                  <a:moveTo>
                    <a:pt x="11980" y="0"/>
                  </a:moveTo>
                  <a:cubicBezTo>
                    <a:pt x="11304" y="1604"/>
                    <a:pt x="9624" y="4687"/>
                    <a:pt x="6817" y="5213"/>
                  </a:cubicBezTo>
                  <a:cubicBezTo>
                    <a:pt x="6692" y="5213"/>
                    <a:pt x="6542" y="5238"/>
                    <a:pt x="6416" y="5264"/>
                  </a:cubicBezTo>
                  <a:cubicBezTo>
                    <a:pt x="6033" y="6783"/>
                    <a:pt x="4506" y="7363"/>
                    <a:pt x="2827" y="7363"/>
                  </a:cubicBezTo>
                  <a:cubicBezTo>
                    <a:pt x="1874" y="7363"/>
                    <a:pt x="871" y="7176"/>
                    <a:pt x="0" y="6868"/>
                  </a:cubicBezTo>
                  <a:lnTo>
                    <a:pt x="0" y="6868"/>
                  </a:lnTo>
                  <a:cubicBezTo>
                    <a:pt x="903" y="8171"/>
                    <a:pt x="1755" y="9775"/>
                    <a:pt x="2507" y="11630"/>
                  </a:cubicBezTo>
                  <a:cubicBezTo>
                    <a:pt x="2532" y="11613"/>
                    <a:pt x="2560" y="11604"/>
                    <a:pt x="2587" y="11604"/>
                  </a:cubicBezTo>
                  <a:cubicBezTo>
                    <a:pt x="2643" y="11604"/>
                    <a:pt x="2699" y="11638"/>
                    <a:pt x="2732" y="11705"/>
                  </a:cubicBezTo>
                  <a:cubicBezTo>
                    <a:pt x="3108" y="12657"/>
                    <a:pt x="3434" y="13609"/>
                    <a:pt x="3710" y="14587"/>
                  </a:cubicBezTo>
                  <a:cubicBezTo>
                    <a:pt x="7193" y="14537"/>
                    <a:pt x="9725" y="13710"/>
                    <a:pt x="11304" y="12056"/>
                  </a:cubicBezTo>
                  <a:cubicBezTo>
                    <a:pt x="14462" y="8772"/>
                    <a:pt x="15840" y="3685"/>
                    <a:pt x="16291" y="1529"/>
                  </a:cubicBezTo>
                  <a:lnTo>
                    <a:pt x="16066" y="1529"/>
                  </a:lnTo>
                  <a:cubicBezTo>
                    <a:pt x="16051" y="1537"/>
                    <a:pt x="16036" y="1540"/>
                    <a:pt x="16022" y="1540"/>
                  </a:cubicBezTo>
                  <a:cubicBezTo>
                    <a:pt x="15986" y="1540"/>
                    <a:pt x="15951" y="1522"/>
                    <a:pt x="15915" y="1504"/>
                  </a:cubicBezTo>
                  <a:cubicBezTo>
                    <a:pt x="15815" y="1504"/>
                    <a:pt x="15740" y="1479"/>
                    <a:pt x="15639" y="1454"/>
                  </a:cubicBezTo>
                  <a:lnTo>
                    <a:pt x="12406" y="251"/>
                  </a:lnTo>
                  <a:cubicBezTo>
                    <a:pt x="12256" y="201"/>
                    <a:pt x="12106" y="126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3309623" y="2970828"/>
              <a:ext cx="161566" cy="157211"/>
            </a:xfrm>
            <a:custGeom>
              <a:avLst/>
              <a:gdLst/>
              <a:ahLst/>
              <a:cxnLst/>
              <a:rect l="l" t="t" r="r" b="b"/>
              <a:pathLst>
                <a:path w="5565" h="5415" extrusionOk="0">
                  <a:moveTo>
                    <a:pt x="5389" y="1"/>
                  </a:moveTo>
                  <a:cubicBezTo>
                    <a:pt x="4762" y="1530"/>
                    <a:pt x="3133" y="4638"/>
                    <a:pt x="351" y="5139"/>
                  </a:cubicBezTo>
                  <a:cubicBezTo>
                    <a:pt x="251" y="5164"/>
                    <a:pt x="151" y="5164"/>
                    <a:pt x="51" y="5189"/>
                  </a:cubicBezTo>
                  <a:cubicBezTo>
                    <a:pt x="25" y="5264"/>
                    <a:pt x="25" y="5314"/>
                    <a:pt x="0" y="5389"/>
                  </a:cubicBezTo>
                  <a:cubicBezTo>
                    <a:pt x="0" y="5389"/>
                    <a:pt x="0" y="5415"/>
                    <a:pt x="0" y="5415"/>
                  </a:cubicBezTo>
                  <a:cubicBezTo>
                    <a:pt x="126" y="5389"/>
                    <a:pt x="276" y="5364"/>
                    <a:pt x="401" y="5364"/>
                  </a:cubicBezTo>
                  <a:cubicBezTo>
                    <a:pt x="3208" y="4838"/>
                    <a:pt x="4888" y="1755"/>
                    <a:pt x="5564" y="151"/>
                  </a:cubicBezTo>
                  <a:cubicBezTo>
                    <a:pt x="5489" y="101"/>
                    <a:pt x="5439" y="51"/>
                    <a:pt x="538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3231032" y="3018151"/>
              <a:ext cx="371848" cy="387119"/>
            </a:xfrm>
            <a:custGeom>
              <a:avLst/>
              <a:gdLst/>
              <a:ahLst/>
              <a:cxnLst/>
              <a:rect l="l" t="t" r="r" b="b"/>
              <a:pathLst>
                <a:path w="12808" h="13334" extrusionOk="0">
                  <a:moveTo>
                    <a:pt x="12808" y="0"/>
                  </a:moveTo>
                  <a:cubicBezTo>
                    <a:pt x="12733" y="25"/>
                    <a:pt x="12657" y="25"/>
                    <a:pt x="12582" y="50"/>
                  </a:cubicBezTo>
                  <a:cubicBezTo>
                    <a:pt x="12131" y="2206"/>
                    <a:pt x="10753" y="7293"/>
                    <a:pt x="7595" y="10577"/>
                  </a:cubicBezTo>
                  <a:cubicBezTo>
                    <a:pt x="6016" y="12231"/>
                    <a:pt x="3484" y="13058"/>
                    <a:pt x="1" y="13108"/>
                  </a:cubicBezTo>
                  <a:cubicBezTo>
                    <a:pt x="26" y="13158"/>
                    <a:pt x="51" y="13208"/>
                    <a:pt x="51" y="13258"/>
                  </a:cubicBezTo>
                  <a:cubicBezTo>
                    <a:pt x="51" y="13283"/>
                    <a:pt x="76" y="13308"/>
                    <a:pt x="76" y="13333"/>
                  </a:cubicBezTo>
                  <a:cubicBezTo>
                    <a:pt x="3560" y="13283"/>
                    <a:pt x="6141" y="12406"/>
                    <a:pt x="7745" y="10727"/>
                  </a:cubicBezTo>
                  <a:cubicBezTo>
                    <a:pt x="11003" y="7369"/>
                    <a:pt x="12357" y="2130"/>
                    <a:pt x="1280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3565022" y="2760546"/>
              <a:ext cx="17478" cy="3687"/>
            </a:xfrm>
            <a:custGeom>
              <a:avLst/>
              <a:gdLst/>
              <a:ahLst/>
              <a:cxnLst/>
              <a:rect l="l" t="t" r="r" b="b"/>
              <a:pathLst>
                <a:path w="602" h="127" extrusionOk="0">
                  <a:moveTo>
                    <a:pt x="477" y="1"/>
                  </a:moveTo>
                  <a:cubicBezTo>
                    <a:pt x="351" y="51"/>
                    <a:pt x="176" y="76"/>
                    <a:pt x="0" y="76"/>
                  </a:cubicBezTo>
                  <a:lnTo>
                    <a:pt x="151" y="76"/>
                  </a:lnTo>
                  <a:cubicBezTo>
                    <a:pt x="301" y="101"/>
                    <a:pt x="452" y="101"/>
                    <a:pt x="602" y="126"/>
                  </a:cubicBezTo>
                  <a:cubicBezTo>
                    <a:pt x="577" y="101"/>
                    <a:pt x="577" y="51"/>
                    <a:pt x="52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3404937" y="2503695"/>
              <a:ext cx="204505" cy="342032"/>
            </a:xfrm>
            <a:custGeom>
              <a:avLst/>
              <a:gdLst/>
              <a:ahLst/>
              <a:cxnLst/>
              <a:rect l="l" t="t" r="r" b="b"/>
              <a:pathLst>
                <a:path w="7044" h="11781" extrusionOk="0">
                  <a:moveTo>
                    <a:pt x="2514" y="989"/>
                  </a:moveTo>
                  <a:cubicBezTo>
                    <a:pt x="2664" y="989"/>
                    <a:pt x="2814" y="1018"/>
                    <a:pt x="2958" y="1078"/>
                  </a:cubicBezTo>
                  <a:cubicBezTo>
                    <a:pt x="3434" y="1279"/>
                    <a:pt x="3735" y="1730"/>
                    <a:pt x="3710" y="2231"/>
                  </a:cubicBezTo>
                  <a:cubicBezTo>
                    <a:pt x="3685" y="2808"/>
                    <a:pt x="3259" y="3309"/>
                    <a:pt x="2707" y="3384"/>
                  </a:cubicBezTo>
                  <a:cubicBezTo>
                    <a:pt x="2644" y="3394"/>
                    <a:pt x="2580" y="3398"/>
                    <a:pt x="2517" y="3398"/>
                  </a:cubicBezTo>
                  <a:cubicBezTo>
                    <a:pt x="2083" y="3398"/>
                    <a:pt x="1673" y="3176"/>
                    <a:pt x="1454" y="2783"/>
                  </a:cubicBezTo>
                  <a:cubicBezTo>
                    <a:pt x="1204" y="2332"/>
                    <a:pt x="1254" y="1780"/>
                    <a:pt x="1605" y="1404"/>
                  </a:cubicBezTo>
                  <a:cubicBezTo>
                    <a:pt x="1832" y="1142"/>
                    <a:pt x="2169" y="989"/>
                    <a:pt x="2514" y="989"/>
                  </a:cubicBezTo>
                  <a:close/>
                  <a:moveTo>
                    <a:pt x="1404" y="1"/>
                  </a:moveTo>
                  <a:cubicBezTo>
                    <a:pt x="828" y="1"/>
                    <a:pt x="351" y="452"/>
                    <a:pt x="326" y="1028"/>
                  </a:cubicBezTo>
                  <a:lnTo>
                    <a:pt x="26" y="10577"/>
                  </a:lnTo>
                  <a:cubicBezTo>
                    <a:pt x="1" y="11154"/>
                    <a:pt x="452" y="11630"/>
                    <a:pt x="1028" y="11655"/>
                  </a:cubicBezTo>
                  <a:lnTo>
                    <a:pt x="4963" y="11780"/>
                  </a:lnTo>
                  <a:cubicBezTo>
                    <a:pt x="5038" y="11580"/>
                    <a:pt x="5113" y="11379"/>
                    <a:pt x="5189" y="11154"/>
                  </a:cubicBezTo>
                  <a:lnTo>
                    <a:pt x="4938" y="11154"/>
                  </a:lnTo>
                  <a:cubicBezTo>
                    <a:pt x="4871" y="11154"/>
                    <a:pt x="4791" y="11155"/>
                    <a:pt x="4703" y="11155"/>
                  </a:cubicBezTo>
                  <a:cubicBezTo>
                    <a:pt x="4331" y="11155"/>
                    <a:pt x="3832" y="11123"/>
                    <a:pt x="3710" y="10778"/>
                  </a:cubicBezTo>
                  <a:cubicBezTo>
                    <a:pt x="3635" y="10577"/>
                    <a:pt x="3735" y="10352"/>
                    <a:pt x="3910" y="10201"/>
                  </a:cubicBezTo>
                  <a:cubicBezTo>
                    <a:pt x="4061" y="10076"/>
                    <a:pt x="4261" y="10026"/>
                    <a:pt x="4462" y="9976"/>
                  </a:cubicBezTo>
                  <a:cubicBezTo>
                    <a:pt x="4261" y="9875"/>
                    <a:pt x="4111" y="9725"/>
                    <a:pt x="4111" y="9499"/>
                  </a:cubicBezTo>
                  <a:cubicBezTo>
                    <a:pt x="4111" y="9199"/>
                    <a:pt x="4387" y="9048"/>
                    <a:pt x="4662" y="8973"/>
                  </a:cubicBezTo>
                  <a:cubicBezTo>
                    <a:pt x="4737" y="8973"/>
                    <a:pt x="4813" y="8948"/>
                    <a:pt x="4913" y="8948"/>
                  </a:cubicBezTo>
                  <a:cubicBezTo>
                    <a:pt x="4687" y="8923"/>
                    <a:pt x="4462" y="8898"/>
                    <a:pt x="4286" y="8723"/>
                  </a:cubicBezTo>
                  <a:cubicBezTo>
                    <a:pt x="4136" y="8572"/>
                    <a:pt x="4136" y="8347"/>
                    <a:pt x="4236" y="8146"/>
                  </a:cubicBezTo>
                  <a:cubicBezTo>
                    <a:pt x="4412" y="7895"/>
                    <a:pt x="4737" y="7795"/>
                    <a:pt x="5013" y="7720"/>
                  </a:cubicBezTo>
                  <a:cubicBezTo>
                    <a:pt x="5414" y="7645"/>
                    <a:pt x="5815" y="7570"/>
                    <a:pt x="6191" y="7545"/>
                  </a:cubicBezTo>
                  <a:cubicBezTo>
                    <a:pt x="6333" y="7527"/>
                    <a:pt x="6487" y="7509"/>
                    <a:pt x="6636" y="7509"/>
                  </a:cubicBezTo>
                  <a:cubicBezTo>
                    <a:pt x="6698" y="7509"/>
                    <a:pt x="6759" y="7512"/>
                    <a:pt x="6818" y="7520"/>
                  </a:cubicBezTo>
                  <a:lnTo>
                    <a:pt x="7018" y="1229"/>
                  </a:lnTo>
                  <a:cubicBezTo>
                    <a:pt x="7043" y="652"/>
                    <a:pt x="6592" y="176"/>
                    <a:pt x="6016" y="151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3448602" y="2540247"/>
              <a:ext cx="56788" cy="54378"/>
            </a:xfrm>
            <a:custGeom>
              <a:avLst/>
              <a:gdLst/>
              <a:ahLst/>
              <a:cxnLst/>
              <a:rect l="l" t="t" r="r" b="b"/>
              <a:pathLst>
                <a:path w="1956" h="1873" extrusionOk="0">
                  <a:moveTo>
                    <a:pt x="1011" y="1"/>
                  </a:moveTo>
                  <a:cubicBezTo>
                    <a:pt x="696" y="1"/>
                    <a:pt x="388" y="150"/>
                    <a:pt x="201" y="421"/>
                  </a:cubicBezTo>
                  <a:cubicBezTo>
                    <a:pt x="0" y="747"/>
                    <a:pt x="25" y="1198"/>
                    <a:pt x="251" y="1499"/>
                  </a:cubicBezTo>
                  <a:cubicBezTo>
                    <a:pt x="437" y="1741"/>
                    <a:pt x="707" y="1872"/>
                    <a:pt x="987" y="1872"/>
                  </a:cubicBezTo>
                  <a:cubicBezTo>
                    <a:pt x="1084" y="1872"/>
                    <a:pt x="1182" y="1857"/>
                    <a:pt x="1279" y="1824"/>
                  </a:cubicBezTo>
                  <a:cubicBezTo>
                    <a:pt x="1655" y="1724"/>
                    <a:pt x="1930" y="1373"/>
                    <a:pt x="1930" y="972"/>
                  </a:cubicBezTo>
                  <a:cubicBezTo>
                    <a:pt x="1955" y="521"/>
                    <a:pt x="1655" y="120"/>
                    <a:pt x="1203" y="20"/>
                  </a:cubicBezTo>
                  <a:cubicBezTo>
                    <a:pt x="1140" y="7"/>
                    <a:pt x="1075" y="1"/>
                    <a:pt x="1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3439863" y="2532408"/>
              <a:ext cx="73510" cy="69968"/>
            </a:xfrm>
            <a:custGeom>
              <a:avLst/>
              <a:gdLst/>
              <a:ahLst/>
              <a:cxnLst/>
              <a:rect l="l" t="t" r="r" b="b"/>
              <a:pathLst>
                <a:path w="2532" h="2410" extrusionOk="0">
                  <a:moveTo>
                    <a:pt x="1312" y="271"/>
                  </a:moveTo>
                  <a:cubicBezTo>
                    <a:pt x="1376" y="271"/>
                    <a:pt x="1441" y="277"/>
                    <a:pt x="1504" y="290"/>
                  </a:cubicBezTo>
                  <a:cubicBezTo>
                    <a:pt x="1956" y="390"/>
                    <a:pt x="2256" y="791"/>
                    <a:pt x="2231" y="1242"/>
                  </a:cubicBezTo>
                  <a:cubicBezTo>
                    <a:pt x="2231" y="1643"/>
                    <a:pt x="1956" y="1994"/>
                    <a:pt x="1580" y="2094"/>
                  </a:cubicBezTo>
                  <a:cubicBezTo>
                    <a:pt x="1483" y="2127"/>
                    <a:pt x="1385" y="2142"/>
                    <a:pt x="1288" y="2142"/>
                  </a:cubicBezTo>
                  <a:cubicBezTo>
                    <a:pt x="1008" y="2142"/>
                    <a:pt x="738" y="2011"/>
                    <a:pt x="552" y="1769"/>
                  </a:cubicBezTo>
                  <a:cubicBezTo>
                    <a:pt x="326" y="1468"/>
                    <a:pt x="301" y="1017"/>
                    <a:pt x="502" y="691"/>
                  </a:cubicBezTo>
                  <a:cubicBezTo>
                    <a:pt x="689" y="420"/>
                    <a:pt x="997" y="271"/>
                    <a:pt x="1312" y="271"/>
                  </a:cubicBezTo>
                  <a:close/>
                  <a:moveTo>
                    <a:pt x="1311" y="0"/>
                  </a:moveTo>
                  <a:cubicBezTo>
                    <a:pt x="966" y="0"/>
                    <a:pt x="629" y="153"/>
                    <a:pt x="402" y="415"/>
                  </a:cubicBezTo>
                  <a:cubicBezTo>
                    <a:pt x="51" y="791"/>
                    <a:pt x="1" y="1343"/>
                    <a:pt x="251" y="1794"/>
                  </a:cubicBezTo>
                  <a:cubicBezTo>
                    <a:pt x="470" y="2187"/>
                    <a:pt x="880" y="2409"/>
                    <a:pt x="1314" y="2409"/>
                  </a:cubicBezTo>
                  <a:cubicBezTo>
                    <a:pt x="1377" y="2409"/>
                    <a:pt x="1441" y="2405"/>
                    <a:pt x="1504" y="2395"/>
                  </a:cubicBezTo>
                  <a:cubicBezTo>
                    <a:pt x="2056" y="2320"/>
                    <a:pt x="2482" y="1819"/>
                    <a:pt x="2507" y="1242"/>
                  </a:cubicBezTo>
                  <a:cubicBezTo>
                    <a:pt x="2532" y="741"/>
                    <a:pt x="2231" y="290"/>
                    <a:pt x="1755" y="89"/>
                  </a:cubicBezTo>
                  <a:cubicBezTo>
                    <a:pt x="1611" y="29"/>
                    <a:pt x="1461" y="0"/>
                    <a:pt x="1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3348208" y="2414072"/>
              <a:ext cx="58907" cy="51968"/>
            </a:xfrm>
            <a:custGeom>
              <a:avLst/>
              <a:gdLst/>
              <a:ahLst/>
              <a:cxnLst/>
              <a:rect l="l" t="t" r="r" b="b"/>
              <a:pathLst>
                <a:path w="2029" h="1790" extrusionOk="0">
                  <a:moveTo>
                    <a:pt x="194" y="0"/>
                  </a:moveTo>
                  <a:cubicBezTo>
                    <a:pt x="90" y="0"/>
                    <a:pt x="1" y="131"/>
                    <a:pt x="100" y="231"/>
                  </a:cubicBezTo>
                  <a:cubicBezTo>
                    <a:pt x="576" y="682"/>
                    <a:pt x="1052" y="1108"/>
                    <a:pt x="1554" y="1559"/>
                  </a:cubicBezTo>
                  <a:cubicBezTo>
                    <a:pt x="1604" y="1634"/>
                    <a:pt x="1679" y="1684"/>
                    <a:pt x="1754" y="1759"/>
                  </a:cubicBezTo>
                  <a:cubicBezTo>
                    <a:pt x="1780" y="1780"/>
                    <a:pt x="1808" y="1789"/>
                    <a:pt x="1835" y="1789"/>
                  </a:cubicBezTo>
                  <a:cubicBezTo>
                    <a:pt x="1939" y="1789"/>
                    <a:pt x="2029" y="1658"/>
                    <a:pt x="1930" y="1559"/>
                  </a:cubicBezTo>
                  <a:cubicBezTo>
                    <a:pt x="1453" y="1108"/>
                    <a:pt x="977" y="682"/>
                    <a:pt x="501" y="231"/>
                  </a:cubicBezTo>
                  <a:lnTo>
                    <a:pt x="275" y="30"/>
                  </a:lnTo>
                  <a:cubicBezTo>
                    <a:pt x="249" y="9"/>
                    <a:pt x="221" y="0"/>
                    <a:pt x="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3448602" y="2373281"/>
              <a:ext cx="9494" cy="76791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138" y="0"/>
                  </a:moveTo>
                  <a:cubicBezTo>
                    <a:pt x="69" y="0"/>
                    <a:pt x="0" y="44"/>
                    <a:pt x="0" y="132"/>
                  </a:cubicBezTo>
                  <a:cubicBezTo>
                    <a:pt x="25" y="834"/>
                    <a:pt x="25" y="1510"/>
                    <a:pt x="51" y="2212"/>
                  </a:cubicBezTo>
                  <a:cubicBezTo>
                    <a:pt x="51" y="2312"/>
                    <a:pt x="51" y="2412"/>
                    <a:pt x="51" y="2513"/>
                  </a:cubicBezTo>
                  <a:cubicBezTo>
                    <a:pt x="51" y="2600"/>
                    <a:pt x="119" y="2644"/>
                    <a:pt x="188" y="2644"/>
                  </a:cubicBezTo>
                  <a:cubicBezTo>
                    <a:pt x="257" y="2644"/>
                    <a:pt x="326" y="2600"/>
                    <a:pt x="326" y="2513"/>
                  </a:cubicBezTo>
                  <a:lnTo>
                    <a:pt x="276" y="433"/>
                  </a:lnTo>
                  <a:cubicBezTo>
                    <a:pt x="276" y="332"/>
                    <a:pt x="276" y="232"/>
                    <a:pt x="276" y="132"/>
                  </a:cubicBezTo>
                  <a:cubicBezTo>
                    <a:pt x="276" y="44"/>
                    <a:pt x="207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504635" y="2394272"/>
              <a:ext cx="52404" cy="64946"/>
            </a:xfrm>
            <a:custGeom>
              <a:avLst/>
              <a:gdLst/>
              <a:ahLst/>
              <a:cxnLst/>
              <a:rect l="l" t="t" r="r" b="b"/>
              <a:pathLst>
                <a:path w="1805" h="2237" extrusionOk="0">
                  <a:moveTo>
                    <a:pt x="1649" y="0"/>
                  </a:moveTo>
                  <a:cubicBezTo>
                    <a:pt x="1602" y="0"/>
                    <a:pt x="1566" y="24"/>
                    <a:pt x="1529" y="60"/>
                  </a:cubicBezTo>
                  <a:cubicBezTo>
                    <a:pt x="1103" y="637"/>
                    <a:pt x="677" y="1213"/>
                    <a:pt x="226" y="1790"/>
                  </a:cubicBezTo>
                  <a:cubicBezTo>
                    <a:pt x="176" y="1865"/>
                    <a:pt x="126" y="1940"/>
                    <a:pt x="50" y="2040"/>
                  </a:cubicBezTo>
                  <a:cubicBezTo>
                    <a:pt x="0" y="2090"/>
                    <a:pt x="50" y="2191"/>
                    <a:pt x="100" y="2216"/>
                  </a:cubicBezTo>
                  <a:cubicBezTo>
                    <a:pt x="122" y="2230"/>
                    <a:pt x="145" y="2237"/>
                    <a:pt x="166" y="2237"/>
                  </a:cubicBezTo>
                  <a:cubicBezTo>
                    <a:pt x="218" y="2237"/>
                    <a:pt x="266" y="2201"/>
                    <a:pt x="301" y="2166"/>
                  </a:cubicBezTo>
                  <a:cubicBezTo>
                    <a:pt x="727" y="1589"/>
                    <a:pt x="1153" y="1013"/>
                    <a:pt x="1579" y="461"/>
                  </a:cubicBezTo>
                  <a:cubicBezTo>
                    <a:pt x="1629" y="361"/>
                    <a:pt x="1704" y="286"/>
                    <a:pt x="1755" y="211"/>
                  </a:cubicBezTo>
                  <a:cubicBezTo>
                    <a:pt x="1805" y="136"/>
                    <a:pt x="1780" y="60"/>
                    <a:pt x="1704" y="10"/>
                  </a:cubicBezTo>
                  <a:cubicBezTo>
                    <a:pt x="1684" y="4"/>
                    <a:pt x="1666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3517728" y="2729249"/>
              <a:ext cx="134624" cy="181947"/>
            </a:xfrm>
            <a:custGeom>
              <a:avLst/>
              <a:gdLst/>
              <a:ahLst/>
              <a:cxnLst/>
              <a:rect l="l" t="t" r="r" b="b"/>
              <a:pathLst>
                <a:path w="4637" h="6267" extrusionOk="0">
                  <a:moveTo>
                    <a:pt x="2824" y="1"/>
                  </a:moveTo>
                  <a:cubicBezTo>
                    <a:pt x="2645" y="1"/>
                    <a:pt x="2447" y="36"/>
                    <a:pt x="2306" y="51"/>
                  </a:cubicBezTo>
                  <a:cubicBezTo>
                    <a:pt x="2055" y="76"/>
                    <a:pt x="326" y="202"/>
                    <a:pt x="552" y="728"/>
                  </a:cubicBezTo>
                  <a:cubicBezTo>
                    <a:pt x="632" y="888"/>
                    <a:pt x="905" y="904"/>
                    <a:pt x="1100" y="904"/>
                  </a:cubicBezTo>
                  <a:cubicBezTo>
                    <a:pt x="1149" y="904"/>
                    <a:pt x="1193" y="903"/>
                    <a:pt x="1228" y="903"/>
                  </a:cubicBezTo>
                  <a:cubicBezTo>
                    <a:pt x="1504" y="878"/>
                    <a:pt x="1755" y="853"/>
                    <a:pt x="2005" y="828"/>
                  </a:cubicBezTo>
                  <a:cubicBezTo>
                    <a:pt x="2067" y="818"/>
                    <a:pt x="2124" y="808"/>
                    <a:pt x="2177" y="808"/>
                  </a:cubicBezTo>
                  <a:cubicBezTo>
                    <a:pt x="2254" y="808"/>
                    <a:pt x="2322" y="829"/>
                    <a:pt x="2381" y="903"/>
                  </a:cubicBezTo>
                  <a:cubicBezTo>
                    <a:pt x="2482" y="1054"/>
                    <a:pt x="2557" y="1229"/>
                    <a:pt x="2632" y="1380"/>
                  </a:cubicBezTo>
                  <a:cubicBezTo>
                    <a:pt x="2832" y="1530"/>
                    <a:pt x="3033" y="1705"/>
                    <a:pt x="3183" y="1856"/>
                  </a:cubicBezTo>
                  <a:cubicBezTo>
                    <a:pt x="3281" y="1953"/>
                    <a:pt x="3181" y="2096"/>
                    <a:pt x="3073" y="2096"/>
                  </a:cubicBezTo>
                  <a:cubicBezTo>
                    <a:pt x="3042" y="2096"/>
                    <a:pt x="3011" y="2084"/>
                    <a:pt x="2983" y="2056"/>
                  </a:cubicBezTo>
                  <a:cubicBezTo>
                    <a:pt x="2832" y="1906"/>
                    <a:pt x="2657" y="1730"/>
                    <a:pt x="2482" y="1605"/>
                  </a:cubicBezTo>
                  <a:cubicBezTo>
                    <a:pt x="2457" y="1605"/>
                    <a:pt x="2457" y="1580"/>
                    <a:pt x="2457" y="1580"/>
                  </a:cubicBezTo>
                  <a:cubicBezTo>
                    <a:pt x="2431" y="1555"/>
                    <a:pt x="2381" y="1530"/>
                    <a:pt x="2356" y="1530"/>
                  </a:cubicBezTo>
                  <a:cubicBezTo>
                    <a:pt x="2206" y="1455"/>
                    <a:pt x="1980" y="1455"/>
                    <a:pt x="1805" y="1430"/>
                  </a:cubicBezTo>
                  <a:cubicBezTo>
                    <a:pt x="1667" y="1430"/>
                    <a:pt x="1523" y="1423"/>
                    <a:pt x="1379" y="1423"/>
                  </a:cubicBezTo>
                  <a:cubicBezTo>
                    <a:pt x="1235" y="1423"/>
                    <a:pt x="1091" y="1430"/>
                    <a:pt x="953" y="1455"/>
                  </a:cubicBezTo>
                  <a:cubicBezTo>
                    <a:pt x="802" y="1480"/>
                    <a:pt x="477" y="1530"/>
                    <a:pt x="477" y="1756"/>
                  </a:cubicBezTo>
                  <a:cubicBezTo>
                    <a:pt x="502" y="1881"/>
                    <a:pt x="677" y="1956"/>
                    <a:pt x="777" y="2006"/>
                  </a:cubicBezTo>
                  <a:cubicBezTo>
                    <a:pt x="978" y="2081"/>
                    <a:pt x="1153" y="2131"/>
                    <a:pt x="1354" y="2157"/>
                  </a:cubicBezTo>
                  <a:cubicBezTo>
                    <a:pt x="1429" y="2157"/>
                    <a:pt x="1504" y="2157"/>
                    <a:pt x="1579" y="2182"/>
                  </a:cubicBezTo>
                  <a:cubicBezTo>
                    <a:pt x="1755" y="2182"/>
                    <a:pt x="2005" y="2182"/>
                    <a:pt x="2156" y="2282"/>
                  </a:cubicBezTo>
                  <a:cubicBezTo>
                    <a:pt x="2356" y="2382"/>
                    <a:pt x="2557" y="2532"/>
                    <a:pt x="2732" y="2683"/>
                  </a:cubicBezTo>
                  <a:cubicBezTo>
                    <a:pt x="2858" y="2783"/>
                    <a:pt x="3008" y="2908"/>
                    <a:pt x="3158" y="3009"/>
                  </a:cubicBezTo>
                  <a:cubicBezTo>
                    <a:pt x="3260" y="3090"/>
                    <a:pt x="3148" y="3237"/>
                    <a:pt x="3035" y="3237"/>
                  </a:cubicBezTo>
                  <a:cubicBezTo>
                    <a:pt x="3008" y="3237"/>
                    <a:pt x="2982" y="3228"/>
                    <a:pt x="2958" y="3209"/>
                  </a:cubicBezTo>
                  <a:cubicBezTo>
                    <a:pt x="2807" y="3084"/>
                    <a:pt x="2682" y="2984"/>
                    <a:pt x="2532" y="2858"/>
                  </a:cubicBezTo>
                  <a:cubicBezTo>
                    <a:pt x="2406" y="2783"/>
                    <a:pt x="2306" y="2708"/>
                    <a:pt x="2206" y="2608"/>
                  </a:cubicBezTo>
                  <a:cubicBezTo>
                    <a:pt x="2131" y="2583"/>
                    <a:pt x="2055" y="2507"/>
                    <a:pt x="2005" y="2507"/>
                  </a:cubicBezTo>
                  <a:cubicBezTo>
                    <a:pt x="1830" y="2457"/>
                    <a:pt x="1604" y="2432"/>
                    <a:pt x="1404" y="2432"/>
                  </a:cubicBezTo>
                  <a:cubicBezTo>
                    <a:pt x="1153" y="2432"/>
                    <a:pt x="903" y="2432"/>
                    <a:pt x="652" y="2482"/>
                  </a:cubicBezTo>
                  <a:cubicBezTo>
                    <a:pt x="451" y="2507"/>
                    <a:pt x="226" y="2583"/>
                    <a:pt x="101" y="2733"/>
                  </a:cubicBezTo>
                  <a:cubicBezTo>
                    <a:pt x="0" y="2883"/>
                    <a:pt x="101" y="2984"/>
                    <a:pt x="251" y="3034"/>
                  </a:cubicBezTo>
                  <a:cubicBezTo>
                    <a:pt x="451" y="3109"/>
                    <a:pt x="677" y="3109"/>
                    <a:pt x="903" y="3109"/>
                  </a:cubicBezTo>
                  <a:cubicBezTo>
                    <a:pt x="1078" y="3109"/>
                    <a:pt x="1253" y="3109"/>
                    <a:pt x="1429" y="3134"/>
                  </a:cubicBezTo>
                  <a:cubicBezTo>
                    <a:pt x="1654" y="3184"/>
                    <a:pt x="1855" y="3360"/>
                    <a:pt x="2030" y="3510"/>
                  </a:cubicBezTo>
                  <a:cubicBezTo>
                    <a:pt x="2156" y="3610"/>
                    <a:pt x="2306" y="3710"/>
                    <a:pt x="2431" y="3836"/>
                  </a:cubicBezTo>
                  <a:cubicBezTo>
                    <a:pt x="2528" y="3913"/>
                    <a:pt x="2445" y="4051"/>
                    <a:pt x="2333" y="4051"/>
                  </a:cubicBezTo>
                  <a:cubicBezTo>
                    <a:pt x="2300" y="4051"/>
                    <a:pt x="2265" y="4039"/>
                    <a:pt x="2231" y="4011"/>
                  </a:cubicBezTo>
                  <a:cubicBezTo>
                    <a:pt x="2055" y="3861"/>
                    <a:pt x="1855" y="3710"/>
                    <a:pt x="1654" y="3560"/>
                  </a:cubicBezTo>
                  <a:cubicBezTo>
                    <a:pt x="1629" y="3560"/>
                    <a:pt x="1579" y="3535"/>
                    <a:pt x="1554" y="3510"/>
                  </a:cubicBezTo>
                  <a:cubicBezTo>
                    <a:pt x="1304" y="4162"/>
                    <a:pt x="1078" y="4813"/>
                    <a:pt x="827" y="5465"/>
                  </a:cubicBezTo>
                  <a:lnTo>
                    <a:pt x="3083" y="6267"/>
                  </a:lnTo>
                  <a:cubicBezTo>
                    <a:pt x="3384" y="5615"/>
                    <a:pt x="3710" y="4964"/>
                    <a:pt x="4010" y="4312"/>
                  </a:cubicBezTo>
                  <a:cubicBezTo>
                    <a:pt x="4186" y="3936"/>
                    <a:pt x="4361" y="3560"/>
                    <a:pt x="4537" y="3184"/>
                  </a:cubicBezTo>
                  <a:cubicBezTo>
                    <a:pt x="4637" y="2959"/>
                    <a:pt x="4637" y="2908"/>
                    <a:pt x="4537" y="2658"/>
                  </a:cubicBezTo>
                  <a:cubicBezTo>
                    <a:pt x="4236" y="1831"/>
                    <a:pt x="3760" y="1029"/>
                    <a:pt x="3284" y="277"/>
                  </a:cubicBezTo>
                  <a:cubicBezTo>
                    <a:pt x="3233" y="202"/>
                    <a:pt x="3158" y="76"/>
                    <a:pt x="3108" y="51"/>
                  </a:cubicBezTo>
                  <a:cubicBezTo>
                    <a:pt x="3033" y="13"/>
                    <a:pt x="2932" y="1"/>
                    <a:pt x="2824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3510441" y="2791843"/>
              <a:ext cx="101933" cy="55046"/>
            </a:xfrm>
            <a:custGeom>
              <a:avLst/>
              <a:gdLst/>
              <a:ahLst/>
              <a:cxnLst/>
              <a:rect l="l" t="t" r="r" b="b"/>
              <a:pathLst>
                <a:path w="3511" h="1896" extrusionOk="0">
                  <a:moveTo>
                    <a:pt x="1605" y="1"/>
                  </a:moveTo>
                  <a:cubicBezTo>
                    <a:pt x="1613" y="1"/>
                    <a:pt x="1622" y="1"/>
                    <a:pt x="1630" y="1"/>
                  </a:cubicBezTo>
                  <a:lnTo>
                    <a:pt x="1630" y="1"/>
                  </a:lnTo>
                  <a:cubicBezTo>
                    <a:pt x="1630" y="1"/>
                    <a:pt x="1630" y="1"/>
                    <a:pt x="1630" y="1"/>
                  </a:cubicBezTo>
                  <a:close/>
                  <a:moveTo>
                    <a:pt x="1602" y="276"/>
                  </a:moveTo>
                  <a:lnTo>
                    <a:pt x="1602" y="276"/>
                  </a:lnTo>
                  <a:cubicBezTo>
                    <a:pt x="1587" y="276"/>
                    <a:pt x="1571" y="276"/>
                    <a:pt x="1555" y="276"/>
                  </a:cubicBezTo>
                  <a:lnTo>
                    <a:pt x="1555" y="276"/>
                  </a:lnTo>
                  <a:cubicBezTo>
                    <a:pt x="1563" y="277"/>
                    <a:pt x="1571" y="278"/>
                    <a:pt x="1579" y="278"/>
                  </a:cubicBezTo>
                  <a:cubicBezTo>
                    <a:pt x="1587" y="278"/>
                    <a:pt x="1595" y="277"/>
                    <a:pt x="1602" y="276"/>
                  </a:cubicBezTo>
                  <a:close/>
                  <a:moveTo>
                    <a:pt x="1630" y="1"/>
                  </a:moveTo>
                  <a:lnTo>
                    <a:pt x="1630" y="1"/>
                  </a:lnTo>
                  <a:cubicBezTo>
                    <a:pt x="1788" y="46"/>
                    <a:pt x="1742" y="255"/>
                    <a:pt x="1602" y="276"/>
                  </a:cubicBezTo>
                  <a:lnTo>
                    <a:pt x="1602" y="276"/>
                  </a:lnTo>
                  <a:cubicBezTo>
                    <a:pt x="1620" y="276"/>
                    <a:pt x="1637" y="276"/>
                    <a:pt x="1655" y="276"/>
                  </a:cubicBezTo>
                  <a:cubicBezTo>
                    <a:pt x="1855" y="276"/>
                    <a:pt x="2081" y="301"/>
                    <a:pt x="2256" y="351"/>
                  </a:cubicBezTo>
                  <a:cubicBezTo>
                    <a:pt x="2306" y="351"/>
                    <a:pt x="2382" y="427"/>
                    <a:pt x="2457" y="452"/>
                  </a:cubicBezTo>
                  <a:cubicBezTo>
                    <a:pt x="2557" y="552"/>
                    <a:pt x="2657" y="627"/>
                    <a:pt x="2783" y="702"/>
                  </a:cubicBezTo>
                  <a:cubicBezTo>
                    <a:pt x="2933" y="828"/>
                    <a:pt x="3058" y="928"/>
                    <a:pt x="3209" y="1053"/>
                  </a:cubicBezTo>
                  <a:cubicBezTo>
                    <a:pt x="3233" y="1072"/>
                    <a:pt x="3259" y="1081"/>
                    <a:pt x="3286" y="1081"/>
                  </a:cubicBezTo>
                  <a:cubicBezTo>
                    <a:pt x="3399" y="1081"/>
                    <a:pt x="3511" y="934"/>
                    <a:pt x="3409" y="853"/>
                  </a:cubicBezTo>
                  <a:cubicBezTo>
                    <a:pt x="3259" y="752"/>
                    <a:pt x="3109" y="627"/>
                    <a:pt x="2983" y="527"/>
                  </a:cubicBezTo>
                  <a:cubicBezTo>
                    <a:pt x="2808" y="376"/>
                    <a:pt x="2607" y="226"/>
                    <a:pt x="2407" y="126"/>
                  </a:cubicBezTo>
                  <a:cubicBezTo>
                    <a:pt x="2256" y="26"/>
                    <a:pt x="2006" y="26"/>
                    <a:pt x="1830" y="26"/>
                  </a:cubicBezTo>
                  <a:cubicBezTo>
                    <a:pt x="1764" y="3"/>
                    <a:pt x="1697" y="1"/>
                    <a:pt x="1630" y="1"/>
                  </a:cubicBezTo>
                  <a:close/>
                  <a:moveTo>
                    <a:pt x="828" y="51"/>
                  </a:moveTo>
                  <a:cubicBezTo>
                    <a:pt x="627" y="101"/>
                    <a:pt x="427" y="176"/>
                    <a:pt x="276" y="276"/>
                  </a:cubicBezTo>
                  <a:cubicBezTo>
                    <a:pt x="101" y="427"/>
                    <a:pt x="1" y="652"/>
                    <a:pt x="76" y="853"/>
                  </a:cubicBezTo>
                  <a:cubicBezTo>
                    <a:pt x="198" y="1198"/>
                    <a:pt x="697" y="1230"/>
                    <a:pt x="1069" y="1230"/>
                  </a:cubicBezTo>
                  <a:cubicBezTo>
                    <a:pt x="1157" y="1230"/>
                    <a:pt x="1237" y="1229"/>
                    <a:pt x="1304" y="1229"/>
                  </a:cubicBezTo>
                  <a:lnTo>
                    <a:pt x="1555" y="1229"/>
                  </a:lnTo>
                  <a:cubicBezTo>
                    <a:pt x="1580" y="1204"/>
                    <a:pt x="1580" y="1153"/>
                    <a:pt x="1605" y="1103"/>
                  </a:cubicBezTo>
                  <a:cubicBezTo>
                    <a:pt x="1624" y="1046"/>
                    <a:pt x="1676" y="1021"/>
                    <a:pt x="1729" y="1021"/>
                  </a:cubicBezTo>
                  <a:cubicBezTo>
                    <a:pt x="1814" y="1021"/>
                    <a:pt x="1902" y="1086"/>
                    <a:pt x="1855" y="1178"/>
                  </a:cubicBezTo>
                  <a:cubicBezTo>
                    <a:pt x="1830" y="1229"/>
                    <a:pt x="1830" y="1279"/>
                    <a:pt x="1805" y="1354"/>
                  </a:cubicBezTo>
                  <a:cubicBezTo>
                    <a:pt x="1830" y="1379"/>
                    <a:pt x="1880" y="1404"/>
                    <a:pt x="1905" y="1404"/>
                  </a:cubicBezTo>
                  <a:cubicBezTo>
                    <a:pt x="2106" y="1554"/>
                    <a:pt x="2306" y="1705"/>
                    <a:pt x="2482" y="1855"/>
                  </a:cubicBezTo>
                  <a:cubicBezTo>
                    <a:pt x="2516" y="1883"/>
                    <a:pt x="2551" y="1895"/>
                    <a:pt x="2584" y="1895"/>
                  </a:cubicBezTo>
                  <a:cubicBezTo>
                    <a:pt x="2696" y="1895"/>
                    <a:pt x="2779" y="1757"/>
                    <a:pt x="2682" y="1680"/>
                  </a:cubicBezTo>
                  <a:cubicBezTo>
                    <a:pt x="2557" y="1554"/>
                    <a:pt x="2407" y="1454"/>
                    <a:pt x="2281" y="1354"/>
                  </a:cubicBezTo>
                  <a:cubicBezTo>
                    <a:pt x="2106" y="1204"/>
                    <a:pt x="1905" y="1028"/>
                    <a:pt x="1680" y="978"/>
                  </a:cubicBezTo>
                  <a:cubicBezTo>
                    <a:pt x="1504" y="953"/>
                    <a:pt x="1329" y="953"/>
                    <a:pt x="1154" y="953"/>
                  </a:cubicBezTo>
                  <a:cubicBezTo>
                    <a:pt x="928" y="953"/>
                    <a:pt x="702" y="953"/>
                    <a:pt x="502" y="878"/>
                  </a:cubicBezTo>
                  <a:cubicBezTo>
                    <a:pt x="352" y="828"/>
                    <a:pt x="251" y="727"/>
                    <a:pt x="352" y="577"/>
                  </a:cubicBezTo>
                  <a:cubicBezTo>
                    <a:pt x="477" y="427"/>
                    <a:pt x="702" y="351"/>
                    <a:pt x="903" y="326"/>
                  </a:cubicBezTo>
                  <a:cubicBezTo>
                    <a:pt x="1120" y="283"/>
                    <a:pt x="1338" y="277"/>
                    <a:pt x="1555" y="276"/>
                  </a:cubicBezTo>
                  <a:lnTo>
                    <a:pt x="1555" y="276"/>
                  </a:lnTo>
                  <a:cubicBezTo>
                    <a:pt x="1555" y="276"/>
                    <a:pt x="1555" y="276"/>
                    <a:pt x="1555" y="276"/>
                  </a:cubicBezTo>
                  <a:cubicBezTo>
                    <a:pt x="1354" y="226"/>
                    <a:pt x="1053" y="176"/>
                    <a:pt x="828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3589758" y="2769285"/>
              <a:ext cx="23226" cy="20816"/>
            </a:xfrm>
            <a:custGeom>
              <a:avLst/>
              <a:gdLst/>
              <a:ahLst/>
              <a:cxnLst/>
              <a:rect l="l" t="t" r="r" b="b"/>
              <a:pathLst>
                <a:path w="800" h="717" extrusionOk="0">
                  <a:moveTo>
                    <a:pt x="151" y="1"/>
                  </a:moveTo>
                  <a:cubicBezTo>
                    <a:pt x="176" y="26"/>
                    <a:pt x="176" y="26"/>
                    <a:pt x="176" y="26"/>
                  </a:cubicBezTo>
                  <a:cubicBezTo>
                    <a:pt x="240" y="132"/>
                    <a:pt x="142" y="237"/>
                    <a:pt x="50" y="237"/>
                  </a:cubicBezTo>
                  <a:cubicBezTo>
                    <a:pt x="33" y="237"/>
                    <a:pt x="16" y="234"/>
                    <a:pt x="1" y="226"/>
                  </a:cubicBezTo>
                  <a:lnTo>
                    <a:pt x="1" y="226"/>
                  </a:lnTo>
                  <a:cubicBezTo>
                    <a:pt x="176" y="351"/>
                    <a:pt x="351" y="527"/>
                    <a:pt x="502" y="677"/>
                  </a:cubicBezTo>
                  <a:cubicBezTo>
                    <a:pt x="530" y="705"/>
                    <a:pt x="561" y="717"/>
                    <a:pt x="592" y="717"/>
                  </a:cubicBezTo>
                  <a:cubicBezTo>
                    <a:pt x="700" y="717"/>
                    <a:pt x="800" y="574"/>
                    <a:pt x="702" y="477"/>
                  </a:cubicBezTo>
                  <a:cubicBezTo>
                    <a:pt x="552" y="326"/>
                    <a:pt x="351" y="151"/>
                    <a:pt x="1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3524261" y="2762752"/>
              <a:ext cx="64801" cy="37162"/>
            </a:xfrm>
            <a:custGeom>
              <a:avLst/>
              <a:gdLst/>
              <a:ahLst/>
              <a:cxnLst/>
              <a:rect l="l" t="t" r="r" b="b"/>
              <a:pathLst>
                <a:path w="2232" h="1280" extrusionOk="0">
                  <a:moveTo>
                    <a:pt x="2207" y="407"/>
                  </a:moveTo>
                  <a:cubicBezTo>
                    <a:pt x="2209" y="414"/>
                    <a:pt x="2214" y="426"/>
                    <a:pt x="2232" y="426"/>
                  </a:cubicBezTo>
                  <a:cubicBezTo>
                    <a:pt x="2225" y="419"/>
                    <a:pt x="2216" y="413"/>
                    <a:pt x="2207" y="407"/>
                  </a:cubicBezTo>
                  <a:close/>
                  <a:moveTo>
                    <a:pt x="1404" y="0"/>
                  </a:moveTo>
                  <a:cubicBezTo>
                    <a:pt x="1254" y="25"/>
                    <a:pt x="1079" y="25"/>
                    <a:pt x="953" y="25"/>
                  </a:cubicBezTo>
                  <a:lnTo>
                    <a:pt x="803" y="25"/>
                  </a:lnTo>
                  <a:cubicBezTo>
                    <a:pt x="703" y="25"/>
                    <a:pt x="627" y="50"/>
                    <a:pt x="552" y="50"/>
                  </a:cubicBezTo>
                  <a:cubicBezTo>
                    <a:pt x="277" y="125"/>
                    <a:pt x="1" y="276"/>
                    <a:pt x="1" y="576"/>
                  </a:cubicBezTo>
                  <a:cubicBezTo>
                    <a:pt x="1" y="802"/>
                    <a:pt x="151" y="952"/>
                    <a:pt x="352" y="1053"/>
                  </a:cubicBezTo>
                  <a:cubicBezTo>
                    <a:pt x="577" y="1178"/>
                    <a:pt x="878" y="1228"/>
                    <a:pt x="1079" y="1278"/>
                  </a:cubicBezTo>
                  <a:cubicBezTo>
                    <a:pt x="1087" y="1279"/>
                    <a:pt x="1095" y="1280"/>
                    <a:pt x="1103" y="1280"/>
                  </a:cubicBezTo>
                  <a:cubicBezTo>
                    <a:pt x="1261" y="1280"/>
                    <a:pt x="1321" y="1050"/>
                    <a:pt x="1154" y="1003"/>
                  </a:cubicBezTo>
                  <a:lnTo>
                    <a:pt x="1129" y="1003"/>
                  </a:lnTo>
                  <a:cubicBezTo>
                    <a:pt x="928" y="977"/>
                    <a:pt x="753" y="927"/>
                    <a:pt x="552" y="852"/>
                  </a:cubicBezTo>
                  <a:cubicBezTo>
                    <a:pt x="452" y="802"/>
                    <a:pt x="277" y="727"/>
                    <a:pt x="252" y="602"/>
                  </a:cubicBezTo>
                  <a:cubicBezTo>
                    <a:pt x="252" y="376"/>
                    <a:pt x="577" y="326"/>
                    <a:pt x="728" y="301"/>
                  </a:cubicBezTo>
                  <a:cubicBezTo>
                    <a:pt x="866" y="276"/>
                    <a:pt x="1010" y="269"/>
                    <a:pt x="1154" y="269"/>
                  </a:cubicBezTo>
                  <a:cubicBezTo>
                    <a:pt x="1298" y="269"/>
                    <a:pt x="1442" y="276"/>
                    <a:pt x="1580" y="276"/>
                  </a:cubicBezTo>
                  <a:cubicBezTo>
                    <a:pt x="1755" y="301"/>
                    <a:pt x="1981" y="301"/>
                    <a:pt x="2131" y="376"/>
                  </a:cubicBezTo>
                  <a:cubicBezTo>
                    <a:pt x="2150" y="376"/>
                    <a:pt x="2182" y="389"/>
                    <a:pt x="2207" y="407"/>
                  </a:cubicBezTo>
                  <a:lnTo>
                    <a:pt x="2207" y="407"/>
                  </a:lnTo>
                  <a:cubicBezTo>
                    <a:pt x="2206" y="403"/>
                    <a:pt x="2206" y="401"/>
                    <a:pt x="2206" y="401"/>
                  </a:cubicBezTo>
                  <a:cubicBezTo>
                    <a:pt x="2131" y="276"/>
                    <a:pt x="2081" y="175"/>
                    <a:pt x="2006" y="50"/>
                  </a:cubicBezTo>
                  <a:cubicBezTo>
                    <a:pt x="1856" y="25"/>
                    <a:pt x="1705" y="25"/>
                    <a:pt x="155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3524987" y="2721700"/>
              <a:ext cx="135379" cy="192427"/>
            </a:xfrm>
            <a:custGeom>
              <a:avLst/>
              <a:gdLst/>
              <a:ahLst/>
              <a:cxnLst/>
              <a:rect l="l" t="t" r="r" b="b"/>
              <a:pathLst>
                <a:path w="4663" h="6628" extrusionOk="0">
                  <a:moveTo>
                    <a:pt x="2501" y="0"/>
                  </a:moveTo>
                  <a:cubicBezTo>
                    <a:pt x="2352" y="0"/>
                    <a:pt x="2198" y="18"/>
                    <a:pt x="2056" y="36"/>
                  </a:cubicBezTo>
                  <a:cubicBezTo>
                    <a:pt x="1680" y="61"/>
                    <a:pt x="1279" y="136"/>
                    <a:pt x="878" y="211"/>
                  </a:cubicBezTo>
                  <a:cubicBezTo>
                    <a:pt x="602" y="286"/>
                    <a:pt x="277" y="386"/>
                    <a:pt x="101" y="637"/>
                  </a:cubicBezTo>
                  <a:cubicBezTo>
                    <a:pt x="1" y="838"/>
                    <a:pt x="1" y="1063"/>
                    <a:pt x="151" y="1239"/>
                  </a:cubicBezTo>
                  <a:cubicBezTo>
                    <a:pt x="327" y="1389"/>
                    <a:pt x="552" y="1414"/>
                    <a:pt x="778" y="1439"/>
                  </a:cubicBezTo>
                  <a:lnTo>
                    <a:pt x="928" y="1439"/>
                  </a:lnTo>
                  <a:cubicBezTo>
                    <a:pt x="1054" y="1439"/>
                    <a:pt x="1229" y="1439"/>
                    <a:pt x="1379" y="1414"/>
                  </a:cubicBezTo>
                  <a:cubicBezTo>
                    <a:pt x="1555" y="1414"/>
                    <a:pt x="1730" y="1389"/>
                    <a:pt x="1856" y="1339"/>
                  </a:cubicBezTo>
                  <a:lnTo>
                    <a:pt x="1906" y="1339"/>
                  </a:lnTo>
                  <a:cubicBezTo>
                    <a:pt x="1956" y="1389"/>
                    <a:pt x="1956" y="1439"/>
                    <a:pt x="1981" y="1464"/>
                  </a:cubicBezTo>
                  <a:cubicBezTo>
                    <a:pt x="2056" y="1589"/>
                    <a:pt x="2106" y="1690"/>
                    <a:pt x="2181" y="1815"/>
                  </a:cubicBezTo>
                  <a:cubicBezTo>
                    <a:pt x="2181" y="1815"/>
                    <a:pt x="2181" y="1840"/>
                    <a:pt x="2207" y="1840"/>
                  </a:cubicBezTo>
                  <a:cubicBezTo>
                    <a:pt x="2207" y="1840"/>
                    <a:pt x="2207" y="1865"/>
                    <a:pt x="2232" y="1865"/>
                  </a:cubicBezTo>
                  <a:cubicBezTo>
                    <a:pt x="2247" y="1873"/>
                    <a:pt x="2264" y="1876"/>
                    <a:pt x="2281" y="1876"/>
                  </a:cubicBezTo>
                  <a:cubicBezTo>
                    <a:pt x="2373" y="1876"/>
                    <a:pt x="2471" y="1771"/>
                    <a:pt x="2407" y="1665"/>
                  </a:cubicBezTo>
                  <a:cubicBezTo>
                    <a:pt x="2407" y="1665"/>
                    <a:pt x="2407" y="1665"/>
                    <a:pt x="2382" y="1640"/>
                  </a:cubicBezTo>
                  <a:cubicBezTo>
                    <a:pt x="2307" y="1489"/>
                    <a:pt x="2232" y="1314"/>
                    <a:pt x="2131" y="1163"/>
                  </a:cubicBezTo>
                  <a:cubicBezTo>
                    <a:pt x="2072" y="1089"/>
                    <a:pt x="2004" y="1068"/>
                    <a:pt x="1927" y="1068"/>
                  </a:cubicBezTo>
                  <a:cubicBezTo>
                    <a:pt x="1874" y="1068"/>
                    <a:pt x="1817" y="1078"/>
                    <a:pt x="1755" y="1088"/>
                  </a:cubicBezTo>
                  <a:cubicBezTo>
                    <a:pt x="1505" y="1113"/>
                    <a:pt x="1254" y="1138"/>
                    <a:pt x="978" y="1163"/>
                  </a:cubicBezTo>
                  <a:cubicBezTo>
                    <a:pt x="943" y="1163"/>
                    <a:pt x="899" y="1164"/>
                    <a:pt x="850" y="1164"/>
                  </a:cubicBezTo>
                  <a:cubicBezTo>
                    <a:pt x="655" y="1164"/>
                    <a:pt x="382" y="1148"/>
                    <a:pt x="302" y="988"/>
                  </a:cubicBezTo>
                  <a:cubicBezTo>
                    <a:pt x="76" y="462"/>
                    <a:pt x="1805" y="336"/>
                    <a:pt x="2056" y="311"/>
                  </a:cubicBezTo>
                  <a:cubicBezTo>
                    <a:pt x="2197" y="296"/>
                    <a:pt x="2395" y="261"/>
                    <a:pt x="2574" y="261"/>
                  </a:cubicBezTo>
                  <a:cubicBezTo>
                    <a:pt x="2682" y="261"/>
                    <a:pt x="2783" y="273"/>
                    <a:pt x="2858" y="311"/>
                  </a:cubicBezTo>
                  <a:cubicBezTo>
                    <a:pt x="2908" y="336"/>
                    <a:pt x="2983" y="462"/>
                    <a:pt x="3034" y="537"/>
                  </a:cubicBezTo>
                  <a:cubicBezTo>
                    <a:pt x="3510" y="1289"/>
                    <a:pt x="3961" y="2091"/>
                    <a:pt x="4287" y="2918"/>
                  </a:cubicBezTo>
                  <a:cubicBezTo>
                    <a:pt x="4387" y="3168"/>
                    <a:pt x="4387" y="3219"/>
                    <a:pt x="4287" y="3444"/>
                  </a:cubicBezTo>
                  <a:cubicBezTo>
                    <a:pt x="4111" y="3820"/>
                    <a:pt x="3936" y="4196"/>
                    <a:pt x="3760" y="4572"/>
                  </a:cubicBezTo>
                  <a:cubicBezTo>
                    <a:pt x="3460" y="5224"/>
                    <a:pt x="3134" y="5875"/>
                    <a:pt x="2833" y="6527"/>
                  </a:cubicBezTo>
                  <a:lnTo>
                    <a:pt x="3084" y="6627"/>
                  </a:lnTo>
                  <a:cubicBezTo>
                    <a:pt x="3384" y="6001"/>
                    <a:pt x="3685" y="5349"/>
                    <a:pt x="3986" y="4722"/>
                  </a:cubicBezTo>
                  <a:cubicBezTo>
                    <a:pt x="4186" y="4321"/>
                    <a:pt x="4362" y="3920"/>
                    <a:pt x="4537" y="3519"/>
                  </a:cubicBezTo>
                  <a:cubicBezTo>
                    <a:pt x="4663" y="3244"/>
                    <a:pt x="4663" y="3093"/>
                    <a:pt x="4562" y="2843"/>
                  </a:cubicBezTo>
                  <a:cubicBezTo>
                    <a:pt x="4362" y="2366"/>
                    <a:pt x="4136" y="1915"/>
                    <a:pt x="3886" y="1464"/>
                  </a:cubicBezTo>
                  <a:cubicBezTo>
                    <a:pt x="3660" y="1063"/>
                    <a:pt x="3460" y="662"/>
                    <a:pt x="3184" y="286"/>
                  </a:cubicBezTo>
                  <a:cubicBezTo>
                    <a:pt x="3059" y="111"/>
                    <a:pt x="2883" y="36"/>
                    <a:pt x="2683" y="11"/>
                  </a:cubicBezTo>
                  <a:cubicBezTo>
                    <a:pt x="2624" y="3"/>
                    <a:pt x="2563" y="0"/>
                    <a:pt x="25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534451" y="2821485"/>
              <a:ext cx="31210" cy="66426"/>
            </a:xfrm>
            <a:custGeom>
              <a:avLst/>
              <a:gdLst/>
              <a:ahLst/>
              <a:cxnLst/>
              <a:rect l="l" t="t" r="r" b="b"/>
              <a:pathLst>
                <a:path w="1075" h="2288" extrusionOk="0">
                  <a:moveTo>
                    <a:pt x="902" y="0"/>
                  </a:moveTo>
                  <a:cubicBezTo>
                    <a:pt x="849" y="0"/>
                    <a:pt x="797" y="25"/>
                    <a:pt x="778" y="82"/>
                  </a:cubicBezTo>
                  <a:cubicBezTo>
                    <a:pt x="753" y="132"/>
                    <a:pt x="753" y="183"/>
                    <a:pt x="728" y="208"/>
                  </a:cubicBezTo>
                  <a:cubicBezTo>
                    <a:pt x="652" y="433"/>
                    <a:pt x="577" y="634"/>
                    <a:pt x="502" y="834"/>
                  </a:cubicBezTo>
                  <a:cubicBezTo>
                    <a:pt x="327" y="1285"/>
                    <a:pt x="176" y="1736"/>
                    <a:pt x="1" y="2188"/>
                  </a:cubicBezTo>
                  <a:lnTo>
                    <a:pt x="251" y="2288"/>
                  </a:lnTo>
                  <a:cubicBezTo>
                    <a:pt x="502" y="1636"/>
                    <a:pt x="728" y="985"/>
                    <a:pt x="978" y="333"/>
                  </a:cubicBezTo>
                  <a:cubicBezTo>
                    <a:pt x="1003" y="258"/>
                    <a:pt x="1003" y="208"/>
                    <a:pt x="1028" y="157"/>
                  </a:cubicBezTo>
                  <a:cubicBezTo>
                    <a:pt x="1075" y="65"/>
                    <a:pt x="987" y="0"/>
                    <a:pt x="90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3610865" y="2943189"/>
              <a:ext cx="25491" cy="64075"/>
            </a:xfrm>
            <a:custGeom>
              <a:avLst/>
              <a:gdLst/>
              <a:ahLst/>
              <a:cxnLst/>
              <a:rect l="l" t="t" r="r" b="b"/>
              <a:pathLst>
                <a:path w="878" h="2207" extrusionOk="0">
                  <a:moveTo>
                    <a:pt x="802" y="1"/>
                  </a:moveTo>
                  <a:cubicBezTo>
                    <a:pt x="802" y="26"/>
                    <a:pt x="777" y="76"/>
                    <a:pt x="752" y="101"/>
                  </a:cubicBezTo>
                  <a:cubicBezTo>
                    <a:pt x="502" y="803"/>
                    <a:pt x="251" y="1504"/>
                    <a:pt x="0" y="2206"/>
                  </a:cubicBezTo>
                  <a:cubicBezTo>
                    <a:pt x="201" y="2081"/>
                    <a:pt x="376" y="1880"/>
                    <a:pt x="452" y="1630"/>
                  </a:cubicBezTo>
                  <a:lnTo>
                    <a:pt x="777" y="727"/>
                  </a:lnTo>
                  <a:cubicBezTo>
                    <a:pt x="878" y="502"/>
                    <a:pt x="878" y="2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3593387" y="2927192"/>
              <a:ext cx="36436" cy="85878"/>
            </a:xfrm>
            <a:custGeom>
              <a:avLst/>
              <a:gdLst/>
              <a:ahLst/>
              <a:cxnLst/>
              <a:rect l="l" t="t" r="r" b="b"/>
              <a:pathLst>
                <a:path w="1255" h="2958" extrusionOk="0">
                  <a:moveTo>
                    <a:pt x="1079" y="0"/>
                  </a:moveTo>
                  <a:cubicBezTo>
                    <a:pt x="1028" y="100"/>
                    <a:pt x="1003" y="226"/>
                    <a:pt x="953" y="326"/>
                  </a:cubicBezTo>
                  <a:cubicBezTo>
                    <a:pt x="627" y="1203"/>
                    <a:pt x="327" y="2080"/>
                    <a:pt x="1" y="2958"/>
                  </a:cubicBezTo>
                  <a:cubicBezTo>
                    <a:pt x="76" y="2958"/>
                    <a:pt x="176" y="2933"/>
                    <a:pt x="277" y="2908"/>
                  </a:cubicBezTo>
                  <a:cubicBezTo>
                    <a:pt x="277" y="2908"/>
                    <a:pt x="277" y="2882"/>
                    <a:pt x="277" y="2882"/>
                  </a:cubicBezTo>
                  <a:cubicBezTo>
                    <a:pt x="302" y="2782"/>
                    <a:pt x="352" y="2657"/>
                    <a:pt x="402" y="2557"/>
                  </a:cubicBezTo>
                  <a:lnTo>
                    <a:pt x="1229" y="251"/>
                  </a:lnTo>
                  <a:cubicBezTo>
                    <a:pt x="1229" y="226"/>
                    <a:pt x="1229" y="226"/>
                    <a:pt x="1254" y="201"/>
                  </a:cubicBezTo>
                  <a:cubicBezTo>
                    <a:pt x="1204" y="126"/>
                    <a:pt x="1129" y="75"/>
                    <a:pt x="10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3462422" y="2889334"/>
              <a:ext cx="26216" cy="66252"/>
            </a:xfrm>
            <a:custGeom>
              <a:avLst/>
              <a:gdLst/>
              <a:ahLst/>
              <a:cxnLst/>
              <a:rect l="l" t="t" r="r" b="b"/>
              <a:pathLst>
                <a:path w="903" h="2282" extrusionOk="0">
                  <a:moveTo>
                    <a:pt x="903" y="1"/>
                  </a:moveTo>
                  <a:lnTo>
                    <a:pt x="903" y="1"/>
                  </a:lnTo>
                  <a:cubicBezTo>
                    <a:pt x="677" y="126"/>
                    <a:pt x="502" y="327"/>
                    <a:pt x="427" y="602"/>
                  </a:cubicBezTo>
                  <a:lnTo>
                    <a:pt x="101" y="1505"/>
                  </a:lnTo>
                  <a:cubicBezTo>
                    <a:pt x="1" y="1755"/>
                    <a:pt x="1" y="2031"/>
                    <a:pt x="76" y="2282"/>
                  </a:cubicBezTo>
                  <a:cubicBezTo>
                    <a:pt x="101" y="2232"/>
                    <a:pt x="101" y="2181"/>
                    <a:pt x="126" y="2131"/>
                  </a:cubicBezTo>
                  <a:cubicBezTo>
                    <a:pt x="402" y="1430"/>
                    <a:pt x="652" y="703"/>
                    <a:pt x="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3469709" y="2883527"/>
              <a:ext cx="37133" cy="87330"/>
            </a:xfrm>
            <a:custGeom>
              <a:avLst/>
              <a:gdLst/>
              <a:ahLst/>
              <a:cxnLst/>
              <a:rect l="l" t="t" r="r" b="b"/>
              <a:pathLst>
                <a:path w="1279" h="3008" extrusionOk="0">
                  <a:moveTo>
                    <a:pt x="1278" y="0"/>
                  </a:moveTo>
                  <a:cubicBezTo>
                    <a:pt x="1178" y="0"/>
                    <a:pt x="1078" y="26"/>
                    <a:pt x="1003" y="51"/>
                  </a:cubicBezTo>
                  <a:cubicBezTo>
                    <a:pt x="1003" y="51"/>
                    <a:pt x="1003" y="76"/>
                    <a:pt x="1003" y="76"/>
                  </a:cubicBezTo>
                  <a:cubicBezTo>
                    <a:pt x="953" y="176"/>
                    <a:pt x="902" y="301"/>
                    <a:pt x="877" y="401"/>
                  </a:cubicBezTo>
                  <a:cubicBezTo>
                    <a:pt x="577" y="1203"/>
                    <a:pt x="301" y="1980"/>
                    <a:pt x="25" y="2757"/>
                  </a:cubicBezTo>
                  <a:cubicBezTo>
                    <a:pt x="0" y="2782"/>
                    <a:pt x="0" y="2782"/>
                    <a:pt x="0" y="2807"/>
                  </a:cubicBezTo>
                  <a:cubicBezTo>
                    <a:pt x="50" y="2883"/>
                    <a:pt x="100" y="2933"/>
                    <a:pt x="176" y="3008"/>
                  </a:cubicBezTo>
                  <a:cubicBezTo>
                    <a:pt x="226" y="2908"/>
                    <a:pt x="251" y="2807"/>
                    <a:pt x="301" y="2707"/>
                  </a:cubicBezTo>
                  <a:cubicBezTo>
                    <a:pt x="627" y="1805"/>
                    <a:pt x="953" y="903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3482077" y="2884979"/>
              <a:ext cx="40762" cy="93165"/>
            </a:xfrm>
            <a:custGeom>
              <a:avLst/>
              <a:gdLst/>
              <a:ahLst/>
              <a:cxnLst/>
              <a:rect l="l" t="t" r="r" b="b"/>
              <a:pathLst>
                <a:path w="1404" h="3209" extrusionOk="0">
                  <a:moveTo>
                    <a:pt x="1128" y="1"/>
                  </a:moveTo>
                  <a:cubicBezTo>
                    <a:pt x="1078" y="101"/>
                    <a:pt x="1053" y="201"/>
                    <a:pt x="1003" y="301"/>
                  </a:cubicBezTo>
                  <a:cubicBezTo>
                    <a:pt x="677" y="1229"/>
                    <a:pt x="326" y="2181"/>
                    <a:pt x="0" y="3108"/>
                  </a:cubicBezTo>
                  <a:cubicBezTo>
                    <a:pt x="25" y="3133"/>
                    <a:pt x="75" y="3158"/>
                    <a:pt x="126" y="3158"/>
                  </a:cubicBezTo>
                  <a:lnTo>
                    <a:pt x="251" y="3209"/>
                  </a:lnTo>
                  <a:cubicBezTo>
                    <a:pt x="301" y="3083"/>
                    <a:pt x="351" y="2958"/>
                    <a:pt x="401" y="2833"/>
                  </a:cubicBezTo>
                  <a:cubicBezTo>
                    <a:pt x="727" y="1930"/>
                    <a:pt x="1053" y="1003"/>
                    <a:pt x="1404" y="76"/>
                  </a:cubicBezTo>
                  <a:lnTo>
                    <a:pt x="1253" y="26"/>
                  </a:lnTo>
                  <a:cubicBezTo>
                    <a:pt x="1228" y="26"/>
                    <a:pt x="1178" y="1"/>
                    <a:pt x="1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3562845" y="2914099"/>
              <a:ext cx="40036" cy="93165"/>
            </a:xfrm>
            <a:custGeom>
              <a:avLst/>
              <a:gdLst/>
              <a:ahLst/>
              <a:cxnLst/>
              <a:rect l="l" t="t" r="r" b="b"/>
              <a:pathLst>
                <a:path w="1379" h="3209" extrusionOk="0">
                  <a:moveTo>
                    <a:pt x="1153" y="0"/>
                  </a:moveTo>
                  <a:cubicBezTo>
                    <a:pt x="1103" y="100"/>
                    <a:pt x="1053" y="201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251" y="3208"/>
                  </a:lnTo>
                  <a:cubicBezTo>
                    <a:pt x="276" y="3083"/>
                    <a:pt x="326" y="2983"/>
                    <a:pt x="376" y="2857"/>
                  </a:cubicBezTo>
                  <a:cubicBezTo>
                    <a:pt x="702" y="1930"/>
                    <a:pt x="1053" y="1003"/>
                    <a:pt x="1379" y="7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3545367" y="2907537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29" y="1"/>
                  </a:moveTo>
                  <a:cubicBezTo>
                    <a:pt x="1103" y="101"/>
                    <a:pt x="1053" y="226"/>
                    <a:pt x="1028" y="326"/>
                  </a:cubicBezTo>
                  <a:cubicBezTo>
                    <a:pt x="677" y="1254"/>
                    <a:pt x="327" y="2206"/>
                    <a:pt x="1" y="3133"/>
                  </a:cubicBezTo>
                  <a:lnTo>
                    <a:pt x="352" y="3259"/>
                  </a:lnTo>
                  <a:cubicBezTo>
                    <a:pt x="402" y="3133"/>
                    <a:pt x="452" y="3008"/>
                    <a:pt x="477" y="2883"/>
                  </a:cubicBezTo>
                  <a:cubicBezTo>
                    <a:pt x="828" y="1980"/>
                    <a:pt x="1154" y="1053"/>
                    <a:pt x="1479" y="126"/>
                  </a:cubicBezTo>
                  <a:lnTo>
                    <a:pt x="11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529370" y="2901731"/>
              <a:ext cx="41487" cy="93891"/>
            </a:xfrm>
            <a:custGeom>
              <a:avLst/>
              <a:gdLst/>
              <a:ahLst/>
              <a:cxnLst/>
              <a:rect l="l" t="t" r="r" b="b"/>
              <a:pathLst>
                <a:path w="1429" h="3234" extrusionOk="0">
                  <a:moveTo>
                    <a:pt x="1153" y="0"/>
                  </a:moveTo>
                  <a:cubicBezTo>
                    <a:pt x="1103" y="100"/>
                    <a:pt x="1053" y="226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301" y="3233"/>
                  </a:lnTo>
                  <a:cubicBezTo>
                    <a:pt x="326" y="3133"/>
                    <a:pt x="376" y="3008"/>
                    <a:pt x="426" y="2882"/>
                  </a:cubicBezTo>
                  <a:cubicBezTo>
                    <a:pt x="752" y="1955"/>
                    <a:pt x="1103" y="1028"/>
                    <a:pt x="1429" y="100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3496622" y="2890089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53" y="0"/>
                  </a:moveTo>
                  <a:cubicBezTo>
                    <a:pt x="1103" y="100"/>
                    <a:pt x="1078" y="226"/>
                    <a:pt x="1028" y="326"/>
                  </a:cubicBezTo>
                  <a:lnTo>
                    <a:pt x="1" y="3133"/>
                  </a:lnTo>
                  <a:lnTo>
                    <a:pt x="351" y="3258"/>
                  </a:lnTo>
                  <a:lnTo>
                    <a:pt x="477" y="2882"/>
                  </a:lnTo>
                  <a:cubicBezTo>
                    <a:pt x="803" y="1955"/>
                    <a:pt x="1153" y="1028"/>
                    <a:pt x="1479" y="12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3577390" y="2919179"/>
              <a:ext cx="40791" cy="93165"/>
            </a:xfrm>
            <a:custGeom>
              <a:avLst/>
              <a:gdLst/>
              <a:ahLst/>
              <a:cxnLst/>
              <a:rect l="l" t="t" r="r" b="b"/>
              <a:pathLst>
                <a:path w="1405" h="3209" extrusionOk="0">
                  <a:moveTo>
                    <a:pt x="1128" y="1"/>
                  </a:moveTo>
                  <a:cubicBezTo>
                    <a:pt x="1103" y="101"/>
                    <a:pt x="1053" y="226"/>
                    <a:pt x="1003" y="326"/>
                  </a:cubicBezTo>
                  <a:cubicBezTo>
                    <a:pt x="677" y="1254"/>
                    <a:pt x="326" y="2206"/>
                    <a:pt x="0" y="3133"/>
                  </a:cubicBezTo>
                  <a:lnTo>
                    <a:pt x="76" y="3158"/>
                  </a:lnTo>
                  <a:cubicBezTo>
                    <a:pt x="151" y="3184"/>
                    <a:pt x="201" y="3209"/>
                    <a:pt x="276" y="3209"/>
                  </a:cubicBezTo>
                  <a:cubicBezTo>
                    <a:pt x="301" y="3108"/>
                    <a:pt x="351" y="3008"/>
                    <a:pt x="376" y="2908"/>
                  </a:cubicBezTo>
                  <a:cubicBezTo>
                    <a:pt x="727" y="1980"/>
                    <a:pt x="1053" y="1053"/>
                    <a:pt x="1379" y="126"/>
                  </a:cubicBezTo>
                  <a:lnTo>
                    <a:pt x="1404" y="126"/>
                  </a:lnTo>
                  <a:cubicBezTo>
                    <a:pt x="1354" y="76"/>
                    <a:pt x="1279" y="51"/>
                    <a:pt x="1229" y="26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3514099" y="2895895"/>
              <a:ext cx="40762" cy="94617"/>
            </a:xfrm>
            <a:custGeom>
              <a:avLst/>
              <a:gdLst/>
              <a:ahLst/>
              <a:cxnLst/>
              <a:rect l="l" t="t" r="r" b="b"/>
              <a:pathLst>
                <a:path w="1404" h="3259" extrusionOk="0">
                  <a:moveTo>
                    <a:pt x="1128" y="1"/>
                  </a:moveTo>
                  <a:cubicBezTo>
                    <a:pt x="1103" y="126"/>
                    <a:pt x="1053" y="226"/>
                    <a:pt x="1003" y="326"/>
                  </a:cubicBezTo>
                  <a:cubicBezTo>
                    <a:pt x="677" y="1279"/>
                    <a:pt x="326" y="2206"/>
                    <a:pt x="0" y="3133"/>
                  </a:cubicBezTo>
                  <a:lnTo>
                    <a:pt x="276" y="3259"/>
                  </a:lnTo>
                  <a:cubicBezTo>
                    <a:pt x="326" y="3133"/>
                    <a:pt x="376" y="3008"/>
                    <a:pt x="401" y="2883"/>
                  </a:cubicBezTo>
                  <a:cubicBezTo>
                    <a:pt x="752" y="1955"/>
                    <a:pt x="1078" y="1028"/>
                    <a:pt x="1404" y="101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430635" y="3269892"/>
              <a:ext cx="350742" cy="381313"/>
            </a:xfrm>
            <a:custGeom>
              <a:avLst/>
              <a:gdLst/>
              <a:ahLst/>
              <a:cxnLst/>
              <a:rect l="l" t="t" r="r" b="b"/>
              <a:pathLst>
                <a:path w="12081" h="13134" extrusionOk="0">
                  <a:moveTo>
                    <a:pt x="4236" y="1"/>
                  </a:moveTo>
                  <a:cubicBezTo>
                    <a:pt x="4236" y="1"/>
                    <a:pt x="4211" y="26"/>
                    <a:pt x="4186" y="51"/>
                  </a:cubicBezTo>
                  <a:cubicBezTo>
                    <a:pt x="3259" y="903"/>
                    <a:pt x="2382" y="1855"/>
                    <a:pt x="1655" y="2908"/>
                  </a:cubicBezTo>
                  <a:cubicBezTo>
                    <a:pt x="828" y="4086"/>
                    <a:pt x="151" y="5439"/>
                    <a:pt x="51" y="6893"/>
                  </a:cubicBezTo>
                  <a:cubicBezTo>
                    <a:pt x="1" y="7470"/>
                    <a:pt x="51" y="8071"/>
                    <a:pt x="201" y="8647"/>
                  </a:cubicBezTo>
                  <a:cubicBezTo>
                    <a:pt x="477" y="9575"/>
                    <a:pt x="1153" y="10352"/>
                    <a:pt x="1805" y="11053"/>
                  </a:cubicBezTo>
                  <a:cubicBezTo>
                    <a:pt x="2532" y="11805"/>
                    <a:pt x="3309" y="12482"/>
                    <a:pt x="4136" y="13134"/>
                  </a:cubicBezTo>
                  <a:lnTo>
                    <a:pt x="6793" y="10728"/>
                  </a:lnTo>
                  <a:cubicBezTo>
                    <a:pt x="7045" y="10498"/>
                    <a:pt x="7361" y="10374"/>
                    <a:pt x="7701" y="10374"/>
                  </a:cubicBezTo>
                  <a:cubicBezTo>
                    <a:pt x="7732" y="10374"/>
                    <a:pt x="7764" y="10375"/>
                    <a:pt x="7795" y="10377"/>
                  </a:cubicBezTo>
                  <a:lnTo>
                    <a:pt x="7845" y="10377"/>
                  </a:lnTo>
                  <a:cubicBezTo>
                    <a:pt x="7620" y="9901"/>
                    <a:pt x="7444" y="9449"/>
                    <a:pt x="7319" y="8948"/>
                  </a:cubicBezTo>
                  <a:cubicBezTo>
                    <a:pt x="7194" y="8472"/>
                    <a:pt x="7244" y="8046"/>
                    <a:pt x="7544" y="7645"/>
                  </a:cubicBezTo>
                  <a:cubicBezTo>
                    <a:pt x="7945" y="7144"/>
                    <a:pt x="8522" y="6818"/>
                    <a:pt x="9073" y="6517"/>
                  </a:cubicBezTo>
                  <a:cubicBezTo>
                    <a:pt x="9700" y="6191"/>
                    <a:pt x="10326" y="5916"/>
                    <a:pt x="10953" y="5615"/>
                  </a:cubicBezTo>
                  <a:cubicBezTo>
                    <a:pt x="10978" y="5364"/>
                    <a:pt x="11003" y="5139"/>
                    <a:pt x="11053" y="4913"/>
                  </a:cubicBezTo>
                  <a:cubicBezTo>
                    <a:pt x="11053" y="4913"/>
                    <a:pt x="11053" y="4888"/>
                    <a:pt x="11053" y="4863"/>
                  </a:cubicBezTo>
                  <a:cubicBezTo>
                    <a:pt x="11103" y="4437"/>
                    <a:pt x="11153" y="4011"/>
                    <a:pt x="11229" y="3585"/>
                  </a:cubicBezTo>
                  <a:cubicBezTo>
                    <a:pt x="11247" y="3528"/>
                    <a:pt x="11280" y="3500"/>
                    <a:pt x="11327" y="3500"/>
                  </a:cubicBezTo>
                  <a:cubicBezTo>
                    <a:pt x="11343" y="3500"/>
                    <a:pt x="11360" y="3503"/>
                    <a:pt x="11379" y="3510"/>
                  </a:cubicBezTo>
                  <a:cubicBezTo>
                    <a:pt x="11580" y="2307"/>
                    <a:pt x="11805" y="1204"/>
                    <a:pt x="12081" y="176"/>
                  </a:cubicBezTo>
                  <a:lnTo>
                    <a:pt x="12081" y="176"/>
                  </a:lnTo>
                  <a:cubicBezTo>
                    <a:pt x="11249" y="969"/>
                    <a:pt x="10166" y="1495"/>
                    <a:pt x="8796" y="1495"/>
                  </a:cubicBezTo>
                  <a:cubicBezTo>
                    <a:pt x="8432" y="1495"/>
                    <a:pt x="8049" y="1458"/>
                    <a:pt x="7645" y="1379"/>
                  </a:cubicBezTo>
                  <a:cubicBezTo>
                    <a:pt x="6166" y="1104"/>
                    <a:pt x="5063" y="602"/>
                    <a:pt x="4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2859939" y="3103274"/>
              <a:ext cx="4384" cy="6561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51" y="0"/>
                  </a:moveTo>
                  <a:cubicBezTo>
                    <a:pt x="26" y="76"/>
                    <a:pt x="26" y="151"/>
                    <a:pt x="1" y="226"/>
                  </a:cubicBezTo>
                  <a:cubicBezTo>
                    <a:pt x="51" y="176"/>
                    <a:pt x="101" y="126"/>
                    <a:pt x="151" y="76"/>
                  </a:cubicBezTo>
                  <a:cubicBezTo>
                    <a:pt x="126" y="51"/>
                    <a:pt x="76" y="25"/>
                    <a:pt x="5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2639466" y="3432880"/>
              <a:ext cx="109162" cy="139733"/>
            </a:xfrm>
            <a:custGeom>
              <a:avLst/>
              <a:gdLst/>
              <a:ahLst/>
              <a:cxnLst/>
              <a:rect l="l" t="t" r="r" b="b"/>
              <a:pathLst>
                <a:path w="3760" h="4813" extrusionOk="0">
                  <a:moveTo>
                    <a:pt x="3760" y="1"/>
                  </a:moveTo>
                  <a:cubicBezTo>
                    <a:pt x="3133" y="302"/>
                    <a:pt x="2507" y="577"/>
                    <a:pt x="1880" y="903"/>
                  </a:cubicBezTo>
                  <a:cubicBezTo>
                    <a:pt x="1329" y="1204"/>
                    <a:pt x="752" y="1530"/>
                    <a:pt x="351" y="2031"/>
                  </a:cubicBezTo>
                  <a:cubicBezTo>
                    <a:pt x="51" y="2432"/>
                    <a:pt x="1" y="2858"/>
                    <a:pt x="126" y="3334"/>
                  </a:cubicBezTo>
                  <a:cubicBezTo>
                    <a:pt x="251" y="3835"/>
                    <a:pt x="427" y="4312"/>
                    <a:pt x="652" y="4763"/>
                  </a:cubicBezTo>
                  <a:cubicBezTo>
                    <a:pt x="752" y="4763"/>
                    <a:pt x="853" y="4788"/>
                    <a:pt x="953" y="4813"/>
                  </a:cubicBezTo>
                  <a:cubicBezTo>
                    <a:pt x="878" y="4612"/>
                    <a:pt x="778" y="4412"/>
                    <a:pt x="702" y="4211"/>
                  </a:cubicBezTo>
                  <a:cubicBezTo>
                    <a:pt x="627" y="4036"/>
                    <a:pt x="552" y="3861"/>
                    <a:pt x="502" y="3660"/>
                  </a:cubicBezTo>
                  <a:cubicBezTo>
                    <a:pt x="351" y="3184"/>
                    <a:pt x="226" y="2733"/>
                    <a:pt x="502" y="2307"/>
                  </a:cubicBezTo>
                  <a:cubicBezTo>
                    <a:pt x="577" y="2206"/>
                    <a:pt x="652" y="2106"/>
                    <a:pt x="727" y="2031"/>
                  </a:cubicBezTo>
                  <a:cubicBezTo>
                    <a:pt x="803" y="1931"/>
                    <a:pt x="928" y="1830"/>
                    <a:pt x="1028" y="1755"/>
                  </a:cubicBezTo>
                  <a:cubicBezTo>
                    <a:pt x="1304" y="1530"/>
                    <a:pt x="1630" y="1354"/>
                    <a:pt x="1905" y="1204"/>
                  </a:cubicBezTo>
                  <a:cubicBezTo>
                    <a:pt x="2507" y="878"/>
                    <a:pt x="3133" y="602"/>
                    <a:pt x="3735" y="302"/>
                  </a:cubicBezTo>
                  <a:cubicBezTo>
                    <a:pt x="3760" y="201"/>
                    <a:pt x="3760" y="101"/>
                    <a:pt x="376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422623" y="3264811"/>
              <a:ext cx="131024" cy="392229"/>
            </a:xfrm>
            <a:custGeom>
              <a:avLst/>
              <a:gdLst/>
              <a:ahLst/>
              <a:cxnLst/>
              <a:rect l="l" t="t" r="r" b="b"/>
              <a:pathLst>
                <a:path w="4513" h="13510" extrusionOk="0">
                  <a:moveTo>
                    <a:pt x="4312" y="0"/>
                  </a:moveTo>
                  <a:cubicBezTo>
                    <a:pt x="3485" y="777"/>
                    <a:pt x="2708" y="1604"/>
                    <a:pt x="2006" y="2482"/>
                  </a:cubicBezTo>
                  <a:cubicBezTo>
                    <a:pt x="1279" y="3459"/>
                    <a:pt x="652" y="4537"/>
                    <a:pt x="302" y="5715"/>
                  </a:cubicBezTo>
                  <a:cubicBezTo>
                    <a:pt x="226" y="5940"/>
                    <a:pt x="176" y="6191"/>
                    <a:pt x="126" y="6416"/>
                  </a:cubicBezTo>
                  <a:cubicBezTo>
                    <a:pt x="126" y="6492"/>
                    <a:pt x="101" y="6567"/>
                    <a:pt x="101" y="6642"/>
                  </a:cubicBezTo>
                  <a:cubicBezTo>
                    <a:pt x="1" y="7269"/>
                    <a:pt x="26" y="7895"/>
                    <a:pt x="126" y="8497"/>
                  </a:cubicBezTo>
                  <a:cubicBezTo>
                    <a:pt x="226" y="8973"/>
                    <a:pt x="402" y="9424"/>
                    <a:pt x="652" y="9850"/>
                  </a:cubicBezTo>
                  <a:cubicBezTo>
                    <a:pt x="753" y="10025"/>
                    <a:pt x="878" y="10201"/>
                    <a:pt x="1003" y="10376"/>
                  </a:cubicBezTo>
                  <a:cubicBezTo>
                    <a:pt x="1104" y="10502"/>
                    <a:pt x="1204" y="10627"/>
                    <a:pt x="1304" y="10752"/>
                  </a:cubicBezTo>
                  <a:cubicBezTo>
                    <a:pt x="1730" y="11279"/>
                    <a:pt x="2231" y="11780"/>
                    <a:pt x="2733" y="12256"/>
                  </a:cubicBezTo>
                  <a:cubicBezTo>
                    <a:pt x="2883" y="12381"/>
                    <a:pt x="3033" y="12532"/>
                    <a:pt x="3184" y="12657"/>
                  </a:cubicBezTo>
                  <a:cubicBezTo>
                    <a:pt x="3510" y="12933"/>
                    <a:pt x="3861" y="13234"/>
                    <a:pt x="4211" y="13509"/>
                  </a:cubicBezTo>
                  <a:cubicBezTo>
                    <a:pt x="4236" y="13484"/>
                    <a:pt x="4236" y="13484"/>
                    <a:pt x="4262" y="13459"/>
                  </a:cubicBezTo>
                  <a:lnTo>
                    <a:pt x="4412" y="13309"/>
                  </a:lnTo>
                  <a:cubicBezTo>
                    <a:pt x="3585" y="12657"/>
                    <a:pt x="2808" y="11980"/>
                    <a:pt x="2081" y="11228"/>
                  </a:cubicBezTo>
                  <a:cubicBezTo>
                    <a:pt x="1429" y="10527"/>
                    <a:pt x="753" y="9750"/>
                    <a:pt x="477" y="8822"/>
                  </a:cubicBezTo>
                  <a:cubicBezTo>
                    <a:pt x="327" y="8246"/>
                    <a:pt x="277" y="7645"/>
                    <a:pt x="327" y="7068"/>
                  </a:cubicBezTo>
                  <a:cubicBezTo>
                    <a:pt x="427" y="5614"/>
                    <a:pt x="1104" y="4261"/>
                    <a:pt x="1931" y="3083"/>
                  </a:cubicBezTo>
                  <a:cubicBezTo>
                    <a:pt x="2658" y="2030"/>
                    <a:pt x="3535" y="1078"/>
                    <a:pt x="4462" y="226"/>
                  </a:cubicBezTo>
                  <a:cubicBezTo>
                    <a:pt x="4487" y="201"/>
                    <a:pt x="4512" y="176"/>
                    <a:pt x="4512" y="176"/>
                  </a:cubicBezTo>
                  <a:cubicBezTo>
                    <a:pt x="4437" y="126"/>
                    <a:pt x="4387" y="50"/>
                    <a:pt x="43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2748599" y="3500555"/>
              <a:ext cx="537043" cy="316570"/>
            </a:xfrm>
            <a:custGeom>
              <a:avLst/>
              <a:gdLst/>
              <a:ahLst/>
              <a:cxnLst/>
              <a:rect l="l" t="t" r="r" b="b"/>
              <a:pathLst>
                <a:path w="18498" h="10904" extrusionOk="0">
                  <a:moveTo>
                    <a:pt x="17219" y="1"/>
                  </a:moveTo>
                  <a:cubicBezTo>
                    <a:pt x="16517" y="76"/>
                    <a:pt x="15791" y="151"/>
                    <a:pt x="15089" y="201"/>
                  </a:cubicBezTo>
                  <a:cubicBezTo>
                    <a:pt x="11981" y="477"/>
                    <a:pt x="8873" y="753"/>
                    <a:pt x="5790" y="1028"/>
                  </a:cubicBezTo>
                  <a:cubicBezTo>
                    <a:pt x="3861" y="1204"/>
                    <a:pt x="1956" y="1379"/>
                    <a:pt x="26" y="1555"/>
                  </a:cubicBezTo>
                  <a:cubicBezTo>
                    <a:pt x="1" y="2958"/>
                    <a:pt x="1" y="4362"/>
                    <a:pt x="76" y="5765"/>
                  </a:cubicBezTo>
                  <a:cubicBezTo>
                    <a:pt x="277" y="5665"/>
                    <a:pt x="452" y="5565"/>
                    <a:pt x="653" y="5464"/>
                  </a:cubicBezTo>
                  <a:cubicBezTo>
                    <a:pt x="903" y="5314"/>
                    <a:pt x="1129" y="5114"/>
                    <a:pt x="1455" y="5088"/>
                  </a:cubicBezTo>
                  <a:cubicBezTo>
                    <a:pt x="1755" y="5088"/>
                    <a:pt x="2081" y="5189"/>
                    <a:pt x="2332" y="5339"/>
                  </a:cubicBezTo>
                  <a:cubicBezTo>
                    <a:pt x="3084" y="5765"/>
                    <a:pt x="3685" y="6592"/>
                    <a:pt x="3886" y="7419"/>
                  </a:cubicBezTo>
                  <a:cubicBezTo>
                    <a:pt x="3986" y="7795"/>
                    <a:pt x="3986" y="8296"/>
                    <a:pt x="3735" y="8622"/>
                  </a:cubicBezTo>
                  <a:cubicBezTo>
                    <a:pt x="3735" y="8848"/>
                    <a:pt x="3710" y="9073"/>
                    <a:pt x="3535" y="9224"/>
                  </a:cubicBezTo>
                  <a:cubicBezTo>
                    <a:pt x="3435" y="9299"/>
                    <a:pt x="3334" y="9324"/>
                    <a:pt x="3209" y="9324"/>
                  </a:cubicBezTo>
                  <a:cubicBezTo>
                    <a:pt x="3209" y="9500"/>
                    <a:pt x="3159" y="9650"/>
                    <a:pt x="3034" y="9775"/>
                  </a:cubicBezTo>
                  <a:cubicBezTo>
                    <a:pt x="2956" y="9872"/>
                    <a:pt x="2848" y="9909"/>
                    <a:pt x="2745" y="9909"/>
                  </a:cubicBezTo>
                  <a:cubicBezTo>
                    <a:pt x="2715" y="9909"/>
                    <a:pt x="2686" y="9906"/>
                    <a:pt x="2658" y="9901"/>
                  </a:cubicBezTo>
                  <a:cubicBezTo>
                    <a:pt x="2658" y="10026"/>
                    <a:pt x="2658" y="10151"/>
                    <a:pt x="2608" y="10251"/>
                  </a:cubicBezTo>
                  <a:cubicBezTo>
                    <a:pt x="2522" y="10413"/>
                    <a:pt x="2390" y="10472"/>
                    <a:pt x="2249" y="10472"/>
                  </a:cubicBezTo>
                  <a:cubicBezTo>
                    <a:pt x="2062" y="10472"/>
                    <a:pt x="1859" y="10366"/>
                    <a:pt x="1730" y="10251"/>
                  </a:cubicBezTo>
                  <a:cubicBezTo>
                    <a:pt x="1505" y="10051"/>
                    <a:pt x="1354" y="9800"/>
                    <a:pt x="1229" y="9550"/>
                  </a:cubicBezTo>
                  <a:cubicBezTo>
                    <a:pt x="1154" y="9349"/>
                    <a:pt x="1029" y="8973"/>
                    <a:pt x="778" y="8923"/>
                  </a:cubicBezTo>
                  <a:cubicBezTo>
                    <a:pt x="628" y="8923"/>
                    <a:pt x="477" y="9073"/>
                    <a:pt x="352" y="9199"/>
                  </a:cubicBezTo>
                  <a:cubicBezTo>
                    <a:pt x="402" y="9775"/>
                    <a:pt x="477" y="10327"/>
                    <a:pt x="552" y="10903"/>
                  </a:cubicBezTo>
                  <a:cubicBezTo>
                    <a:pt x="1254" y="10828"/>
                    <a:pt x="1981" y="10753"/>
                    <a:pt x="2683" y="10677"/>
                  </a:cubicBezTo>
                  <a:cubicBezTo>
                    <a:pt x="5941" y="10302"/>
                    <a:pt x="9199" y="9951"/>
                    <a:pt x="12482" y="9600"/>
                  </a:cubicBezTo>
                  <a:cubicBezTo>
                    <a:pt x="14487" y="9374"/>
                    <a:pt x="16492" y="9149"/>
                    <a:pt x="18497" y="8923"/>
                  </a:cubicBezTo>
                  <a:cubicBezTo>
                    <a:pt x="18397" y="7870"/>
                    <a:pt x="18272" y="6793"/>
                    <a:pt x="18146" y="5715"/>
                  </a:cubicBezTo>
                  <a:cubicBezTo>
                    <a:pt x="17896" y="3810"/>
                    <a:pt x="17620" y="1905"/>
                    <a:pt x="17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2759516" y="3078539"/>
              <a:ext cx="454823" cy="328183"/>
            </a:xfrm>
            <a:custGeom>
              <a:avLst/>
              <a:gdLst/>
              <a:ahLst/>
              <a:cxnLst/>
              <a:rect l="l" t="t" r="r" b="b"/>
              <a:pathLst>
                <a:path w="15666" h="11304" extrusionOk="0">
                  <a:moveTo>
                    <a:pt x="8748" y="0"/>
                  </a:moveTo>
                  <a:cubicBezTo>
                    <a:pt x="8347" y="727"/>
                    <a:pt x="7344" y="1304"/>
                    <a:pt x="6116" y="1429"/>
                  </a:cubicBezTo>
                  <a:cubicBezTo>
                    <a:pt x="5941" y="1454"/>
                    <a:pt x="5765" y="1454"/>
                    <a:pt x="5590" y="1454"/>
                  </a:cubicBezTo>
                  <a:cubicBezTo>
                    <a:pt x="4988" y="1454"/>
                    <a:pt x="4387" y="1329"/>
                    <a:pt x="3911" y="1103"/>
                  </a:cubicBezTo>
                  <a:cubicBezTo>
                    <a:pt x="3810" y="1053"/>
                    <a:pt x="3710" y="978"/>
                    <a:pt x="3610" y="928"/>
                  </a:cubicBezTo>
                  <a:cubicBezTo>
                    <a:pt x="3560" y="978"/>
                    <a:pt x="3510" y="1028"/>
                    <a:pt x="3460" y="1078"/>
                  </a:cubicBezTo>
                  <a:cubicBezTo>
                    <a:pt x="3109" y="2908"/>
                    <a:pt x="2307" y="5289"/>
                    <a:pt x="753" y="6767"/>
                  </a:cubicBezTo>
                  <a:cubicBezTo>
                    <a:pt x="477" y="7795"/>
                    <a:pt x="252" y="8898"/>
                    <a:pt x="51" y="10101"/>
                  </a:cubicBezTo>
                  <a:cubicBezTo>
                    <a:pt x="126" y="10101"/>
                    <a:pt x="176" y="10176"/>
                    <a:pt x="151" y="10251"/>
                  </a:cubicBezTo>
                  <a:cubicBezTo>
                    <a:pt x="101" y="10602"/>
                    <a:pt x="51" y="10953"/>
                    <a:pt x="1" y="11304"/>
                  </a:cubicBezTo>
                  <a:cubicBezTo>
                    <a:pt x="878" y="11203"/>
                    <a:pt x="1730" y="11128"/>
                    <a:pt x="2582" y="11053"/>
                  </a:cubicBezTo>
                  <a:cubicBezTo>
                    <a:pt x="4963" y="10878"/>
                    <a:pt x="7344" y="10702"/>
                    <a:pt x="9700" y="10527"/>
                  </a:cubicBezTo>
                  <a:cubicBezTo>
                    <a:pt x="11705" y="10376"/>
                    <a:pt x="13685" y="10251"/>
                    <a:pt x="15665" y="10025"/>
                  </a:cubicBezTo>
                  <a:cubicBezTo>
                    <a:pt x="15465" y="9424"/>
                    <a:pt x="15239" y="8797"/>
                    <a:pt x="14988" y="8221"/>
                  </a:cubicBezTo>
                  <a:cubicBezTo>
                    <a:pt x="14963" y="8146"/>
                    <a:pt x="15014" y="8096"/>
                    <a:pt x="15039" y="8071"/>
                  </a:cubicBezTo>
                  <a:cubicBezTo>
                    <a:pt x="14287" y="6216"/>
                    <a:pt x="13435" y="4612"/>
                    <a:pt x="12532" y="3309"/>
                  </a:cubicBezTo>
                  <a:cubicBezTo>
                    <a:pt x="11730" y="3033"/>
                    <a:pt x="11054" y="2657"/>
                    <a:pt x="10602" y="2206"/>
                  </a:cubicBezTo>
                  <a:cubicBezTo>
                    <a:pt x="9926" y="1554"/>
                    <a:pt x="9299" y="777"/>
                    <a:pt x="8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2749354" y="3377602"/>
              <a:ext cx="494801" cy="160085"/>
            </a:xfrm>
            <a:custGeom>
              <a:avLst/>
              <a:gdLst/>
              <a:ahLst/>
              <a:cxnLst/>
              <a:rect l="l" t="t" r="r" b="b"/>
              <a:pathLst>
                <a:path w="17043" h="5514" extrusionOk="0">
                  <a:moveTo>
                    <a:pt x="14802" y="715"/>
                  </a:moveTo>
                  <a:cubicBezTo>
                    <a:pt x="14854" y="715"/>
                    <a:pt x="14908" y="719"/>
                    <a:pt x="14963" y="727"/>
                  </a:cubicBezTo>
                  <a:cubicBezTo>
                    <a:pt x="15965" y="877"/>
                    <a:pt x="13584" y="3785"/>
                    <a:pt x="13584" y="3785"/>
                  </a:cubicBezTo>
                  <a:cubicBezTo>
                    <a:pt x="13584" y="3785"/>
                    <a:pt x="10952" y="1855"/>
                    <a:pt x="11529" y="1353"/>
                  </a:cubicBezTo>
                  <a:cubicBezTo>
                    <a:pt x="11642" y="1255"/>
                    <a:pt x="11780" y="1216"/>
                    <a:pt x="11929" y="1216"/>
                  </a:cubicBezTo>
                  <a:cubicBezTo>
                    <a:pt x="12540" y="1216"/>
                    <a:pt x="13333" y="1880"/>
                    <a:pt x="13333" y="1880"/>
                  </a:cubicBezTo>
                  <a:cubicBezTo>
                    <a:pt x="13333" y="1880"/>
                    <a:pt x="13894" y="715"/>
                    <a:pt x="14802" y="715"/>
                  </a:cubicBezTo>
                  <a:close/>
                  <a:moveTo>
                    <a:pt x="9915" y="1091"/>
                  </a:moveTo>
                  <a:cubicBezTo>
                    <a:pt x="9967" y="1091"/>
                    <a:pt x="10021" y="1095"/>
                    <a:pt x="10075" y="1103"/>
                  </a:cubicBezTo>
                  <a:cubicBezTo>
                    <a:pt x="11078" y="1278"/>
                    <a:pt x="8672" y="4161"/>
                    <a:pt x="8672" y="4161"/>
                  </a:cubicBezTo>
                  <a:cubicBezTo>
                    <a:pt x="8672" y="4161"/>
                    <a:pt x="6065" y="2231"/>
                    <a:pt x="6617" y="1729"/>
                  </a:cubicBezTo>
                  <a:cubicBezTo>
                    <a:pt x="6730" y="1631"/>
                    <a:pt x="6869" y="1592"/>
                    <a:pt x="7019" y="1592"/>
                  </a:cubicBezTo>
                  <a:cubicBezTo>
                    <a:pt x="7636" y="1592"/>
                    <a:pt x="8446" y="2256"/>
                    <a:pt x="8446" y="2256"/>
                  </a:cubicBezTo>
                  <a:cubicBezTo>
                    <a:pt x="8446" y="2256"/>
                    <a:pt x="9006" y="1091"/>
                    <a:pt x="9915" y="1091"/>
                  </a:cubicBezTo>
                  <a:close/>
                  <a:moveTo>
                    <a:pt x="4777" y="1592"/>
                  </a:moveTo>
                  <a:cubicBezTo>
                    <a:pt x="4829" y="1592"/>
                    <a:pt x="4883" y="1596"/>
                    <a:pt x="4937" y="1604"/>
                  </a:cubicBezTo>
                  <a:cubicBezTo>
                    <a:pt x="5940" y="1780"/>
                    <a:pt x="3534" y="4687"/>
                    <a:pt x="3534" y="4687"/>
                  </a:cubicBezTo>
                  <a:cubicBezTo>
                    <a:pt x="3534" y="4687"/>
                    <a:pt x="927" y="2732"/>
                    <a:pt x="1479" y="2231"/>
                  </a:cubicBezTo>
                  <a:cubicBezTo>
                    <a:pt x="1589" y="2139"/>
                    <a:pt x="1725" y="2102"/>
                    <a:pt x="1872" y="2102"/>
                  </a:cubicBezTo>
                  <a:cubicBezTo>
                    <a:pt x="2490" y="2102"/>
                    <a:pt x="3308" y="2757"/>
                    <a:pt x="3308" y="2757"/>
                  </a:cubicBezTo>
                  <a:cubicBezTo>
                    <a:pt x="3308" y="2757"/>
                    <a:pt x="3868" y="1592"/>
                    <a:pt x="4777" y="1592"/>
                  </a:cubicBezTo>
                  <a:close/>
                  <a:moveTo>
                    <a:pt x="16065" y="0"/>
                  </a:moveTo>
                  <a:cubicBezTo>
                    <a:pt x="15088" y="100"/>
                    <a:pt x="14110" y="176"/>
                    <a:pt x="13133" y="251"/>
                  </a:cubicBezTo>
                  <a:cubicBezTo>
                    <a:pt x="10727" y="451"/>
                    <a:pt x="8296" y="627"/>
                    <a:pt x="5890" y="802"/>
                  </a:cubicBezTo>
                  <a:cubicBezTo>
                    <a:pt x="4035" y="952"/>
                    <a:pt x="2181" y="1053"/>
                    <a:pt x="326" y="1278"/>
                  </a:cubicBezTo>
                  <a:cubicBezTo>
                    <a:pt x="226" y="2306"/>
                    <a:pt x="125" y="3333"/>
                    <a:pt x="50" y="4361"/>
                  </a:cubicBezTo>
                  <a:cubicBezTo>
                    <a:pt x="50" y="4486"/>
                    <a:pt x="50" y="4587"/>
                    <a:pt x="50" y="4712"/>
                  </a:cubicBezTo>
                  <a:cubicBezTo>
                    <a:pt x="25" y="4937"/>
                    <a:pt x="25" y="5138"/>
                    <a:pt x="25" y="5364"/>
                  </a:cubicBezTo>
                  <a:cubicBezTo>
                    <a:pt x="25" y="5414"/>
                    <a:pt x="0" y="5464"/>
                    <a:pt x="0" y="5514"/>
                  </a:cubicBezTo>
                  <a:cubicBezTo>
                    <a:pt x="677" y="5464"/>
                    <a:pt x="1353" y="5389"/>
                    <a:pt x="2005" y="5338"/>
                  </a:cubicBezTo>
                  <a:cubicBezTo>
                    <a:pt x="5113" y="5063"/>
                    <a:pt x="8221" y="4787"/>
                    <a:pt x="11328" y="4511"/>
                  </a:cubicBezTo>
                  <a:cubicBezTo>
                    <a:pt x="13233" y="4336"/>
                    <a:pt x="15138" y="4161"/>
                    <a:pt x="17043" y="3985"/>
                  </a:cubicBezTo>
                  <a:cubicBezTo>
                    <a:pt x="16817" y="2632"/>
                    <a:pt x="16491" y="1303"/>
                    <a:pt x="16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2751532" y="3411048"/>
              <a:ext cx="29" cy="1510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51"/>
                  </a:moveTo>
                  <a:cubicBezTo>
                    <a:pt x="0" y="26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6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2749354" y="3369590"/>
              <a:ext cx="499185" cy="176111"/>
            </a:xfrm>
            <a:custGeom>
              <a:avLst/>
              <a:gdLst/>
              <a:ahLst/>
              <a:cxnLst/>
              <a:rect l="l" t="t" r="r" b="b"/>
              <a:pathLst>
                <a:path w="17194" h="6066" extrusionOk="0">
                  <a:moveTo>
                    <a:pt x="151" y="3407"/>
                  </a:moveTo>
                  <a:cubicBezTo>
                    <a:pt x="150" y="3408"/>
                    <a:pt x="150" y="3409"/>
                    <a:pt x="150" y="3410"/>
                  </a:cubicBezTo>
                  <a:lnTo>
                    <a:pt x="150" y="3410"/>
                  </a:lnTo>
                  <a:cubicBezTo>
                    <a:pt x="150" y="3410"/>
                    <a:pt x="150" y="3409"/>
                    <a:pt x="150" y="3409"/>
                  </a:cubicBezTo>
                  <a:cubicBezTo>
                    <a:pt x="150" y="3408"/>
                    <a:pt x="151" y="3407"/>
                    <a:pt x="151" y="3407"/>
                  </a:cubicBezTo>
                  <a:close/>
                  <a:moveTo>
                    <a:pt x="150" y="3410"/>
                  </a:moveTo>
                  <a:cubicBezTo>
                    <a:pt x="100" y="3811"/>
                    <a:pt x="75" y="4236"/>
                    <a:pt x="50" y="4637"/>
                  </a:cubicBezTo>
                  <a:cubicBezTo>
                    <a:pt x="80" y="4228"/>
                    <a:pt x="114" y="3819"/>
                    <a:pt x="150" y="3410"/>
                  </a:cubicBezTo>
                  <a:close/>
                  <a:moveTo>
                    <a:pt x="25" y="5640"/>
                  </a:moveTo>
                  <a:cubicBezTo>
                    <a:pt x="21" y="5662"/>
                    <a:pt x="17" y="5686"/>
                    <a:pt x="14" y="5710"/>
                  </a:cubicBezTo>
                  <a:lnTo>
                    <a:pt x="14" y="5710"/>
                  </a:lnTo>
                  <a:cubicBezTo>
                    <a:pt x="20" y="5686"/>
                    <a:pt x="25" y="5663"/>
                    <a:pt x="25" y="5640"/>
                  </a:cubicBezTo>
                  <a:close/>
                  <a:moveTo>
                    <a:pt x="16015" y="0"/>
                  </a:moveTo>
                  <a:cubicBezTo>
                    <a:pt x="14035" y="226"/>
                    <a:pt x="12055" y="351"/>
                    <a:pt x="10050" y="502"/>
                  </a:cubicBezTo>
                  <a:cubicBezTo>
                    <a:pt x="7694" y="677"/>
                    <a:pt x="5313" y="853"/>
                    <a:pt x="2932" y="1028"/>
                  </a:cubicBezTo>
                  <a:cubicBezTo>
                    <a:pt x="2080" y="1103"/>
                    <a:pt x="1228" y="1178"/>
                    <a:pt x="351" y="1279"/>
                  </a:cubicBezTo>
                  <a:cubicBezTo>
                    <a:pt x="276" y="1980"/>
                    <a:pt x="201" y="2681"/>
                    <a:pt x="151" y="3407"/>
                  </a:cubicBezTo>
                  <a:lnTo>
                    <a:pt x="151" y="3407"/>
                  </a:lnTo>
                  <a:cubicBezTo>
                    <a:pt x="205" y="2789"/>
                    <a:pt x="266" y="2172"/>
                    <a:pt x="326" y="1554"/>
                  </a:cubicBezTo>
                  <a:cubicBezTo>
                    <a:pt x="2181" y="1329"/>
                    <a:pt x="4035" y="1228"/>
                    <a:pt x="5890" y="1078"/>
                  </a:cubicBezTo>
                  <a:cubicBezTo>
                    <a:pt x="8296" y="903"/>
                    <a:pt x="10727" y="727"/>
                    <a:pt x="13133" y="527"/>
                  </a:cubicBezTo>
                  <a:cubicBezTo>
                    <a:pt x="14110" y="452"/>
                    <a:pt x="15088" y="376"/>
                    <a:pt x="16065" y="276"/>
                  </a:cubicBezTo>
                  <a:cubicBezTo>
                    <a:pt x="16491" y="1579"/>
                    <a:pt x="16817" y="2908"/>
                    <a:pt x="17043" y="4261"/>
                  </a:cubicBezTo>
                  <a:cubicBezTo>
                    <a:pt x="15138" y="4437"/>
                    <a:pt x="13233" y="4612"/>
                    <a:pt x="11328" y="4787"/>
                  </a:cubicBezTo>
                  <a:cubicBezTo>
                    <a:pt x="8221" y="5063"/>
                    <a:pt x="5113" y="5339"/>
                    <a:pt x="2005" y="5614"/>
                  </a:cubicBezTo>
                  <a:cubicBezTo>
                    <a:pt x="1355" y="5664"/>
                    <a:pt x="681" y="5739"/>
                    <a:pt x="6" y="5789"/>
                  </a:cubicBezTo>
                  <a:lnTo>
                    <a:pt x="6" y="5789"/>
                  </a:lnTo>
                  <a:cubicBezTo>
                    <a:pt x="8" y="5762"/>
                    <a:pt x="11" y="5736"/>
                    <a:pt x="14" y="5710"/>
                  </a:cubicBezTo>
                  <a:lnTo>
                    <a:pt x="14" y="5710"/>
                  </a:lnTo>
                  <a:cubicBezTo>
                    <a:pt x="7" y="5736"/>
                    <a:pt x="0" y="5763"/>
                    <a:pt x="0" y="5790"/>
                  </a:cubicBezTo>
                  <a:cubicBezTo>
                    <a:pt x="2" y="5790"/>
                    <a:pt x="4" y="5790"/>
                    <a:pt x="6" y="5789"/>
                  </a:cubicBezTo>
                  <a:lnTo>
                    <a:pt x="6" y="5789"/>
                  </a:lnTo>
                  <a:cubicBezTo>
                    <a:pt x="0" y="5877"/>
                    <a:pt x="0" y="5972"/>
                    <a:pt x="0" y="6066"/>
                  </a:cubicBezTo>
                  <a:cubicBezTo>
                    <a:pt x="1930" y="5890"/>
                    <a:pt x="3835" y="5715"/>
                    <a:pt x="5764" y="5539"/>
                  </a:cubicBezTo>
                  <a:cubicBezTo>
                    <a:pt x="8847" y="5264"/>
                    <a:pt x="11955" y="4988"/>
                    <a:pt x="15063" y="4712"/>
                  </a:cubicBezTo>
                  <a:cubicBezTo>
                    <a:pt x="15765" y="4662"/>
                    <a:pt x="16491" y="4587"/>
                    <a:pt x="17193" y="4512"/>
                  </a:cubicBezTo>
                  <a:cubicBezTo>
                    <a:pt x="16892" y="2983"/>
                    <a:pt x="16491" y="1479"/>
                    <a:pt x="1601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2750806" y="3514375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2776267" y="3423822"/>
              <a:ext cx="145540" cy="89856"/>
            </a:xfrm>
            <a:custGeom>
              <a:avLst/>
              <a:gdLst/>
              <a:ahLst/>
              <a:cxnLst/>
              <a:rect l="l" t="t" r="r" b="b"/>
              <a:pathLst>
                <a:path w="5013" h="3095" extrusionOk="0">
                  <a:moveTo>
                    <a:pt x="3850" y="0"/>
                  </a:moveTo>
                  <a:cubicBezTo>
                    <a:pt x="2941" y="0"/>
                    <a:pt x="2381" y="1165"/>
                    <a:pt x="2381" y="1165"/>
                  </a:cubicBezTo>
                  <a:cubicBezTo>
                    <a:pt x="2381" y="1165"/>
                    <a:pt x="1563" y="510"/>
                    <a:pt x="945" y="510"/>
                  </a:cubicBezTo>
                  <a:cubicBezTo>
                    <a:pt x="798" y="510"/>
                    <a:pt x="662" y="547"/>
                    <a:pt x="552" y="639"/>
                  </a:cubicBezTo>
                  <a:cubicBezTo>
                    <a:pt x="0" y="1140"/>
                    <a:pt x="2607" y="3095"/>
                    <a:pt x="2607" y="3095"/>
                  </a:cubicBezTo>
                  <a:cubicBezTo>
                    <a:pt x="2607" y="3095"/>
                    <a:pt x="5013" y="188"/>
                    <a:pt x="4010" y="12"/>
                  </a:cubicBezTo>
                  <a:cubicBezTo>
                    <a:pt x="3956" y="4"/>
                    <a:pt x="3902" y="0"/>
                    <a:pt x="3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2925436" y="3409248"/>
              <a:ext cx="145540" cy="89159"/>
            </a:xfrm>
            <a:custGeom>
              <a:avLst/>
              <a:gdLst/>
              <a:ahLst/>
              <a:cxnLst/>
              <a:rect l="l" t="t" r="r" b="b"/>
              <a:pathLst>
                <a:path w="5013" h="3071" extrusionOk="0">
                  <a:moveTo>
                    <a:pt x="3850" y="1"/>
                  </a:moveTo>
                  <a:cubicBezTo>
                    <a:pt x="2941" y="1"/>
                    <a:pt x="2381" y="1166"/>
                    <a:pt x="2381" y="1166"/>
                  </a:cubicBezTo>
                  <a:cubicBezTo>
                    <a:pt x="2381" y="1166"/>
                    <a:pt x="1571" y="502"/>
                    <a:pt x="954" y="502"/>
                  </a:cubicBezTo>
                  <a:cubicBezTo>
                    <a:pt x="804" y="502"/>
                    <a:pt x="665" y="541"/>
                    <a:pt x="552" y="639"/>
                  </a:cubicBezTo>
                  <a:cubicBezTo>
                    <a:pt x="0" y="1141"/>
                    <a:pt x="2607" y="3071"/>
                    <a:pt x="2607" y="3071"/>
                  </a:cubicBezTo>
                  <a:cubicBezTo>
                    <a:pt x="2607" y="3071"/>
                    <a:pt x="5013" y="188"/>
                    <a:pt x="4010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3067318" y="3398332"/>
              <a:ext cx="145569" cy="89159"/>
            </a:xfrm>
            <a:custGeom>
              <a:avLst/>
              <a:gdLst/>
              <a:ahLst/>
              <a:cxnLst/>
              <a:rect l="l" t="t" r="r" b="b"/>
              <a:pathLst>
                <a:path w="5014" h="3071" extrusionOk="0">
                  <a:moveTo>
                    <a:pt x="3850" y="1"/>
                  </a:moveTo>
                  <a:cubicBezTo>
                    <a:pt x="2942" y="1"/>
                    <a:pt x="2381" y="1166"/>
                    <a:pt x="2381" y="1166"/>
                  </a:cubicBezTo>
                  <a:cubicBezTo>
                    <a:pt x="2381" y="1166"/>
                    <a:pt x="1588" y="502"/>
                    <a:pt x="977" y="502"/>
                  </a:cubicBezTo>
                  <a:cubicBezTo>
                    <a:pt x="828" y="502"/>
                    <a:pt x="690" y="541"/>
                    <a:pt x="577" y="639"/>
                  </a:cubicBezTo>
                  <a:cubicBezTo>
                    <a:pt x="0" y="1141"/>
                    <a:pt x="2632" y="3071"/>
                    <a:pt x="2632" y="3071"/>
                  </a:cubicBezTo>
                  <a:cubicBezTo>
                    <a:pt x="2632" y="3071"/>
                    <a:pt x="5013" y="163"/>
                    <a:pt x="4011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3193929" y="3312105"/>
              <a:ext cx="98972" cy="448988"/>
            </a:xfrm>
            <a:custGeom>
              <a:avLst/>
              <a:gdLst/>
              <a:ahLst/>
              <a:cxnLst/>
              <a:rect l="l" t="t" r="r" b="b"/>
              <a:pathLst>
                <a:path w="3409" h="15465" extrusionOk="0">
                  <a:moveTo>
                    <a:pt x="156" y="0"/>
                  </a:moveTo>
                  <a:cubicBezTo>
                    <a:pt x="129" y="0"/>
                    <a:pt x="101" y="9"/>
                    <a:pt x="76" y="26"/>
                  </a:cubicBezTo>
                  <a:cubicBezTo>
                    <a:pt x="51" y="51"/>
                    <a:pt x="0" y="101"/>
                    <a:pt x="25" y="176"/>
                  </a:cubicBezTo>
                  <a:cubicBezTo>
                    <a:pt x="276" y="752"/>
                    <a:pt x="502" y="1379"/>
                    <a:pt x="702" y="1980"/>
                  </a:cubicBezTo>
                  <a:cubicBezTo>
                    <a:pt x="1178" y="3459"/>
                    <a:pt x="1579" y="4963"/>
                    <a:pt x="1880" y="6492"/>
                  </a:cubicBezTo>
                  <a:cubicBezTo>
                    <a:pt x="2281" y="8396"/>
                    <a:pt x="2557" y="10301"/>
                    <a:pt x="2807" y="12206"/>
                  </a:cubicBezTo>
                  <a:cubicBezTo>
                    <a:pt x="2933" y="13284"/>
                    <a:pt x="3058" y="14361"/>
                    <a:pt x="3158" y="15414"/>
                  </a:cubicBezTo>
                  <a:cubicBezTo>
                    <a:pt x="3208" y="15414"/>
                    <a:pt x="3259" y="15414"/>
                    <a:pt x="3309" y="15389"/>
                  </a:cubicBezTo>
                  <a:cubicBezTo>
                    <a:pt x="3359" y="15389"/>
                    <a:pt x="3384" y="15414"/>
                    <a:pt x="3409" y="15464"/>
                  </a:cubicBezTo>
                  <a:cubicBezTo>
                    <a:pt x="3234" y="13409"/>
                    <a:pt x="2983" y="11354"/>
                    <a:pt x="2657" y="9349"/>
                  </a:cubicBezTo>
                  <a:cubicBezTo>
                    <a:pt x="2331" y="7269"/>
                    <a:pt x="1930" y="5214"/>
                    <a:pt x="1354" y="3208"/>
                  </a:cubicBezTo>
                  <a:cubicBezTo>
                    <a:pt x="1354" y="3183"/>
                    <a:pt x="1329" y="3158"/>
                    <a:pt x="1329" y="3133"/>
                  </a:cubicBezTo>
                  <a:cubicBezTo>
                    <a:pt x="1329" y="3083"/>
                    <a:pt x="1304" y="3033"/>
                    <a:pt x="1304" y="2983"/>
                  </a:cubicBezTo>
                  <a:cubicBezTo>
                    <a:pt x="1003" y="2005"/>
                    <a:pt x="677" y="1053"/>
                    <a:pt x="301" y="101"/>
                  </a:cubicBezTo>
                  <a:cubicBezTo>
                    <a:pt x="268" y="34"/>
                    <a:pt x="212" y="0"/>
                    <a:pt x="15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2751532" y="3767596"/>
              <a:ext cx="13123" cy="52433"/>
            </a:xfrm>
            <a:custGeom>
              <a:avLst/>
              <a:gdLst/>
              <a:ahLst/>
              <a:cxnLst/>
              <a:rect l="l" t="t" r="r" b="b"/>
              <a:pathLst>
                <a:path w="452" h="1806" extrusionOk="0">
                  <a:moveTo>
                    <a:pt x="251" y="1"/>
                  </a:moveTo>
                  <a:cubicBezTo>
                    <a:pt x="201" y="51"/>
                    <a:pt x="151" y="76"/>
                    <a:pt x="100" y="101"/>
                  </a:cubicBezTo>
                  <a:cubicBezTo>
                    <a:pt x="75" y="126"/>
                    <a:pt x="25" y="151"/>
                    <a:pt x="0" y="176"/>
                  </a:cubicBezTo>
                  <a:cubicBezTo>
                    <a:pt x="50" y="703"/>
                    <a:pt x="126" y="1254"/>
                    <a:pt x="201" y="1805"/>
                  </a:cubicBezTo>
                  <a:cubicBezTo>
                    <a:pt x="226" y="1755"/>
                    <a:pt x="276" y="1730"/>
                    <a:pt x="326" y="1730"/>
                  </a:cubicBezTo>
                  <a:cubicBezTo>
                    <a:pt x="351" y="1730"/>
                    <a:pt x="401" y="1705"/>
                    <a:pt x="451" y="1705"/>
                  </a:cubicBezTo>
                  <a:cubicBezTo>
                    <a:pt x="376" y="1129"/>
                    <a:pt x="301" y="577"/>
                    <a:pt x="2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2739164" y="3371506"/>
              <a:ext cx="25491" cy="299354"/>
            </a:xfrm>
            <a:custGeom>
              <a:avLst/>
              <a:gdLst/>
              <a:ahLst/>
              <a:cxnLst/>
              <a:rect l="l" t="t" r="r" b="b"/>
              <a:pathLst>
                <a:path w="878" h="10311" extrusionOk="0">
                  <a:moveTo>
                    <a:pt x="700" y="0"/>
                  </a:moveTo>
                  <a:cubicBezTo>
                    <a:pt x="653" y="0"/>
                    <a:pt x="620" y="28"/>
                    <a:pt x="602" y="85"/>
                  </a:cubicBezTo>
                  <a:cubicBezTo>
                    <a:pt x="526" y="511"/>
                    <a:pt x="476" y="937"/>
                    <a:pt x="426" y="1363"/>
                  </a:cubicBezTo>
                  <a:cubicBezTo>
                    <a:pt x="426" y="1388"/>
                    <a:pt x="426" y="1388"/>
                    <a:pt x="426" y="1413"/>
                  </a:cubicBezTo>
                  <a:cubicBezTo>
                    <a:pt x="376" y="1639"/>
                    <a:pt x="351" y="1864"/>
                    <a:pt x="326" y="2115"/>
                  </a:cubicBezTo>
                  <a:cubicBezTo>
                    <a:pt x="326" y="2215"/>
                    <a:pt x="326" y="2315"/>
                    <a:pt x="301" y="2416"/>
                  </a:cubicBezTo>
                  <a:cubicBezTo>
                    <a:pt x="50" y="5047"/>
                    <a:pt x="0" y="7679"/>
                    <a:pt x="151" y="10310"/>
                  </a:cubicBezTo>
                  <a:cubicBezTo>
                    <a:pt x="226" y="10285"/>
                    <a:pt x="326" y="10235"/>
                    <a:pt x="401" y="10210"/>
                  </a:cubicBezTo>
                  <a:cubicBezTo>
                    <a:pt x="326" y="8807"/>
                    <a:pt x="326" y="7403"/>
                    <a:pt x="351" y="6000"/>
                  </a:cubicBezTo>
                  <a:cubicBezTo>
                    <a:pt x="351" y="5849"/>
                    <a:pt x="351" y="5699"/>
                    <a:pt x="376" y="5574"/>
                  </a:cubicBezTo>
                  <a:cubicBezTo>
                    <a:pt x="376" y="5348"/>
                    <a:pt x="376" y="5147"/>
                    <a:pt x="401" y="4922"/>
                  </a:cubicBezTo>
                  <a:cubicBezTo>
                    <a:pt x="401" y="4797"/>
                    <a:pt x="401" y="4696"/>
                    <a:pt x="401" y="4571"/>
                  </a:cubicBezTo>
                  <a:cubicBezTo>
                    <a:pt x="426" y="4170"/>
                    <a:pt x="451" y="3744"/>
                    <a:pt x="501" y="3343"/>
                  </a:cubicBezTo>
                  <a:cubicBezTo>
                    <a:pt x="552" y="2616"/>
                    <a:pt x="627" y="1914"/>
                    <a:pt x="702" y="1213"/>
                  </a:cubicBezTo>
                  <a:cubicBezTo>
                    <a:pt x="752" y="862"/>
                    <a:pt x="802" y="511"/>
                    <a:pt x="852" y="160"/>
                  </a:cubicBezTo>
                  <a:cubicBezTo>
                    <a:pt x="877" y="85"/>
                    <a:pt x="827" y="10"/>
                    <a:pt x="752" y="10"/>
                  </a:cubicBezTo>
                  <a:cubicBezTo>
                    <a:pt x="733" y="3"/>
                    <a:pt x="716" y="0"/>
                    <a:pt x="70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2765351" y="3824355"/>
              <a:ext cx="19684" cy="111369"/>
            </a:xfrm>
            <a:custGeom>
              <a:avLst/>
              <a:gdLst/>
              <a:ahLst/>
              <a:cxnLst/>
              <a:rect l="l" t="t" r="r" b="b"/>
              <a:pathLst>
                <a:path w="678" h="3836" extrusionOk="0">
                  <a:moveTo>
                    <a:pt x="251" y="1"/>
                  </a:moveTo>
                  <a:lnTo>
                    <a:pt x="0" y="26"/>
                  </a:lnTo>
                  <a:cubicBezTo>
                    <a:pt x="126" y="1304"/>
                    <a:pt x="276" y="2557"/>
                    <a:pt x="401" y="3835"/>
                  </a:cubicBezTo>
                  <a:cubicBezTo>
                    <a:pt x="502" y="3835"/>
                    <a:pt x="577" y="3810"/>
                    <a:pt x="677" y="3810"/>
                  </a:cubicBezTo>
                  <a:cubicBezTo>
                    <a:pt x="652" y="3660"/>
                    <a:pt x="627" y="3535"/>
                    <a:pt x="627" y="3384"/>
                  </a:cubicBezTo>
                  <a:cubicBezTo>
                    <a:pt x="502" y="2256"/>
                    <a:pt x="376" y="1128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3215036" y="3774157"/>
              <a:ext cx="18929" cy="64046"/>
            </a:xfrm>
            <a:custGeom>
              <a:avLst/>
              <a:gdLst/>
              <a:ahLst/>
              <a:cxnLst/>
              <a:rect l="l" t="t" r="r" b="b"/>
              <a:pathLst>
                <a:path w="652" h="2206" extrusionOk="0">
                  <a:moveTo>
                    <a:pt x="326" y="0"/>
                  </a:moveTo>
                  <a:cubicBezTo>
                    <a:pt x="226" y="25"/>
                    <a:pt x="100" y="25"/>
                    <a:pt x="0" y="50"/>
                  </a:cubicBezTo>
                  <a:cubicBezTo>
                    <a:pt x="25" y="176"/>
                    <a:pt x="25" y="326"/>
                    <a:pt x="50" y="477"/>
                  </a:cubicBezTo>
                  <a:cubicBezTo>
                    <a:pt x="126" y="1053"/>
                    <a:pt x="176" y="1629"/>
                    <a:pt x="251" y="2206"/>
                  </a:cubicBezTo>
                  <a:cubicBezTo>
                    <a:pt x="376" y="2106"/>
                    <a:pt x="527" y="2005"/>
                    <a:pt x="652" y="1880"/>
                  </a:cubicBezTo>
                  <a:cubicBezTo>
                    <a:pt x="577" y="1253"/>
                    <a:pt x="527" y="627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2925436" y="3806180"/>
              <a:ext cx="24765" cy="112065"/>
            </a:xfrm>
            <a:custGeom>
              <a:avLst/>
              <a:gdLst/>
              <a:ahLst/>
              <a:cxnLst/>
              <a:rect l="l" t="t" r="r" b="b"/>
              <a:pathLst>
                <a:path w="853" h="3860" extrusionOk="0">
                  <a:moveTo>
                    <a:pt x="426" y="0"/>
                  </a:moveTo>
                  <a:lnTo>
                    <a:pt x="0" y="50"/>
                  </a:lnTo>
                  <a:cubicBezTo>
                    <a:pt x="0" y="176"/>
                    <a:pt x="25" y="326"/>
                    <a:pt x="50" y="476"/>
                  </a:cubicBezTo>
                  <a:lnTo>
                    <a:pt x="401" y="3860"/>
                  </a:lnTo>
                  <a:cubicBezTo>
                    <a:pt x="552" y="3835"/>
                    <a:pt x="702" y="3835"/>
                    <a:pt x="852" y="3810"/>
                  </a:cubicBezTo>
                  <a:cubicBezTo>
                    <a:pt x="852" y="3659"/>
                    <a:pt x="827" y="3509"/>
                    <a:pt x="802" y="3384"/>
                  </a:cubicBezTo>
                  <a:cubicBezTo>
                    <a:pt x="677" y="2256"/>
                    <a:pt x="552" y="1128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2966895" y="3801071"/>
              <a:ext cx="24765" cy="112820"/>
            </a:xfrm>
            <a:custGeom>
              <a:avLst/>
              <a:gdLst/>
              <a:ahLst/>
              <a:cxnLst/>
              <a:rect l="l" t="t" r="r" b="b"/>
              <a:pathLst>
                <a:path w="853" h="3886" extrusionOk="0">
                  <a:moveTo>
                    <a:pt x="427" y="1"/>
                  </a:moveTo>
                  <a:lnTo>
                    <a:pt x="1" y="51"/>
                  </a:lnTo>
                  <a:cubicBezTo>
                    <a:pt x="1" y="201"/>
                    <a:pt x="26" y="352"/>
                    <a:pt x="26" y="477"/>
                  </a:cubicBezTo>
                  <a:lnTo>
                    <a:pt x="402" y="3885"/>
                  </a:lnTo>
                  <a:cubicBezTo>
                    <a:pt x="552" y="3860"/>
                    <a:pt x="703" y="3835"/>
                    <a:pt x="853" y="3835"/>
                  </a:cubicBezTo>
                  <a:cubicBezTo>
                    <a:pt x="853" y="3685"/>
                    <a:pt x="828" y="3534"/>
                    <a:pt x="803" y="3384"/>
                  </a:cubicBezTo>
                  <a:cubicBezTo>
                    <a:pt x="678" y="2256"/>
                    <a:pt x="552" y="1128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2801003" y="38192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2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0" y="201"/>
                    <a:pt x="26" y="351"/>
                    <a:pt x="51" y="501"/>
                  </a:cubicBezTo>
                  <a:cubicBezTo>
                    <a:pt x="176" y="1629"/>
                    <a:pt x="301" y="2757"/>
                    <a:pt x="427" y="3885"/>
                  </a:cubicBezTo>
                  <a:lnTo>
                    <a:pt x="853" y="3835"/>
                  </a:lnTo>
                  <a:cubicBezTo>
                    <a:pt x="853" y="3684"/>
                    <a:pt x="828" y="3534"/>
                    <a:pt x="828" y="3409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2842491" y="3814890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1" y="1"/>
                  </a:moveTo>
                  <a:cubicBezTo>
                    <a:pt x="301" y="26"/>
                    <a:pt x="150" y="51"/>
                    <a:pt x="0" y="51"/>
                  </a:cubicBezTo>
                  <a:cubicBezTo>
                    <a:pt x="0" y="201"/>
                    <a:pt x="25" y="352"/>
                    <a:pt x="50" y="477"/>
                  </a:cubicBezTo>
                  <a:lnTo>
                    <a:pt x="426" y="3861"/>
                  </a:lnTo>
                  <a:cubicBezTo>
                    <a:pt x="577" y="3861"/>
                    <a:pt x="702" y="3835"/>
                    <a:pt x="852" y="3810"/>
                  </a:cubicBezTo>
                  <a:cubicBezTo>
                    <a:pt x="852" y="3685"/>
                    <a:pt x="827" y="3535"/>
                    <a:pt x="802" y="3384"/>
                  </a:cubicBezTo>
                  <a:lnTo>
                    <a:pt x="4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2883949" y="3810535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27" y="0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1" y="201"/>
                    <a:pt x="26" y="326"/>
                    <a:pt x="51" y="477"/>
                  </a:cubicBezTo>
                  <a:lnTo>
                    <a:pt x="402" y="3860"/>
                  </a:lnTo>
                  <a:cubicBezTo>
                    <a:pt x="552" y="3835"/>
                    <a:pt x="702" y="3835"/>
                    <a:pt x="853" y="3810"/>
                  </a:cubicBezTo>
                  <a:cubicBezTo>
                    <a:pt x="853" y="3660"/>
                    <a:pt x="828" y="3534"/>
                    <a:pt x="803" y="3384"/>
                  </a:cubicBezTo>
                  <a:cubicBezTo>
                    <a:pt x="677" y="2256"/>
                    <a:pt x="552" y="1128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2904330" y="380835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2" y="0"/>
                  </a:moveTo>
                  <a:lnTo>
                    <a:pt x="0" y="50"/>
                  </a:lnTo>
                  <a:cubicBezTo>
                    <a:pt x="25" y="176"/>
                    <a:pt x="25" y="326"/>
                    <a:pt x="51" y="47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8" y="3810"/>
                  </a:cubicBezTo>
                  <a:cubicBezTo>
                    <a:pt x="853" y="3659"/>
                    <a:pt x="853" y="3534"/>
                    <a:pt x="827" y="3384"/>
                  </a:cubicBezTo>
                  <a:cubicBezTo>
                    <a:pt x="702" y="2256"/>
                    <a:pt x="577" y="1128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2945788" y="3803974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26"/>
                  </a:lnTo>
                  <a:cubicBezTo>
                    <a:pt x="26" y="176"/>
                    <a:pt x="26" y="327"/>
                    <a:pt x="51" y="477"/>
                  </a:cubicBezTo>
                  <a:lnTo>
                    <a:pt x="427" y="3861"/>
                  </a:lnTo>
                  <a:cubicBezTo>
                    <a:pt x="577" y="3835"/>
                    <a:pt x="728" y="3810"/>
                    <a:pt x="878" y="3810"/>
                  </a:cubicBezTo>
                  <a:cubicBezTo>
                    <a:pt x="853" y="3660"/>
                    <a:pt x="828" y="3510"/>
                    <a:pt x="828" y="3384"/>
                  </a:cubicBezTo>
                  <a:cubicBezTo>
                    <a:pt x="703" y="2257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3090602" y="37879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1"/>
                  </a:moveTo>
                  <a:cubicBezTo>
                    <a:pt x="301" y="1"/>
                    <a:pt x="151" y="26"/>
                    <a:pt x="0" y="26"/>
                  </a:cubicBezTo>
                  <a:cubicBezTo>
                    <a:pt x="26" y="201"/>
                    <a:pt x="51" y="351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7" y="3810"/>
                    <a:pt x="878" y="3810"/>
                  </a:cubicBezTo>
                  <a:cubicBezTo>
                    <a:pt x="853" y="3685"/>
                    <a:pt x="853" y="3559"/>
                    <a:pt x="828" y="3409"/>
                  </a:cubicBezTo>
                  <a:cubicBezTo>
                    <a:pt x="702" y="2281"/>
                    <a:pt x="577" y="11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3070221" y="3790154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8" y="3835"/>
                    <a:pt x="853" y="3810"/>
                  </a:cubicBezTo>
                  <a:cubicBezTo>
                    <a:pt x="853" y="3685"/>
                    <a:pt x="828" y="3560"/>
                    <a:pt x="828" y="3434"/>
                  </a:cubicBezTo>
                  <a:cubicBezTo>
                    <a:pt x="702" y="2281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3111709" y="37850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1" y="0"/>
                  </a:moveTo>
                  <a:lnTo>
                    <a:pt x="0" y="50"/>
                  </a:lnTo>
                  <a:cubicBezTo>
                    <a:pt x="0" y="226"/>
                    <a:pt x="25" y="376"/>
                    <a:pt x="50" y="527"/>
                  </a:cubicBezTo>
                  <a:cubicBezTo>
                    <a:pt x="176" y="1654"/>
                    <a:pt x="301" y="2757"/>
                    <a:pt x="426" y="3885"/>
                  </a:cubicBezTo>
                  <a:cubicBezTo>
                    <a:pt x="577" y="3860"/>
                    <a:pt x="702" y="3835"/>
                    <a:pt x="852" y="3835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306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3132090" y="3782896"/>
              <a:ext cx="24039" cy="109162"/>
            </a:xfrm>
            <a:custGeom>
              <a:avLst/>
              <a:gdLst/>
              <a:ahLst/>
              <a:cxnLst/>
              <a:rect l="l" t="t" r="r" b="b"/>
              <a:pathLst>
                <a:path w="828" h="3760" extrusionOk="0">
                  <a:moveTo>
                    <a:pt x="451" y="0"/>
                  </a:moveTo>
                  <a:cubicBezTo>
                    <a:pt x="301" y="25"/>
                    <a:pt x="150" y="50"/>
                    <a:pt x="0" y="50"/>
                  </a:cubicBezTo>
                  <a:cubicBezTo>
                    <a:pt x="25" y="201"/>
                    <a:pt x="50" y="376"/>
                    <a:pt x="50" y="526"/>
                  </a:cubicBezTo>
                  <a:cubicBezTo>
                    <a:pt x="176" y="1604"/>
                    <a:pt x="301" y="2682"/>
                    <a:pt x="426" y="3759"/>
                  </a:cubicBezTo>
                  <a:cubicBezTo>
                    <a:pt x="551" y="3659"/>
                    <a:pt x="702" y="3559"/>
                    <a:pt x="827" y="3484"/>
                  </a:cubicBezTo>
                  <a:cubicBezTo>
                    <a:pt x="827" y="3459"/>
                    <a:pt x="827" y="3409"/>
                    <a:pt x="827" y="3384"/>
                  </a:cubicBezTo>
                  <a:cubicBezTo>
                    <a:pt x="702" y="2256"/>
                    <a:pt x="577" y="1128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2987276" y="3798893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26"/>
                    <a:pt x="151" y="51"/>
                    <a:pt x="1" y="51"/>
                  </a:cubicBezTo>
                  <a:cubicBezTo>
                    <a:pt x="26" y="201"/>
                    <a:pt x="26" y="351"/>
                    <a:pt x="51" y="477"/>
                  </a:cubicBezTo>
                  <a:lnTo>
                    <a:pt x="427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53" y="3685"/>
                    <a:pt x="828" y="3559"/>
                    <a:pt x="828" y="3434"/>
                  </a:cubicBezTo>
                  <a:cubicBezTo>
                    <a:pt x="702" y="2281"/>
                    <a:pt x="577" y="1153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3049115" y="3792332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51" y="352"/>
                    <a:pt x="51" y="527"/>
                  </a:cubicBezTo>
                  <a:lnTo>
                    <a:pt x="427" y="3861"/>
                  </a:lnTo>
                  <a:cubicBezTo>
                    <a:pt x="577" y="3835"/>
                    <a:pt x="728" y="3835"/>
                    <a:pt x="878" y="3810"/>
                  </a:cubicBezTo>
                  <a:cubicBezTo>
                    <a:pt x="853" y="3685"/>
                    <a:pt x="853" y="3560"/>
                    <a:pt x="828" y="3434"/>
                  </a:cubicBezTo>
                  <a:cubicBezTo>
                    <a:pt x="703" y="2282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3007656" y="3796716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lnTo>
                    <a:pt x="0" y="50"/>
                  </a:lnTo>
                  <a:cubicBezTo>
                    <a:pt x="25" y="201"/>
                    <a:pt x="50" y="376"/>
                    <a:pt x="76" y="527"/>
                  </a:cubicBezTo>
                  <a:lnTo>
                    <a:pt x="426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78" y="3684"/>
                    <a:pt x="852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3028763" y="379453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cubicBezTo>
                    <a:pt x="301" y="25"/>
                    <a:pt x="151" y="25"/>
                    <a:pt x="0" y="50"/>
                  </a:cubicBezTo>
                  <a:cubicBezTo>
                    <a:pt x="25" y="201"/>
                    <a:pt x="25" y="351"/>
                    <a:pt x="50" y="52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7" y="3810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2862842" y="3812713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cubicBezTo>
                    <a:pt x="302" y="26"/>
                    <a:pt x="151" y="26"/>
                    <a:pt x="1" y="51"/>
                  </a:cubicBezTo>
                  <a:cubicBezTo>
                    <a:pt x="26" y="201"/>
                    <a:pt x="51" y="326"/>
                    <a:pt x="51" y="477"/>
                  </a:cubicBezTo>
                  <a:cubicBezTo>
                    <a:pt x="176" y="1605"/>
                    <a:pt x="302" y="2732"/>
                    <a:pt x="427" y="3860"/>
                  </a:cubicBezTo>
                  <a:cubicBezTo>
                    <a:pt x="577" y="3860"/>
                    <a:pt x="728" y="3835"/>
                    <a:pt x="878" y="3810"/>
                  </a:cubicBezTo>
                  <a:cubicBezTo>
                    <a:pt x="853" y="3685"/>
                    <a:pt x="853" y="3534"/>
                    <a:pt x="828" y="3384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2779896" y="38221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0"/>
                    <a:pt x="151" y="26"/>
                    <a:pt x="1" y="51"/>
                  </a:cubicBezTo>
                  <a:cubicBezTo>
                    <a:pt x="26" y="176"/>
                    <a:pt x="51" y="326"/>
                    <a:pt x="51" y="477"/>
                  </a:cubicBezTo>
                  <a:cubicBezTo>
                    <a:pt x="176" y="1604"/>
                    <a:pt x="301" y="2732"/>
                    <a:pt x="427" y="3860"/>
                  </a:cubicBezTo>
                  <a:lnTo>
                    <a:pt x="878" y="3810"/>
                  </a:lnTo>
                  <a:cubicBezTo>
                    <a:pt x="853" y="3660"/>
                    <a:pt x="853" y="3509"/>
                    <a:pt x="828" y="3384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3173548" y="3778512"/>
              <a:ext cx="21861" cy="87359"/>
            </a:xfrm>
            <a:custGeom>
              <a:avLst/>
              <a:gdLst/>
              <a:ahLst/>
              <a:cxnLst/>
              <a:rect l="l" t="t" r="r" b="b"/>
              <a:pathLst>
                <a:path w="753" h="3009" extrusionOk="0">
                  <a:moveTo>
                    <a:pt x="452" y="1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26" y="201"/>
                    <a:pt x="26" y="327"/>
                    <a:pt x="51" y="477"/>
                  </a:cubicBezTo>
                  <a:cubicBezTo>
                    <a:pt x="151" y="1329"/>
                    <a:pt x="226" y="2156"/>
                    <a:pt x="326" y="3008"/>
                  </a:cubicBezTo>
                  <a:cubicBezTo>
                    <a:pt x="477" y="2908"/>
                    <a:pt x="602" y="2808"/>
                    <a:pt x="753" y="2707"/>
                  </a:cubicBezTo>
                  <a:cubicBezTo>
                    <a:pt x="652" y="1805"/>
                    <a:pt x="552" y="903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3153167" y="3780690"/>
              <a:ext cx="22587" cy="98275"/>
            </a:xfrm>
            <a:custGeom>
              <a:avLst/>
              <a:gdLst/>
              <a:ahLst/>
              <a:cxnLst/>
              <a:rect l="l" t="t" r="r" b="b"/>
              <a:pathLst>
                <a:path w="778" h="3385" extrusionOk="0">
                  <a:moveTo>
                    <a:pt x="452" y="1"/>
                  </a:moveTo>
                  <a:lnTo>
                    <a:pt x="1" y="51"/>
                  </a:lnTo>
                  <a:cubicBezTo>
                    <a:pt x="1" y="201"/>
                    <a:pt x="26" y="327"/>
                    <a:pt x="51" y="477"/>
                  </a:cubicBezTo>
                  <a:cubicBezTo>
                    <a:pt x="151" y="1455"/>
                    <a:pt x="252" y="2407"/>
                    <a:pt x="352" y="3384"/>
                  </a:cubicBezTo>
                  <a:cubicBezTo>
                    <a:pt x="502" y="3284"/>
                    <a:pt x="653" y="3209"/>
                    <a:pt x="778" y="3109"/>
                  </a:cubicBezTo>
                  <a:cubicBezTo>
                    <a:pt x="678" y="2081"/>
                    <a:pt x="552" y="10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3194655" y="3776335"/>
              <a:ext cx="20410" cy="75717"/>
            </a:xfrm>
            <a:custGeom>
              <a:avLst/>
              <a:gdLst/>
              <a:ahLst/>
              <a:cxnLst/>
              <a:rect l="l" t="t" r="r" b="b"/>
              <a:pathLst>
                <a:path w="703" h="2608" extrusionOk="0">
                  <a:moveTo>
                    <a:pt x="427" y="1"/>
                  </a:moveTo>
                  <a:lnTo>
                    <a:pt x="0" y="51"/>
                  </a:lnTo>
                  <a:cubicBezTo>
                    <a:pt x="0" y="176"/>
                    <a:pt x="26" y="326"/>
                    <a:pt x="51" y="477"/>
                  </a:cubicBezTo>
                  <a:cubicBezTo>
                    <a:pt x="126" y="1178"/>
                    <a:pt x="201" y="1905"/>
                    <a:pt x="276" y="2607"/>
                  </a:cubicBezTo>
                  <a:cubicBezTo>
                    <a:pt x="427" y="2507"/>
                    <a:pt x="552" y="2407"/>
                    <a:pt x="702" y="2306"/>
                  </a:cubicBezTo>
                  <a:cubicBezTo>
                    <a:pt x="602" y="1529"/>
                    <a:pt x="527" y="777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2821384" y="3817096"/>
              <a:ext cx="25491" cy="112791"/>
            </a:xfrm>
            <a:custGeom>
              <a:avLst/>
              <a:gdLst/>
              <a:ahLst/>
              <a:cxnLst/>
              <a:rect l="l" t="t" r="r" b="b"/>
              <a:pathLst>
                <a:path w="878" h="3885" extrusionOk="0">
                  <a:moveTo>
                    <a:pt x="451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25" y="201"/>
                    <a:pt x="50" y="351"/>
                    <a:pt x="50" y="476"/>
                  </a:cubicBezTo>
                  <a:cubicBezTo>
                    <a:pt x="176" y="1604"/>
                    <a:pt x="301" y="2732"/>
                    <a:pt x="426" y="3885"/>
                  </a:cubicBezTo>
                  <a:cubicBezTo>
                    <a:pt x="502" y="3860"/>
                    <a:pt x="552" y="3860"/>
                    <a:pt x="627" y="3860"/>
                  </a:cubicBezTo>
                  <a:cubicBezTo>
                    <a:pt x="702" y="3835"/>
                    <a:pt x="802" y="3835"/>
                    <a:pt x="877" y="3835"/>
                  </a:cubicBezTo>
                  <a:cubicBezTo>
                    <a:pt x="852" y="3684"/>
                    <a:pt x="852" y="3534"/>
                    <a:pt x="827" y="3383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3236142" y="3771980"/>
              <a:ext cx="17478" cy="51678"/>
            </a:xfrm>
            <a:custGeom>
              <a:avLst/>
              <a:gdLst/>
              <a:ahLst/>
              <a:cxnLst/>
              <a:rect l="l" t="t" r="r" b="b"/>
              <a:pathLst>
                <a:path w="602" h="1780" extrusionOk="0">
                  <a:moveTo>
                    <a:pt x="426" y="0"/>
                  </a:moveTo>
                  <a:cubicBezTo>
                    <a:pt x="276" y="0"/>
                    <a:pt x="150" y="25"/>
                    <a:pt x="0" y="25"/>
                  </a:cubicBezTo>
                  <a:cubicBezTo>
                    <a:pt x="0" y="176"/>
                    <a:pt x="25" y="326"/>
                    <a:pt x="25" y="476"/>
                  </a:cubicBezTo>
                  <a:cubicBezTo>
                    <a:pt x="75" y="902"/>
                    <a:pt x="125" y="1328"/>
                    <a:pt x="175" y="1780"/>
                  </a:cubicBezTo>
                  <a:cubicBezTo>
                    <a:pt x="326" y="1679"/>
                    <a:pt x="451" y="1554"/>
                    <a:pt x="602" y="1454"/>
                  </a:cubicBezTo>
                  <a:cubicBezTo>
                    <a:pt x="551" y="978"/>
                    <a:pt x="501" y="476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3276875" y="3767596"/>
              <a:ext cx="11671" cy="25491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351" y="1"/>
                  </a:moveTo>
                  <a:cubicBezTo>
                    <a:pt x="226" y="1"/>
                    <a:pt x="126" y="26"/>
                    <a:pt x="1" y="26"/>
                  </a:cubicBezTo>
                  <a:cubicBezTo>
                    <a:pt x="26" y="176"/>
                    <a:pt x="51" y="327"/>
                    <a:pt x="51" y="452"/>
                  </a:cubicBezTo>
                  <a:cubicBezTo>
                    <a:pt x="76" y="602"/>
                    <a:pt x="101" y="728"/>
                    <a:pt x="101" y="878"/>
                  </a:cubicBezTo>
                  <a:cubicBezTo>
                    <a:pt x="201" y="803"/>
                    <a:pt x="301" y="728"/>
                    <a:pt x="402" y="627"/>
                  </a:cubicBezTo>
                  <a:cubicBezTo>
                    <a:pt x="377" y="427"/>
                    <a:pt x="351" y="20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3256494" y="3769048"/>
              <a:ext cx="16055" cy="39339"/>
            </a:xfrm>
            <a:custGeom>
              <a:avLst/>
              <a:gdLst/>
              <a:ahLst/>
              <a:cxnLst/>
              <a:rect l="l" t="t" r="r" b="b"/>
              <a:pathLst>
                <a:path w="553" h="1355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477"/>
                  </a:cubicBezTo>
                  <a:cubicBezTo>
                    <a:pt x="76" y="778"/>
                    <a:pt x="101" y="1079"/>
                    <a:pt x="151" y="1354"/>
                  </a:cubicBezTo>
                  <a:cubicBezTo>
                    <a:pt x="276" y="1254"/>
                    <a:pt x="427" y="1154"/>
                    <a:pt x="552" y="1028"/>
                  </a:cubicBezTo>
                  <a:cubicBezTo>
                    <a:pt x="527" y="703"/>
                    <a:pt x="477" y="352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2656944" y="3656024"/>
              <a:ext cx="202298" cy="140924"/>
            </a:xfrm>
            <a:custGeom>
              <a:avLst/>
              <a:gdLst/>
              <a:ahLst/>
              <a:cxnLst/>
              <a:rect l="l" t="t" r="r" b="b"/>
              <a:pathLst>
                <a:path w="6968" h="4854" extrusionOk="0">
                  <a:moveTo>
                    <a:pt x="4695" y="0"/>
                  </a:moveTo>
                  <a:cubicBezTo>
                    <a:pt x="4651" y="0"/>
                    <a:pt x="4606" y="3"/>
                    <a:pt x="4561" y="9"/>
                  </a:cubicBezTo>
                  <a:cubicBezTo>
                    <a:pt x="4261" y="59"/>
                    <a:pt x="3985" y="310"/>
                    <a:pt x="3734" y="460"/>
                  </a:cubicBezTo>
                  <a:cubicBezTo>
                    <a:pt x="3384" y="636"/>
                    <a:pt x="3033" y="811"/>
                    <a:pt x="2657" y="936"/>
                  </a:cubicBezTo>
                  <a:cubicBezTo>
                    <a:pt x="2488" y="983"/>
                    <a:pt x="2300" y="1029"/>
                    <a:pt x="2117" y="1029"/>
                  </a:cubicBezTo>
                  <a:cubicBezTo>
                    <a:pt x="2001" y="1029"/>
                    <a:pt x="1886" y="1010"/>
                    <a:pt x="1780" y="962"/>
                  </a:cubicBezTo>
                  <a:cubicBezTo>
                    <a:pt x="1629" y="911"/>
                    <a:pt x="1479" y="786"/>
                    <a:pt x="1353" y="636"/>
                  </a:cubicBezTo>
                  <a:lnTo>
                    <a:pt x="0" y="1889"/>
                  </a:lnTo>
                  <a:cubicBezTo>
                    <a:pt x="25" y="1914"/>
                    <a:pt x="50" y="1939"/>
                    <a:pt x="75" y="1989"/>
                  </a:cubicBezTo>
                  <a:cubicBezTo>
                    <a:pt x="677" y="2716"/>
                    <a:pt x="1454" y="3568"/>
                    <a:pt x="2431" y="3819"/>
                  </a:cubicBezTo>
                  <a:cubicBezTo>
                    <a:pt x="2526" y="3841"/>
                    <a:pt x="2621" y="3852"/>
                    <a:pt x="2715" y="3852"/>
                  </a:cubicBezTo>
                  <a:cubicBezTo>
                    <a:pt x="2943" y="3852"/>
                    <a:pt x="3163" y="3785"/>
                    <a:pt x="3358" y="3643"/>
                  </a:cubicBezTo>
                  <a:cubicBezTo>
                    <a:pt x="3509" y="3518"/>
                    <a:pt x="3609" y="3342"/>
                    <a:pt x="3810" y="3317"/>
                  </a:cubicBezTo>
                  <a:cubicBezTo>
                    <a:pt x="3843" y="3311"/>
                    <a:pt x="3875" y="3308"/>
                    <a:pt x="3906" y="3308"/>
                  </a:cubicBezTo>
                  <a:cubicBezTo>
                    <a:pt x="4233" y="3308"/>
                    <a:pt x="4472" y="3645"/>
                    <a:pt x="4587" y="3919"/>
                  </a:cubicBezTo>
                  <a:cubicBezTo>
                    <a:pt x="4687" y="4195"/>
                    <a:pt x="4812" y="4445"/>
                    <a:pt x="5013" y="4646"/>
                  </a:cubicBezTo>
                  <a:cubicBezTo>
                    <a:pt x="5099" y="4715"/>
                    <a:pt x="5255" y="4854"/>
                    <a:pt x="5378" y="4854"/>
                  </a:cubicBezTo>
                  <a:cubicBezTo>
                    <a:pt x="5434" y="4854"/>
                    <a:pt x="5482" y="4825"/>
                    <a:pt x="5514" y="4746"/>
                  </a:cubicBezTo>
                  <a:cubicBezTo>
                    <a:pt x="5589" y="4596"/>
                    <a:pt x="5489" y="4395"/>
                    <a:pt x="5439" y="4270"/>
                  </a:cubicBezTo>
                  <a:cubicBezTo>
                    <a:pt x="5364" y="4069"/>
                    <a:pt x="5263" y="3869"/>
                    <a:pt x="5163" y="3693"/>
                  </a:cubicBezTo>
                  <a:cubicBezTo>
                    <a:pt x="4887" y="3242"/>
                    <a:pt x="4536" y="2816"/>
                    <a:pt x="4135" y="2465"/>
                  </a:cubicBezTo>
                  <a:cubicBezTo>
                    <a:pt x="4036" y="2366"/>
                    <a:pt x="4142" y="2235"/>
                    <a:pt x="4252" y="2235"/>
                  </a:cubicBezTo>
                  <a:cubicBezTo>
                    <a:pt x="4281" y="2235"/>
                    <a:pt x="4310" y="2244"/>
                    <a:pt x="4336" y="2265"/>
                  </a:cubicBezTo>
                  <a:cubicBezTo>
                    <a:pt x="4812" y="2691"/>
                    <a:pt x="5213" y="3192"/>
                    <a:pt x="5514" y="3743"/>
                  </a:cubicBezTo>
                  <a:cubicBezTo>
                    <a:pt x="5564" y="3894"/>
                    <a:pt x="5664" y="4069"/>
                    <a:pt x="5739" y="4245"/>
                  </a:cubicBezTo>
                  <a:cubicBezTo>
                    <a:pt x="5786" y="4276"/>
                    <a:pt x="5832" y="4297"/>
                    <a:pt x="5879" y="4297"/>
                  </a:cubicBezTo>
                  <a:cubicBezTo>
                    <a:pt x="5908" y="4297"/>
                    <a:pt x="5936" y="4289"/>
                    <a:pt x="5965" y="4270"/>
                  </a:cubicBezTo>
                  <a:cubicBezTo>
                    <a:pt x="6040" y="4220"/>
                    <a:pt x="6065" y="4119"/>
                    <a:pt x="6090" y="4044"/>
                  </a:cubicBezTo>
                  <a:cubicBezTo>
                    <a:pt x="6090" y="3969"/>
                    <a:pt x="6090" y="3894"/>
                    <a:pt x="6090" y="3819"/>
                  </a:cubicBezTo>
                  <a:cubicBezTo>
                    <a:pt x="6090" y="3819"/>
                    <a:pt x="6090" y="3794"/>
                    <a:pt x="6090" y="3794"/>
                  </a:cubicBezTo>
                  <a:cubicBezTo>
                    <a:pt x="6065" y="3518"/>
                    <a:pt x="5915" y="3242"/>
                    <a:pt x="5790" y="3017"/>
                  </a:cubicBezTo>
                  <a:cubicBezTo>
                    <a:pt x="5514" y="2566"/>
                    <a:pt x="5188" y="2139"/>
                    <a:pt x="4837" y="1713"/>
                  </a:cubicBezTo>
                  <a:cubicBezTo>
                    <a:pt x="4762" y="1620"/>
                    <a:pt x="4855" y="1484"/>
                    <a:pt x="4949" y="1484"/>
                  </a:cubicBezTo>
                  <a:cubicBezTo>
                    <a:pt x="4980" y="1484"/>
                    <a:pt x="5012" y="1500"/>
                    <a:pt x="5038" y="1538"/>
                  </a:cubicBezTo>
                  <a:cubicBezTo>
                    <a:pt x="5163" y="1688"/>
                    <a:pt x="5288" y="1839"/>
                    <a:pt x="5414" y="1989"/>
                  </a:cubicBezTo>
                  <a:cubicBezTo>
                    <a:pt x="5790" y="2490"/>
                    <a:pt x="6216" y="3067"/>
                    <a:pt x="6341" y="3693"/>
                  </a:cubicBezTo>
                  <a:cubicBezTo>
                    <a:pt x="6361" y="3700"/>
                    <a:pt x="6380" y="3703"/>
                    <a:pt x="6399" y="3703"/>
                  </a:cubicBezTo>
                  <a:cubicBezTo>
                    <a:pt x="6517" y="3703"/>
                    <a:pt x="6595" y="3573"/>
                    <a:pt x="6617" y="3443"/>
                  </a:cubicBezTo>
                  <a:cubicBezTo>
                    <a:pt x="6617" y="3368"/>
                    <a:pt x="6617" y="3292"/>
                    <a:pt x="6617" y="3242"/>
                  </a:cubicBezTo>
                  <a:cubicBezTo>
                    <a:pt x="6617" y="3242"/>
                    <a:pt x="6617" y="3217"/>
                    <a:pt x="6617" y="3217"/>
                  </a:cubicBezTo>
                  <a:cubicBezTo>
                    <a:pt x="6567" y="2916"/>
                    <a:pt x="6391" y="2591"/>
                    <a:pt x="6241" y="2340"/>
                  </a:cubicBezTo>
                  <a:cubicBezTo>
                    <a:pt x="5940" y="1864"/>
                    <a:pt x="5589" y="1438"/>
                    <a:pt x="5188" y="1037"/>
                  </a:cubicBezTo>
                  <a:cubicBezTo>
                    <a:pt x="5093" y="942"/>
                    <a:pt x="5185" y="818"/>
                    <a:pt x="5279" y="818"/>
                  </a:cubicBezTo>
                  <a:cubicBezTo>
                    <a:pt x="5309" y="818"/>
                    <a:pt x="5339" y="831"/>
                    <a:pt x="5364" y="861"/>
                  </a:cubicBezTo>
                  <a:cubicBezTo>
                    <a:pt x="5514" y="987"/>
                    <a:pt x="5639" y="1137"/>
                    <a:pt x="5765" y="1262"/>
                  </a:cubicBezTo>
                  <a:cubicBezTo>
                    <a:pt x="5990" y="1538"/>
                    <a:pt x="6216" y="1814"/>
                    <a:pt x="6416" y="2114"/>
                  </a:cubicBezTo>
                  <a:cubicBezTo>
                    <a:pt x="6567" y="2365"/>
                    <a:pt x="6717" y="2616"/>
                    <a:pt x="6792" y="2866"/>
                  </a:cubicBezTo>
                  <a:cubicBezTo>
                    <a:pt x="6968" y="2365"/>
                    <a:pt x="6642" y="1638"/>
                    <a:pt x="6391" y="1237"/>
                  </a:cubicBezTo>
                  <a:cubicBezTo>
                    <a:pt x="6061" y="719"/>
                    <a:pt x="5398" y="0"/>
                    <a:pt x="4695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2823561" y="3766870"/>
              <a:ext cx="18232" cy="21397"/>
            </a:xfrm>
            <a:custGeom>
              <a:avLst/>
              <a:gdLst/>
              <a:ahLst/>
              <a:cxnLst/>
              <a:rect l="l" t="t" r="r" b="b"/>
              <a:pathLst>
                <a:path w="628" h="737" extrusionOk="0">
                  <a:moveTo>
                    <a:pt x="351" y="1"/>
                  </a:moveTo>
                  <a:cubicBezTo>
                    <a:pt x="351" y="76"/>
                    <a:pt x="351" y="151"/>
                    <a:pt x="351" y="226"/>
                  </a:cubicBezTo>
                  <a:cubicBezTo>
                    <a:pt x="326" y="301"/>
                    <a:pt x="301" y="402"/>
                    <a:pt x="226" y="452"/>
                  </a:cubicBezTo>
                  <a:cubicBezTo>
                    <a:pt x="197" y="471"/>
                    <a:pt x="169" y="479"/>
                    <a:pt x="140" y="479"/>
                  </a:cubicBezTo>
                  <a:cubicBezTo>
                    <a:pt x="93" y="479"/>
                    <a:pt x="47" y="458"/>
                    <a:pt x="0" y="427"/>
                  </a:cubicBezTo>
                  <a:lnTo>
                    <a:pt x="0" y="427"/>
                  </a:lnTo>
                  <a:cubicBezTo>
                    <a:pt x="26" y="527"/>
                    <a:pt x="51" y="627"/>
                    <a:pt x="76" y="728"/>
                  </a:cubicBezTo>
                  <a:cubicBezTo>
                    <a:pt x="104" y="733"/>
                    <a:pt x="133" y="736"/>
                    <a:pt x="163" y="736"/>
                  </a:cubicBezTo>
                  <a:cubicBezTo>
                    <a:pt x="266" y="736"/>
                    <a:pt x="374" y="699"/>
                    <a:pt x="452" y="602"/>
                  </a:cubicBezTo>
                  <a:cubicBezTo>
                    <a:pt x="577" y="477"/>
                    <a:pt x="627" y="327"/>
                    <a:pt x="627" y="151"/>
                  </a:cubicBezTo>
                  <a:cubicBezTo>
                    <a:pt x="552" y="151"/>
                    <a:pt x="477" y="126"/>
                    <a:pt x="401" y="76"/>
                  </a:cubicBezTo>
                  <a:cubicBezTo>
                    <a:pt x="376" y="76"/>
                    <a:pt x="351" y="26"/>
                    <a:pt x="3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2795197" y="3699108"/>
              <a:ext cx="45842" cy="67065"/>
            </a:xfrm>
            <a:custGeom>
              <a:avLst/>
              <a:gdLst/>
              <a:ahLst/>
              <a:cxnLst/>
              <a:rect l="l" t="t" r="r" b="b"/>
              <a:pathLst>
                <a:path w="1579" h="2310" extrusionOk="0">
                  <a:moveTo>
                    <a:pt x="187" y="0"/>
                  </a:moveTo>
                  <a:cubicBezTo>
                    <a:pt x="93" y="0"/>
                    <a:pt x="0" y="136"/>
                    <a:pt x="75" y="229"/>
                  </a:cubicBezTo>
                  <a:cubicBezTo>
                    <a:pt x="426" y="655"/>
                    <a:pt x="752" y="1082"/>
                    <a:pt x="1028" y="1533"/>
                  </a:cubicBezTo>
                  <a:cubicBezTo>
                    <a:pt x="1153" y="1758"/>
                    <a:pt x="1303" y="2034"/>
                    <a:pt x="1328" y="2310"/>
                  </a:cubicBezTo>
                  <a:cubicBezTo>
                    <a:pt x="1328" y="2231"/>
                    <a:pt x="1389" y="2168"/>
                    <a:pt x="1464" y="2168"/>
                  </a:cubicBezTo>
                  <a:cubicBezTo>
                    <a:pt x="1485" y="2168"/>
                    <a:pt x="1507" y="2173"/>
                    <a:pt x="1529" y="2184"/>
                  </a:cubicBezTo>
                  <a:cubicBezTo>
                    <a:pt x="1554" y="2209"/>
                    <a:pt x="1554" y="2209"/>
                    <a:pt x="1579" y="2209"/>
                  </a:cubicBezTo>
                  <a:cubicBezTo>
                    <a:pt x="1454" y="1583"/>
                    <a:pt x="1028" y="1006"/>
                    <a:pt x="652" y="505"/>
                  </a:cubicBezTo>
                  <a:cubicBezTo>
                    <a:pt x="526" y="355"/>
                    <a:pt x="401" y="204"/>
                    <a:pt x="276" y="54"/>
                  </a:cubicBezTo>
                  <a:cubicBezTo>
                    <a:pt x="250" y="16"/>
                    <a:pt x="218" y="0"/>
                    <a:pt x="18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2833752" y="3750148"/>
              <a:ext cx="23313" cy="21136"/>
            </a:xfrm>
            <a:custGeom>
              <a:avLst/>
              <a:gdLst/>
              <a:ahLst/>
              <a:cxnLst/>
              <a:rect l="l" t="t" r="r" b="b"/>
              <a:pathLst>
                <a:path w="803" h="728" extrusionOk="0">
                  <a:moveTo>
                    <a:pt x="527" y="0"/>
                  </a:moveTo>
                  <a:cubicBezTo>
                    <a:pt x="527" y="75"/>
                    <a:pt x="527" y="126"/>
                    <a:pt x="527" y="201"/>
                  </a:cubicBezTo>
                  <a:cubicBezTo>
                    <a:pt x="505" y="331"/>
                    <a:pt x="427" y="461"/>
                    <a:pt x="309" y="461"/>
                  </a:cubicBezTo>
                  <a:cubicBezTo>
                    <a:pt x="290" y="461"/>
                    <a:pt x="271" y="458"/>
                    <a:pt x="251" y="451"/>
                  </a:cubicBezTo>
                  <a:cubicBezTo>
                    <a:pt x="226" y="451"/>
                    <a:pt x="226" y="451"/>
                    <a:pt x="201" y="426"/>
                  </a:cubicBezTo>
                  <a:cubicBezTo>
                    <a:pt x="179" y="415"/>
                    <a:pt x="157" y="410"/>
                    <a:pt x="136" y="410"/>
                  </a:cubicBezTo>
                  <a:cubicBezTo>
                    <a:pt x="61" y="410"/>
                    <a:pt x="0" y="473"/>
                    <a:pt x="0" y="552"/>
                  </a:cubicBezTo>
                  <a:cubicBezTo>
                    <a:pt x="0" y="552"/>
                    <a:pt x="0" y="577"/>
                    <a:pt x="0" y="577"/>
                  </a:cubicBezTo>
                  <a:cubicBezTo>
                    <a:pt x="0" y="602"/>
                    <a:pt x="25" y="652"/>
                    <a:pt x="50" y="652"/>
                  </a:cubicBezTo>
                  <a:cubicBezTo>
                    <a:pt x="126" y="702"/>
                    <a:pt x="201" y="727"/>
                    <a:pt x="276" y="727"/>
                  </a:cubicBezTo>
                  <a:cubicBezTo>
                    <a:pt x="401" y="727"/>
                    <a:pt x="502" y="702"/>
                    <a:pt x="602" y="627"/>
                  </a:cubicBezTo>
                  <a:cubicBezTo>
                    <a:pt x="777" y="476"/>
                    <a:pt x="802" y="251"/>
                    <a:pt x="802" y="25"/>
                  </a:cubicBezTo>
                  <a:lnTo>
                    <a:pt x="802" y="25"/>
                  </a:lnTo>
                  <a:cubicBezTo>
                    <a:pt x="777" y="50"/>
                    <a:pt x="777" y="50"/>
                    <a:pt x="752" y="75"/>
                  </a:cubicBezTo>
                  <a:cubicBezTo>
                    <a:pt x="719" y="109"/>
                    <a:pt x="683" y="123"/>
                    <a:pt x="649" y="123"/>
                  </a:cubicBezTo>
                  <a:cubicBezTo>
                    <a:pt x="582" y="123"/>
                    <a:pt x="527" y="67"/>
                    <a:pt x="5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2804806" y="3679773"/>
              <a:ext cx="49355" cy="69678"/>
            </a:xfrm>
            <a:custGeom>
              <a:avLst/>
              <a:gdLst/>
              <a:ahLst/>
              <a:cxnLst/>
              <a:rect l="l" t="t" r="r" b="b"/>
              <a:pathLst>
                <a:path w="1700" h="2400" extrusionOk="0">
                  <a:moveTo>
                    <a:pt x="186" y="0"/>
                  </a:moveTo>
                  <a:cubicBezTo>
                    <a:pt x="92" y="0"/>
                    <a:pt x="0" y="124"/>
                    <a:pt x="95" y="219"/>
                  </a:cubicBezTo>
                  <a:cubicBezTo>
                    <a:pt x="496" y="620"/>
                    <a:pt x="847" y="1046"/>
                    <a:pt x="1148" y="1522"/>
                  </a:cubicBezTo>
                  <a:cubicBezTo>
                    <a:pt x="1298" y="1773"/>
                    <a:pt x="1474" y="2098"/>
                    <a:pt x="1524" y="2399"/>
                  </a:cubicBezTo>
                  <a:cubicBezTo>
                    <a:pt x="1524" y="2374"/>
                    <a:pt x="1524" y="2349"/>
                    <a:pt x="1549" y="2299"/>
                  </a:cubicBezTo>
                  <a:cubicBezTo>
                    <a:pt x="1624" y="2224"/>
                    <a:pt x="1674" y="2149"/>
                    <a:pt x="1699" y="2048"/>
                  </a:cubicBezTo>
                  <a:cubicBezTo>
                    <a:pt x="1624" y="1798"/>
                    <a:pt x="1474" y="1547"/>
                    <a:pt x="1323" y="1296"/>
                  </a:cubicBezTo>
                  <a:cubicBezTo>
                    <a:pt x="1123" y="996"/>
                    <a:pt x="897" y="720"/>
                    <a:pt x="672" y="444"/>
                  </a:cubicBezTo>
                  <a:cubicBezTo>
                    <a:pt x="546" y="319"/>
                    <a:pt x="421" y="169"/>
                    <a:pt x="271" y="43"/>
                  </a:cubicBezTo>
                  <a:cubicBezTo>
                    <a:pt x="246" y="13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2696225" y="3648272"/>
              <a:ext cx="168098" cy="105446"/>
            </a:xfrm>
            <a:custGeom>
              <a:avLst/>
              <a:gdLst/>
              <a:ahLst/>
              <a:cxnLst/>
              <a:rect l="l" t="t" r="r" b="b"/>
              <a:pathLst>
                <a:path w="5790" h="3632" extrusionOk="0">
                  <a:moveTo>
                    <a:pt x="3259" y="0"/>
                  </a:moveTo>
                  <a:cubicBezTo>
                    <a:pt x="2933" y="26"/>
                    <a:pt x="2707" y="226"/>
                    <a:pt x="2457" y="376"/>
                  </a:cubicBezTo>
                  <a:cubicBezTo>
                    <a:pt x="2256" y="477"/>
                    <a:pt x="2081" y="577"/>
                    <a:pt x="1880" y="677"/>
                  </a:cubicBezTo>
                  <a:cubicBezTo>
                    <a:pt x="1805" y="702"/>
                    <a:pt x="1705" y="752"/>
                    <a:pt x="1630" y="777"/>
                  </a:cubicBezTo>
                  <a:cubicBezTo>
                    <a:pt x="1504" y="828"/>
                    <a:pt x="1379" y="878"/>
                    <a:pt x="1254" y="928"/>
                  </a:cubicBezTo>
                  <a:cubicBezTo>
                    <a:pt x="1091" y="978"/>
                    <a:pt x="934" y="1022"/>
                    <a:pt x="784" y="1022"/>
                  </a:cubicBezTo>
                  <a:cubicBezTo>
                    <a:pt x="633" y="1022"/>
                    <a:pt x="489" y="978"/>
                    <a:pt x="351" y="853"/>
                  </a:cubicBezTo>
                  <a:cubicBezTo>
                    <a:pt x="301" y="828"/>
                    <a:pt x="251" y="777"/>
                    <a:pt x="201" y="727"/>
                  </a:cubicBezTo>
                  <a:lnTo>
                    <a:pt x="0" y="903"/>
                  </a:lnTo>
                  <a:cubicBezTo>
                    <a:pt x="126" y="1053"/>
                    <a:pt x="276" y="1178"/>
                    <a:pt x="427" y="1229"/>
                  </a:cubicBezTo>
                  <a:cubicBezTo>
                    <a:pt x="533" y="1277"/>
                    <a:pt x="648" y="1296"/>
                    <a:pt x="764" y="1296"/>
                  </a:cubicBezTo>
                  <a:cubicBezTo>
                    <a:pt x="947" y="1296"/>
                    <a:pt x="1135" y="1250"/>
                    <a:pt x="1304" y="1203"/>
                  </a:cubicBezTo>
                  <a:cubicBezTo>
                    <a:pt x="1680" y="1078"/>
                    <a:pt x="2031" y="903"/>
                    <a:pt x="2381" y="727"/>
                  </a:cubicBezTo>
                  <a:cubicBezTo>
                    <a:pt x="2632" y="577"/>
                    <a:pt x="2908" y="326"/>
                    <a:pt x="3208" y="276"/>
                  </a:cubicBezTo>
                  <a:cubicBezTo>
                    <a:pt x="3253" y="270"/>
                    <a:pt x="3298" y="267"/>
                    <a:pt x="3342" y="267"/>
                  </a:cubicBezTo>
                  <a:cubicBezTo>
                    <a:pt x="4045" y="267"/>
                    <a:pt x="4708" y="987"/>
                    <a:pt x="5038" y="1529"/>
                  </a:cubicBezTo>
                  <a:cubicBezTo>
                    <a:pt x="5289" y="1905"/>
                    <a:pt x="5615" y="2632"/>
                    <a:pt x="5439" y="3133"/>
                  </a:cubicBezTo>
                  <a:cubicBezTo>
                    <a:pt x="5414" y="3234"/>
                    <a:pt x="5364" y="3309"/>
                    <a:pt x="5289" y="3384"/>
                  </a:cubicBezTo>
                  <a:cubicBezTo>
                    <a:pt x="5264" y="3434"/>
                    <a:pt x="5264" y="3459"/>
                    <a:pt x="5264" y="3484"/>
                  </a:cubicBezTo>
                  <a:cubicBezTo>
                    <a:pt x="5264" y="3484"/>
                    <a:pt x="5264" y="3509"/>
                    <a:pt x="5264" y="3509"/>
                  </a:cubicBezTo>
                  <a:cubicBezTo>
                    <a:pt x="5264" y="3576"/>
                    <a:pt x="5319" y="3632"/>
                    <a:pt x="5386" y="3632"/>
                  </a:cubicBezTo>
                  <a:cubicBezTo>
                    <a:pt x="5420" y="3632"/>
                    <a:pt x="5456" y="3618"/>
                    <a:pt x="5489" y="3584"/>
                  </a:cubicBezTo>
                  <a:cubicBezTo>
                    <a:pt x="5514" y="3559"/>
                    <a:pt x="5514" y="3559"/>
                    <a:pt x="5539" y="3534"/>
                  </a:cubicBezTo>
                  <a:cubicBezTo>
                    <a:pt x="5790" y="3208"/>
                    <a:pt x="5790" y="2707"/>
                    <a:pt x="5690" y="2331"/>
                  </a:cubicBezTo>
                  <a:cubicBezTo>
                    <a:pt x="5489" y="1504"/>
                    <a:pt x="4888" y="677"/>
                    <a:pt x="4136" y="251"/>
                  </a:cubicBezTo>
                  <a:cubicBezTo>
                    <a:pt x="3885" y="101"/>
                    <a:pt x="3559" y="0"/>
                    <a:pt x="32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2651108" y="3710838"/>
              <a:ext cx="174660" cy="93775"/>
            </a:xfrm>
            <a:custGeom>
              <a:avLst/>
              <a:gdLst/>
              <a:ahLst/>
              <a:cxnLst/>
              <a:rect l="l" t="t" r="r" b="b"/>
              <a:pathLst>
                <a:path w="6016" h="3230" extrusionOk="0">
                  <a:moveTo>
                    <a:pt x="201" y="1"/>
                  </a:moveTo>
                  <a:lnTo>
                    <a:pt x="1" y="176"/>
                  </a:lnTo>
                  <a:cubicBezTo>
                    <a:pt x="652" y="978"/>
                    <a:pt x="1479" y="1906"/>
                    <a:pt x="2507" y="2181"/>
                  </a:cubicBezTo>
                  <a:cubicBezTo>
                    <a:pt x="2649" y="2214"/>
                    <a:pt x="2791" y="2233"/>
                    <a:pt x="2931" y="2233"/>
                  </a:cubicBezTo>
                  <a:cubicBezTo>
                    <a:pt x="3112" y="2233"/>
                    <a:pt x="3290" y="2202"/>
                    <a:pt x="3459" y="2131"/>
                  </a:cubicBezTo>
                  <a:cubicBezTo>
                    <a:pt x="3484" y="2106"/>
                    <a:pt x="3534" y="2081"/>
                    <a:pt x="3559" y="2056"/>
                  </a:cubicBezTo>
                  <a:cubicBezTo>
                    <a:pt x="3610" y="2031"/>
                    <a:pt x="3660" y="2006"/>
                    <a:pt x="3710" y="1956"/>
                  </a:cubicBezTo>
                  <a:cubicBezTo>
                    <a:pt x="3835" y="1830"/>
                    <a:pt x="3986" y="1680"/>
                    <a:pt x="4136" y="1680"/>
                  </a:cubicBezTo>
                  <a:cubicBezTo>
                    <a:pt x="4387" y="1730"/>
                    <a:pt x="4512" y="2106"/>
                    <a:pt x="4587" y="2307"/>
                  </a:cubicBezTo>
                  <a:cubicBezTo>
                    <a:pt x="4712" y="2557"/>
                    <a:pt x="4863" y="2808"/>
                    <a:pt x="5088" y="3008"/>
                  </a:cubicBezTo>
                  <a:cubicBezTo>
                    <a:pt x="5217" y="3123"/>
                    <a:pt x="5420" y="3229"/>
                    <a:pt x="5607" y="3229"/>
                  </a:cubicBezTo>
                  <a:cubicBezTo>
                    <a:pt x="5748" y="3229"/>
                    <a:pt x="5880" y="3170"/>
                    <a:pt x="5966" y="3008"/>
                  </a:cubicBezTo>
                  <a:cubicBezTo>
                    <a:pt x="6016" y="2908"/>
                    <a:pt x="6016" y="2783"/>
                    <a:pt x="6016" y="2658"/>
                  </a:cubicBezTo>
                  <a:cubicBezTo>
                    <a:pt x="5991" y="2557"/>
                    <a:pt x="5966" y="2457"/>
                    <a:pt x="5940" y="2357"/>
                  </a:cubicBezTo>
                  <a:cubicBezTo>
                    <a:pt x="5865" y="2181"/>
                    <a:pt x="5765" y="2006"/>
                    <a:pt x="5715" y="1855"/>
                  </a:cubicBezTo>
                  <a:cubicBezTo>
                    <a:pt x="5414" y="1304"/>
                    <a:pt x="5013" y="803"/>
                    <a:pt x="4537" y="377"/>
                  </a:cubicBezTo>
                  <a:cubicBezTo>
                    <a:pt x="4511" y="356"/>
                    <a:pt x="4482" y="347"/>
                    <a:pt x="4453" y="347"/>
                  </a:cubicBezTo>
                  <a:cubicBezTo>
                    <a:pt x="4343" y="347"/>
                    <a:pt x="4237" y="478"/>
                    <a:pt x="4336" y="577"/>
                  </a:cubicBezTo>
                  <a:cubicBezTo>
                    <a:pt x="4737" y="928"/>
                    <a:pt x="5088" y="1354"/>
                    <a:pt x="5364" y="1805"/>
                  </a:cubicBezTo>
                  <a:cubicBezTo>
                    <a:pt x="5464" y="1981"/>
                    <a:pt x="5565" y="2181"/>
                    <a:pt x="5640" y="2382"/>
                  </a:cubicBezTo>
                  <a:cubicBezTo>
                    <a:pt x="5690" y="2507"/>
                    <a:pt x="5790" y="2708"/>
                    <a:pt x="5715" y="2858"/>
                  </a:cubicBezTo>
                  <a:cubicBezTo>
                    <a:pt x="5683" y="2937"/>
                    <a:pt x="5635" y="2966"/>
                    <a:pt x="5579" y="2966"/>
                  </a:cubicBezTo>
                  <a:cubicBezTo>
                    <a:pt x="5456" y="2966"/>
                    <a:pt x="5300" y="2827"/>
                    <a:pt x="5214" y="2758"/>
                  </a:cubicBezTo>
                  <a:cubicBezTo>
                    <a:pt x="5013" y="2557"/>
                    <a:pt x="4888" y="2307"/>
                    <a:pt x="4788" y="2031"/>
                  </a:cubicBezTo>
                  <a:cubicBezTo>
                    <a:pt x="4673" y="1757"/>
                    <a:pt x="4434" y="1420"/>
                    <a:pt x="4107" y="1420"/>
                  </a:cubicBezTo>
                  <a:cubicBezTo>
                    <a:pt x="4076" y="1420"/>
                    <a:pt x="4044" y="1423"/>
                    <a:pt x="4011" y="1429"/>
                  </a:cubicBezTo>
                  <a:cubicBezTo>
                    <a:pt x="3810" y="1454"/>
                    <a:pt x="3710" y="1630"/>
                    <a:pt x="3559" y="1755"/>
                  </a:cubicBezTo>
                  <a:cubicBezTo>
                    <a:pt x="3364" y="1897"/>
                    <a:pt x="3144" y="1964"/>
                    <a:pt x="2916" y="1964"/>
                  </a:cubicBezTo>
                  <a:cubicBezTo>
                    <a:pt x="2822" y="1964"/>
                    <a:pt x="2727" y="1953"/>
                    <a:pt x="2632" y="1931"/>
                  </a:cubicBezTo>
                  <a:cubicBezTo>
                    <a:pt x="1655" y="1680"/>
                    <a:pt x="878" y="828"/>
                    <a:pt x="276" y="101"/>
                  </a:cubicBezTo>
                  <a:cubicBezTo>
                    <a:pt x="251" y="51"/>
                    <a:pt x="226" y="26"/>
                    <a:pt x="20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2627824" y="3583501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51" y="1"/>
                  </a:moveTo>
                  <a:cubicBezTo>
                    <a:pt x="201" y="26"/>
                    <a:pt x="176" y="51"/>
                    <a:pt x="151" y="76"/>
                  </a:cubicBezTo>
                  <a:lnTo>
                    <a:pt x="1" y="201"/>
                  </a:lnTo>
                  <a:cubicBezTo>
                    <a:pt x="76" y="302"/>
                    <a:pt x="176" y="402"/>
                    <a:pt x="251" y="502"/>
                  </a:cubicBezTo>
                  <a:cubicBezTo>
                    <a:pt x="953" y="1279"/>
                    <a:pt x="1680" y="2056"/>
                    <a:pt x="2382" y="2833"/>
                  </a:cubicBezTo>
                  <a:lnTo>
                    <a:pt x="2532" y="2708"/>
                  </a:lnTo>
                  <a:cubicBezTo>
                    <a:pt x="2557" y="2683"/>
                    <a:pt x="2582" y="2632"/>
                    <a:pt x="2607" y="2607"/>
                  </a:cubicBezTo>
                  <a:cubicBezTo>
                    <a:pt x="2532" y="2507"/>
                    <a:pt x="2457" y="2432"/>
                    <a:pt x="2356" y="2332"/>
                  </a:cubicBezTo>
                  <a:cubicBezTo>
                    <a:pt x="1655" y="1555"/>
                    <a:pt x="978" y="803"/>
                    <a:pt x="276" y="26"/>
                  </a:cubicBezTo>
                  <a:cubicBezTo>
                    <a:pt x="251" y="26"/>
                    <a:pt x="251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2548507" y="3655560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26" y="0"/>
                  </a:moveTo>
                  <a:lnTo>
                    <a:pt x="51" y="176"/>
                  </a:lnTo>
                  <a:cubicBezTo>
                    <a:pt x="51" y="176"/>
                    <a:pt x="26" y="201"/>
                    <a:pt x="1" y="226"/>
                  </a:cubicBezTo>
                  <a:cubicBezTo>
                    <a:pt x="76" y="326"/>
                    <a:pt x="176" y="401"/>
                    <a:pt x="251" y="501"/>
                  </a:cubicBezTo>
                  <a:lnTo>
                    <a:pt x="2382" y="2832"/>
                  </a:lnTo>
                  <a:cubicBezTo>
                    <a:pt x="2407" y="2807"/>
                    <a:pt x="2432" y="2807"/>
                    <a:pt x="2457" y="2782"/>
                  </a:cubicBezTo>
                  <a:lnTo>
                    <a:pt x="2607" y="2632"/>
                  </a:lnTo>
                  <a:cubicBezTo>
                    <a:pt x="2507" y="2531"/>
                    <a:pt x="2432" y="2406"/>
                    <a:pt x="2332" y="2306"/>
                  </a:cubicBezTo>
                  <a:cubicBezTo>
                    <a:pt x="1630" y="1554"/>
                    <a:pt x="928" y="777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2540524" y="3668653"/>
              <a:ext cx="69881" cy="75688"/>
            </a:xfrm>
            <a:custGeom>
              <a:avLst/>
              <a:gdLst/>
              <a:ahLst/>
              <a:cxnLst/>
              <a:rect l="l" t="t" r="r" b="b"/>
              <a:pathLst>
                <a:path w="2407" h="2607" extrusionOk="0">
                  <a:moveTo>
                    <a:pt x="100" y="0"/>
                  </a:moveTo>
                  <a:cubicBezTo>
                    <a:pt x="75" y="75"/>
                    <a:pt x="25" y="176"/>
                    <a:pt x="0" y="276"/>
                  </a:cubicBezTo>
                  <a:lnTo>
                    <a:pt x="25" y="276"/>
                  </a:lnTo>
                  <a:lnTo>
                    <a:pt x="301" y="577"/>
                  </a:lnTo>
                  <a:cubicBezTo>
                    <a:pt x="902" y="1253"/>
                    <a:pt x="1529" y="1930"/>
                    <a:pt x="2155" y="2607"/>
                  </a:cubicBezTo>
                  <a:cubicBezTo>
                    <a:pt x="2231" y="2607"/>
                    <a:pt x="2331" y="2557"/>
                    <a:pt x="2406" y="2532"/>
                  </a:cubicBezTo>
                  <a:cubicBezTo>
                    <a:pt x="2331" y="2431"/>
                    <a:pt x="2256" y="2356"/>
                    <a:pt x="2155" y="2256"/>
                  </a:cubicBezTo>
                  <a:cubicBezTo>
                    <a:pt x="1479" y="1504"/>
                    <a:pt x="802" y="752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2560875" y="3643192"/>
              <a:ext cx="77894" cy="83701"/>
            </a:xfrm>
            <a:custGeom>
              <a:avLst/>
              <a:gdLst/>
              <a:ahLst/>
              <a:cxnLst/>
              <a:rect l="l" t="t" r="r" b="b"/>
              <a:pathLst>
                <a:path w="2683" h="2883" extrusionOk="0">
                  <a:moveTo>
                    <a:pt x="302" y="0"/>
                  </a:moveTo>
                  <a:lnTo>
                    <a:pt x="1" y="251"/>
                  </a:lnTo>
                  <a:cubicBezTo>
                    <a:pt x="101" y="351"/>
                    <a:pt x="176" y="426"/>
                    <a:pt x="251" y="526"/>
                  </a:cubicBezTo>
                  <a:cubicBezTo>
                    <a:pt x="978" y="1303"/>
                    <a:pt x="1680" y="2080"/>
                    <a:pt x="2382" y="2882"/>
                  </a:cubicBezTo>
                  <a:lnTo>
                    <a:pt x="2682" y="2607"/>
                  </a:lnTo>
                  <a:cubicBezTo>
                    <a:pt x="2582" y="2506"/>
                    <a:pt x="2482" y="2406"/>
                    <a:pt x="2382" y="2281"/>
                  </a:cubicBezTo>
                  <a:cubicBezTo>
                    <a:pt x="1680" y="1529"/>
                    <a:pt x="1003" y="752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2539043" y="3686102"/>
              <a:ext cx="53159" cy="58965"/>
            </a:xfrm>
            <a:custGeom>
              <a:avLst/>
              <a:gdLst/>
              <a:ahLst/>
              <a:cxnLst/>
              <a:rect l="l" t="t" r="r" b="b"/>
              <a:pathLst>
                <a:path w="1831" h="2031" extrusionOk="0">
                  <a:moveTo>
                    <a:pt x="1" y="1"/>
                  </a:moveTo>
                  <a:cubicBezTo>
                    <a:pt x="1" y="301"/>
                    <a:pt x="101" y="577"/>
                    <a:pt x="302" y="778"/>
                  </a:cubicBezTo>
                  <a:lnTo>
                    <a:pt x="1104" y="1655"/>
                  </a:lnTo>
                  <a:cubicBezTo>
                    <a:pt x="1279" y="1855"/>
                    <a:pt x="1555" y="2006"/>
                    <a:pt x="1830" y="2031"/>
                  </a:cubicBezTo>
                  <a:cubicBezTo>
                    <a:pt x="1805" y="2006"/>
                    <a:pt x="1780" y="1981"/>
                    <a:pt x="1755" y="19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2641644" y="3577694"/>
              <a:ext cx="69881" cy="74962"/>
            </a:xfrm>
            <a:custGeom>
              <a:avLst/>
              <a:gdLst/>
              <a:ahLst/>
              <a:cxnLst/>
              <a:rect l="l" t="t" r="r" b="b"/>
              <a:pathLst>
                <a:path w="2407" h="2582" extrusionOk="0">
                  <a:moveTo>
                    <a:pt x="327" y="0"/>
                  </a:moveTo>
                  <a:cubicBezTo>
                    <a:pt x="226" y="0"/>
                    <a:pt x="101" y="25"/>
                    <a:pt x="1" y="76"/>
                  </a:cubicBezTo>
                  <a:cubicBezTo>
                    <a:pt x="101" y="176"/>
                    <a:pt x="201" y="276"/>
                    <a:pt x="276" y="376"/>
                  </a:cubicBezTo>
                  <a:lnTo>
                    <a:pt x="2281" y="2582"/>
                  </a:lnTo>
                  <a:cubicBezTo>
                    <a:pt x="2332" y="2482"/>
                    <a:pt x="2382" y="2406"/>
                    <a:pt x="2407" y="2306"/>
                  </a:cubicBezTo>
                  <a:cubicBezTo>
                    <a:pt x="2382" y="2306"/>
                    <a:pt x="2382" y="2281"/>
                    <a:pt x="2357" y="2281"/>
                  </a:cubicBezTo>
                  <a:lnTo>
                    <a:pt x="2106" y="2005"/>
                  </a:lnTo>
                  <a:lnTo>
                    <a:pt x="352" y="76"/>
                  </a:lnTo>
                  <a:cubicBezTo>
                    <a:pt x="327" y="50"/>
                    <a:pt x="327" y="25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2660573" y="3577694"/>
              <a:ext cx="51678" cy="56062"/>
            </a:xfrm>
            <a:custGeom>
              <a:avLst/>
              <a:gdLst/>
              <a:ahLst/>
              <a:cxnLst/>
              <a:rect l="l" t="t" r="r" b="b"/>
              <a:pathLst>
                <a:path w="1780" h="1931" extrusionOk="0">
                  <a:moveTo>
                    <a:pt x="0" y="0"/>
                  </a:moveTo>
                  <a:cubicBezTo>
                    <a:pt x="51" y="50"/>
                    <a:pt x="101" y="101"/>
                    <a:pt x="151" y="151"/>
                  </a:cubicBezTo>
                  <a:cubicBezTo>
                    <a:pt x="702" y="752"/>
                    <a:pt x="1228" y="1354"/>
                    <a:pt x="1780" y="1930"/>
                  </a:cubicBezTo>
                  <a:cubicBezTo>
                    <a:pt x="1755" y="1680"/>
                    <a:pt x="1655" y="1429"/>
                    <a:pt x="1479" y="1228"/>
                  </a:cubicBezTo>
                  <a:lnTo>
                    <a:pt x="702" y="376"/>
                  </a:lnTo>
                  <a:cubicBezTo>
                    <a:pt x="502" y="176"/>
                    <a:pt x="276" y="5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2616182" y="3595143"/>
              <a:ext cx="74991" cy="81523"/>
            </a:xfrm>
            <a:custGeom>
              <a:avLst/>
              <a:gdLst/>
              <a:ahLst/>
              <a:cxnLst/>
              <a:rect l="l" t="t" r="r" b="b"/>
              <a:pathLst>
                <a:path w="2583" h="2808" extrusionOk="0">
                  <a:moveTo>
                    <a:pt x="201" y="1"/>
                  </a:moveTo>
                  <a:lnTo>
                    <a:pt x="1" y="176"/>
                  </a:lnTo>
                  <a:lnTo>
                    <a:pt x="251" y="452"/>
                  </a:lnTo>
                  <a:cubicBezTo>
                    <a:pt x="953" y="1254"/>
                    <a:pt x="1655" y="2031"/>
                    <a:pt x="2382" y="2808"/>
                  </a:cubicBezTo>
                  <a:lnTo>
                    <a:pt x="2582" y="2607"/>
                  </a:lnTo>
                  <a:cubicBezTo>
                    <a:pt x="2482" y="2507"/>
                    <a:pt x="2382" y="2407"/>
                    <a:pt x="2306" y="2307"/>
                  </a:cubicBezTo>
                  <a:cubicBezTo>
                    <a:pt x="1605" y="1530"/>
                    <a:pt x="903" y="753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2601637" y="3606059"/>
              <a:ext cx="77894" cy="83730"/>
            </a:xfrm>
            <a:custGeom>
              <a:avLst/>
              <a:gdLst/>
              <a:ahLst/>
              <a:cxnLst/>
              <a:rect l="l" t="t" r="r" b="b"/>
              <a:pathLst>
                <a:path w="2683" h="2884" extrusionOk="0">
                  <a:moveTo>
                    <a:pt x="301" y="1"/>
                  </a:moveTo>
                  <a:lnTo>
                    <a:pt x="0" y="277"/>
                  </a:lnTo>
                  <a:cubicBezTo>
                    <a:pt x="75" y="352"/>
                    <a:pt x="151" y="452"/>
                    <a:pt x="251" y="552"/>
                  </a:cubicBezTo>
                  <a:cubicBezTo>
                    <a:pt x="953" y="1329"/>
                    <a:pt x="1654" y="2106"/>
                    <a:pt x="2381" y="2883"/>
                  </a:cubicBezTo>
                  <a:lnTo>
                    <a:pt x="2682" y="2607"/>
                  </a:lnTo>
                  <a:cubicBezTo>
                    <a:pt x="2582" y="2507"/>
                    <a:pt x="2482" y="2407"/>
                    <a:pt x="2381" y="2282"/>
                  </a:cubicBezTo>
                  <a:cubicBezTo>
                    <a:pt x="1679" y="1530"/>
                    <a:pt x="1003" y="753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2587817" y="3619153"/>
              <a:ext cx="77139" cy="83004"/>
            </a:xfrm>
            <a:custGeom>
              <a:avLst/>
              <a:gdLst/>
              <a:ahLst/>
              <a:cxnLst/>
              <a:rect l="l" t="t" r="r" b="b"/>
              <a:pathLst>
                <a:path w="2657" h="2859" extrusionOk="0">
                  <a:moveTo>
                    <a:pt x="276" y="1"/>
                  </a:moveTo>
                  <a:lnTo>
                    <a:pt x="0" y="227"/>
                  </a:lnTo>
                  <a:cubicBezTo>
                    <a:pt x="100" y="327"/>
                    <a:pt x="176" y="427"/>
                    <a:pt x="276" y="502"/>
                  </a:cubicBezTo>
                  <a:cubicBezTo>
                    <a:pt x="978" y="1279"/>
                    <a:pt x="1679" y="2081"/>
                    <a:pt x="2381" y="2858"/>
                  </a:cubicBezTo>
                  <a:lnTo>
                    <a:pt x="2657" y="2607"/>
                  </a:lnTo>
                  <a:cubicBezTo>
                    <a:pt x="2557" y="2507"/>
                    <a:pt x="2456" y="2407"/>
                    <a:pt x="2356" y="2307"/>
                  </a:cubicBezTo>
                  <a:cubicBezTo>
                    <a:pt x="1654" y="1530"/>
                    <a:pt x="952" y="778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2575450" y="3630795"/>
              <a:ext cx="76414" cy="83004"/>
            </a:xfrm>
            <a:custGeom>
              <a:avLst/>
              <a:gdLst/>
              <a:ahLst/>
              <a:cxnLst/>
              <a:rect l="l" t="t" r="r" b="b"/>
              <a:pathLst>
                <a:path w="2632" h="2859" extrusionOk="0">
                  <a:moveTo>
                    <a:pt x="226" y="1"/>
                  </a:moveTo>
                  <a:lnTo>
                    <a:pt x="0" y="227"/>
                  </a:lnTo>
                  <a:cubicBezTo>
                    <a:pt x="75" y="327"/>
                    <a:pt x="150" y="427"/>
                    <a:pt x="251" y="502"/>
                  </a:cubicBezTo>
                  <a:cubicBezTo>
                    <a:pt x="952" y="1304"/>
                    <a:pt x="1654" y="2081"/>
                    <a:pt x="2381" y="2858"/>
                  </a:cubicBezTo>
                  <a:lnTo>
                    <a:pt x="2632" y="2633"/>
                  </a:lnTo>
                  <a:cubicBezTo>
                    <a:pt x="2531" y="2532"/>
                    <a:pt x="2431" y="2407"/>
                    <a:pt x="2331" y="2307"/>
                  </a:cubicBezTo>
                  <a:cubicBezTo>
                    <a:pt x="1629" y="1555"/>
                    <a:pt x="927" y="778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2603089" y="3659189"/>
              <a:ext cx="107711" cy="91714"/>
            </a:xfrm>
            <a:custGeom>
              <a:avLst/>
              <a:gdLst/>
              <a:ahLst/>
              <a:cxnLst/>
              <a:rect l="l" t="t" r="r" b="b"/>
              <a:pathLst>
                <a:path w="3710" h="3159" extrusionOk="0">
                  <a:moveTo>
                    <a:pt x="3459" y="0"/>
                  </a:moveTo>
                  <a:cubicBezTo>
                    <a:pt x="3434" y="25"/>
                    <a:pt x="3409" y="76"/>
                    <a:pt x="3384" y="101"/>
                  </a:cubicBezTo>
                  <a:lnTo>
                    <a:pt x="3234" y="226"/>
                  </a:lnTo>
                  <a:cubicBezTo>
                    <a:pt x="3331" y="323"/>
                    <a:pt x="3247" y="466"/>
                    <a:pt x="3145" y="466"/>
                  </a:cubicBezTo>
                  <a:cubicBezTo>
                    <a:pt x="3116" y="466"/>
                    <a:pt x="3086" y="454"/>
                    <a:pt x="3058" y="426"/>
                  </a:cubicBezTo>
                  <a:cubicBezTo>
                    <a:pt x="3058" y="426"/>
                    <a:pt x="3033" y="401"/>
                    <a:pt x="3033" y="401"/>
                  </a:cubicBezTo>
                  <a:lnTo>
                    <a:pt x="2833" y="602"/>
                  </a:lnTo>
                  <a:cubicBezTo>
                    <a:pt x="2930" y="699"/>
                    <a:pt x="2831" y="842"/>
                    <a:pt x="2734" y="842"/>
                  </a:cubicBezTo>
                  <a:cubicBezTo>
                    <a:pt x="2707" y="842"/>
                    <a:pt x="2679" y="830"/>
                    <a:pt x="2657" y="802"/>
                  </a:cubicBezTo>
                  <a:cubicBezTo>
                    <a:pt x="2632" y="802"/>
                    <a:pt x="2632" y="777"/>
                    <a:pt x="2632" y="777"/>
                  </a:cubicBezTo>
                  <a:lnTo>
                    <a:pt x="2331" y="1053"/>
                  </a:lnTo>
                  <a:lnTo>
                    <a:pt x="2331" y="1078"/>
                  </a:lnTo>
                  <a:cubicBezTo>
                    <a:pt x="2426" y="1173"/>
                    <a:pt x="2334" y="1297"/>
                    <a:pt x="2230" y="1297"/>
                  </a:cubicBezTo>
                  <a:cubicBezTo>
                    <a:pt x="2196" y="1297"/>
                    <a:pt x="2161" y="1284"/>
                    <a:pt x="2131" y="1254"/>
                  </a:cubicBezTo>
                  <a:cubicBezTo>
                    <a:pt x="2131" y="1254"/>
                    <a:pt x="2131" y="1254"/>
                    <a:pt x="2131" y="1228"/>
                  </a:cubicBezTo>
                  <a:lnTo>
                    <a:pt x="1855" y="1479"/>
                  </a:lnTo>
                  <a:lnTo>
                    <a:pt x="1880" y="1479"/>
                  </a:lnTo>
                  <a:cubicBezTo>
                    <a:pt x="1978" y="1576"/>
                    <a:pt x="1878" y="1719"/>
                    <a:pt x="1770" y="1719"/>
                  </a:cubicBezTo>
                  <a:cubicBezTo>
                    <a:pt x="1739" y="1719"/>
                    <a:pt x="1708" y="1708"/>
                    <a:pt x="1680" y="1680"/>
                  </a:cubicBezTo>
                  <a:cubicBezTo>
                    <a:pt x="1680" y="1655"/>
                    <a:pt x="1680" y="1655"/>
                    <a:pt x="1680" y="1655"/>
                  </a:cubicBezTo>
                  <a:lnTo>
                    <a:pt x="1429" y="1880"/>
                  </a:lnTo>
                  <a:cubicBezTo>
                    <a:pt x="1526" y="1977"/>
                    <a:pt x="1427" y="2120"/>
                    <a:pt x="1331" y="2120"/>
                  </a:cubicBezTo>
                  <a:cubicBezTo>
                    <a:pt x="1303" y="2120"/>
                    <a:pt x="1276" y="2109"/>
                    <a:pt x="1254" y="2081"/>
                  </a:cubicBezTo>
                  <a:cubicBezTo>
                    <a:pt x="1228" y="2081"/>
                    <a:pt x="1228" y="2056"/>
                    <a:pt x="1228" y="2056"/>
                  </a:cubicBezTo>
                  <a:lnTo>
                    <a:pt x="928" y="2331"/>
                  </a:lnTo>
                  <a:lnTo>
                    <a:pt x="953" y="2331"/>
                  </a:lnTo>
                  <a:cubicBezTo>
                    <a:pt x="1031" y="2429"/>
                    <a:pt x="942" y="2571"/>
                    <a:pt x="840" y="2571"/>
                  </a:cubicBezTo>
                  <a:cubicBezTo>
                    <a:pt x="811" y="2571"/>
                    <a:pt x="780" y="2560"/>
                    <a:pt x="752" y="2532"/>
                  </a:cubicBezTo>
                  <a:cubicBezTo>
                    <a:pt x="752" y="2507"/>
                    <a:pt x="752" y="2507"/>
                    <a:pt x="727" y="2507"/>
                  </a:cubicBezTo>
                  <a:lnTo>
                    <a:pt x="577" y="2657"/>
                  </a:lnTo>
                  <a:cubicBezTo>
                    <a:pt x="552" y="2682"/>
                    <a:pt x="527" y="2682"/>
                    <a:pt x="502" y="2707"/>
                  </a:cubicBezTo>
                  <a:cubicBezTo>
                    <a:pt x="502" y="2707"/>
                    <a:pt x="502" y="2732"/>
                    <a:pt x="502" y="2732"/>
                  </a:cubicBezTo>
                  <a:cubicBezTo>
                    <a:pt x="595" y="2826"/>
                    <a:pt x="507" y="2961"/>
                    <a:pt x="415" y="2961"/>
                  </a:cubicBezTo>
                  <a:cubicBezTo>
                    <a:pt x="383" y="2961"/>
                    <a:pt x="352" y="2946"/>
                    <a:pt x="326" y="2908"/>
                  </a:cubicBezTo>
                  <a:cubicBezTo>
                    <a:pt x="301" y="2908"/>
                    <a:pt x="276" y="2883"/>
                    <a:pt x="251" y="2858"/>
                  </a:cubicBezTo>
                  <a:cubicBezTo>
                    <a:pt x="176" y="2883"/>
                    <a:pt x="76" y="2933"/>
                    <a:pt x="0" y="2933"/>
                  </a:cubicBezTo>
                  <a:cubicBezTo>
                    <a:pt x="0" y="2958"/>
                    <a:pt x="0" y="2958"/>
                    <a:pt x="25" y="2983"/>
                  </a:cubicBezTo>
                  <a:cubicBezTo>
                    <a:pt x="76" y="3033"/>
                    <a:pt x="51" y="3108"/>
                    <a:pt x="0" y="3158"/>
                  </a:cubicBezTo>
                  <a:cubicBezTo>
                    <a:pt x="51" y="3158"/>
                    <a:pt x="76" y="3133"/>
                    <a:pt x="101" y="3133"/>
                  </a:cubicBezTo>
                  <a:cubicBezTo>
                    <a:pt x="326" y="3083"/>
                    <a:pt x="527" y="2983"/>
                    <a:pt x="702" y="2807"/>
                  </a:cubicBezTo>
                  <a:lnTo>
                    <a:pt x="727" y="2807"/>
                  </a:lnTo>
                  <a:lnTo>
                    <a:pt x="1153" y="2406"/>
                  </a:lnTo>
                  <a:lnTo>
                    <a:pt x="1655" y="1955"/>
                  </a:lnTo>
                  <a:lnTo>
                    <a:pt x="1855" y="1780"/>
                  </a:lnTo>
                  <a:lnTo>
                    <a:pt x="3208" y="527"/>
                  </a:lnTo>
                  <a:lnTo>
                    <a:pt x="3409" y="351"/>
                  </a:lnTo>
                  <a:lnTo>
                    <a:pt x="3509" y="251"/>
                  </a:lnTo>
                  <a:cubicBezTo>
                    <a:pt x="3584" y="201"/>
                    <a:pt x="3635" y="126"/>
                    <a:pt x="3710" y="51"/>
                  </a:cubicBezTo>
                  <a:lnTo>
                    <a:pt x="3710" y="51"/>
                  </a:lnTo>
                  <a:cubicBezTo>
                    <a:pt x="3682" y="78"/>
                    <a:pt x="3647" y="98"/>
                    <a:pt x="3609" y="98"/>
                  </a:cubicBezTo>
                  <a:cubicBezTo>
                    <a:pt x="3577" y="98"/>
                    <a:pt x="3543" y="84"/>
                    <a:pt x="3509" y="51"/>
                  </a:cubicBezTo>
                  <a:cubicBezTo>
                    <a:pt x="3509" y="51"/>
                    <a:pt x="3484" y="25"/>
                    <a:pt x="34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2846845" y="3021054"/>
              <a:ext cx="169579" cy="93862"/>
            </a:xfrm>
            <a:custGeom>
              <a:avLst/>
              <a:gdLst/>
              <a:ahLst/>
              <a:cxnLst/>
              <a:rect l="l" t="t" r="r" b="b"/>
              <a:pathLst>
                <a:path w="5841" h="3233" extrusionOk="0">
                  <a:moveTo>
                    <a:pt x="4787" y="0"/>
                  </a:moveTo>
                  <a:lnTo>
                    <a:pt x="4787" y="0"/>
                  </a:lnTo>
                  <a:cubicBezTo>
                    <a:pt x="4813" y="201"/>
                    <a:pt x="4813" y="401"/>
                    <a:pt x="4787" y="577"/>
                  </a:cubicBezTo>
                  <a:cubicBezTo>
                    <a:pt x="4712" y="1178"/>
                    <a:pt x="4311" y="1680"/>
                    <a:pt x="3760" y="1905"/>
                  </a:cubicBezTo>
                  <a:cubicBezTo>
                    <a:pt x="3409" y="2055"/>
                    <a:pt x="3008" y="2055"/>
                    <a:pt x="2607" y="2106"/>
                  </a:cubicBezTo>
                  <a:cubicBezTo>
                    <a:pt x="2564" y="2109"/>
                    <a:pt x="2522" y="2110"/>
                    <a:pt x="2479" y="2110"/>
                  </a:cubicBezTo>
                  <a:cubicBezTo>
                    <a:pt x="1846" y="2110"/>
                    <a:pt x="1235" y="1765"/>
                    <a:pt x="953" y="1178"/>
                  </a:cubicBezTo>
                  <a:cubicBezTo>
                    <a:pt x="828" y="953"/>
                    <a:pt x="777" y="677"/>
                    <a:pt x="752" y="426"/>
                  </a:cubicBezTo>
                  <a:cubicBezTo>
                    <a:pt x="276" y="802"/>
                    <a:pt x="0" y="1253"/>
                    <a:pt x="51" y="1755"/>
                  </a:cubicBezTo>
                  <a:cubicBezTo>
                    <a:pt x="101" y="2206"/>
                    <a:pt x="452" y="2607"/>
                    <a:pt x="1003" y="2883"/>
                  </a:cubicBezTo>
                  <a:cubicBezTo>
                    <a:pt x="1458" y="3120"/>
                    <a:pt x="2022" y="3232"/>
                    <a:pt x="2609" y="3232"/>
                  </a:cubicBezTo>
                  <a:cubicBezTo>
                    <a:pt x="2766" y="3232"/>
                    <a:pt x="2924" y="3224"/>
                    <a:pt x="3083" y="3208"/>
                  </a:cubicBezTo>
                  <a:cubicBezTo>
                    <a:pt x="4637" y="3033"/>
                    <a:pt x="5840" y="2106"/>
                    <a:pt x="5715" y="1128"/>
                  </a:cubicBezTo>
                  <a:cubicBezTo>
                    <a:pt x="5665" y="677"/>
                    <a:pt x="5339" y="276"/>
                    <a:pt x="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2840284" y="3013767"/>
              <a:ext cx="179769" cy="106985"/>
            </a:xfrm>
            <a:custGeom>
              <a:avLst/>
              <a:gdLst/>
              <a:ahLst/>
              <a:cxnLst/>
              <a:rect l="l" t="t" r="r" b="b"/>
              <a:pathLst>
                <a:path w="6192" h="3685" extrusionOk="0">
                  <a:moveTo>
                    <a:pt x="4988" y="1"/>
                  </a:moveTo>
                  <a:cubicBezTo>
                    <a:pt x="4988" y="76"/>
                    <a:pt x="5013" y="151"/>
                    <a:pt x="5013" y="251"/>
                  </a:cubicBezTo>
                  <a:cubicBezTo>
                    <a:pt x="5565" y="527"/>
                    <a:pt x="5891" y="928"/>
                    <a:pt x="5941" y="1379"/>
                  </a:cubicBezTo>
                  <a:cubicBezTo>
                    <a:pt x="6066" y="2357"/>
                    <a:pt x="4863" y="3284"/>
                    <a:pt x="3309" y="3459"/>
                  </a:cubicBezTo>
                  <a:cubicBezTo>
                    <a:pt x="3150" y="3475"/>
                    <a:pt x="2992" y="3483"/>
                    <a:pt x="2835" y="3483"/>
                  </a:cubicBezTo>
                  <a:cubicBezTo>
                    <a:pt x="2248" y="3483"/>
                    <a:pt x="1684" y="3371"/>
                    <a:pt x="1229" y="3134"/>
                  </a:cubicBezTo>
                  <a:cubicBezTo>
                    <a:pt x="678" y="2858"/>
                    <a:pt x="327" y="2457"/>
                    <a:pt x="277" y="2006"/>
                  </a:cubicBezTo>
                  <a:cubicBezTo>
                    <a:pt x="226" y="1504"/>
                    <a:pt x="502" y="1053"/>
                    <a:pt x="978" y="677"/>
                  </a:cubicBezTo>
                  <a:cubicBezTo>
                    <a:pt x="953" y="577"/>
                    <a:pt x="953" y="502"/>
                    <a:pt x="953" y="427"/>
                  </a:cubicBezTo>
                  <a:cubicBezTo>
                    <a:pt x="352" y="853"/>
                    <a:pt x="1" y="1429"/>
                    <a:pt x="76" y="2031"/>
                  </a:cubicBezTo>
                  <a:cubicBezTo>
                    <a:pt x="126" y="2432"/>
                    <a:pt x="352" y="2783"/>
                    <a:pt x="728" y="3083"/>
                  </a:cubicBezTo>
                  <a:cubicBezTo>
                    <a:pt x="753" y="3108"/>
                    <a:pt x="803" y="3134"/>
                    <a:pt x="828" y="3159"/>
                  </a:cubicBezTo>
                  <a:cubicBezTo>
                    <a:pt x="928" y="3209"/>
                    <a:pt x="1028" y="3284"/>
                    <a:pt x="1129" y="3334"/>
                  </a:cubicBezTo>
                  <a:cubicBezTo>
                    <a:pt x="1605" y="3560"/>
                    <a:pt x="2206" y="3685"/>
                    <a:pt x="2808" y="3685"/>
                  </a:cubicBezTo>
                  <a:cubicBezTo>
                    <a:pt x="2983" y="3685"/>
                    <a:pt x="3159" y="3685"/>
                    <a:pt x="3334" y="3660"/>
                  </a:cubicBezTo>
                  <a:cubicBezTo>
                    <a:pt x="4562" y="3535"/>
                    <a:pt x="5565" y="2958"/>
                    <a:pt x="5966" y="2231"/>
                  </a:cubicBezTo>
                  <a:cubicBezTo>
                    <a:pt x="6116" y="1956"/>
                    <a:pt x="6191" y="1655"/>
                    <a:pt x="6166" y="1354"/>
                  </a:cubicBezTo>
                  <a:cubicBezTo>
                    <a:pt x="6116" y="828"/>
                    <a:pt x="5740" y="352"/>
                    <a:pt x="5114" y="51"/>
                  </a:cubicBezTo>
                  <a:cubicBezTo>
                    <a:pt x="5064" y="26"/>
                    <a:pt x="5013" y="1"/>
                    <a:pt x="498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2873759" y="2997044"/>
              <a:ext cx="106259" cy="77314"/>
            </a:xfrm>
            <a:custGeom>
              <a:avLst/>
              <a:gdLst/>
              <a:ahLst/>
              <a:cxnLst/>
              <a:rect l="l" t="t" r="r" b="b"/>
              <a:pathLst>
                <a:path w="3660" h="2663" extrusionOk="0">
                  <a:moveTo>
                    <a:pt x="3485" y="0"/>
                  </a:moveTo>
                  <a:cubicBezTo>
                    <a:pt x="3109" y="126"/>
                    <a:pt x="2708" y="226"/>
                    <a:pt x="2307" y="326"/>
                  </a:cubicBezTo>
                  <a:cubicBezTo>
                    <a:pt x="1869" y="399"/>
                    <a:pt x="1422" y="438"/>
                    <a:pt x="972" y="438"/>
                  </a:cubicBezTo>
                  <a:cubicBezTo>
                    <a:pt x="649" y="438"/>
                    <a:pt x="325" y="418"/>
                    <a:pt x="1" y="376"/>
                  </a:cubicBezTo>
                  <a:lnTo>
                    <a:pt x="1" y="376"/>
                  </a:lnTo>
                  <a:cubicBezTo>
                    <a:pt x="26" y="552"/>
                    <a:pt x="51" y="727"/>
                    <a:pt x="51" y="903"/>
                  </a:cubicBezTo>
                  <a:cubicBezTo>
                    <a:pt x="101" y="1253"/>
                    <a:pt x="101" y="1604"/>
                    <a:pt x="276" y="1930"/>
                  </a:cubicBezTo>
                  <a:cubicBezTo>
                    <a:pt x="531" y="2392"/>
                    <a:pt x="1019" y="2663"/>
                    <a:pt x="1546" y="2663"/>
                  </a:cubicBezTo>
                  <a:cubicBezTo>
                    <a:pt x="1590" y="2663"/>
                    <a:pt x="1635" y="2661"/>
                    <a:pt x="1680" y="2657"/>
                  </a:cubicBezTo>
                  <a:cubicBezTo>
                    <a:pt x="2081" y="2607"/>
                    <a:pt x="2482" y="2607"/>
                    <a:pt x="2833" y="2431"/>
                  </a:cubicBezTo>
                  <a:cubicBezTo>
                    <a:pt x="3384" y="2156"/>
                    <a:pt x="3660" y="1579"/>
                    <a:pt x="3610" y="1003"/>
                  </a:cubicBezTo>
                  <a:cubicBezTo>
                    <a:pt x="3560" y="677"/>
                    <a:pt x="3535" y="351"/>
                    <a:pt x="3510" y="5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2865775" y="2994141"/>
              <a:ext cx="120804" cy="88201"/>
            </a:xfrm>
            <a:custGeom>
              <a:avLst/>
              <a:gdLst/>
              <a:ahLst/>
              <a:cxnLst/>
              <a:rect l="l" t="t" r="r" b="b"/>
              <a:pathLst>
                <a:path w="4161" h="3038" extrusionOk="0">
                  <a:moveTo>
                    <a:pt x="4035" y="0"/>
                  </a:moveTo>
                  <a:cubicBezTo>
                    <a:pt x="3935" y="25"/>
                    <a:pt x="3860" y="75"/>
                    <a:pt x="3760" y="100"/>
                  </a:cubicBezTo>
                  <a:lnTo>
                    <a:pt x="3785" y="150"/>
                  </a:lnTo>
                  <a:cubicBezTo>
                    <a:pt x="3810" y="451"/>
                    <a:pt x="3835" y="777"/>
                    <a:pt x="3885" y="1103"/>
                  </a:cubicBezTo>
                  <a:cubicBezTo>
                    <a:pt x="3935" y="1679"/>
                    <a:pt x="3659" y="2256"/>
                    <a:pt x="3108" y="2531"/>
                  </a:cubicBezTo>
                  <a:cubicBezTo>
                    <a:pt x="2757" y="2707"/>
                    <a:pt x="2356" y="2707"/>
                    <a:pt x="1955" y="2757"/>
                  </a:cubicBezTo>
                  <a:cubicBezTo>
                    <a:pt x="1910" y="2761"/>
                    <a:pt x="1865" y="2763"/>
                    <a:pt x="1821" y="2763"/>
                  </a:cubicBezTo>
                  <a:cubicBezTo>
                    <a:pt x="1294" y="2763"/>
                    <a:pt x="806" y="2492"/>
                    <a:pt x="551" y="2030"/>
                  </a:cubicBezTo>
                  <a:cubicBezTo>
                    <a:pt x="376" y="1704"/>
                    <a:pt x="376" y="1353"/>
                    <a:pt x="326" y="1003"/>
                  </a:cubicBezTo>
                  <a:cubicBezTo>
                    <a:pt x="326" y="827"/>
                    <a:pt x="301" y="652"/>
                    <a:pt x="276" y="476"/>
                  </a:cubicBezTo>
                  <a:cubicBezTo>
                    <a:pt x="176" y="476"/>
                    <a:pt x="100" y="451"/>
                    <a:pt x="0" y="451"/>
                  </a:cubicBezTo>
                  <a:cubicBezTo>
                    <a:pt x="25" y="551"/>
                    <a:pt x="25" y="677"/>
                    <a:pt x="50" y="777"/>
                  </a:cubicBezTo>
                  <a:cubicBezTo>
                    <a:pt x="50" y="877"/>
                    <a:pt x="50" y="1003"/>
                    <a:pt x="75" y="1103"/>
                  </a:cubicBezTo>
                  <a:cubicBezTo>
                    <a:pt x="75" y="1178"/>
                    <a:pt x="75" y="1253"/>
                    <a:pt x="100" y="1353"/>
                  </a:cubicBezTo>
                  <a:cubicBezTo>
                    <a:pt x="125" y="1604"/>
                    <a:pt x="176" y="1880"/>
                    <a:pt x="301" y="2105"/>
                  </a:cubicBezTo>
                  <a:cubicBezTo>
                    <a:pt x="583" y="2692"/>
                    <a:pt x="1194" y="3037"/>
                    <a:pt x="1827" y="3037"/>
                  </a:cubicBezTo>
                  <a:cubicBezTo>
                    <a:pt x="1870" y="3037"/>
                    <a:pt x="1912" y="3036"/>
                    <a:pt x="1955" y="3033"/>
                  </a:cubicBezTo>
                  <a:cubicBezTo>
                    <a:pt x="2356" y="2982"/>
                    <a:pt x="2757" y="2982"/>
                    <a:pt x="3108" y="2832"/>
                  </a:cubicBezTo>
                  <a:cubicBezTo>
                    <a:pt x="3659" y="2607"/>
                    <a:pt x="4060" y="2105"/>
                    <a:pt x="4135" y="1504"/>
                  </a:cubicBezTo>
                  <a:cubicBezTo>
                    <a:pt x="4161" y="1328"/>
                    <a:pt x="4161" y="1128"/>
                    <a:pt x="4135" y="927"/>
                  </a:cubicBezTo>
                  <a:cubicBezTo>
                    <a:pt x="4135" y="827"/>
                    <a:pt x="4110" y="752"/>
                    <a:pt x="4110" y="677"/>
                  </a:cubicBezTo>
                  <a:cubicBezTo>
                    <a:pt x="4085" y="551"/>
                    <a:pt x="4085" y="451"/>
                    <a:pt x="4060" y="326"/>
                  </a:cubicBezTo>
                  <a:cubicBezTo>
                    <a:pt x="4060" y="226"/>
                    <a:pt x="4035" y="100"/>
                    <a:pt x="403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2932695" y="2887156"/>
              <a:ext cx="71362" cy="33794"/>
            </a:xfrm>
            <a:custGeom>
              <a:avLst/>
              <a:gdLst/>
              <a:ahLst/>
              <a:cxnLst/>
              <a:rect l="l" t="t" r="r" b="b"/>
              <a:pathLst>
                <a:path w="2458" h="1164" extrusionOk="0">
                  <a:moveTo>
                    <a:pt x="2457" y="1"/>
                  </a:moveTo>
                  <a:cubicBezTo>
                    <a:pt x="2382" y="1"/>
                    <a:pt x="2307" y="26"/>
                    <a:pt x="2231" y="26"/>
                  </a:cubicBezTo>
                  <a:cubicBezTo>
                    <a:pt x="1505" y="101"/>
                    <a:pt x="753" y="176"/>
                    <a:pt x="1" y="276"/>
                  </a:cubicBezTo>
                  <a:cubicBezTo>
                    <a:pt x="138" y="804"/>
                    <a:pt x="653" y="1163"/>
                    <a:pt x="1201" y="1163"/>
                  </a:cubicBezTo>
                  <a:cubicBezTo>
                    <a:pt x="1252" y="1163"/>
                    <a:pt x="1303" y="1160"/>
                    <a:pt x="1354" y="1154"/>
                  </a:cubicBezTo>
                  <a:cubicBezTo>
                    <a:pt x="1956" y="1078"/>
                    <a:pt x="2432" y="602"/>
                    <a:pt x="245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624195" y="2591751"/>
              <a:ext cx="497007" cy="410055"/>
            </a:xfrm>
            <a:custGeom>
              <a:avLst/>
              <a:gdLst/>
              <a:ahLst/>
              <a:cxnLst/>
              <a:rect l="l" t="t" r="r" b="b"/>
              <a:pathLst>
                <a:path w="17119" h="14124" extrusionOk="0">
                  <a:moveTo>
                    <a:pt x="14915" y="5511"/>
                  </a:moveTo>
                  <a:cubicBezTo>
                    <a:pt x="15296" y="5511"/>
                    <a:pt x="15643" y="6021"/>
                    <a:pt x="15715" y="6692"/>
                  </a:cubicBezTo>
                  <a:cubicBezTo>
                    <a:pt x="15790" y="7394"/>
                    <a:pt x="15539" y="7995"/>
                    <a:pt x="15138" y="8045"/>
                  </a:cubicBezTo>
                  <a:cubicBezTo>
                    <a:pt x="15121" y="8048"/>
                    <a:pt x="15104" y="8049"/>
                    <a:pt x="15087" y="8049"/>
                  </a:cubicBezTo>
                  <a:cubicBezTo>
                    <a:pt x="14706" y="8049"/>
                    <a:pt x="14358" y="7514"/>
                    <a:pt x="14286" y="6842"/>
                  </a:cubicBezTo>
                  <a:cubicBezTo>
                    <a:pt x="14211" y="6141"/>
                    <a:pt x="14461" y="5539"/>
                    <a:pt x="14862" y="5514"/>
                  </a:cubicBezTo>
                  <a:cubicBezTo>
                    <a:pt x="14880" y="5512"/>
                    <a:pt x="14898" y="5511"/>
                    <a:pt x="14915" y="5511"/>
                  </a:cubicBezTo>
                  <a:close/>
                  <a:moveTo>
                    <a:pt x="7319" y="6415"/>
                  </a:moveTo>
                  <a:cubicBezTo>
                    <a:pt x="7687" y="6415"/>
                    <a:pt x="8047" y="6934"/>
                    <a:pt x="8121" y="7619"/>
                  </a:cubicBezTo>
                  <a:cubicBezTo>
                    <a:pt x="8196" y="8321"/>
                    <a:pt x="7945" y="8923"/>
                    <a:pt x="7569" y="8973"/>
                  </a:cubicBezTo>
                  <a:cubicBezTo>
                    <a:pt x="7560" y="8973"/>
                    <a:pt x="7551" y="8974"/>
                    <a:pt x="7542" y="8974"/>
                  </a:cubicBezTo>
                  <a:cubicBezTo>
                    <a:pt x="7151" y="8974"/>
                    <a:pt x="6791" y="8455"/>
                    <a:pt x="6717" y="7770"/>
                  </a:cubicBezTo>
                  <a:cubicBezTo>
                    <a:pt x="6642" y="7068"/>
                    <a:pt x="6893" y="6466"/>
                    <a:pt x="7294" y="6416"/>
                  </a:cubicBezTo>
                  <a:cubicBezTo>
                    <a:pt x="7302" y="6416"/>
                    <a:pt x="7311" y="6415"/>
                    <a:pt x="7319" y="6415"/>
                  </a:cubicBezTo>
                  <a:close/>
                  <a:moveTo>
                    <a:pt x="11454" y="7519"/>
                  </a:moveTo>
                  <a:cubicBezTo>
                    <a:pt x="11680" y="7519"/>
                    <a:pt x="11880" y="7544"/>
                    <a:pt x="12055" y="7669"/>
                  </a:cubicBezTo>
                  <a:cubicBezTo>
                    <a:pt x="12356" y="7870"/>
                    <a:pt x="12532" y="8246"/>
                    <a:pt x="12431" y="8622"/>
                  </a:cubicBezTo>
                  <a:cubicBezTo>
                    <a:pt x="12306" y="8973"/>
                    <a:pt x="11980" y="9198"/>
                    <a:pt x="11629" y="9248"/>
                  </a:cubicBezTo>
                  <a:cubicBezTo>
                    <a:pt x="11621" y="9251"/>
                    <a:pt x="11613" y="9252"/>
                    <a:pt x="11605" y="9252"/>
                  </a:cubicBezTo>
                  <a:cubicBezTo>
                    <a:pt x="11539" y="9252"/>
                    <a:pt x="11479" y="9168"/>
                    <a:pt x="11479" y="9123"/>
                  </a:cubicBezTo>
                  <a:cubicBezTo>
                    <a:pt x="11479" y="9048"/>
                    <a:pt x="11554" y="8998"/>
                    <a:pt x="11629" y="8973"/>
                  </a:cubicBezTo>
                  <a:cubicBezTo>
                    <a:pt x="11955" y="8948"/>
                    <a:pt x="12231" y="8647"/>
                    <a:pt x="12181" y="8296"/>
                  </a:cubicBezTo>
                  <a:cubicBezTo>
                    <a:pt x="12133" y="7989"/>
                    <a:pt x="11818" y="7793"/>
                    <a:pt x="11509" y="7793"/>
                  </a:cubicBezTo>
                  <a:cubicBezTo>
                    <a:pt x="11491" y="7793"/>
                    <a:pt x="11472" y="7793"/>
                    <a:pt x="11454" y="7795"/>
                  </a:cubicBezTo>
                  <a:cubicBezTo>
                    <a:pt x="11379" y="7795"/>
                    <a:pt x="11329" y="7720"/>
                    <a:pt x="11329" y="7669"/>
                  </a:cubicBezTo>
                  <a:cubicBezTo>
                    <a:pt x="11329" y="7594"/>
                    <a:pt x="11379" y="7544"/>
                    <a:pt x="11454" y="7519"/>
                  </a:cubicBezTo>
                  <a:close/>
                  <a:moveTo>
                    <a:pt x="13238" y="9895"/>
                  </a:moveTo>
                  <a:cubicBezTo>
                    <a:pt x="13296" y="9895"/>
                    <a:pt x="13334" y="9957"/>
                    <a:pt x="13334" y="10000"/>
                  </a:cubicBezTo>
                  <a:cubicBezTo>
                    <a:pt x="13334" y="10000"/>
                    <a:pt x="13359" y="10025"/>
                    <a:pt x="13359" y="10025"/>
                  </a:cubicBezTo>
                  <a:cubicBezTo>
                    <a:pt x="13434" y="10852"/>
                    <a:pt x="12757" y="11504"/>
                    <a:pt x="11980" y="11604"/>
                  </a:cubicBezTo>
                  <a:cubicBezTo>
                    <a:pt x="11931" y="11609"/>
                    <a:pt x="11882" y="11611"/>
                    <a:pt x="11834" y="11611"/>
                  </a:cubicBezTo>
                  <a:cubicBezTo>
                    <a:pt x="11089" y="11611"/>
                    <a:pt x="10420" y="11079"/>
                    <a:pt x="10326" y="10326"/>
                  </a:cubicBezTo>
                  <a:cubicBezTo>
                    <a:pt x="10326" y="10251"/>
                    <a:pt x="10401" y="10201"/>
                    <a:pt x="10476" y="10201"/>
                  </a:cubicBezTo>
                  <a:cubicBezTo>
                    <a:pt x="10577" y="10176"/>
                    <a:pt x="10702" y="10176"/>
                    <a:pt x="10802" y="10151"/>
                  </a:cubicBezTo>
                  <a:lnTo>
                    <a:pt x="13208" y="9900"/>
                  </a:lnTo>
                  <a:cubicBezTo>
                    <a:pt x="13219" y="9897"/>
                    <a:pt x="13228" y="9895"/>
                    <a:pt x="13238" y="9895"/>
                  </a:cubicBezTo>
                  <a:close/>
                  <a:moveTo>
                    <a:pt x="11504" y="0"/>
                  </a:moveTo>
                  <a:cubicBezTo>
                    <a:pt x="9775" y="3609"/>
                    <a:pt x="3584" y="5664"/>
                    <a:pt x="3584" y="5664"/>
                  </a:cubicBezTo>
                  <a:lnTo>
                    <a:pt x="3785" y="8547"/>
                  </a:lnTo>
                  <a:cubicBezTo>
                    <a:pt x="3785" y="8547"/>
                    <a:pt x="3484" y="7920"/>
                    <a:pt x="3008" y="7394"/>
                  </a:cubicBezTo>
                  <a:cubicBezTo>
                    <a:pt x="2632" y="6993"/>
                    <a:pt x="2131" y="6867"/>
                    <a:pt x="1780" y="6842"/>
                  </a:cubicBezTo>
                  <a:lnTo>
                    <a:pt x="1755" y="6842"/>
                  </a:lnTo>
                  <a:cubicBezTo>
                    <a:pt x="727" y="7043"/>
                    <a:pt x="0" y="8045"/>
                    <a:pt x="301" y="9098"/>
                  </a:cubicBezTo>
                  <a:cubicBezTo>
                    <a:pt x="539" y="9904"/>
                    <a:pt x="1285" y="10375"/>
                    <a:pt x="2061" y="10375"/>
                  </a:cubicBezTo>
                  <a:cubicBezTo>
                    <a:pt x="2347" y="10375"/>
                    <a:pt x="2637" y="10311"/>
                    <a:pt x="2908" y="10176"/>
                  </a:cubicBezTo>
                  <a:cubicBezTo>
                    <a:pt x="2934" y="10158"/>
                    <a:pt x="2961" y="10150"/>
                    <a:pt x="2985" y="10150"/>
                  </a:cubicBezTo>
                  <a:cubicBezTo>
                    <a:pt x="3030" y="10150"/>
                    <a:pt x="3067" y="10177"/>
                    <a:pt x="3083" y="10226"/>
                  </a:cubicBezTo>
                  <a:cubicBezTo>
                    <a:pt x="3183" y="10351"/>
                    <a:pt x="3258" y="10502"/>
                    <a:pt x="3359" y="10652"/>
                  </a:cubicBezTo>
                  <a:cubicBezTo>
                    <a:pt x="3810" y="9925"/>
                    <a:pt x="4587" y="9399"/>
                    <a:pt x="5514" y="9299"/>
                  </a:cubicBezTo>
                  <a:cubicBezTo>
                    <a:pt x="5607" y="9290"/>
                    <a:pt x="5699" y="9285"/>
                    <a:pt x="5791" y="9285"/>
                  </a:cubicBezTo>
                  <a:cubicBezTo>
                    <a:pt x="7257" y="9285"/>
                    <a:pt x="8530" y="10395"/>
                    <a:pt x="8672" y="11905"/>
                  </a:cubicBezTo>
                  <a:cubicBezTo>
                    <a:pt x="8747" y="12682"/>
                    <a:pt x="8497" y="13409"/>
                    <a:pt x="8045" y="13985"/>
                  </a:cubicBezTo>
                  <a:cubicBezTo>
                    <a:pt x="8521" y="14078"/>
                    <a:pt x="9005" y="14123"/>
                    <a:pt x="9490" y="14123"/>
                  </a:cubicBezTo>
                  <a:cubicBezTo>
                    <a:pt x="11632" y="14123"/>
                    <a:pt x="13773" y="13231"/>
                    <a:pt x="15163" y="11554"/>
                  </a:cubicBezTo>
                  <a:cubicBezTo>
                    <a:pt x="15188" y="11529"/>
                    <a:pt x="15188" y="11504"/>
                    <a:pt x="15213" y="11479"/>
                  </a:cubicBezTo>
                  <a:cubicBezTo>
                    <a:pt x="14737" y="11178"/>
                    <a:pt x="14411" y="10702"/>
                    <a:pt x="14361" y="10126"/>
                  </a:cubicBezTo>
                  <a:cubicBezTo>
                    <a:pt x="14236" y="9098"/>
                    <a:pt x="15013" y="8196"/>
                    <a:pt x="16065" y="8070"/>
                  </a:cubicBezTo>
                  <a:cubicBezTo>
                    <a:pt x="16133" y="8064"/>
                    <a:pt x="16198" y="8061"/>
                    <a:pt x="16262" y="8061"/>
                  </a:cubicBezTo>
                  <a:cubicBezTo>
                    <a:pt x="16437" y="8061"/>
                    <a:pt x="16602" y="8084"/>
                    <a:pt x="16767" y="8121"/>
                  </a:cubicBezTo>
                  <a:cubicBezTo>
                    <a:pt x="16817" y="7920"/>
                    <a:pt x="16868" y="7720"/>
                    <a:pt x="16893" y="7519"/>
                  </a:cubicBezTo>
                  <a:cubicBezTo>
                    <a:pt x="17043" y="6492"/>
                    <a:pt x="17118" y="5464"/>
                    <a:pt x="17068" y="4411"/>
                  </a:cubicBezTo>
                  <a:cubicBezTo>
                    <a:pt x="14737" y="3760"/>
                    <a:pt x="11504" y="0"/>
                    <a:pt x="11504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3037473" y="2825782"/>
              <a:ext cx="73539" cy="99262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014" y="0"/>
                  </a:moveTo>
                  <a:cubicBezTo>
                    <a:pt x="1954" y="0"/>
                    <a:pt x="1893" y="3"/>
                    <a:pt x="1830" y="9"/>
                  </a:cubicBezTo>
                  <a:cubicBezTo>
                    <a:pt x="778" y="135"/>
                    <a:pt x="1" y="1037"/>
                    <a:pt x="126" y="2065"/>
                  </a:cubicBezTo>
                  <a:cubicBezTo>
                    <a:pt x="176" y="2641"/>
                    <a:pt x="502" y="3117"/>
                    <a:pt x="978" y="3418"/>
                  </a:cubicBezTo>
                  <a:cubicBezTo>
                    <a:pt x="1755" y="2441"/>
                    <a:pt x="2257" y="1288"/>
                    <a:pt x="2532" y="85"/>
                  </a:cubicBezTo>
                  <a:cubicBezTo>
                    <a:pt x="2363" y="28"/>
                    <a:pt x="2194" y="0"/>
                    <a:pt x="2014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721686" y="2861318"/>
              <a:ext cx="156485" cy="136482"/>
            </a:xfrm>
            <a:custGeom>
              <a:avLst/>
              <a:gdLst/>
              <a:ahLst/>
              <a:cxnLst/>
              <a:rect l="l" t="t" r="r" b="b"/>
              <a:pathLst>
                <a:path w="5390" h="4701" extrusionOk="0">
                  <a:moveTo>
                    <a:pt x="2433" y="0"/>
                  </a:moveTo>
                  <a:cubicBezTo>
                    <a:pt x="2341" y="0"/>
                    <a:pt x="2249" y="5"/>
                    <a:pt x="2156" y="14"/>
                  </a:cubicBezTo>
                  <a:cubicBezTo>
                    <a:pt x="1229" y="114"/>
                    <a:pt x="452" y="640"/>
                    <a:pt x="1" y="1367"/>
                  </a:cubicBezTo>
                  <a:cubicBezTo>
                    <a:pt x="953" y="2871"/>
                    <a:pt x="2357" y="4049"/>
                    <a:pt x="4111" y="4550"/>
                  </a:cubicBezTo>
                  <a:cubicBezTo>
                    <a:pt x="4286" y="4600"/>
                    <a:pt x="4487" y="4650"/>
                    <a:pt x="4687" y="4700"/>
                  </a:cubicBezTo>
                  <a:cubicBezTo>
                    <a:pt x="5139" y="4124"/>
                    <a:pt x="5389" y="3397"/>
                    <a:pt x="5314" y="2620"/>
                  </a:cubicBezTo>
                  <a:cubicBezTo>
                    <a:pt x="5172" y="1110"/>
                    <a:pt x="3899" y="0"/>
                    <a:pt x="2433" y="0"/>
                  </a:cubicBezTo>
                  <a:close/>
                </a:path>
              </a:pathLst>
            </a:custGeom>
            <a:solidFill>
              <a:srgbClr val="FF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2923985" y="2879027"/>
              <a:ext cx="90233" cy="49849"/>
            </a:xfrm>
            <a:custGeom>
              <a:avLst/>
              <a:gdLst/>
              <a:ahLst/>
              <a:cxnLst/>
              <a:rect l="l" t="t" r="r" b="b"/>
              <a:pathLst>
                <a:path w="3108" h="1717" extrusionOk="0">
                  <a:moveTo>
                    <a:pt x="2757" y="281"/>
                  </a:moveTo>
                  <a:cubicBezTo>
                    <a:pt x="2732" y="882"/>
                    <a:pt x="2256" y="1358"/>
                    <a:pt x="1654" y="1434"/>
                  </a:cubicBezTo>
                  <a:cubicBezTo>
                    <a:pt x="1603" y="1440"/>
                    <a:pt x="1552" y="1443"/>
                    <a:pt x="1501" y="1443"/>
                  </a:cubicBezTo>
                  <a:cubicBezTo>
                    <a:pt x="953" y="1443"/>
                    <a:pt x="438" y="1084"/>
                    <a:pt x="301" y="556"/>
                  </a:cubicBezTo>
                  <a:cubicBezTo>
                    <a:pt x="1053" y="456"/>
                    <a:pt x="1805" y="381"/>
                    <a:pt x="2531" y="306"/>
                  </a:cubicBezTo>
                  <a:cubicBezTo>
                    <a:pt x="2607" y="306"/>
                    <a:pt x="2682" y="281"/>
                    <a:pt x="2757" y="281"/>
                  </a:cubicBezTo>
                  <a:close/>
                  <a:moveTo>
                    <a:pt x="2912" y="0"/>
                  </a:moveTo>
                  <a:cubicBezTo>
                    <a:pt x="2902" y="0"/>
                    <a:pt x="2893" y="2"/>
                    <a:pt x="2882" y="5"/>
                  </a:cubicBezTo>
                  <a:lnTo>
                    <a:pt x="476" y="256"/>
                  </a:lnTo>
                  <a:cubicBezTo>
                    <a:pt x="376" y="281"/>
                    <a:pt x="251" y="281"/>
                    <a:pt x="150" y="306"/>
                  </a:cubicBezTo>
                  <a:cubicBezTo>
                    <a:pt x="75" y="306"/>
                    <a:pt x="0" y="356"/>
                    <a:pt x="0" y="431"/>
                  </a:cubicBezTo>
                  <a:cubicBezTo>
                    <a:pt x="94" y="1184"/>
                    <a:pt x="763" y="1716"/>
                    <a:pt x="1508" y="1716"/>
                  </a:cubicBezTo>
                  <a:cubicBezTo>
                    <a:pt x="1556" y="1716"/>
                    <a:pt x="1605" y="1714"/>
                    <a:pt x="1654" y="1709"/>
                  </a:cubicBezTo>
                  <a:cubicBezTo>
                    <a:pt x="2431" y="1609"/>
                    <a:pt x="3108" y="957"/>
                    <a:pt x="3033" y="130"/>
                  </a:cubicBezTo>
                  <a:cubicBezTo>
                    <a:pt x="3033" y="130"/>
                    <a:pt x="3008" y="105"/>
                    <a:pt x="3008" y="105"/>
                  </a:cubicBezTo>
                  <a:cubicBezTo>
                    <a:pt x="3008" y="62"/>
                    <a:pt x="2970" y="0"/>
                    <a:pt x="29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3036747" y="2751720"/>
              <a:ext cx="45871" cy="73714"/>
            </a:xfrm>
            <a:custGeom>
              <a:avLst/>
              <a:gdLst/>
              <a:ahLst/>
              <a:cxnLst/>
              <a:rect l="l" t="t" r="r" b="b"/>
              <a:pathLst>
                <a:path w="1580" h="2539" extrusionOk="0">
                  <a:moveTo>
                    <a:pt x="705" y="1"/>
                  </a:moveTo>
                  <a:cubicBezTo>
                    <a:pt x="688" y="1"/>
                    <a:pt x="670" y="2"/>
                    <a:pt x="652" y="4"/>
                  </a:cubicBezTo>
                  <a:cubicBezTo>
                    <a:pt x="251" y="29"/>
                    <a:pt x="1" y="631"/>
                    <a:pt x="76" y="1332"/>
                  </a:cubicBezTo>
                  <a:cubicBezTo>
                    <a:pt x="148" y="2004"/>
                    <a:pt x="496" y="2539"/>
                    <a:pt x="877" y="2539"/>
                  </a:cubicBezTo>
                  <a:cubicBezTo>
                    <a:pt x="894" y="2539"/>
                    <a:pt x="911" y="2538"/>
                    <a:pt x="928" y="2535"/>
                  </a:cubicBezTo>
                  <a:cubicBezTo>
                    <a:pt x="1329" y="2485"/>
                    <a:pt x="1580" y="1884"/>
                    <a:pt x="1505" y="1182"/>
                  </a:cubicBezTo>
                  <a:cubicBezTo>
                    <a:pt x="1433" y="511"/>
                    <a:pt x="1086" y="1"/>
                    <a:pt x="705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2817000" y="2777994"/>
              <a:ext cx="45146" cy="74294"/>
            </a:xfrm>
            <a:custGeom>
              <a:avLst/>
              <a:gdLst/>
              <a:ahLst/>
              <a:cxnLst/>
              <a:rect l="l" t="t" r="r" b="b"/>
              <a:pathLst>
                <a:path w="1555" h="2559" extrusionOk="0">
                  <a:moveTo>
                    <a:pt x="678" y="0"/>
                  </a:moveTo>
                  <a:cubicBezTo>
                    <a:pt x="670" y="0"/>
                    <a:pt x="661" y="1"/>
                    <a:pt x="653" y="1"/>
                  </a:cubicBezTo>
                  <a:cubicBezTo>
                    <a:pt x="252" y="51"/>
                    <a:pt x="1" y="653"/>
                    <a:pt x="76" y="1355"/>
                  </a:cubicBezTo>
                  <a:cubicBezTo>
                    <a:pt x="150" y="2040"/>
                    <a:pt x="510" y="2559"/>
                    <a:pt x="901" y="2559"/>
                  </a:cubicBezTo>
                  <a:cubicBezTo>
                    <a:pt x="910" y="2559"/>
                    <a:pt x="919" y="2558"/>
                    <a:pt x="928" y="2558"/>
                  </a:cubicBezTo>
                  <a:cubicBezTo>
                    <a:pt x="1304" y="2508"/>
                    <a:pt x="1555" y="1906"/>
                    <a:pt x="1480" y="1204"/>
                  </a:cubicBezTo>
                  <a:cubicBezTo>
                    <a:pt x="1406" y="519"/>
                    <a:pt x="1046" y="0"/>
                    <a:pt x="67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953075" y="2810046"/>
              <a:ext cx="34955" cy="50342"/>
            </a:xfrm>
            <a:custGeom>
              <a:avLst/>
              <a:gdLst/>
              <a:ahLst/>
              <a:cxnLst/>
              <a:rect l="l" t="t" r="r" b="b"/>
              <a:pathLst>
                <a:path w="1204" h="1734" extrusionOk="0">
                  <a:moveTo>
                    <a:pt x="126" y="0"/>
                  </a:moveTo>
                  <a:cubicBezTo>
                    <a:pt x="51" y="25"/>
                    <a:pt x="1" y="75"/>
                    <a:pt x="1" y="150"/>
                  </a:cubicBezTo>
                  <a:cubicBezTo>
                    <a:pt x="1" y="201"/>
                    <a:pt x="51" y="276"/>
                    <a:pt x="126" y="276"/>
                  </a:cubicBezTo>
                  <a:cubicBezTo>
                    <a:pt x="144" y="274"/>
                    <a:pt x="163" y="274"/>
                    <a:pt x="181" y="274"/>
                  </a:cubicBezTo>
                  <a:cubicBezTo>
                    <a:pt x="490" y="274"/>
                    <a:pt x="805" y="470"/>
                    <a:pt x="853" y="777"/>
                  </a:cubicBezTo>
                  <a:cubicBezTo>
                    <a:pt x="903" y="1128"/>
                    <a:pt x="627" y="1429"/>
                    <a:pt x="301" y="1454"/>
                  </a:cubicBezTo>
                  <a:cubicBezTo>
                    <a:pt x="226" y="1479"/>
                    <a:pt x="151" y="1529"/>
                    <a:pt x="151" y="1604"/>
                  </a:cubicBezTo>
                  <a:cubicBezTo>
                    <a:pt x="151" y="1649"/>
                    <a:pt x="211" y="1733"/>
                    <a:pt x="277" y="1733"/>
                  </a:cubicBezTo>
                  <a:cubicBezTo>
                    <a:pt x="285" y="1733"/>
                    <a:pt x="293" y="1732"/>
                    <a:pt x="301" y="1729"/>
                  </a:cubicBezTo>
                  <a:cubicBezTo>
                    <a:pt x="652" y="1679"/>
                    <a:pt x="978" y="1454"/>
                    <a:pt x="1103" y="1103"/>
                  </a:cubicBezTo>
                  <a:cubicBezTo>
                    <a:pt x="1204" y="727"/>
                    <a:pt x="1028" y="351"/>
                    <a:pt x="727" y="150"/>
                  </a:cubicBezTo>
                  <a:cubicBezTo>
                    <a:pt x="552" y="25"/>
                    <a:pt x="352" y="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2480107" y="2363091"/>
              <a:ext cx="851378" cy="950205"/>
            </a:xfrm>
            <a:custGeom>
              <a:avLst/>
              <a:gdLst/>
              <a:ahLst/>
              <a:cxnLst/>
              <a:rect l="l" t="t" r="r" b="b"/>
              <a:pathLst>
                <a:path w="29325" h="32729" extrusionOk="0">
                  <a:moveTo>
                    <a:pt x="16467" y="7876"/>
                  </a:moveTo>
                  <a:cubicBezTo>
                    <a:pt x="16467" y="7876"/>
                    <a:pt x="19700" y="11636"/>
                    <a:pt x="22031" y="12287"/>
                  </a:cubicBezTo>
                  <a:cubicBezTo>
                    <a:pt x="22081" y="13340"/>
                    <a:pt x="22006" y="14368"/>
                    <a:pt x="21856" y="15395"/>
                  </a:cubicBezTo>
                  <a:cubicBezTo>
                    <a:pt x="21831" y="15596"/>
                    <a:pt x="21780" y="15796"/>
                    <a:pt x="21730" y="16022"/>
                  </a:cubicBezTo>
                  <a:cubicBezTo>
                    <a:pt x="21455" y="17225"/>
                    <a:pt x="20953" y="18378"/>
                    <a:pt x="20176" y="19355"/>
                  </a:cubicBezTo>
                  <a:cubicBezTo>
                    <a:pt x="20151" y="19380"/>
                    <a:pt x="20151" y="19405"/>
                    <a:pt x="20126" y="19430"/>
                  </a:cubicBezTo>
                  <a:cubicBezTo>
                    <a:pt x="18736" y="21107"/>
                    <a:pt x="16595" y="21999"/>
                    <a:pt x="14453" y="21999"/>
                  </a:cubicBezTo>
                  <a:cubicBezTo>
                    <a:pt x="13968" y="21999"/>
                    <a:pt x="13484" y="21954"/>
                    <a:pt x="13008" y="21861"/>
                  </a:cubicBezTo>
                  <a:cubicBezTo>
                    <a:pt x="12808" y="21811"/>
                    <a:pt x="12607" y="21761"/>
                    <a:pt x="12432" y="21711"/>
                  </a:cubicBezTo>
                  <a:cubicBezTo>
                    <a:pt x="10678" y="21210"/>
                    <a:pt x="9274" y="20032"/>
                    <a:pt x="8322" y="18528"/>
                  </a:cubicBezTo>
                  <a:cubicBezTo>
                    <a:pt x="8221" y="18378"/>
                    <a:pt x="8146" y="18227"/>
                    <a:pt x="8046" y="18102"/>
                  </a:cubicBezTo>
                  <a:cubicBezTo>
                    <a:pt x="8030" y="18053"/>
                    <a:pt x="7993" y="18026"/>
                    <a:pt x="7948" y="18026"/>
                  </a:cubicBezTo>
                  <a:cubicBezTo>
                    <a:pt x="7924" y="18026"/>
                    <a:pt x="7897" y="18034"/>
                    <a:pt x="7871" y="18052"/>
                  </a:cubicBezTo>
                  <a:cubicBezTo>
                    <a:pt x="7600" y="18187"/>
                    <a:pt x="7310" y="18251"/>
                    <a:pt x="7024" y="18251"/>
                  </a:cubicBezTo>
                  <a:cubicBezTo>
                    <a:pt x="6248" y="18251"/>
                    <a:pt x="5502" y="17780"/>
                    <a:pt x="5264" y="16974"/>
                  </a:cubicBezTo>
                  <a:cubicBezTo>
                    <a:pt x="4963" y="15921"/>
                    <a:pt x="5690" y="14919"/>
                    <a:pt x="6718" y="14718"/>
                  </a:cubicBezTo>
                  <a:lnTo>
                    <a:pt x="6743" y="14718"/>
                  </a:lnTo>
                  <a:cubicBezTo>
                    <a:pt x="7094" y="14743"/>
                    <a:pt x="7595" y="14869"/>
                    <a:pt x="7971" y="15270"/>
                  </a:cubicBezTo>
                  <a:cubicBezTo>
                    <a:pt x="8447" y="15796"/>
                    <a:pt x="8748" y="16423"/>
                    <a:pt x="8748" y="16423"/>
                  </a:cubicBezTo>
                  <a:lnTo>
                    <a:pt x="8547" y="13540"/>
                  </a:lnTo>
                  <a:cubicBezTo>
                    <a:pt x="8547" y="13540"/>
                    <a:pt x="14738" y="11485"/>
                    <a:pt x="16467" y="7876"/>
                  </a:cubicBezTo>
                  <a:close/>
                  <a:moveTo>
                    <a:pt x="5473" y="0"/>
                  </a:moveTo>
                  <a:cubicBezTo>
                    <a:pt x="5127" y="0"/>
                    <a:pt x="4798" y="49"/>
                    <a:pt x="4487" y="132"/>
                  </a:cubicBezTo>
                  <a:cubicBezTo>
                    <a:pt x="4412" y="157"/>
                    <a:pt x="4312" y="182"/>
                    <a:pt x="4236" y="232"/>
                  </a:cubicBezTo>
                  <a:cubicBezTo>
                    <a:pt x="2908" y="683"/>
                    <a:pt x="1906" y="1811"/>
                    <a:pt x="1630" y="3190"/>
                  </a:cubicBezTo>
                  <a:cubicBezTo>
                    <a:pt x="1605" y="3315"/>
                    <a:pt x="1580" y="3415"/>
                    <a:pt x="1580" y="3540"/>
                  </a:cubicBezTo>
                  <a:cubicBezTo>
                    <a:pt x="1555" y="3666"/>
                    <a:pt x="1555" y="3766"/>
                    <a:pt x="1530" y="3866"/>
                  </a:cubicBezTo>
                  <a:cubicBezTo>
                    <a:pt x="1530" y="4017"/>
                    <a:pt x="1555" y="4167"/>
                    <a:pt x="1555" y="4317"/>
                  </a:cubicBezTo>
                  <a:cubicBezTo>
                    <a:pt x="1605" y="5044"/>
                    <a:pt x="1855" y="5721"/>
                    <a:pt x="2256" y="6272"/>
                  </a:cubicBezTo>
                  <a:cubicBezTo>
                    <a:pt x="2432" y="6523"/>
                    <a:pt x="2607" y="6748"/>
                    <a:pt x="2833" y="6949"/>
                  </a:cubicBezTo>
                  <a:cubicBezTo>
                    <a:pt x="2933" y="7049"/>
                    <a:pt x="3033" y="7124"/>
                    <a:pt x="3134" y="7200"/>
                  </a:cubicBezTo>
                  <a:cubicBezTo>
                    <a:pt x="3660" y="7601"/>
                    <a:pt x="4261" y="7851"/>
                    <a:pt x="4938" y="7977"/>
                  </a:cubicBezTo>
                  <a:cubicBezTo>
                    <a:pt x="4537" y="8628"/>
                    <a:pt x="4211" y="9380"/>
                    <a:pt x="4036" y="10207"/>
                  </a:cubicBezTo>
                  <a:cubicBezTo>
                    <a:pt x="4011" y="10307"/>
                    <a:pt x="4011" y="10408"/>
                    <a:pt x="3986" y="10483"/>
                  </a:cubicBezTo>
                  <a:cubicBezTo>
                    <a:pt x="3986" y="10533"/>
                    <a:pt x="3961" y="10583"/>
                    <a:pt x="3961" y="10633"/>
                  </a:cubicBezTo>
                  <a:cubicBezTo>
                    <a:pt x="3911" y="10934"/>
                    <a:pt x="3860" y="11260"/>
                    <a:pt x="3860" y="11561"/>
                  </a:cubicBezTo>
                  <a:cubicBezTo>
                    <a:pt x="3835" y="11836"/>
                    <a:pt x="3835" y="12087"/>
                    <a:pt x="3835" y="12363"/>
                  </a:cubicBezTo>
                  <a:cubicBezTo>
                    <a:pt x="3835" y="12513"/>
                    <a:pt x="3835" y="12688"/>
                    <a:pt x="3860" y="12839"/>
                  </a:cubicBezTo>
                  <a:cubicBezTo>
                    <a:pt x="3860" y="12839"/>
                    <a:pt x="3860" y="12889"/>
                    <a:pt x="3860" y="12964"/>
                  </a:cubicBezTo>
                  <a:cubicBezTo>
                    <a:pt x="3835" y="13290"/>
                    <a:pt x="3810" y="14418"/>
                    <a:pt x="4136" y="15721"/>
                  </a:cubicBezTo>
                  <a:cubicBezTo>
                    <a:pt x="4437" y="16824"/>
                    <a:pt x="4988" y="17776"/>
                    <a:pt x="5665" y="18553"/>
                  </a:cubicBezTo>
                  <a:cubicBezTo>
                    <a:pt x="5189" y="20132"/>
                    <a:pt x="4562" y="21034"/>
                    <a:pt x="3911" y="21711"/>
                  </a:cubicBezTo>
                  <a:cubicBezTo>
                    <a:pt x="3860" y="21761"/>
                    <a:pt x="3810" y="21811"/>
                    <a:pt x="3760" y="21861"/>
                  </a:cubicBezTo>
                  <a:cubicBezTo>
                    <a:pt x="3134" y="22488"/>
                    <a:pt x="2482" y="22939"/>
                    <a:pt x="1855" y="23666"/>
                  </a:cubicBezTo>
                  <a:cubicBezTo>
                    <a:pt x="1705" y="23841"/>
                    <a:pt x="1555" y="24042"/>
                    <a:pt x="1429" y="24292"/>
                  </a:cubicBezTo>
                  <a:cubicBezTo>
                    <a:pt x="452" y="25997"/>
                    <a:pt x="1" y="29079"/>
                    <a:pt x="2332" y="31059"/>
                  </a:cubicBezTo>
                  <a:cubicBezTo>
                    <a:pt x="2407" y="31109"/>
                    <a:pt x="2457" y="31185"/>
                    <a:pt x="2532" y="31235"/>
                  </a:cubicBezTo>
                  <a:cubicBezTo>
                    <a:pt x="3359" y="31836"/>
                    <a:pt x="4462" y="32338"/>
                    <a:pt x="5941" y="32613"/>
                  </a:cubicBezTo>
                  <a:cubicBezTo>
                    <a:pt x="6345" y="32692"/>
                    <a:pt x="6728" y="32729"/>
                    <a:pt x="7092" y="32729"/>
                  </a:cubicBezTo>
                  <a:cubicBezTo>
                    <a:pt x="8462" y="32729"/>
                    <a:pt x="9545" y="32203"/>
                    <a:pt x="10377" y="31410"/>
                  </a:cubicBezTo>
                  <a:cubicBezTo>
                    <a:pt x="11931" y="29932"/>
                    <a:pt x="12733" y="27551"/>
                    <a:pt x="13084" y="25721"/>
                  </a:cubicBezTo>
                  <a:cubicBezTo>
                    <a:pt x="13109" y="25646"/>
                    <a:pt x="13109" y="25571"/>
                    <a:pt x="13134" y="25495"/>
                  </a:cubicBezTo>
                  <a:cubicBezTo>
                    <a:pt x="12758" y="25195"/>
                    <a:pt x="12532" y="24844"/>
                    <a:pt x="12482" y="24443"/>
                  </a:cubicBezTo>
                  <a:cubicBezTo>
                    <a:pt x="12407" y="23841"/>
                    <a:pt x="12758" y="23265"/>
                    <a:pt x="13359" y="22839"/>
                  </a:cubicBezTo>
                  <a:cubicBezTo>
                    <a:pt x="13334" y="22739"/>
                    <a:pt x="13334" y="22613"/>
                    <a:pt x="13334" y="22513"/>
                  </a:cubicBezTo>
                  <a:cubicBezTo>
                    <a:pt x="13309" y="22413"/>
                    <a:pt x="13309" y="22287"/>
                    <a:pt x="13284" y="22187"/>
                  </a:cubicBezTo>
                  <a:cubicBezTo>
                    <a:pt x="13384" y="22187"/>
                    <a:pt x="13460" y="22212"/>
                    <a:pt x="13560" y="22212"/>
                  </a:cubicBezTo>
                  <a:cubicBezTo>
                    <a:pt x="13884" y="22254"/>
                    <a:pt x="14208" y="22274"/>
                    <a:pt x="14531" y="22274"/>
                  </a:cubicBezTo>
                  <a:cubicBezTo>
                    <a:pt x="14981" y="22274"/>
                    <a:pt x="15428" y="22235"/>
                    <a:pt x="15866" y="22162"/>
                  </a:cubicBezTo>
                  <a:cubicBezTo>
                    <a:pt x="16267" y="22062"/>
                    <a:pt x="16668" y="21962"/>
                    <a:pt x="17044" y="21836"/>
                  </a:cubicBezTo>
                  <a:cubicBezTo>
                    <a:pt x="17144" y="21811"/>
                    <a:pt x="17219" y="21761"/>
                    <a:pt x="17319" y="21736"/>
                  </a:cubicBezTo>
                  <a:cubicBezTo>
                    <a:pt x="17319" y="21836"/>
                    <a:pt x="17344" y="21962"/>
                    <a:pt x="17344" y="22062"/>
                  </a:cubicBezTo>
                  <a:cubicBezTo>
                    <a:pt x="17369" y="22187"/>
                    <a:pt x="17369" y="22287"/>
                    <a:pt x="17394" y="22413"/>
                  </a:cubicBezTo>
                  <a:cubicBezTo>
                    <a:pt x="17419" y="22413"/>
                    <a:pt x="17470" y="22438"/>
                    <a:pt x="17520" y="22463"/>
                  </a:cubicBezTo>
                  <a:cubicBezTo>
                    <a:pt x="18146" y="22764"/>
                    <a:pt x="18522" y="23240"/>
                    <a:pt x="18572" y="23766"/>
                  </a:cubicBezTo>
                  <a:cubicBezTo>
                    <a:pt x="18597" y="24067"/>
                    <a:pt x="18522" y="24368"/>
                    <a:pt x="18372" y="24643"/>
                  </a:cubicBezTo>
                  <a:cubicBezTo>
                    <a:pt x="18923" y="25420"/>
                    <a:pt x="19550" y="26197"/>
                    <a:pt x="20226" y="26849"/>
                  </a:cubicBezTo>
                  <a:cubicBezTo>
                    <a:pt x="20678" y="27300"/>
                    <a:pt x="21354" y="27676"/>
                    <a:pt x="22156" y="27952"/>
                  </a:cubicBezTo>
                  <a:cubicBezTo>
                    <a:pt x="23027" y="28260"/>
                    <a:pt x="24030" y="28447"/>
                    <a:pt x="24983" y="28447"/>
                  </a:cubicBezTo>
                  <a:cubicBezTo>
                    <a:pt x="26662" y="28447"/>
                    <a:pt x="28189" y="27867"/>
                    <a:pt x="28572" y="26348"/>
                  </a:cubicBezTo>
                  <a:cubicBezTo>
                    <a:pt x="28572" y="26348"/>
                    <a:pt x="28572" y="26322"/>
                    <a:pt x="28572" y="26322"/>
                  </a:cubicBezTo>
                  <a:cubicBezTo>
                    <a:pt x="28597" y="26247"/>
                    <a:pt x="28597" y="26197"/>
                    <a:pt x="28623" y="26122"/>
                  </a:cubicBezTo>
                  <a:cubicBezTo>
                    <a:pt x="29324" y="22889"/>
                    <a:pt x="27044" y="22237"/>
                    <a:pt x="24562" y="21109"/>
                  </a:cubicBezTo>
                  <a:cubicBezTo>
                    <a:pt x="24512" y="21084"/>
                    <a:pt x="24437" y="21059"/>
                    <a:pt x="24387" y="21034"/>
                  </a:cubicBezTo>
                  <a:cubicBezTo>
                    <a:pt x="24362" y="21009"/>
                    <a:pt x="24337" y="21009"/>
                    <a:pt x="24312" y="20984"/>
                  </a:cubicBezTo>
                  <a:cubicBezTo>
                    <a:pt x="23084" y="20408"/>
                    <a:pt x="22181" y="19606"/>
                    <a:pt x="21555" y="18879"/>
                  </a:cubicBezTo>
                  <a:cubicBezTo>
                    <a:pt x="21480" y="18804"/>
                    <a:pt x="21429" y="18728"/>
                    <a:pt x="21354" y="18678"/>
                  </a:cubicBezTo>
                  <a:cubicBezTo>
                    <a:pt x="21279" y="18578"/>
                    <a:pt x="21204" y="18478"/>
                    <a:pt x="21129" y="18403"/>
                  </a:cubicBezTo>
                  <a:cubicBezTo>
                    <a:pt x="21505" y="17726"/>
                    <a:pt x="21780" y="16999"/>
                    <a:pt x="21956" y="16247"/>
                  </a:cubicBezTo>
                  <a:cubicBezTo>
                    <a:pt x="21981" y="16122"/>
                    <a:pt x="22006" y="15997"/>
                    <a:pt x="22031" y="15846"/>
                  </a:cubicBezTo>
                  <a:cubicBezTo>
                    <a:pt x="22307" y="15195"/>
                    <a:pt x="22482" y="14468"/>
                    <a:pt x="22507" y="13641"/>
                  </a:cubicBezTo>
                  <a:cubicBezTo>
                    <a:pt x="22582" y="12062"/>
                    <a:pt x="22432" y="10834"/>
                    <a:pt x="22432" y="10834"/>
                  </a:cubicBezTo>
                  <a:cubicBezTo>
                    <a:pt x="21956" y="7525"/>
                    <a:pt x="20076" y="5470"/>
                    <a:pt x="17595" y="4468"/>
                  </a:cubicBezTo>
                  <a:cubicBezTo>
                    <a:pt x="17520" y="4418"/>
                    <a:pt x="17419" y="4393"/>
                    <a:pt x="17319" y="4342"/>
                  </a:cubicBezTo>
                  <a:cubicBezTo>
                    <a:pt x="16216" y="3941"/>
                    <a:pt x="14988" y="3716"/>
                    <a:pt x="13710" y="3666"/>
                  </a:cubicBezTo>
                  <a:cubicBezTo>
                    <a:pt x="13710" y="3666"/>
                    <a:pt x="13598" y="3662"/>
                    <a:pt x="13420" y="3662"/>
                  </a:cubicBezTo>
                  <a:cubicBezTo>
                    <a:pt x="13153" y="3662"/>
                    <a:pt x="12738" y="3671"/>
                    <a:pt x="12332" y="3716"/>
                  </a:cubicBezTo>
                  <a:cubicBezTo>
                    <a:pt x="11605" y="3791"/>
                    <a:pt x="10853" y="3992"/>
                    <a:pt x="10853" y="3992"/>
                  </a:cubicBezTo>
                  <a:cubicBezTo>
                    <a:pt x="10402" y="4092"/>
                    <a:pt x="9951" y="4217"/>
                    <a:pt x="9525" y="4393"/>
                  </a:cubicBezTo>
                  <a:cubicBezTo>
                    <a:pt x="9550" y="4292"/>
                    <a:pt x="9550" y="4217"/>
                    <a:pt x="9550" y="4142"/>
                  </a:cubicBezTo>
                  <a:cubicBezTo>
                    <a:pt x="9625" y="1911"/>
                    <a:pt x="7896" y="82"/>
                    <a:pt x="5690" y="7"/>
                  </a:cubicBezTo>
                  <a:cubicBezTo>
                    <a:pt x="5617" y="2"/>
                    <a:pt x="5545" y="0"/>
                    <a:pt x="5473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2079197" y="2600490"/>
              <a:ext cx="465710" cy="276564"/>
            </a:xfrm>
            <a:custGeom>
              <a:avLst/>
              <a:gdLst/>
              <a:ahLst/>
              <a:cxnLst/>
              <a:rect l="l" t="t" r="r" b="b"/>
              <a:pathLst>
                <a:path w="16041" h="9526" extrusionOk="0">
                  <a:moveTo>
                    <a:pt x="0" y="0"/>
                  </a:moveTo>
                  <a:cubicBezTo>
                    <a:pt x="25" y="226"/>
                    <a:pt x="25" y="451"/>
                    <a:pt x="50" y="677"/>
                  </a:cubicBezTo>
                  <a:cubicBezTo>
                    <a:pt x="50" y="777"/>
                    <a:pt x="50" y="852"/>
                    <a:pt x="50" y="952"/>
                  </a:cubicBezTo>
                  <a:cubicBezTo>
                    <a:pt x="151" y="2055"/>
                    <a:pt x="326" y="3158"/>
                    <a:pt x="677" y="4211"/>
                  </a:cubicBezTo>
                  <a:cubicBezTo>
                    <a:pt x="727" y="4311"/>
                    <a:pt x="752" y="4386"/>
                    <a:pt x="777" y="4461"/>
                  </a:cubicBezTo>
                  <a:cubicBezTo>
                    <a:pt x="928" y="4887"/>
                    <a:pt x="1103" y="5288"/>
                    <a:pt x="1329" y="5664"/>
                  </a:cubicBezTo>
                  <a:cubicBezTo>
                    <a:pt x="1504" y="5990"/>
                    <a:pt x="1704" y="6291"/>
                    <a:pt x="1930" y="6566"/>
                  </a:cubicBezTo>
                  <a:cubicBezTo>
                    <a:pt x="2281" y="7068"/>
                    <a:pt x="2707" y="7494"/>
                    <a:pt x="3183" y="7870"/>
                  </a:cubicBezTo>
                  <a:cubicBezTo>
                    <a:pt x="3860" y="8421"/>
                    <a:pt x="4612" y="8847"/>
                    <a:pt x="5464" y="9123"/>
                  </a:cubicBezTo>
                  <a:cubicBezTo>
                    <a:pt x="5539" y="9148"/>
                    <a:pt x="5614" y="9173"/>
                    <a:pt x="5689" y="9198"/>
                  </a:cubicBezTo>
                  <a:cubicBezTo>
                    <a:pt x="5790" y="9223"/>
                    <a:pt x="5890" y="9248"/>
                    <a:pt x="5965" y="9273"/>
                  </a:cubicBezTo>
                  <a:cubicBezTo>
                    <a:pt x="6639" y="9442"/>
                    <a:pt x="7322" y="9526"/>
                    <a:pt x="8004" y="9526"/>
                  </a:cubicBezTo>
                  <a:cubicBezTo>
                    <a:pt x="8437" y="9526"/>
                    <a:pt x="8870" y="9492"/>
                    <a:pt x="9299" y="9424"/>
                  </a:cubicBezTo>
                  <a:cubicBezTo>
                    <a:pt x="9399" y="9399"/>
                    <a:pt x="9499" y="9399"/>
                    <a:pt x="9599" y="9374"/>
                  </a:cubicBezTo>
                  <a:cubicBezTo>
                    <a:pt x="9750" y="9348"/>
                    <a:pt x="9925" y="9298"/>
                    <a:pt x="10101" y="9248"/>
                  </a:cubicBezTo>
                  <a:cubicBezTo>
                    <a:pt x="11178" y="8973"/>
                    <a:pt x="12131" y="8471"/>
                    <a:pt x="12958" y="7769"/>
                  </a:cubicBezTo>
                  <a:cubicBezTo>
                    <a:pt x="13509" y="7293"/>
                    <a:pt x="14010" y="6742"/>
                    <a:pt x="14411" y="6115"/>
                  </a:cubicBezTo>
                  <a:cubicBezTo>
                    <a:pt x="14461" y="6065"/>
                    <a:pt x="14487" y="6015"/>
                    <a:pt x="14512" y="5965"/>
                  </a:cubicBezTo>
                  <a:cubicBezTo>
                    <a:pt x="14787" y="5539"/>
                    <a:pt x="15013" y="5063"/>
                    <a:pt x="15188" y="4587"/>
                  </a:cubicBezTo>
                  <a:cubicBezTo>
                    <a:pt x="15213" y="4511"/>
                    <a:pt x="15263" y="4436"/>
                    <a:pt x="15289" y="4336"/>
                  </a:cubicBezTo>
                  <a:cubicBezTo>
                    <a:pt x="15664" y="3283"/>
                    <a:pt x="15865" y="2155"/>
                    <a:pt x="15965" y="1028"/>
                  </a:cubicBezTo>
                  <a:cubicBezTo>
                    <a:pt x="15965" y="952"/>
                    <a:pt x="15990" y="852"/>
                    <a:pt x="15990" y="777"/>
                  </a:cubicBezTo>
                  <a:cubicBezTo>
                    <a:pt x="15990" y="602"/>
                    <a:pt x="16015" y="451"/>
                    <a:pt x="16015" y="301"/>
                  </a:cubicBezTo>
                  <a:cubicBezTo>
                    <a:pt x="16015" y="201"/>
                    <a:pt x="16040" y="100"/>
                    <a:pt x="16040" y="0"/>
                  </a:cubicBezTo>
                  <a:lnTo>
                    <a:pt x="15765" y="0"/>
                  </a:lnTo>
                  <a:cubicBezTo>
                    <a:pt x="15740" y="1128"/>
                    <a:pt x="15589" y="2331"/>
                    <a:pt x="15289" y="3434"/>
                  </a:cubicBezTo>
                  <a:cubicBezTo>
                    <a:pt x="15163" y="3835"/>
                    <a:pt x="15038" y="4236"/>
                    <a:pt x="14888" y="4612"/>
                  </a:cubicBezTo>
                  <a:cubicBezTo>
                    <a:pt x="14411" y="5815"/>
                    <a:pt x="13634" y="6892"/>
                    <a:pt x="12632" y="7694"/>
                  </a:cubicBezTo>
                  <a:cubicBezTo>
                    <a:pt x="12256" y="8020"/>
                    <a:pt x="11855" y="8271"/>
                    <a:pt x="11404" y="8496"/>
                  </a:cubicBezTo>
                  <a:cubicBezTo>
                    <a:pt x="10343" y="9008"/>
                    <a:pt x="9168" y="9247"/>
                    <a:pt x="7987" y="9247"/>
                  </a:cubicBezTo>
                  <a:cubicBezTo>
                    <a:pt x="7605" y="9247"/>
                    <a:pt x="7222" y="9222"/>
                    <a:pt x="6842" y="9173"/>
                  </a:cubicBezTo>
                  <a:cubicBezTo>
                    <a:pt x="5539" y="8998"/>
                    <a:pt x="4311" y="8471"/>
                    <a:pt x="3308" y="7644"/>
                  </a:cubicBezTo>
                  <a:cubicBezTo>
                    <a:pt x="2882" y="7293"/>
                    <a:pt x="2506" y="6892"/>
                    <a:pt x="2156" y="6466"/>
                  </a:cubicBezTo>
                  <a:cubicBezTo>
                    <a:pt x="1454" y="5539"/>
                    <a:pt x="1003" y="4461"/>
                    <a:pt x="727" y="3358"/>
                  </a:cubicBezTo>
                  <a:cubicBezTo>
                    <a:pt x="552" y="2682"/>
                    <a:pt x="451" y="1955"/>
                    <a:pt x="376" y="1253"/>
                  </a:cubicBezTo>
                  <a:cubicBezTo>
                    <a:pt x="326" y="827"/>
                    <a:pt x="301" y="401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0" name="Google Shape;910;p29"/>
            <p:cNvGrpSpPr/>
            <p:nvPr/>
          </p:nvGrpSpPr>
          <p:grpSpPr>
            <a:xfrm>
              <a:off x="3455134" y="2877227"/>
              <a:ext cx="187782" cy="142695"/>
              <a:chOff x="3754525" y="3350500"/>
              <a:chExt cx="161700" cy="122875"/>
            </a:xfrm>
          </p:grpSpPr>
          <p:sp>
            <p:nvSpPr>
              <p:cNvPr id="911" name="Google Shape;911;p29"/>
              <p:cNvSpPr/>
              <p:nvPr/>
            </p:nvSpPr>
            <p:spPr>
              <a:xfrm>
                <a:off x="3805925" y="3351550"/>
                <a:ext cx="110300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863" extrusionOk="0">
                    <a:moveTo>
                      <a:pt x="0" y="0"/>
                    </a:moveTo>
                    <a:cubicBezTo>
                      <a:pt x="25" y="25"/>
                      <a:pt x="50" y="75"/>
                      <a:pt x="25" y="125"/>
                    </a:cubicBezTo>
                    <a:lnTo>
                      <a:pt x="0" y="226"/>
                    </a:lnTo>
                    <a:cubicBezTo>
                      <a:pt x="50" y="226"/>
                      <a:pt x="100" y="251"/>
                      <a:pt x="125" y="251"/>
                    </a:cubicBezTo>
                    <a:lnTo>
                      <a:pt x="276" y="301"/>
                    </a:lnTo>
                    <a:cubicBezTo>
                      <a:pt x="276" y="276"/>
                      <a:pt x="276" y="276"/>
                      <a:pt x="301" y="251"/>
                    </a:cubicBezTo>
                    <a:cubicBezTo>
                      <a:pt x="321" y="181"/>
                      <a:pt x="372" y="151"/>
                      <a:pt x="424" y="151"/>
                    </a:cubicBezTo>
                    <a:cubicBezTo>
                      <a:pt x="503" y="151"/>
                      <a:pt x="582" y="220"/>
                      <a:pt x="551" y="326"/>
                    </a:cubicBezTo>
                    <a:cubicBezTo>
                      <a:pt x="551" y="351"/>
                      <a:pt x="526" y="376"/>
                      <a:pt x="526" y="401"/>
                    </a:cubicBezTo>
                    <a:lnTo>
                      <a:pt x="852" y="526"/>
                    </a:lnTo>
                    <a:cubicBezTo>
                      <a:pt x="852" y="501"/>
                      <a:pt x="877" y="476"/>
                      <a:pt x="877" y="451"/>
                    </a:cubicBezTo>
                    <a:cubicBezTo>
                      <a:pt x="896" y="394"/>
                      <a:pt x="948" y="369"/>
                      <a:pt x="1001" y="369"/>
                    </a:cubicBezTo>
                    <a:cubicBezTo>
                      <a:pt x="1087" y="369"/>
                      <a:pt x="1174" y="433"/>
                      <a:pt x="1128" y="526"/>
                    </a:cubicBezTo>
                    <a:lnTo>
                      <a:pt x="1103" y="602"/>
                    </a:lnTo>
                    <a:lnTo>
                      <a:pt x="1379" y="702"/>
                    </a:lnTo>
                    <a:cubicBezTo>
                      <a:pt x="1404" y="702"/>
                      <a:pt x="1404" y="677"/>
                      <a:pt x="1404" y="652"/>
                    </a:cubicBezTo>
                    <a:cubicBezTo>
                      <a:pt x="1434" y="591"/>
                      <a:pt x="1494" y="563"/>
                      <a:pt x="1550" y="563"/>
                    </a:cubicBezTo>
                    <a:cubicBezTo>
                      <a:pt x="1633" y="563"/>
                      <a:pt x="1709" y="623"/>
                      <a:pt x="1679" y="727"/>
                    </a:cubicBezTo>
                    <a:cubicBezTo>
                      <a:pt x="1654" y="752"/>
                      <a:pt x="1654" y="777"/>
                      <a:pt x="1654" y="802"/>
                    </a:cubicBezTo>
                    <a:lnTo>
                      <a:pt x="1930" y="902"/>
                    </a:lnTo>
                    <a:cubicBezTo>
                      <a:pt x="1930" y="902"/>
                      <a:pt x="1955" y="877"/>
                      <a:pt x="1955" y="852"/>
                    </a:cubicBezTo>
                    <a:cubicBezTo>
                      <a:pt x="1975" y="782"/>
                      <a:pt x="2030" y="752"/>
                      <a:pt x="2085" y="752"/>
                    </a:cubicBezTo>
                    <a:cubicBezTo>
                      <a:pt x="2169" y="752"/>
                      <a:pt x="2251" y="822"/>
                      <a:pt x="2206" y="927"/>
                    </a:cubicBezTo>
                    <a:lnTo>
                      <a:pt x="2181" y="1003"/>
                    </a:lnTo>
                    <a:lnTo>
                      <a:pt x="2531" y="1128"/>
                    </a:lnTo>
                    <a:cubicBezTo>
                      <a:pt x="2557" y="1103"/>
                      <a:pt x="2557" y="1103"/>
                      <a:pt x="2557" y="1078"/>
                    </a:cubicBezTo>
                    <a:cubicBezTo>
                      <a:pt x="2586" y="1008"/>
                      <a:pt x="2644" y="978"/>
                      <a:pt x="2699" y="978"/>
                    </a:cubicBezTo>
                    <a:cubicBezTo>
                      <a:pt x="2783" y="978"/>
                      <a:pt x="2862" y="1047"/>
                      <a:pt x="2832" y="1153"/>
                    </a:cubicBezTo>
                    <a:cubicBezTo>
                      <a:pt x="2807" y="1178"/>
                      <a:pt x="2807" y="1203"/>
                      <a:pt x="2807" y="1228"/>
                    </a:cubicBezTo>
                    <a:lnTo>
                      <a:pt x="3033" y="1303"/>
                    </a:lnTo>
                    <a:cubicBezTo>
                      <a:pt x="3033" y="1278"/>
                      <a:pt x="3058" y="1278"/>
                      <a:pt x="3058" y="1253"/>
                    </a:cubicBezTo>
                    <a:cubicBezTo>
                      <a:pt x="3078" y="1183"/>
                      <a:pt x="3133" y="1153"/>
                      <a:pt x="3188" y="1153"/>
                    </a:cubicBezTo>
                    <a:cubicBezTo>
                      <a:pt x="3272" y="1153"/>
                      <a:pt x="3354" y="1223"/>
                      <a:pt x="3308" y="1328"/>
                    </a:cubicBezTo>
                    <a:cubicBezTo>
                      <a:pt x="3308" y="1353"/>
                      <a:pt x="3308" y="1378"/>
                      <a:pt x="3283" y="1404"/>
                    </a:cubicBezTo>
                    <a:lnTo>
                      <a:pt x="3384" y="1429"/>
                    </a:lnTo>
                    <a:cubicBezTo>
                      <a:pt x="3434" y="1454"/>
                      <a:pt x="3509" y="1479"/>
                      <a:pt x="3559" y="1529"/>
                    </a:cubicBezTo>
                    <a:cubicBezTo>
                      <a:pt x="3588" y="1471"/>
                      <a:pt x="3638" y="1447"/>
                      <a:pt x="3687" y="1447"/>
                    </a:cubicBezTo>
                    <a:cubicBezTo>
                      <a:pt x="3766" y="1447"/>
                      <a:pt x="3841" y="1511"/>
                      <a:pt x="3810" y="1604"/>
                    </a:cubicBezTo>
                    <a:cubicBezTo>
                      <a:pt x="3785" y="1629"/>
                      <a:pt x="3785" y="1654"/>
                      <a:pt x="3785" y="1679"/>
                    </a:cubicBezTo>
                    <a:cubicBezTo>
                      <a:pt x="3860" y="1729"/>
                      <a:pt x="3910" y="1805"/>
                      <a:pt x="3960" y="1880"/>
                    </a:cubicBezTo>
                    <a:cubicBezTo>
                      <a:pt x="3984" y="1848"/>
                      <a:pt x="4020" y="1834"/>
                      <a:pt x="4056" y="1834"/>
                    </a:cubicBezTo>
                    <a:cubicBezTo>
                      <a:pt x="4136" y="1834"/>
                      <a:pt x="4220" y="1902"/>
                      <a:pt x="4186" y="2005"/>
                    </a:cubicBezTo>
                    <a:cubicBezTo>
                      <a:pt x="4161" y="2080"/>
                      <a:pt x="4135" y="2155"/>
                      <a:pt x="4110" y="2231"/>
                    </a:cubicBezTo>
                    <a:cubicBezTo>
                      <a:pt x="4186" y="2456"/>
                      <a:pt x="4186" y="2732"/>
                      <a:pt x="4085" y="2957"/>
                    </a:cubicBezTo>
                    <a:lnTo>
                      <a:pt x="3760" y="3860"/>
                    </a:lnTo>
                    <a:cubicBezTo>
                      <a:pt x="3684" y="4110"/>
                      <a:pt x="3509" y="4311"/>
                      <a:pt x="3308" y="4436"/>
                    </a:cubicBezTo>
                    <a:cubicBezTo>
                      <a:pt x="3283" y="4511"/>
                      <a:pt x="3258" y="4561"/>
                      <a:pt x="3233" y="4637"/>
                    </a:cubicBezTo>
                    <a:cubicBezTo>
                      <a:pt x="3212" y="4700"/>
                      <a:pt x="3160" y="4727"/>
                      <a:pt x="3109" y="4727"/>
                    </a:cubicBezTo>
                    <a:cubicBezTo>
                      <a:pt x="3038" y="4727"/>
                      <a:pt x="2968" y="4674"/>
                      <a:pt x="2983" y="4587"/>
                    </a:cubicBezTo>
                    <a:lnTo>
                      <a:pt x="2983" y="4587"/>
                    </a:lnTo>
                    <a:cubicBezTo>
                      <a:pt x="2882" y="4612"/>
                      <a:pt x="2782" y="4637"/>
                      <a:pt x="2707" y="4637"/>
                    </a:cubicBezTo>
                    <a:cubicBezTo>
                      <a:pt x="2682" y="4687"/>
                      <a:pt x="2682" y="4737"/>
                      <a:pt x="2657" y="4787"/>
                    </a:cubicBezTo>
                    <a:cubicBezTo>
                      <a:pt x="2632" y="4812"/>
                      <a:pt x="2607" y="4837"/>
                      <a:pt x="2582" y="4862"/>
                    </a:cubicBezTo>
                    <a:lnTo>
                      <a:pt x="2807" y="4862"/>
                    </a:lnTo>
                    <a:cubicBezTo>
                      <a:pt x="2882" y="4837"/>
                      <a:pt x="2958" y="4837"/>
                      <a:pt x="3033" y="4812"/>
                    </a:cubicBezTo>
                    <a:cubicBezTo>
                      <a:pt x="3108" y="4787"/>
                      <a:pt x="3183" y="4762"/>
                      <a:pt x="3233" y="4737"/>
                    </a:cubicBezTo>
                    <a:cubicBezTo>
                      <a:pt x="3584" y="4561"/>
                      <a:pt x="3835" y="4286"/>
                      <a:pt x="3960" y="3935"/>
                    </a:cubicBezTo>
                    <a:lnTo>
                      <a:pt x="4286" y="3033"/>
                    </a:lnTo>
                    <a:cubicBezTo>
                      <a:pt x="4411" y="2682"/>
                      <a:pt x="4411" y="2306"/>
                      <a:pt x="4236" y="1955"/>
                    </a:cubicBezTo>
                    <a:cubicBezTo>
                      <a:pt x="4085" y="1629"/>
                      <a:pt x="3810" y="1353"/>
                      <a:pt x="3459" y="1228"/>
                    </a:cubicBezTo>
                    <a:lnTo>
                      <a:pt x="3434" y="1228"/>
                    </a:lnTo>
                    <a:lnTo>
                      <a:pt x="3183" y="1128"/>
                    </a:lnTo>
                    <a:lnTo>
                      <a:pt x="927" y="326"/>
                    </a:lnTo>
                    <a:lnTo>
                      <a:pt x="677" y="226"/>
                    </a:lnTo>
                    <a:lnTo>
                      <a:pt x="201" y="50"/>
                    </a:lnTo>
                    <a:cubicBezTo>
                      <a:pt x="125" y="25"/>
                      <a:pt x="75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3754525" y="3350750"/>
                <a:ext cx="112200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870" extrusionOk="0">
                    <a:moveTo>
                      <a:pt x="1777" y="1"/>
                    </a:moveTo>
                    <a:cubicBezTo>
                      <a:pt x="1570" y="1"/>
                      <a:pt x="1366" y="49"/>
                      <a:pt x="1179" y="132"/>
                    </a:cubicBezTo>
                    <a:cubicBezTo>
                      <a:pt x="853" y="283"/>
                      <a:pt x="602" y="583"/>
                      <a:pt x="452" y="934"/>
                    </a:cubicBezTo>
                    <a:lnTo>
                      <a:pt x="126" y="1837"/>
                    </a:lnTo>
                    <a:cubicBezTo>
                      <a:pt x="1" y="2187"/>
                      <a:pt x="26" y="2563"/>
                      <a:pt x="176" y="2914"/>
                    </a:cubicBezTo>
                    <a:cubicBezTo>
                      <a:pt x="227" y="3014"/>
                      <a:pt x="302" y="3115"/>
                      <a:pt x="377" y="3215"/>
                    </a:cubicBezTo>
                    <a:cubicBezTo>
                      <a:pt x="427" y="3265"/>
                      <a:pt x="477" y="3315"/>
                      <a:pt x="552" y="3365"/>
                    </a:cubicBezTo>
                    <a:cubicBezTo>
                      <a:pt x="678" y="3491"/>
                      <a:pt x="828" y="3566"/>
                      <a:pt x="978" y="3616"/>
                    </a:cubicBezTo>
                    <a:lnTo>
                      <a:pt x="4211" y="4819"/>
                    </a:lnTo>
                    <a:cubicBezTo>
                      <a:pt x="4312" y="4844"/>
                      <a:pt x="4387" y="4869"/>
                      <a:pt x="4487" y="4869"/>
                    </a:cubicBezTo>
                    <a:cubicBezTo>
                      <a:pt x="4437" y="4844"/>
                      <a:pt x="4437" y="4794"/>
                      <a:pt x="4437" y="4744"/>
                    </a:cubicBezTo>
                    <a:lnTo>
                      <a:pt x="4487" y="4644"/>
                    </a:lnTo>
                    <a:cubicBezTo>
                      <a:pt x="4412" y="4644"/>
                      <a:pt x="4362" y="4619"/>
                      <a:pt x="4287" y="4593"/>
                    </a:cubicBezTo>
                    <a:lnTo>
                      <a:pt x="4211" y="4568"/>
                    </a:lnTo>
                    <a:cubicBezTo>
                      <a:pt x="4211" y="4568"/>
                      <a:pt x="4211" y="4568"/>
                      <a:pt x="4186" y="4593"/>
                    </a:cubicBezTo>
                    <a:cubicBezTo>
                      <a:pt x="4167" y="4651"/>
                      <a:pt x="4119" y="4675"/>
                      <a:pt x="4069" y="4675"/>
                    </a:cubicBezTo>
                    <a:cubicBezTo>
                      <a:pt x="3989" y="4675"/>
                      <a:pt x="3905" y="4611"/>
                      <a:pt x="3936" y="4518"/>
                    </a:cubicBezTo>
                    <a:cubicBezTo>
                      <a:pt x="3936" y="4493"/>
                      <a:pt x="3936" y="4493"/>
                      <a:pt x="3961" y="4468"/>
                    </a:cubicBezTo>
                    <a:lnTo>
                      <a:pt x="3710" y="4393"/>
                    </a:lnTo>
                    <a:cubicBezTo>
                      <a:pt x="3710" y="4393"/>
                      <a:pt x="3710" y="4393"/>
                      <a:pt x="3710" y="4418"/>
                    </a:cubicBezTo>
                    <a:cubicBezTo>
                      <a:pt x="3691" y="4475"/>
                      <a:pt x="3639" y="4500"/>
                      <a:pt x="3585" y="4500"/>
                    </a:cubicBezTo>
                    <a:cubicBezTo>
                      <a:pt x="3497" y="4500"/>
                      <a:pt x="3404" y="4436"/>
                      <a:pt x="3435" y="4343"/>
                    </a:cubicBezTo>
                    <a:cubicBezTo>
                      <a:pt x="3460" y="4318"/>
                      <a:pt x="3460" y="4318"/>
                      <a:pt x="3460" y="4293"/>
                    </a:cubicBezTo>
                    <a:lnTo>
                      <a:pt x="3109" y="4167"/>
                    </a:lnTo>
                    <a:cubicBezTo>
                      <a:pt x="3109" y="4167"/>
                      <a:pt x="3109" y="4192"/>
                      <a:pt x="3109" y="4192"/>
                    </a:cubicBezTo>
                    <a:cubicBezTo>
                      <a:pt x="3080" y="4250"/>
                      <a:pt x="3026" y="4274"/>
                      <a:pt x="2972" y="4274"/>
                    </a:cubicBezTo>
                    <a:cubicBezTo>
                      <a:pt x="2886" y="4274"/>
                      <a:pt x="2802" y="4210"/>
                      <a:pt x="2833" y="4117"/>
                    </a:cubicBezTo>
                    <a:lnTo>
                      <a:pt x="2858" y="4067"/>
                    </a:lnTo>
                    <a:lnTo>
                      <a:pt x="2557" y="3967"/>
                    </a:lnTo>
                    <a:cubicBezTo>
                      <a:pt x="2557" y="3967"/>
                      <a:pt x="2557" y="3992"/>
                      <a:pt x="2557" y="3992"/>
                    </a:cubicBezTo>
                    <a:cubicBezTo>
                      <a:pt x="2529" y="4049"/>
                      <a:pt x="2474" y="4074"/>
                      <a:pt x="2421" y="4074"/>
                    </a:cubicBezTo>
                    <a:cubicBezTo>
                      <a:pt x="2335" y="4074"/>
                      <a:pt x="2251" y="4010"/>
                      <a:pt x="2282" y="3917"/>
                    </a:cubicBezTo>
                    <a:cubicBezTo>
                      <a:pt x="2307" y="3892"/>
                      <a:pt x="2307" y="3892"/>
                      <a:pt x="2307" y="3892"/>
                    </a:cubicBezTo>
                    <a:lnTo>
                      <a:pt x="2031" y="3766"/>
                    </a:lnTo>
                    <a:cubicBezTo>
                      <a:pt x="2031" y="3791"/>
                      <a:pt x="2031" y="3791"/>
                      <a:pt x="2031" y="3791"/>
                    </a:cubicBezTo>
                    <a:cubicBezTo>
                      <a:pt x="2001" y="3861"/>
                      <a:pt x="1944" y="3891"/>
                      <a:pt x="1888" y="3891"/>
                    </a:cubicBezTo>
                    <a:cubicBezTo>
                      <a:pt x="1804" y="3891"/>
                      <a:pt x="1725" y="3822"/>
                      <a:pt x="1755" y="3716"/>
                    </a:cubicBezTo>
                    <a:cubicBezTo>
                      <a:pt x="1755" y="3716"/>
                      <a:pt x="1755" y="3691"/>
                      <a:pt x="1780" y="3691"/>
                    </a:cubicBezTo>
                    <a:lnTo>
                      <a:pt x="1430" y="3566"/>
                    </a:lnTo>
                    <a:cubicBezTo>
                      <a:pt x="1430" y="3566"/>
                      <a:pt x="1430" y="3566"/>
                      <a:pt x="1430" y="3591"/>
                    </a:cubicBezTo>
                    <a:cubicBezTo>
                      <a:pt x="1410" y="3648"/>
                      <a:pt x="1358" y="3673"/>
                      <a:pt x="1305" y="3673"/>
                    </a:cubicBezTo>
                    <a:cubicBezTo>
                      <a:pt x="1220" y="3673"/>
                      <a:pt x="1132" y="3609"/>
                      <a:pt x="1179" y="3516"/>
                    </a:cubicBezTo>
                    <a:cubicBezTo>
                      <a:pt x="1179" y="3491"/>
                      <a:pt x="1179" y="3491"/>
                      <a:pt x="1179" y="3466"/>
                    </a:cubicBezTo>
                    <a:lnTo>
                      <a:pt x="1054" y="3415"/>
                    </a:lnTo>
                    <a:cubicBezTo>
                      <a:pt x="1003" y="3415"/>
                      <a:pt x="953" y="3390"/>
                      <a:pt x="928" y="3365"/>
                    </a:cubicBezTo>
                    <a:cubicBezTo>
                      <a:pt x="903" y="3365"/>
                      <a:pt x="903" y="3390"/>
                      <a:pt x="903" y="3390"/>
                    </a:cubicBezTo>
                    <a:cubicBezTo>
                      <a:pt x="883" y="3451"/>
                      <a:pt x="825" y="3479"/>
                      <a:pt x="769" y="3479"/>
                    </a:cubicBezTo>
                    <a:cubicBezTo>
                      <a:pt x="687" y="3479"/>
                      <a:pt x="608" y="3419"/>
                      <a:pt x="653" y="3315"/>
                    </a:cubicBezTo>
                    <a:cubicBezTo>
                      <a:pt x="653" y="3290"/>
                      <a:pt x="678" y="3240"/>
                      <a:pt x="678" y="3215"/>
                    </a:cubicBezTo>
                    <a:cubicBezTo>
                      <a:pt x="602" y="3140"/>
                      <a:pt x="552" y="3090"/>
                      <a:pt x="502" y="3014"/>
                    </a:cubicBezTo>
                    <a:cubicBezTo>
                      <a:pt x="471" y="3046"/>
                      <a:pt x="429" y="3060"/>
                      <a:pt x="389" y="3060"/>
                    </a:cubicBezTo>
                    <a:cubicBezTo>
                      <a:pt x="301" y="3060"/>
                      <a:pt x="217" y="2992"/>
                      <a:pt x="252" y="2889"/>
                    </a:cubicBezTo>
                    <a:cubicBezTo>
                      <a:pt x="277" y="2814"/>
                      <a:pt x="302" y="2764"/>
                      <a:pt x="327" y="2689"/>
                    </a:cubicBezTo>
                    <a:cubicBezTo>
                      <a:pt x="252" y="2438"/>
                      <a:pt x="252" y="2162"/>
                      <a:pt x="352" y="1912"/>
                    </a:cubicBezTo>
                    <a:lnTo>
                      <a:pt x="678" y="1009"/>
                    </a:lnTo>
                    <a:cubicBezTo>
                      <a:pt x="753" y="734"/>
                      <a:pt x="928" y="533"/>
                      <a:pt x="1154" y="408"/>
                    </a:cubicBezTo>
                    <a:cubicBezTo>
                      <a:pt x="1179" y="333"/>
                      <a:pt x="1204" y="283"/>
                      <a:pt x="1229" y="207"/>
                    </a:cubicBezTo>
                    <a:cubicBezTo>
                      <a:pt x="1250" y="144"/>
                      <a:pt x="1306" y="117"/>
                      <a:pt x="1363" y="117"/>
                    </a:cubicBezTo>
                    <a:cubicBezTo>
                      <a:pt x="1441" y="117"/>
                      <a:pt x="1519" y="170"/>
                      <a:pt x="1505" y="258"/>
                    </a:cubicBezTo>
                    <a:cubicBezTo>
                      <a:pt x="1580" y="233"/>
                      <a:pt x="1680" y="207"/>
                      <a:pt x="1780" y="207"/>
                    </a:cubicBezTo>
                    <a:cubicBezTo>
                      <a:pt x="1780" y="182"/>
                      <a:pt x="1805" y="132"/>
                      <a:pt x="1831" y="82"/>
                    </a:cubicBezTo>
                    <a:cubicBezTo>
                      <a:pt x="1831" y="57"/>
                      <a:pt x="1856" y="32"/>
                      <a:pt x="1906" y="7"/>
                    </a:cubicBezTo>
                    <a:cubicBezTo>
                      <a:pt x="1863" y="3"/>
                      <a:pt x="1820" y="1"/>
                      <a:pt x="1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3880125" y="3397400"/>
                <a:ext cx="313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894" extrusionOk="0">
                    <a:moveTo>
                      <a:pt x="1088" y="0"/>
                    </a:moveTo>
                    <a:cubicBezTo>
                      <a:pt x="1052" y="0"/>
                      <a:pt x="1016" y="14"/>
                      <a:pt x="992" y="46"/>
                    </a:cubicBezTo>
                    <a:cubicBezTo>
                      <a:pt x="967" y="71"/>
                      <a:pt x="967" y="71"/>
                      <a:pt x="967" y="96"/>
                    </a:cubicBezTo>
                    <a:cubicBezTo>
                      <a:pt x="691" y="873"/>
                      <a:pt x="416" y="1625"/>
                      <a:pt x="140" y="2402"/>
                    </a:cubicBezTo>
                    <a:cubicBezTo>
                      <a:pt x="90" y="2502"/>
                      <a:pt x="40" y="2627"/>
                      <a:pt x="15" y="2727"/>
                    </a:cubicBezTo>
                    <a:cubicBezTo>
                      <a:pt x="15" y="2727"/>
                      <a:pt x="15" y="2753"/>
                      <a:pt x="15" y="2753"/>
                    </a:cubicBezTo>
                    <a:cubicBezTo>
                      <a:pt x="0" y="2840"/>
                      <a:pt x="70" y="2893"/>
                      <a:pt x="141" y="2893"/>
                    </a:cubicBezTo>
                    <a:cubicBezTo>
                      <a:pt x="192" y="2893"/>
                      <a:pt x="244" y="2866"/>
                      <a:pt x="265" y="2803"/>
                    </a:cubicBezTo>
                    <a:cubicBezTo>
                      <a:pt x="290" y="2727"/>
                      <a:pt x="315" y="2677"/>
                      <a:pt x="340" y="2602"/>
                    </a:cubicBezTo>
                    <a:cubicBezTo>
                      <a:pt x="591" y="1900"/>
                      <a:pt x="842" y="1199"/>
                      <a:pt x="1092" y="497"/>
                    </a:cubicBezTo>
                    <a:cubicBezTo>
                      <a:pt x="1117" y="472"/>
                      <a:pt x="1142" y="422"/>
                      <a:pt x="1142" y="397"/>
                    </a:cubicBezTo>
                    <a:lnTo>
                      <a:pt x="1218" y="171"/>
                    </a:lnTo>
                    <a:cubicBezTo>
                      <a:pt x="1252" y="68"/>
                      <a:pt x="1168" y="0"/>
                      <a:pt x="1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3865450" y="3387700"/>
                <a:ext cx="365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427" extrusionOk="0">
                    <a:moveTo>
                      <a:pt x="1306" y="1"/>
                    </a:moveTo>
                    <a:cubicBezTo>
                      <a:pt x="1257" y="1"/>
                      <a:pt x="1207" y="25"/>
                      <a:pt x="1178" y="83"/>
                    </a:cubicBezTo>
                    <a:lnTo>
                      <a:pt x="1153" y="83"/>
                    </a:lnTo>
                    <a:cubicBezTo>
                      <a:pt x="827" y="1010"/>
                      <a:pt x="501" y="1937"/>
                      <a:pt x="150" y="2865"/>
                    </a:cubicBezTo>
                    <a:cubicBezTo>
                      <a:pt x="125" y="2965"/>
                      <a:pt x="75" y="3065"/>
                      <a:pt x="50" y="3166"/>
                    </a:cubicBezTo>
                    <a:lnTo>
                      <a:pt x="0" y="3266"/>
                    </a:lnTo>
                    <a:cubicBezTo>
                      <a:pt x="0" y="3316"/>
                      <a:pt x="0" y="3366"/>
                      <a:pt x="50" y="3391"/>
                    </a:cubicBezTo>
                    <a:cubicBezTo>
                      <a:pt x="86" y="3409"/>
                      <a:pt x="121" y="3427"/>
                      <a:pt x="157" y="3427"/>
                    </a:cubicBezTo>
                    <a:cubicBezTo>
                      <a:pt x="171" y="3427"/>
                      <a:pt x="186" y="3424"/>
                      <a:pt x="201" y="3416"/>
                    </a:cubicBezTo>
                    <a:cubicBezTo>
                      <a:pt x="226" y="3391"/>
                      <a:pt x="251" y="3366"/>
                      <a:pt x="276" y="3341"/>
                    </a:cubicBezTo>
                    <a:cubicBezTo>
                      <a:pt x="301" y="3291"/>
                      <a:pt x="301" y="3241"/>
                      <a:pt x="326" y="3191"/>
                    </a:cubicBezTo>
                    <a:cubicBezTo>
                      <a:pt x="652" y="2313"/>
                      <a:pt x="952" y="1436"/>
                      <a:pt x="1278" y="559"/>
                    </a:cubicBezTo>
                    <a:cubicBezTo>
                      <a:pt x="1328" y="459"/>
                      <a:pt x="1353" y="333"/>
                      <a:pt x="1404" y="233"/>
                    </a:cubicBezTo>
                    <a:cubicBezTo>
                      <a:pt x="1404" y="208"/>
                      <a:pt x="1404" y="183"/>
                      <a:pt x="1429" y="158"/>
                    </a:cubicBezTo>
                    <a:cubicBezTo>
                      <a:pt x="1460" y="65"/>
                      <a:pt x="1385" y="1"/>
                      <a:pt x="1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3852125" y="33803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0" y="0"/>
                    </a:moveTo>
                    <a:cubicBezTo>
                      <a:pt x="1285" y="0"/>
                      <a:pt x="1230" y="30"/>
                      <a:pt x="1210" y="100"/>
                    </a:cubicBezTo>
                    <a:cubicBezTo>
                      <a:pt x="1210" y="125"/>
                      <a:pt x="1185" y="125"/>
                      <a:pt x="1185" y="150"/>
                    </a:cubicBezTo>
                    <a:cubicBezTo>
                      <a:pt x="859" y="1078"/>
                      <a:pt x="508" y="2005"/>
                      <a:pt x="182" y="2932"/>
                    </a:cubicBezTo>
                    <a:cubicBezTo>
                      <a:pt x="132" y="3058"/>
                      <a:pt x="82" y="3158"/>
                      <a:pt x="57" y="3283"/>
                    </a:cubicBezTo>
                    <a:cubicBezTo>
                      <a:pt x="32" y="3308"/>
                      <a:pt x="32" y="3308"/>
                      <a:pt x="32" y="3333"/>
                    </a:cubicBezTo>
                    <a:cubicBezTo>
                      <a:pt x="1" y="3426"/>
                      <a:pt x="85" y="3490"/>
                      <a:pt x="165" y="3490"/>
                    </a:cubicBezTo>
                    <a:cubicBezTo>
                      <a:pt x="215" y="3490"/>
                      <a:pt x="263" y="3466"/>
                      <a:pt x="282" y="3408"/>
                    </a:cubicBezTo>
                    <a:cubicBezTo>
                      <a:pt x="307" y="3383"/>
                      <a:pt x="307" y="3383"/>
                      <a:pt x="307" y="3383"/>
                    </a:cubicBezTo>
                    <a:cubicBezTo>
                      <a:pt x="633" y="2456"/>
                      <a:pt x="984" y="1504"/>
                      <a:pt x="1310" y="576"/>
                    </a:cubicBezTo>
                    <a:cubicBezTo>
                      <a:pt x="1360" y="476"/>
                      <a:pt x="1410" y="351"/>
                      <a:pt x="1435" y="251"/>
                    </a:cubicBezTo>
                    <a:cubicBezTo>
                      <a:pt x="1460" y="225"/>
                      <a:pt x="1460" y="200"/>
                      <a:pt x="1460" y="175"/>
                    </a:cubicBezTo>
                    <a:cubicBezTo>
                      <a:pt x="1506" y="70"/>
                      <a:pt x="1424" y="0"/>
                      <a:pt x="1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3839600" y="3375975"/>
                <a:ext cx="379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91" extrusionOk="0">
                    <a:moveTo>
                      <a:pt x="1352" y="1"/>
                    </a:moveTo>
                    <a:cubicBezTo>
                      <a:pt x="1297" y="1"/>
                      <a:pt x="1239" y="31"/>
                      <a:pt x="1210" y="101"/>
                    </a:cubicBezTo>
                    <a:cubicBezTo>
                      <a:pt x="1210" y="126"/>
                      <a:pt x="1210" y="126"/>
                      <a:pt x="1184" y="151"/>
                    </a:cubicBezTo>
                    <a:cubicBezTo>
                      <a:pt x="859" y="1078"/>
                      <a:pt x="533" y="2005"/>
                      <a:pt x="182" y="2908"/>
                    </a:cubicBezTo>
                    <a:cubicBezTo>
                      <a:pt x="157" y="3033"/>
                      <a:pt x="107" y="3158"/>
                      <a:pt x="57" y="3284"/>
                    </a:cubicBezTo>
                    <a:cubicBezTo>
                      <a:pt x="57" y="3309"/>
                      <a:pt x="57" y="3309"/>
                      <a:pt x="32" y="3334"/>
                    </a:cubicBezTo>
                    <a:cubicBezTo>
                      <a:pt x="1" y="3427"/>
                      <a:pt x="94" y="3491"/>
                      <a:pt x="182" y="3491"/>
                    </a:cubicBezTo>
                    <a:cubicBezTo>
                      <a:pt x="236" y="3491"/>
                      <a:pt x="288" y="3466"/>
                      <a:pt x="307" y="3409"/>
                    </a:cubicBezTo>
                    <a:cubicBezTo>
                      <a:pt x="307" y="3384"/>
                      <a:pt x="307" y="3384"/>
                      <a:pt x="307" y="3384"/>
                    </a:cubicBezTo>
                    <a:cubicBezTo>
                      <a:pt x="658" y="2457"/>
                      <a:pt x="984" y="1504"/>
                      <a:pt x="1335" y="577"/>
                    </a:cubicBezTo>
                    <a:cubicBezTo>
                      <a:pt x="1360" y="452"/>
                      <a:pt x="1410" y="351"/>
                      <a:pt x="1460" y="251"/>
                    </a:cubicBezTo>
                    <a:cubicBezTo>
                      <a:pt x="1460" y="226"/>
                      <a:pt x="1460" y="201"/>
                      <a:pt x="1485" y="176"/>
                    </a:cubicBezTo>
                    <a:cubicBezTo>
                      <a:pt x="1515" y="70"/>
                      <a:pt x="14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3824575" y="3370350"/>
                <a:ext cx="376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3491" extrusionOk="0">
                    <a:moveTo>
                      <a:pt x="1339" y="0"/>
                    </a:moveTo>
                    <a:cubicBezTo>
                      <a:pt x="1284" y="0"/>
                      <a:pt x="1229" y="30"/>
                      <a:pt x="1209" y="100"/>
                    </a:cubicBezTo>
                    <a:cubicBezTo>
                      <a:pt x="1209" y="125"/>
                      <a:pt x="1184" y="150"/>
                      <a:pt x="1184" y="150"/>
                    </a:cubicBezTo>
                    <a:cubicBezTo>
                      <a:pt x="858" y="1078"/>
                      <a:pt x="507" y="2005"/>
                      <a:pt x="181" y="2932"/>
                    </a:cubicBezTo>
                    <a:cubicBezTo>
                      <a:pt x="131" y="3058"/>
                      <a:pt x="81" y="3183"/>
                      <a:pt x="56" y="3283"/>
                    </a:cubicBezTo>
                    <a:lnTo>
                      <a:pt x="31" y="3333"/>
                    </a:lnTo>
                    <a:cubicBezTo>
                      <a:pt x="0" y="3426"/>
                      <a:pt x="84" y="3490"/>
                      <a:pt x="170" y="3490"/>
                    </a:cubicBezTo>
                    <a:cubicBezTo>
                      <a:pt x="224" y="3490"/>
                      <a:pt x="278" y="3466"/>
                      <a:pt x="307" y="3408"/>
                    </a:cubicBezTo>
                    <a:cubicBezTo>
                      <a:pt x="307" y="3408"/>
                      <a:pt x="307" y="3383"/>
                      <a:pt x="307" y="3383"/>
                    </a:cubicBezTo>
                    <a:cubicBezTo>
                      <a:pt x="633" y="2456"/>
                      <a:pt x="983" y="1504"/>
                      <a:pt x="1334" y="576"/>
                    </a:cubicBezTo>
                    <a:cubicBezTo>
                      <a:pt x="1359" y="476"/>
                      <a:pt x="1409" y="351"/>
                      <a:pt x="1435" y="251"/>
                    </a:cubicBezTo>
                    <a:lnTo>
                      <a:pt x="1460" y="175"/>
                    </a:lnTo>
                    <a:cubicBezTo>
                      <a:pt x="1505" y="70"/>
                      <a:pt x="1423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3810775" y="3365600"/>
                <a:ext cx="37900" cy="8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80" extrusionOk="0">
                    <a:moveTo>
                      <a:pt x="1356" y="1"/>
                    </a:moveTo>
                    <a:cubicBezTo>
                      <a:pt x="1300" y="1"/>
                      <a:pt x="1240" y="29"/>
                      <a:pt x="1210" y="90"/>
                    </a:cubicBezTo>
                    <a:cubicBezTo>
                      <a:pt x="1210" y="115"/>
                      <a:pt x="1210" y="140"/>
                      <a:pt x="1185" y="140"/>
                    </a:cubicBezTo>
                    <a:cubicBezTo>
                      <a:pt x="859" y="1067"/>
                      <a:pt x="533" y="1994"/>
                      <a:pt x="182" y="2922"/>
                    </a:cubicBezTo>
                    <a:cubicBezTo>
                      <a:pt x="157" y="3047"/>
                      <a:pt x="107" y="3172"/>
                      <a:pt x="57" y="3298"/>
                    </a:cubicBezTo>
                    <a:cubicBezTo>
                      <a:pt x="57" y="3298"/>
                      <a:pt x="57" y="3298"/>
                      <a:pt x="32" y="3323"/>
                    </a:cubicBezTo>
                    <a:cubicBezTo>
                      <a:pt x="1" y="3416"/>
                      <a:pt x="85" y="3480"/>
                      <a:pt x="171" y="3480"/>
                    </a:cubicBezTo>
                    <a:cubicBezTo>
                      <a:pt x="224" y="3480"/>
                      <a:pt x="279" y="3455"/>
                      <a:pt x="307" y="3398"/>
                    </a:cubicBezTo>
                    <a:cubicBezTo>
                      <a:pt x="307" y="3398"/>
                      <a:pt x="307" y="3373"/>
                      <a:pt x="307" y="3373"/>
                    </a:cubicBezTo>
                    <a:cubicBezTo>
                      <a:pt x="658" y="2446"/>
                      <a:pt x="984" y="1493"/>
                      <a:pt x="1335" y="566"/>
                    </a:cubicBezTo>
                    <a:cubicBezTo>
                      <a:pt x="1360" y="466"/>
                      <a:pt x="1410" y="340"/>
                      <a:pt x="1460" y="240"/>
                    </a:cubicBezTo>
                    <a:cubicBezTo>
                      <a:pt x="1460" y="215"/>
                      <a:pt x="1460" y="190"/>
                      <a:pt x="1485" y="165"/>
                    </a:cubicBezTo>
                    <a:cubicBezTo>
                      <a:pt x="1515" y="61"/>
                      <a:pt x="1439" y="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3797650" y="33607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32" y="0"/>
                    </a:moveTo>
                    <a:cubicBezTo>
                      <a:pt x="1279" y="0"/>
                      <a:pt x="1227" y="25"/>
                      <a:pt x="1208" y="82"/>
                    </a:cubicBezTo>
                    <a:cubicBezTo>
                      <a:pt x="1208" y="107"/>
                      <a:pt x="1183" y="132"/>
                      <a:pt x="1183" y="157"/>
                    </a:cubicBezTo>
                    <a:cubicBezTo>
                      <a:pt x="857" y="1060"/>
                      <a:pt x="507" y="1987"/>
                      <a:pt x="181" y="2914"/>
                    </a:cubicBezTo>
                    <a:lnTo>
                      <a:pt x="55" y="3290"/>
                    </a:lnTo>
                    <a:cubicBezTo>
                      <a:pt x="30" y="3290"/>
                      <a:pt x="30" y="3315"/>
                      <a:pt x="30" y="3315"/>
                    </a:cubicBezTo>
                    <a:cubicBezTo>
                      <a:pt x="0" y="3421"/>
                      <a:pt x="79" y="3490"/>
                      <a:pt x="163" y="3490"/>
                    </a:cubicBezTo>
                    <a:cubicBezTo>
                      <a:pt x="219" y="3490"/>
                      <a:pt x="276" y="3460"/>
                      <a:pt x="306" y="3390"/>
                    </a:cubicBezTo>
                    <a:cubicBezTo>
                      <a:pt x="306" y="3390"/>
                      <a:pt x="306" y="3390"/>
                      <a:pt x="306" y="3365"/>
                    </a:cubicBezTo>
                    <a:cubicBezTo>
                      <a:pt x="632" y="2438"/>
                      <a:pt x="983" y="1511"/>
                      <a:pt x="1309" y="558"/>
                    </a:cubicBezTo>
                    <a:cubicBezTo>
                      <a:pt x="1359" y="458"/>
                      <a:pt x="1409" y="358"/>
                      <a:pt x="1434" y="233"/>
                    </a:cubicBezTo>
                    <a:lnTo>
                      <a:pt x="1459" y="157"/>
                    </a:lnTo>
                    <a:cubicBezTo>
                      <a:pt x="1505" y="64"/>
                      <a:pt x="1418" y="0"/>
                      <a:pt x="13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3782825" y="3355300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3" y="1"/>
                    </a:moveTo>
                    <a:cubicBezTo>
                      <a:pt x="1287" y="1"/>
                      <a:pt x="1230" y="31"/>
                      <a:pt x="1200" y="101"/>
                    </a:cubicBezTo>
                    <a:cubicBezTo>
                      <a:pt x="1200" y="126"/>
                      <a:pt x="1200" y="126"/>
                      <a:pt x="1200" y="151"/>
                    </a:cubicBezTo>
                    <a:cubicBezTo>
                      <a:pt x="849" y="1078"/>
                      <a:pt x="523" y="2005"/>
                      <a:pt x="197" y="2908"/>
                    </a:cubicBezTo>
                    <a:cubicBezTo>
                      <a:pt x="147" y="3033"/>
                      <a:pt x="97" y="3158"/>
                      <a:pt x="47" y="3284"/>
                    </a:cubicBezTo>
                    <a:cubicBezTo>
                      <a:pt x="47" y="3309"/>
                      <a:pt x="47" y="3309"/>
                      <a:pt x="47" y="3334"/>
                    </a:cubicBezTo>
                    <a:cubicBezTo>
                      <a:pt x="0" y="3427"/>
                      <a:pt x="88" y="3491"/>
                      <a:pt x="173" y="3491"/>
                    </a:cubicBezTo>
                    <a:cubicBezTo>
                      <a:pt x="226" y="3491"/>
                      <a:pt x="278" y="3466"/>
                      <a:pt x="298" y="3409"/>
                    </a:cubicBezTo>
                    <a:cubicBezTo>
                      <a:pt x="298" y="3384"/>
                      <a:pt x="298" y="3384"/>
                      <a:pt x="298" y="3384"/>
                    </a:cubicBezTo>
                    <a:cubicBezTo>
                      <a:pt x="648" y="2457"/>
                      <a:pt x="974" y="1504"/>
                      <a:pt x="1325" y="577"/>
                    </a:cubicBezTo>
                    <a:cubicBezTo>
                      <a:pt x="1375" y="452"/>
                      <a:pt x="1400" y="351"/>
                      <a:pt x="1450" y="251"/>
                    </a:cubicBezTo>
                    <a:cubicBezTo>
                      <a:pt x="1450" y="226"/>
                      <a:pt x="1475" y="201"/>
                      <a:pt x="1475" y="176"/>
                    </a:cubicBezTo>
                    <a:cubicBezTo>
                      <a:pt x="1506" y="70"/>
                      <a:pt x="1427" y="1"/>
                      <a:pt x="1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769700" y="3350500"/>
                <a:ext cx="37500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3490" extrusionOk="0">
                    <a:moveTo>
                      <a:pt x="1361" y="0"/>
                    </a:moveTo>
                    <a:cubicBezTo>
                      <a:pt x="1340" y="0"/>
                      <a:pt x="1319" y="7"/>
                      <a:pt x="1299" y="17"/>
                    </a:cubicBezTo>
                    <a:cubicBezTo>
                      <a:pt x="1249" y="42"/>
                      <a:pt x="1224" y="67"/>
                      <a:pt x="1224" y="92"/>
                    </a:cubicBezTo>
                    <a:cubicBezTo>
                      <a:pt x="1198" y="142"/>
                      <a:pt x="1173" y="192"/>
                      <a:pt x="1173" y="217"/>
                    </a:cubicBezTo>
                    <a:cubicBezTo>
                      <a:pt x="848" y="1120"/>
                      <a:pt x="522" y="2022"/>
                      <a:pt x="196" y="2924"/>
                    </a:cubicBezTo>
                    <a:cubicBezTo>
                      <a:pt x="146" y="3024"/>
                      <a:pt x="121" y="3125"/>
                      <a:pt x="71" y="3225"/>
                    </a:cubicBezTo>
                    <a:cubicBezTo>
                      <a:pt x="71" y="3250"/>
                      <a:pt x="46" y="3300"/>
                      <a:pt x="46" y="3325"/>
                    </a:cubicBezTo>
                    <a:cubicBezTo>
                      <a:pt x="1" y="3429"/>
                      <a:pt x="80" y="3489"/>
                      <a:pt x="162" y="3489"/>
                    </a:cubicBezTo>
                    <a:cubicBezTo>
                      <a:pt x="218" y="3489"/>
                      <a:pt x="276" y="3461"/>
                      <a:pt x="296" y="3400"/>
                    </a:cubicBezTo>
                    <a:cubicBezTo>
                      <a:pt x="296" y="3400"/>
                      <a:pt x="296" y="3375"/>
                      <a:pt x="321" y="3375"/>
                    </a:cubicBezTo>
                    <a:cubicBezTo>
                      <a:pt x="647" y="2448"/>
                      <a:pt x="998" y="1496"/>
                      <a:pt x="1324" y="568"/>
                    </a:cubicBezTo>
                    <a:lnTo>
                      <a:pt x="1449" y="268"/>
                    </a:lnTo>
                    <a:lnTo>
                      <a:pt x="1474" y="167"/>
                    </a:lnTo>
                    <a:cubicBezTo>
                      <a:pt x="1499" y="117"/>
                      <a:pt x="1474" y="67"/>
                      <a:pt x="1449" y="42"/>
                    </a:cubicBezTo>
                    <a:cubicBezTo>
                      <a:pt x="1420" y="13"/>
                      <a:pt x="1390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3759950" y="3353650"/>
                <a:ext cx="3257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945" extrusionOk="0">
                    <a:moveTo>
                      <a:pt x="1146" y="1"/>
                    </a:moveTo>
                    <a:cubicBezTo>
                      <a:pt x="1089" y="1"/>
                      <a:pt x="1033" y="28"/>
                      <a:pt x="1012" y="91"/>
                    </a:cubicBezTo>
                    <a:cubicBezTo>
                      <a:pt x="987" y="167"/>
                      <a:pt x="962" y="217"/>
                      <a:pt x="937" y="292"/>
                    </a:cubicBezTo>
                    <a:cubicBezTo>
                      <a:pt x="686" y="994"/>
                      <a:pt x="436" y="1721"/>
                      <a:pt x="160" y="2447"/>
                    </a:cubicBezTo>
                    <a:cubicBezTo>
                      <a:pt x="135" y="2472"/>
                      <a:pt x="135" y="2523"/>
                      <a:pt x="110" y="2573"/>
                    </a:cubicBezTo>
                    <a:cubicBezTo>
                      <a:pt x="85" y="2648"/>
                      <a:pt x="60" y="2698"/>
                      <a:pt x="35" y="2773"/>
                    </a:cubicBezTo>
                    <a:cubicBezTo>
                      <a:pt x="0" y="2876"/>
                      <a:pt x="84" y="2944"/>
                      <a:pt x="172" y="2944"/>
                    </a:cubicBezTo>
                    <a:cubicBezTo>
                      <a:pt x="212" y="2944"/>
                      <a:pt x="254" y="2930"/>
                      <a:pt x="285" y="2898"/>
                    </a:cubicBezTo>
                    <a:cubicBezTo>
                      <a:pt x="285" y="2873"/>
                      <a:pt x="285" y="2873"/>
                      <a:pt x="310" y="2848"/>
                    </a:cubicBezTo>
                    <a:cubicBezTo>
                      <a:pt x="586" y="2071"/>
                      <a:pt x="862" y="1294"/>
                      <a:pt x="1162" y="492"/>
                    </a:cubicBezTo>
                    <a:cubicBezTo>
                      <a:pt x="1187" y="392"/>
                      <a:pt x="1238" y="267"/>
                      <a:pt x="1288" y="167"/>
                    </a:cubicBezTo>
                    <a:cubicBezTo>
                      <a:pt x="1288" y="167"/>
                      <a:pt x="1288" y="142"/>
                      <a:pt x="1288" y="142"/>
                    </a:cubicBezTo>
                    <a:cubicBezTo>
                      <a:pt x="1302" y="54"/>
                      <a:pt x="1224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29"/>
            <p:cNvGrpSpPr/>
            <p:nvPr/>
          </p:nvGrpSpPr>
          <p:grpSpPr>
            <a:xfrm>
              <a:off x="2529607" y="3571046"/>
              <a:ext cx="192108" cy="181366"/>
              <a:chOff x="2529607" y="3571046"/>
              <a:chExt cx="192108" cy="181366"/>
            </a:xfrm>
          </p:grpSpPr>
          <p:sp>
            <p:nvSpPr>
              <p:cNvPr id="924" name="Google Shape;924;p29"/>
              <p:cNvSpPr/>
              <p:nvPr/>
            </p:nvSpPr>
            <p:spPr>
              <a:xfrm>
                <a:off x="2529607" y="3662092"/>
                <a:ext cx="69155" cy="895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084" extrusionOk="0">
                    <a:moveTo>
                      <a:pt x="376" y="1"/>
                    </a:moveTo>
                    <a:cubicBezTo>
                      <a:pt x="372" y="5"/>
                      <a:pt x="368" y="10"/>
                      <a:pt x="365" y="16"/>
                    </a:cubicBezTo>
                    <a:lnTo>
                      <a:pt x="365" y="16"/>
                    </a:lnTo>
                    <a:cubicBezTo>
                      <a:pt x="369" y="11"/>
                      <a:pt x="372" y="6"/>
                      <a:pt x="376" y="1"/>
                    </a:cubicBezTo>
                    <a:close/>
                    <a:moveTo>
                      <a:pt x="365" y="16"/>
                    </a:moveTo>
                    <a:cubicBezTo>
                      <a:pt x="1" y="541"/>
                      <a:pt x="29" y="1259"/>
                      <a:pt x="476" y="1755"/>
                    </a:cubicBezTo>
                    <a:lnTo>
                      <a:pt x="1253" y="2632"/>
                    </a:lnTo>
                    <a:cubicBezTo>
                      <a:pt x="1504" y="2908"/>
                      <a:pt x="1855" y="3058"/>
                      <a:pt x="2231" y="3083"/>
                    </a:cubicBezTo>
                    <a:lnTo>
                      <a:pt x="2381" y="3083"/>
                    </a:lnTo>
                    <a:cubicBezTo>
                      <a:pt x="2356" y="3058"/>
                      <a:pt x="2356" y="3058"/>
                      <a:pt x="2356" y="3058"/>
                    </a:cubicBezTo>
                    <a:cubicBezTo>
                      <a:pt x="2281" y="2983"/>
                      <a:pt x="2231" y="2933"/>
                      <a:pt x="2155" y="2858"/>
                    </a:cubicBezTo>
                    <a:cubicBezTo>
                      <a:pt x="1880" y="2833"/>
                      <a:pt x="1604" y="2682"/>
                      <a:pt x="1429" y="2482"/>
                    </a:cubicBezTo>
                    <a:lnTo>
                      <a:pt x="627" y="1630"/>
                    </a:lnTo>
                    <a:cubicBezTo>
                      <a:pt x="426" y="1404"/>
                      <a:pt x="326" y="1128"/>
                      <a:pt x="326" y="828"/>
                    </a:cubicBezTo>
                    <a:cubicBezTo>
                      <a:pt x="301" y="803"/>
                      <a:pt x="251" y="753"/>
                      <a:pt x="201" y="702"/>
                    </a:cubicBezTo>
                    <a:cubicBezTo>
                      <a:pt x="121" y="603"/>
                      <a:pt x="199" y="472"/>
                      <a:pt x="297" y="472"/>
                    </a:cubicBezTo>
                    <a:cubicBezTo>
                      <a:pt x="323" y="472"/>
                      <a:pt x="350" y="481"/>
                      <a:pt x="376" y="502"/>
                    </a:cubicBezTo>
                    <a:cubicBezTo>
                      <a:pt x="401" y="402"/>
                      <a:pt x="451" y="301"/>
                      <a:pt x="476" y="226"/>
                    </a:cubicBezTo>
                    <a:lnTo>
                      <a:pt x="401" y="126"/>
                    </a:lnTo>
                    <a:cubicBezTo>
                      <a:pt x="360" y="84"/>
                      <a:pt x="352" y="43"/>
                      <a:pt x="365" y="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2541975" y="3571046"/>
                <a:ext cx="179740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3137" extrusionOk="0">
                    <a:moveTo>
                      <a:pt x="3866" y="1"/>
                    </a:moveTo>
                    <a:cubicBezTo>
                      <a:pt x="3526" y="1"/>
                      <a:pt x="3210" y="125"/>
                      <a:pt x="2958" y="355"/>
                    </a:cubicBezTo>
                    <a:lnTo>
                      <a:pt x="301" y="2761"/>
                    </a:lnTo>
                    <a:lnTo>
                      <a:pt x="151" y="2911"/>
                    </a:lnTo>
                    <a:cubicBezTo>
                      <a:pt x="125" y="2936"/>
                      <a:pt x="125" y="2936"/>
                      <a:pt x="100" y="2961"/>
                    </a:cubicBezTo>
                    <a:cubicBezTo>
                      <a:pt x="75" y="2986"/>
                      <a:pt x="25" y="3011"/>
                      <a:pt x="0" y="3061"/>
                    </a:cubicBezTo>
                    <a:cubicBezTo>
                      <a:pt x="25" y="3049"/>
                      <a:pt x="57" y="3036"/>
                      <a:pt x="88" y="3036"/>
                    </a:cubicBezTo>
                    <a:cubicBezTo>
                      <a:pt x="119" y="3036"/>
                      <a:pt x="151" y="3049"/>
                      <a:pt x="176" y="3087"/>
                    </a:cubicBezTo>
                    <a:lnTo>
                      <a:pt x="226" y="3137"/>
                    </a:lnTo>
                    <a:cubicBezTo>
                      <a:pt x="251" y="3112"/>
                      <a:pt x="276" y="3087"/>
                      <a:pt x="276" y="3087"/>
                    </a:cubicBezTo>
                    <a:lnTo>
                      <a:pt x="451" y="2911"/>
                    </a:lnTo>
                    <a:cubicBezTo>
                      <a:pt x="451" y="2911"/>
                      <a:pt x="426" y="2886"/>
                      <a:pt x="401" y="2861"/>
                    </a:cubicBezTo>
                    <a:cubicBezTo>
                      <a:pt x="325" y="2766"/>
                      <a:pt x="407" y="2642"/>
                      <a:pt x="506" y="2642"/>
                    </a:cubicBezTo>
                    <a:cubicBezTo>
                      <a:pt x="538" y="2642"/>
                      <a:pt x="571" y="2655"/>
                      <a:pt x="602" y="2686"/>
                    </a:cubicBezTo>
                    <a:cubicBezTo>
                      <a:pt x="627" y="2711"/>
                      <a:pt x="627" y="2711"/>
                      <a:pt x="652" y="2736"/>
                    </a:cubicBezTo>
                    <a:lnTo>
                      <a:pt x="953" y="2485"/>
                    </a:lnTo>
                    <a:cubicBezTo>
                      <a:pt x="927" y="2460"/>
                      <a:pt x="927" y="2435"/>
                      <a:pt x="902" y="2435"/>
                    </a:cubicBezTo>
                    <a:cubicBezTo>
                      <a:pt x="807" y="2321"/>
                      <a:pt x="900" y="2192"/>
                      <a:pt x="1005" y="2192"/>
                    </a:cubicBezTo>
                    <a:cubicBezTo>
                      <a:pt x="1039" y="2192"/>
                      <a:pt x="1073" y="2204"/>
                      <a:pt x="1103" y="2234"/>
                    </a:cubicBezTo>
                    <a:cubicBezTo>
                      <a:pt x="1103" y="2259"/>
                      <a:pt x="1128" y="2285"/>
                      <a:pt x="1153" y="2285"/>
                    </a:cubicBezTo>
                    <a:lnTo>
                      <a:pt x="1379" y="2059"/>
                    </a:lnTo>
                    <a:cubicBezTo>
                      <a:pt x="1379" y="2059"/>
                      <a:pt x="1354" y="2034"/>
                      <a:pt x="1354" y="2009"/>
                    </a:cubicBezTo>
                    <a:cubicBezTo>
                      <a:pt x="1259" y="1914"/>
                      <a:pt x="1351" y="1790"/>
                      <a:pt x="1444" y="1790"/>
                    </a:cubicBezTo>
                    <a:cubicBezTo>
                      <a:pt x="1474" y="1790"/>
                      <a:pt x="1505" y="1803"/>
                      <a:pt x="1529" y="1833"/>
                    </a:cubicBezTo>
                    <a:cubicBezTo>
                      <a:pt x="1554" y="1858"/>
                      <a:pt x="1579" y="1858"/>
                      <a:pt x="1579" y="1884"/>
                    </a:cubicBezTo>
                    <a:lnTo>
                      <a:pt x="1855" y="1658"/>
                    </a:lnTo>
                    <a:cubicBezTo>
                      <a:pt x="1830" y="1633"/>
                      <a:pt x="1805" y="1633"/>
                      <a:pt x="1805" y="1608"/>
                    </a:cubicBezTo>
                    <a:cubicBezTo>
                      <a:pt x="1707" y="1510"/>
                      <a:pt x="1807" y="1368"/>
                      <a:pt x="1903" y="1368"/>
                    </a:cubicBezTo>
                    <a:cubicBezTo>
                      <a:pt x="1930" y="1368"/>
                      <a:pt x="1958" y="1379"/>
                      <a:pt x="1980" y="1407"/>
                    </a:cubicBezTo>
                    <a:cubicBezTo>
                      <a:pt x="2005" y="1432"/>
                      <a:pt x="2030" y="1457"/>
                      <a:pt x="2055" y="1483"/>
                    </a:cubicBezTo>
                    <a:lnTo>
                      <a:pt x="2356" y="1207"/>
                    </a:lnTo>
                    <a:cubicBezTo>
                      <a:pt x="2331" y="1182"/>
                      <a:pt x="2331" y="1157"/>
                      <a:pt x="2306" y="1157"/>
                    </a:cubicBezTo>
                    <a:cubicBezTo>
                      <a:pt x="2211" y="1042"/>
                      <a:pt x="2304" y="913"/>
                      <a:pt x="2409" y="913"/>
                    </a:cubicBezTo>
                    <a:cubicBezTo>
                      <a:pt x="2442" y="913"/>
                      <a:pt x="2476" y="926"/>
                      <a:pt x="2506" y="956"/>
                    </a:cubicBezTo>
                    <a:lnTo>
                      <a:pt x="2557" y="1006"/>
                    </a:lnTo>
                    <a:lnTo>
                      <a:pt x="2757" y="831"/>
                    </a:lnTo>
                    <a:cubicBezTo>
                      <a:pt x="2732" y="806"/>
                      <a:pt x="2732" y="781"/>
                      <a:pt x="2707" y="781"/>
                    </a:cubicBezTo>
                    <a:cubicBezTo>
                      <a:pt x="2629" y="683"/>
                      <a:pt x="2718" y="541"/>
                      <a:pt x="2820" y="541"/>
                    </a:cubicBezTo>
                    <a:cubicBezTo>
                      <a:pt x="2849" y="541"/>
                      <a:pt x="2879" y="552"/>
                      <a:pt x="2907" y="580"/>
                    </a:cubicBezTo>
                    <a:cubicBezTo>
                      <a:pt x="2932" y="605"/>
                      <a:pt x="2932" y="630"/>
                      <a:pt x="2958" y="630"/>
                    </a:cubicBezTo>
                    <a:lnTo>
                      <a:pt x="3108" y="505"/>
                    </a:lnTo>
                    <a:cubicBezTo>
                      <a:pt x="3133" y="480"/>
                      <a:pt x="3158" y="455"/>
                      <a:pt x="3208" y="430"/>
                    </a:cubicBezTo>
                    <a:cubicBezTo>
                      <a:pt x="3153" y="338"/>
                      <a:pt x="3233" y="232"/>
                      <a:pt x="3319" y="232"/>
                    </a:cubicBezTo>
                    <a:cubicBezTo>
                      <a:pt x="3350" y="232"/>
                      <a:pt x="3382" y="246"/>
                      <a:pt x="3409" y="279"/>
                    </a:cubicBezTo>
                    <a:cubicBezTo>
                      <a:pt x="3434" y="279"/>
                      <a:pt x="3434" y="279"/>
                      <a:pt x="3434" y="305"/>
                    </a:cubicBezTo>
                    <a:cubicBezTo>
                      <a:pt x="3534" y="254"/>
                      <a:pt x="3659" y="229"/>
                      <a:pt x="3760" y="229"/>
                    </a:cubicBezTo>
                    <a:cubicBezTo>
                      <a:pt x="3742" y="140"/>
                      <a:pt x="3813" y="63"/>
                      <a:pt x="3892" y="63"/>
                    </a:cubicBezTo>
                    <a:cubicBezTo>
                      <a:pt x="3924" y="63"/>
                      <a:pt x="3956" y="75"/>
                      <a:pt x="3985" y="104"/>
                    </a:cubicBezTo>
                    <a:cubicBezTo>
                      <a:pt x="4010" y="154"/>
                      <a:pt x="4060" y="179"/>
                      <a:pt x="4085" y="229"/>
                    </a:cubicBezTo>
                    <a:cubicBezTo>
                      <a:pt x="4361" y="279"/>
                      <a:pt x="4587" y="405"/>
                      <a:pt x="4787" y="605"/>
                    </a:cubicBezTo>
                    <a:lnTo>
                      <a:pt x="5564" y="1457"/>
                    </a:lnTo>
                    <a:cubicBezTo>
                      <a:pt x="5740" y="1658"/>
                      <a:pt x="5840" y="1909"/>
                      <a:pt x="5865" y="2159"/>
                    </a:cubicBezTo>
                    <a:cubicBezTo>
                      <a:pt x="5915" y="2209"/>
                      <a:pt x="5940" y="2259"/>
                      <a:pt x="5990" y="2310"/>
                    </a:cubicBezTo>
                    <a:cubicBezTo>
                      <a:pt x="6074" y="2414"/>
                      <a:pt x="5983" y="2553"/>
                      <a:pt x="5893" y="2553"/>
                    </a:cubicBezTo>
                    <a:cubicBezTo>
                      <a:pt x="5875" y="2553"/>
                      <a:pt x="5856" y="2548"/>
                      <a:pt x="5840" y="2535"/>
                    </a:cubicBezTo>
                    <a:cubicBezTo>
                      <a:pt x="5815" y="2635"/>
                      <a:pt x="5765" y="2711"/>
                      <a:pt x="5714" y="2811"/>
                    </a:cubicBezTo>
                    <a:cubicBezTo>
                      <a:pt x="5765" y="2836"/>
                      <a:pt x="5790" y="2861"/>
                      <a:pt x="5815" y="2911"/>
                    </a:cubicBezTo>
                    <a:cubicBezTo>
                      <a:pt x="5865" y="2961"/>
                      <a:pt x="5865" y="3011"/>
                      <a:pt x="5840" y="3061"/>
                    </a:cubicBezTo>
                    <a:cubicBezTo>
                      <a:pt x="6191" y="2535"/>
                      <a:pt x="6166" y="1808"/>
                      <a:pt x="5714" y="1307"/>
                    </a:cubicBezTo>
                    <a:lnTo>
                      <a:pt x="4938" y="455"/>
                    </a:lnTo>
                    <a:cubicBezTo>
                      <a:pt x="4762" y="254"/>
                      <a:pt x="4562" y="129"/>
                      <a:pt x="4311" y="54"/>
                    </a:cubicBezTo>
                    <a:cubicBezTo>
                      <a:pt x="4211" y="29"/>
                      <a:pt x="4110" y="4"/>
                      <a:pt x="4010" y="4"/>
                    </a:cubicBezTo>
                    <a:lnTo>
                      <a:pt x="3960" y="4"/>
                    </a:lnTo>
                    <a:cubicBezTo>
                      <a:pt x="3929" y="2"/>
                      <a:pt x="3897" y="1"/>
                      <a:pt x="3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2650586" y="3572875"/>
                <a:ext cx="67733" cy="7232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491" extrusionOk="0">
                    <a:moveTo>
                      <a:pt x="151" y="0"/>
                    </a:moveTo>
                    <a:cubicBezTo>
                      <a:pt x="72" y="0"/>
                      <a:pt x="1" y="77"/>
                      <a:pt x="19" y="166"/>
                    </a:cubicBezTo>
                    <a:cubicBezTo>
                      <a:pt x="19" y="191"/>
                      <a:pt x="19" y="216"/>
                      <a:pt x="44" y="242"/>
                    </a:cubicBezTo>
                    <a:lnTo>
                      <a:pt x="1798" y="2171"/>
                    </a:lnTo>
                    <a:lnTo>
                      <a:pt x="2049" y="2447"/>
                    </a:lnTo>
                    <a:cubicBezTo>
                      <a:pt x="2074" y="2447"/>
                      <a:pt x="2074" y="2472"/>
                      <a:pt x="2099" y="2472"/>
                    </a:cubicBezTo>
                    <a:cubicBezTo>
                      <a:pt x="2115" y="2485"/>
                      <a:pt x="2134" y="2490"/>
                      <a:pt x="2152" y="2490"/>
                    </a:cubicBezTo>
                    <a:cubicBezTo>
                      <a:pt x="2242" y="2490"/>
                      <a:pt x="2333" y="2351"/>
                      <a:pt x="2249" y="2247"/>
                    </a:cubicBezTo>
                    <a:cubicBezTo>
                      <a:pt x="2199" y="2196"/>
                      <a:pt x="2174" y="2146"/>
                      <a:pt x="2124" y="2096"/>
                    </a:cubicBezTo>
                    <a:cubicBezTo>
                      <a:pt x="1572" y="1520"/>
                      <a:pt x="1046" y="918"/>
                      <a:pt x="495" y="317"/>
                    </a:cubicBezTo>
                    <a:cubicBezTo>
                      <a:pt x="445" y="267"/>
                      <a:pt x="395" y="216"/>
                      <a:pt x="344" y="166"/>
                    </a:cubicBezTo>
                    <a:cubicBezTo>
                      <a:pt x="319" y="116"/>
                      <a:pt x="269" y="91"/>
                      <a:pt x="244" y="41"/>
                    </a:cubicBezTo>
                    <a:cubicBezTo>
                      <a:pt x="215" y="12"/>
                      <a:pt x="183" y="0"/>
                      <a:pt x="1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2633486" y="3577782"/>
                <a:ext cx="78765" cy="84252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902" extrusionOk="0">
                    <a:moveTo>
                      <a:pt x="167" y="0"/>
                    </a:moveTo>
                    <a:cubicBezTo>
                      <a:pt x="81" y="0"/>
                      <a:pt x="1" y="106"/>
                      <a:pt x="56" y="198"/>
                    </a:cubicBezTo>
                    <a:cubicBezTo>
                      <a:pt x="56" y="223"/>
                      <a:pt x="56" y="223"/>
                      <a:pt x="81" y="223"/>
                    </a:cubicBezTo>
                    <a:cubicBezTo>
                      <a:pt x="783" y="1000"/>
                      <a:pt x="1460" y="1752"/>
                      <a:pt x="2161" y="2529"/>
                    </a:cubicBezTo>
                    <a:cubicBezTo>
                      <a:pt x="2262" y="2629"/>
                      <a:pt x="2337" y="2704"/>
                      <a:pt x="2412" y="2804"/>
                    </a:cubicBezTo>
                    <a:cubicBezTo>
                      <a:pt x="2437" y="2829"/>
                      <a:pt x="2462" y="2855"/>
                      <a:pt x="2462" y="2855"/>
                    </a:cubicBezTo>
                    <a:cubicBezTo>
                      <a:pt x="2496" y="2888"/>
                      <a:pt x="2530" y="2902"/>
                      <a:pt x="2562" y="2902"/>
                    </a:cubicBezTo>
                    <a:cubicBezTo>
                      <a:pt x="2600" y="2902"/>
                      <a:pt x="2635" y="2882"/>
                      <a:pt x="2663" y="2855"/>
                    </a:cubicBezTo>
                    <a:cubicBezTo>
                      <a:pt x="2663" y="2855"/>
                      <a:pt x="2688" y="2829"/>
                      <a:pt x="2688" y="2829"/>
                    </a:cubicBezTo>
                    <a:cubicBezTo>
                      <a:pt x="2713" y="2779"/>
                      <a:pt x="2713" y="2729"/>
                      <a:pt x="2663" y="2679"/>
                    </a:cubicBezTo>
                    <a:cubicBezTo>
                      <a:pt x="2638" y="2629"/>
                      <a:pt x="2613" y="2604"/>
                      <a:pt x="2562" y="2579"/>
                    </a:cubicBezTo>
                    <a:lnTo>
                      <a:pt x="557" y="373"/>
                    </a:lnTo>
                    <a:cubicBezTo>
                      <a:pt x="482" y="273"/>
                      <a:pt x="382" y="173"/>
                      <a:pt x="282" y="73"/>
                    </a:cubicBezTo>
                    <a:lnTo>
                      <a:pt x="257" y="47"/>
                    </a:lnTo>
                    <a:cubicBezTo>
                      <a:pt x="230" y="14"/>
                      <a:pt x="198" y="0"/>
                      <a:pt x="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2618302" y="3586724"/>
                <a:ext cx="81668" cy="86023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963" extrusionOk="0">
                    <a:moveTo>
                      <a:pt x="191" y="1"/>
                    </a:moveTo>
                    <a:cubicBezTo>
                      <a:pt x="89" y="1"/>
                      <a:pt x="0" y="143"/>
                      <a:pt x="78" y="241"/>
                    </a:cubicBezTo>
                    <a:cubicBezTo>
                      <a:pt x="103" y="241"/>
                      <a:pt x="103" y="266"/>
                      <a:pt x="128" y="291"/>
                    </a:cubicBezTo>
                    <a:cubicBezTo>
                      <a:pt x="830" y="1043"/>
                      <a:pt x="1532" y="1820"/>
                      <a:pt x="2233" y="2597"/>
                    </a:cubicBezTo>
                    <a:cubicBezTo>
                      <a:pt x="2309" y="2697"/>
                      <a:pt x="2409" y="2797"/>
                      <a:pt x="2509" y="2897"/>
                    </a:cubicBezTo>
                    <a:cubicBezTo>
                      <a:pt x="2509" y="2897"/>
                      <a:pt x="2534" y="2922"/>
                      <a:pt x="2534" y="2922"/>
                    </a:cubicBezTo>
                    <a:cubicBezTo>
                      <a:pt x="2562" y="2950"/>
                      <a:pt x="2592" y="2962"/>
                      <a:pt x="2622" y="2962"/>
                    </a:cubicBezTo>
                    <a:cubicBezTo>
                      <a:pt x="2724" y="2962"/>
                      <a:pt x="2812" y="2819"/>
                      <a:pt x="2735" y="2722"/>
                    </a:cubicBezTo>
                    <a:lnTo>
                      <a:pt x="2710" y="2722"/>
                    </a:lnTo>
                    <a:cubicBezTo>
                      <a:pt x="2008" y="1945"/>
                      <a:pt x="1281" y="1168"/>
                      <a:pt x="579" y="391"/>
                    </a:cubicBezTo>
                    <a:cubicBezTo>
                      <a:pt x="504" y="291"/>
                      <a:pt x="404" y="191"/>
                      <a:pt x="329" y="90"/>
                    </a:cubicBezTo>
                    <a:cubicBezTo>
                      <a:pt x="303" y="90"/>
                      <a:pt x="303" y="65"/>
                      <a:pt x="278" y="40"/>
                    </a:cubicBezTo>
                    <a:cubicBezTo>
                      <a:pt x="250" y="12"/>
                      <a:pt x="220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2606137" y="359755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9" y="0"/>
                    </a:moveTo>
                    <a:cubicBezTo>
                      <a:pt x="94" y="0"/>
                      <a:pt x="1" y="129"/>
                      <a:pt x="96" y="244"/>
                    </a:cubicBezTo>
                    <a:cubicBezTo>
                      <a:pt x="121" y="244"/>
                      <a:pt x="121" y="269"/>
                      <a:pt x="146" y="294"/>
                    </a:cubicBezTo>
                    <a:cubicBezTo>
                      <a:pt x="848" y="1046"/>
                      <a:pt x="1524" y="1823"/>
                      <a:pt x="2226" y="2575"/>
                    </a:cubicBezTo>
                    <a:cubicBezTo>
                      <a:pt x="2327" y="2700"/>
                      <a:pt x="2427" y="2800"/>
                      <a:pt x="2527" y="2900"/>
                    </a:cubicBezTo>
                    <a:cubicBezTo>
                      <a:pt x="2527" y="2900"/>
                      <a:pt x="2527" y="2925"/>
                      <a:pt x="2552" y="2925"/>
                    </a:cubicBezTo>
                    <a:cubicBezTo>
                      <a:pt x="2574" y="2953"/>
                      <a:pt x="2602" y="2965"/>
                      <a:pt x="2629" y="2965"/>
                    </a:cubicBezTo>
                    <a:cubicBezTo>
                      <a:pt x="2726" y="2965"/>
                      <a:pt x="2825" y="2822"/>
                      <a:pt x="2728" y="2725"/>
                    </a:cubicBezTo>
                    <a:cubicBezTo>
                      <a:pt x="2001" y="1948"/>
                      <a:pt x="1299" y="1171"/>
                      <a:pt x="597" y="369"/>
                    </a:cubicBezTo>
                    <a:cubicBezTo>
                      <a:pt x="497" y="294"/>
                      <a:pt x="422" y="194"/>
                      <a:pt x="347" y="93"/>
                    </a:cubicBezTo>
                    <a:cubicBezTo>
                      <a:pt x="321" y="93"/>
                      <a:pt x="296" y="68"/>
                      <a:pt x="296" y="43"/>
                    </a:cubicBezTo>
                    <a:cubicBezTo>
                      <a:pt x="266" y="13"/>
                      <a:pt x="232" y="0"/>
                      <a:pt x="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2591534" y="361073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6" y="1"/>
                    </a:moveTo>
                    <a:cubicBezTo>
                      <a:pt x="100" y="1"/>
                      <a:pt x="0" y="143"/>
                      <a:pt x="98" y="241"/>
                    </a:cubicBezTo>
                    <a:cubicBezTo>
                      <a:pt x="98" y="266"/>
                      <a:pt x="123" y="266"/>
                      <a:pt x="148" y="291"/>
                    </a:cubicBezTo>
                    <a:cubicBezTo>
                      <a:pt x="824" y="1068"/>
                      <a:pt x="1526" y="1820"/>
                      <a:pt x="2228" y="2597"/>
                    </a:cubicBezTo>
                    <a:cubicBezTo>
                      <a:pt x="2328" y="2697"/>
                      <a:pt x="2429" y="2797"/>
                      <a:pt x="2529" y="2897"/>
                    </a:cubicBezTo>
                    <a:cubicBezTo>
                      <a:pt x="2529" y="2923"/>
                      <a:pt x="2529" y="2923"/>
                      <a:pt x="2529" y="2923"/>
                    </a:cubicBezTo>
                    <a:cubicBezTo>
                      <a:pt x="2559" y="2953"/>
                      <a:pt x="2594" y="2966"/>
                      <a:pt x="2628" y="2966"/>
                    </a:cubicBezTo>
                    <a:cubicBezTo>
                      <a:pt x="2732" y="2966"/>
                      <a:pt x="2824" y="2842"/>
                      <a:pt x="2729" y="2747"/>
                    </a:cubicBezTo>
                    <a:cubicBezTo>
                      <a:pt x="2729" y="2722"/>
                      <a:pt x="2729" y="2722"/>
                      <a:pt x="2729" y="2722"/>
                    </a:cubicBezTo>
                    <a:cubicBezTo>
                      <a:pt x="2002" y="1945"/>
                      <a:pt x="1301" y="1168"/>
                      <a:pt x="599" y="391"/>
                    </a:cubicBezTo>
                    <a:cubicBezTo>
                      <a:pt x="499" y="291"/>
                      <a:pt x="423" y="191"/>
                      <a:pt x="348" y="116"/>
                    </a:cubicBezTo>
                    <a:cubicBezTo>
                      <a:pt x="323" y="90"/>
                      <a:pt x="298" y="65"/>
                      <a:pt x="273" y="40"/>
                    </a:cubicBezTo>
                    <a:cubicBezTo>
                      <a:pt x="251" y="12"/>
                      <a:pt x="223" y="1"/>
                      <a:pt x="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2578498" y="3623014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86" y="0"/>
                    </a:moveTo>
                    <a:cubicBezTo>
                      <a:pt x="93" y="0"/>
                      <a:pt x="1" y="124"/>
                      <a:pt x="96" y="219"/>
                    </a:cubicBezTo>
                    <a:cubicBezTo>
                      <a:pt x="96" y="244"/>
                      <a:pt x="121" y="269"/>
                      <a:pt x="121" y="269"/>
                    </a:cubicBezTo>
                    <a:cubicBezTo>
                      <a:pt x="822" y="1046"/>
                      <a:pt x="1524" y="1823"/>
                      <a:pt x="2226" y="2575"/>
                    </a:cubicBezTo>
                    <a:cubicBezTo>
                      <a:pt x="2326" y="2675"/>
                      <a:pt x="2426" y="2800"/>
                      <a:pt x="2527" y="2901"/>
                    </a:cubicBezTo>
                    <a:cubicBezTo>
                      <a:pt x="2527" y="2901"/>
                      <a:pt x="2527" y="2901"/>
                      <a:pt x="2527" y="2926"/>
                    </a:cubicBezTo>
                    <a:cubicBezTo>
                      <a:pt x="2555" y="2954"/>
                      <a:pt x="2586" y="2965"/>
                      <a:pt x="2617" y="2965"/>
                    </a:cubicBezTo>
                    <a:cubicBezTo>
                      <a:pt x="2725" y="2965"/>
                      <a:pt x="2825" y="2822"/>
                      <a:pt x="2727" y="2725"/>
                    </a:cubicBezTo>
                    <a:lnTo>
                      <a:pt x="2702" y="2725"/>
                    </a:lnTo>
                    <a:cubicBezTo>
                      <a:pt x="2000" y="1948"/>
                      <a:pt x="1299" y="1146"/>
                      <a:pt x="597" y="369"/>
                    </a:cubicBezTo>
                    <a:cubicBezTo>
                      <a:pt x="497" y="294"/>
                      <a:pt x="421" y="194"/>
                      <a:pt x="321" y="94"/>
                    </a:cubicBezTo>
                    <a:cubicBezTo>
                      <a:pt x="321" y="68"/>
                      <a:pt x="296" y="68"/>
                      <a:pt x="271" y="43"/>
                    </a:cubicBezTo>
                    <a:cubicBezTo>
                      <a:pt x="247" y="13"/>
                      <a:pt x="216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2565404" y="3634656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8" y="1"/>
                    </a:moveTo>
                    <a:cubicBezTo>
                      <a:pt x="93" y="1"/>
                      <a:pt x="0" y="130"/>
                      <a:pt x="95" y="244"/>
                    </a:cubicBezTo>
                    <a:cubicBezTo>
                      <a:pt x="120" y="244"/>
                      <a:pt x="120" y="269"/>
                      <a:pt x="146" y="294"/>
                    </a:cubicBezTo>
                    <a:cubicBezTo>
                      <a:pt x="847" y="1046"/>
                      <a:pt x="1524" y="1823"/>
                      <a:pt x="2226" y="2575"/>
                    </a:cubicBezTo>
                    <a:cubicBezTo>
                      <a:pt x="2326" y="2700"/>
                      <a:pt x="2426" y="2800"/>
                      <a:pt x="2526" y="2901"/>
                    </a:cubicBezTo>
                    <a:cubicBezTo>
                      <a:pt x="2526" y="2901"/>
                      <a:pt x="2526" y="2926"/>
                      <a:pt x="2552" y="2926"/>
                    </a:cubicBezTo>
                    <a:cubicBezTo>
                      <a:pt x="2574" y="2954"/>
                      <a:pt x="2601" y="2965"/>
                      <a:pt x="2629" y="2965"/>
                    </a:cubicBezTo>
                    <a:cubicBezTo>
                      <a:pt x="2725" y="2965"/>
                      <a:pt x="2824" y="2822"/>
                      <a:pt x="2727" y="2725"/>
                    </a:cubicBezTo>
                    <a:cubicBezTo>
                      <a:pt x="2000" y="1948"/>
                      <a:pt x="1298" y="1171"/>
                      <a:pt x="597" y="369"/>
                    </a:cubicBezTo>
                    <a:cubicBezTo>
                      <a:pt x="496" y="294"/>
                      <a:pt x="421" y="194"/>
                      <a:pt x="346" y="94"/>
                    </a:cubicBezTo>
                    <a:cubicBezTo>
                      <a:pt x="321" y="94"/>
                      <a:pt x="296" y="68"/>
                      <a:pt x="296" y="43"/>
                    </a:cubicBezTo>
                    <a:cubicBezTo>
                      <a:pt x="266" y="13"/>
                      <a:pt x="232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2551411" y="3647750"/>
                <a:ext cx="81610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966" extrusionOk="0">
                    <a:moveTo>
                      <a:pt x="181" y="0"/>
                    </a:moveTo>
                    <a:cubicBezTo>
                      <a:pt x="82" y="0"/>
                      <a:pt x="0" y="124"/>
                      <a:pt x="76" y="219"/>
                    </a:cubicBezTo>
                    <a:cubicBezTo>
                      <a:pt x="101" y="244"/>
                      <a:pt x="126" y="269"/>
                      <a:pt x="126" y="269"/>
                    </a:cubicBezTo>
                    <a:cubicBezTo>
                      <a:pt x="828" y="1046"/>
                      <a:pt x="1530" y="1823"/>
                      <a:pt x="2232" y="2575"/>
                    </a:cubicBezTo>
                    <a:cubicBezTo>
                      <a:pt x="2332" y="2675"/>
                      <a:pt x="2407" y="2800"/>
                      <a:pt x="2507" y="2901"/>
                    </a:cubicBezTo>
                    <a:cubicBezTo>
                      <a:pt x="2532" y="2901"/>
                      <a:pt x="2532" y="2901"/>
                      <a:pt x="2532" y="2926"/>
                    </a:cubicBezTo>
                    <a:cubicBezTo>
                      <a:pt x="2560" y="2954"/>
                      <a:pt x="2591" y="2965"/>
                      <a:pt x="2620" y="2965"/>
                    </a:cubicBezTo>
                    <a:cubicBezTo>
                      <a:pt x="2722" y="2965"/>
                      <a:pt x="2811" y="2823"/>
                      <a:pt x="2733" y="2725"/>
                    </a:cubicBezTo>
                    <a:lnTo>
                      <a:pt x="2708" y="2725"/>
                    </a:lnTo>
                    <a:cubicBezTo>
                      <a:pt x="2006" y="1923"/>
                      <a:pt x="1304" y="1146"/>
                      <a:pt x="577" y="369"/>
                    </a:cubicBezTo>
                    <a:cubicBezTo>
                      <a:pt x="502" y="294"/>
                      <a:pt x="427" y="194"/>
                      <a:pt x="327" y="94"/>
                    </a:cubicBezTo>
                    <a:cubicBezTo>
                      <a:pt x="302" y="69"/>
                      <a:pt x="302" y="69"/>
                      <a:pt x="277" y="44"/>
                    </a:cubicBezTo>
                    <a:cubicBezTo>
                      <a:pt x="246" y="13"/>
                      <a:pt x="213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2539769" y="3659189"/>
                <a:ext cx="80623" cy="85994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962" extrusionOk="0">
                    <a:moveTo>
                      <a:pt x="164" y="0"/>
                    </a:moveTo>
                    <a:cubicBezTo>
                      <a:pt x="133" y="0"/>
                      <a:pt x="101" y="13"/>
                      <a:pt x="76" y="25"/>
                    </a:cubicBezTo>
                    <a:cubicBezTo>
                      <a:pt x="51" y="51"/>
                      <a:pt x="26" y="51"/>
                      <a:pt x="26" y="101"/>
                    </a:cubicBezTo>
                    <a:cubicBezTo>
                      <a:pt x="1" y="126"/>
                      <a:pt x="1" y="176"/>
                      <a:pt x="51" y="226"/>
                    </a:cubicBezTo>
                    <a:lnTo>
                      <a:pt x="126" y="326"/>
                    </a:lnTo>
                    <a:cubicBezTo>
                      <a:pt x="828" y="1078"/>
                      <a:pt x="1505" y="1830"/>
                      <a:pt x="2181" y="2582"/>
                    </a:cubicBezTo>
                    <a:cubicBezTo>
                      <a:pt x="2282" y="2682"/>
                      <a:pt x="2357" y="2757"/>
                      <a:pt x="2432" y="2858"/>
                    </a:cubicBezTo>
                    <a:cubicBezTo>
                      <a:pt x="2457" y="2883"/>
                      <a:pt x="2482" y="2908"/>
                      <a:pt x="2507" y="2908"/>
                    </a:cubicBezTo>
                    <a:cubicBezTo>
                      <a:pt x="2533" y="2946"/>
                      <a:pt x="2564" y="2961"/>
                      <a:pt x="2596" y="2961"/>
                    </a:cubicBezTo>
                    <a:cubicBezTo>
                      <a:pt x="2688" y="2961"/>
                      <a:pt x="2776" y="2826"/>
                      <a:pt x="2683" y="2732"/>
                    </a:cubicBezTo>
                    <a:cubicBezTo>
                      <a:pt x="2683" y="2732"/>
                      <a:pt x="2683" y="2707"/>
                      <a:pt x="2683" y="2707"/>
                    </a:cubicBezTo>
                    <a:lnTo>
                      <a:pt x="552" y="376"/>
                    </a:lnTo>
                    <a:cubicBezTo>
                      <a:pt x="477" y="276"/>
                      <a:pt x="377" y="201"/>
                      <a:pt x="302" y="101"/>
                    </a:cubicBezTo>
                    <a:lnTo>
                      <a:pt x="252" y="51"/>
                    </a:lnTo>
                    <a:cubicBezTo>
                      <a:pt x="227" y="13"/>
                      <a:pt x="195" y="0"/>
                      <a:pt x="1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2533120" y="3675795"/>
                <a:ext cx="72175" cy="76617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639" extrusionOk="0">
                    <a:moveTo>
                      <a:pt x="176" y="0"/>
                    </a:moveTo>
                    <a:cubicBezTo>
                      <a:pt x="78" y="0"/>
                      <a:pt x="0" y="131"/>
                      <a:pt x="80" y="230"/>
                    </a:cubicBezTo>
                    <a:cubicBezTo>
                      <a:pt x="130" y="281"/>
                      <a:pt x="180" y="331"/>
                      <a:pt x="205" y="356"/>
                    </a:cubicBezTo>
                    <a:lnTo>
                      <a:pt x="1959" y="2286"/>
                    </a:lnTo>
                    <a:cubicBezTo>
                      <a:pt x="1984" y="2336"/>
                      <a:pt x="2009" y="2361"/>
                      <a:pt x="2034" y="2386"/>
                    </a:cubicBezTo>
                    <a:cubicBezTo>
                      <a:pt x="2110" y="2461"/>
                      <a:pt x="2160" y="2511"/>
                      <a:pt x="2235" y="2586"/>
                    </a:cubicBezTo>
                    <a:cubicBezTo>
                      <a:pt x="2235" y="2586"/>
                      <a:pt x="2235" y="2586"/>
                      <a:pt x="2260" y="2611"/>
                    </a:cubicBezTo>
                    <a:cubicBezTo>
                      <a:pt x="2279" y="2631"/>
                      <a:pt x="2302" y="2639"/>
                      <a:pt x="2324" y="2639"/>
                    </a:cubicBezTo>
                    <a:cubicBezTo>
                      <a:pt x="2360" y="2639"/>
                      <a:pt x="2395" y="2617"/>
                      <a:pt x="2410" y="2586"/>
                    </a:cubicBezTo>
                    <a:cubicBezTo>
                      <a:pt x="2461" y="2536"/>
                      <a:pt x="2486" y="2461"/>
                      <a:pt x="2435" y="2411"/>
                    </a:cubicBezTo>
                    <a:lnTo>
                      <a:pt x="2410" y="2361"/>
                    </a:lnTo>
                    <a:cubicBezTo>
                      <a:pt x="1784" y="1684"/>
                      <a:pt x="1157" y="1007"/>
                      <a:pt x="556" y="331"/>
                    </a:cubicBezTo>
                    <a:lnTo>
                      <a:pt x="280" y="30"/>
                    </a:lnTo>
                    <a:lnTo>
                      <a:pt x="255" y="30"/>
                    </a:lnTo>
                    <a:cubicBezTo>
                      <a:pt x="229" y="9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9"/>
            <p:cNvGrpSpPr/>
            <p:nvPr/>
          </p:nvGrpSpPr>
          <p:grpSpPr>
            <a:xfrm>
              <a:off x="2756612" y="3758857"/>
              <a:ext cx="539221" cy="185053"/>
              <a:chOff x="2756612" y="3758857"/>
              <a:chExt cx="539221" cy="185053"/>
            </a:xfrm>
          </p:grpSpPr>
          <p:sp>
            <p:nvSpPr>
              <p:cNvPr id="937" name="Google Shape;937;p29"/>
              <p:cNvSpPr/>
              <p:nvPr/>
            </p:nvSpPr>
            <p:spPr>
              <a:xfrm>
                <a:off x="2756612" y="3758857"/>
                <a:ext cx="539221" cy="185053"/>
              </a:xfrm>
              <a:custGeom>
                <a:avLst/>
                <a:gdLst/>
                <a:ahLst/>
                <a:cxnLst/>
                <a:rect l="l" t="t" r="r" b="b"/>
                <a:pathLst>
                  <a:path w="18573" h="6374" extrusionOk="0">
                    <a:moveTo>
                      <a:pt x="13083" y="4738"/>
                    </a:moveTo>
                    <a:cubicBezTo>
                      <a:pt x="12933" y="4738"/>
                      <a:pt x="12808" y="4763"/>
                      <a:pt x="12657" y="4788"/>
                    </a:cubicBezTo>
                    <a:cubicBezTo>
                      <a:pt x="12657" y="4838"/>
                      <a:pt x="12657" y="4863"/>
                      <a:pt x="12657" y="4913"/>
                    </a:cubicBezTo>
                    <a:cubicBezTo>
                      <a:pt x="12670" y="5001"/>
                      <a:pt x="12607" y="5045"/>
                      <a:pt x="12538" y="5045"/>
                    </a:cubicBezTo>
                    <a:cubicBezTo>
                      <a:pt x="12469" y="5045"/>
                      <a:pt x="12394" y="5001"/>
                      <a:pt x="12382" y="4913"/>
                    </a:cubicBezTo>
                    <a:cubicBezTo>
                      <a:pt x="12382" y="4888"/>
                      <a:pt x="12382" y="4838"/>
                      <a:pt x="12382" y="4813"/>
                    </a:cubicBezTo>
                    <a:cubicBezTo>
                      <a:pt x="12231" y="4813"/>
                      <a:pt x="12081" y="4838"/>
                      <a:pt x="11931" y="4863"/>
                    </a:cubicBezTo>
                    <a:cubicBezTo>
                      <a:pt x="11931" y="4913"/>
                      <a:pt x="11956" y="4963"/>
                      <a:pt x="11956" y="5014"/>
                    </a:cubicBezTo>
                    <a:cubicBezTo>
                      <a:pt x="11968" y="5098"/>
                      <a:pt x="11910" y="5136"/>
                      <a:pt x="11844" y="5136"/>
                    </a:cubicBezTo>
                    <a:cubicBezTo>
                      <a:pt x="11774" y="5136"/>
                      <a:pt x="11693" y="5092"/>
                      <a:pt x="11680" y="5014"/>
                    </a:cubicBezTo>
                    <a:cubicBezTo>
                      <a:pt x="11680" y="4963"/>
                      <a:pt x="11680" y="4913"/>
                      <a:pt x="11655" y="4888"/>
                    </a:cubicBezTo>
                    <a:cubicBezTo>
                      <a:pt x="11530" y="4913"/>
                      <a:pt x="11379" y="4913"/>
                      <a:pt x="11229" y="4938"/>
                    </a:cubicBezTo>
                    <a:cubicBezTo>
                      <a:pt x="11229" y="4988"/>
                      <a:pt x="11229" y="5039"/>
                      <a:pt x="11229" y="5089"/>
                    </a:cubicBezTo>
                    <a:cubicBezTo>
                      <a:pt x="11237" y="5149"/>
                      <a:pt x="11210" y="5189"/>
                      <a:pt x="11171" y="5208"/>
                    </a:cubicBezTo>
                    <a:lnTo>
                      <a:pt x="11171" y="5208"/>
                    </a:lnTo>
                    <a:cubicBezTo>
                      <a:pt x="11415" y="5183"/>
                      <a:pt x="11659" y="5160"/>
                      <a:pt x="11905" y="5139"/>
                    </a:cubicBezTo>
                    <a:cubicBezTo>
                      <a:pt x="12006" y="5114"/>
                      <a:pt x="12081" y="5114"/>
                      <a:pt x="12181" y="5089"/>
                    </a:cubicBezTo>
                    <a:cubicBezTo>
                      <a:pt x="12332" y="5089"/>
                      <a:pt x="12457" y="5064"/>
                      <a:pt x="12607" y="5064"/>
                    </a:cubicBezTo>
                    <a:cubicBezTo>
                      <a:pt x="12758" y="4938"/>
                      <a:pt x="12933" y="4838"/>
                      <a:pt x="13083" y="4738"/>
                    </a:cubicBezTo>
                    <a:close/>
                    <a:moveTo>
                      <a:pt x="11171" y="5208"/>
                    </a:moveTo>
                    <a:cubicBezTo>
                      <a:pt x="11141" y="5211"/>
                      <a:pt x="11111" y="5214"/>
                      <a:pt x="11081" y="5217"/>
                    </a:cubicBezTo>
                    <a:lnTo>
                      <a:pt x="11081" y="5217"/>
                    </a:lnTo>
                    <a:cubicBezTo>
                      <a:pt x="11091" y="5219"/>
                      <a:pt x="11102" y="5220"/>
                      <a:pt x="11113" y="5220"/>
                    </a:cubicBezTo>
                    <a:cubicBezTo>
                      <a:pt x="11133" y="5220"/>
                      <a:pt x="11154" y="5216"/>
                      <a:pt x="11171" y="5208"/>
                    </a:cubicBezTo>
                    <a:close/>
                    <a:moveTo>
                      <a:pt x="10953" y="4963"/>
                    </a:moveTo>
                    <a:cubicBezTo>
                      <a:pt x="10803" y="4988"/>
                      <a:pt x="10652" y="4988"/>
                      <a:pt x="10502" y="5014"/>
                    </a:cubicBezTo>
                    <a:cubicBezTo>
                      <a:pt x="10502" y="5064"/>
                      <a:pt x="10527" y="5114"/>
                      <a:pt x="10527" y="5164"/>
                    </a:cubicBezTo>
                    <a:cubicBezTo>
                      <a:pt x="10536" y="5223"/>
                      <a:pt x="10510" y="5263"/>
                      <a:pt x="10471" y="5282"/>
                    </a:cubicBezTo>
                    <a:lnTo>
                      <a:pt x="10471" y="5282"/>
                    </a:lnTo>
                    <a:cubicBezTo>
                      <a:pt x="10674" y="5259"/>
                      <a:pt x="10877" y="5238"/>
                      <a:pt x="11081" y="5217"/>
                    </a:cubicBezTo>
                    <a:lnTo>
                      <a:pt x="11081" y="5217"/>
                    </a:lnTo>
                    <a:cubicBezTo>
                      <a:pt x="11026" y="5205"/>
                      <a:pt x="10978" y="5162"/>
                      <a:pt x="10978" y="5089"/>
                    </a:cubicBezTo>
                    <a:cubicBezTo>
                      <a:pt x="10953" y="5039"/>
                      <a:pt x="10953" y="5014"/>
                      <a:pt x="10953" y="4963"/>
                    </a:cubicBezTo>
                    <a:close/>
                    <a:moveTo>
                      <a:pt x="10471" y="5282"/>
                    </a:moveTo>
                    <a:lnTo>
                      <a:pt x="10471" y="5282"/>
                    </a:lnTo>
                    <a:cubicBezTo>
                      <a:pt x="10439" y="5285"/>
                      <a:pt x="10407" y="5289"/>
                      <a:pt x="10375" y="5292"/>
                    </a:cubicBezTo>
                    <a:lnTo>
                      <a:pt x="10375" y="5292"/>
                    </a:lnTo>
                    <a:cubicBezTo>
                      <a:pt x="10386" y="5294"/>
                      <a:pt x="10397" y="5296"/>
                      <a:pt x="10408" y="5296"/>
                    </a:cubicBezTo>
                    <a:cubicBezTo>
                      <a:pt x="10430" y="5296"/>
                      <a:pt x="10452" y="5291"/>
                      <a:pt x="10471" y="5282"/>
                    </a:cubicBezTo>
                    <a:close/>
                    <a:moveTo>
                      <a:pt x="10251" y="5039"/>
                    </a:moveTo>
                    <a:cubicBezTo>
                      <a:pt x="10101" y="5064"/>
                      <a:pt x="9951" y="5064"/>
                      <a:pt x="9800" y="5089"/>
                    </a:cubicBezTo>
                    <a:cubicBezTo>
                      <a:pt x="9800" y="5139"/>
                      <a:pt x="9800" y="5189"/>
                      <a:pt x="9800" y="5239"/>
                    </a:cubicBezTo>
                    <a:cubicBezTo>
                      <a:pt x="9811" y="5311"/>
                      <a:pt x="9770" y="5354"/>
                      <a:pt x="9719" y="5366"/>
                    </a:cubicBezTo>
                    <a:lnTo>
                      <a:pt x="9719" y="5366"/>
                    </a:lnTo>
                    <a:cubicBezTo>
                      <a:pt x="9939" y="5341"/>
                      <a:pt x="10157" y="5316"/>
                      <a:pt x="10375" y="5292"/>
                    </a:cubicBezTo>
                    <a:lnTo>
                      <a:pt x="10375" y="5292"/>
                    </a:lnTo>
                    <a:cubicBezTo>
                      <a:pt x="10317" y="5281"/>
                      <a:pt x="10262" y="5238"/>
                      <a:pt x="10251" y="5164"/>
                    </a:cubicBezTo>
                    <a:cubicBezTo>
                      <a:pt x="10251" y="5114"/>
                      <a:pt x="10251" y="5089"/>
                      <a:pt x="10251" y="5039"/>
                    </a:cubicBezTo>
                    <a:close/>
                    <a:moveTo>
                      <a:pt x="9525" y="5114"/>
                    </a:moveTo>
                    <a:cubicBezTo>
                      <a:pt x="9374" y="5139"/>
                      <a:pt x="9224" y="5164"/>
                      <a:pt x="9073" y="5164"/>
                    </a:cubicBezTo>
                    <a:cubicBezTo>
                      <a:pt x="9073" y="5214"/>
                      <a:pt x="9098" y="5264"/>
                      <a:pt x="9098" y="5314"/>
                    </a:cubicBezTo>
                    <a:cubicBezTo>
                      <a:pt x="9108" y="5383"/>
                      <a:pt x="9072" y="5425"/>
                      <a:pt x="9023" y="5440"/>
                    </a:cubicBezTo>
                    <a:lnTo>
                      <a:pt x="9023" y="5440"/>
                    </a:lnTo>
                    <a:cubicBezTo>
                      <a:pt x="9023" y="5440"/>
                      <a:pt x="9023" y="5440"/>
                      <a:pt x="9023" y="5440"/>
                    </a:cubicBezTo>
                    <a:cubicBezTo>
                      <a:pt x="9098" y="5440"/>
                      <a:pt x="9199" y="5440"/>
                      <a:pt x="9299" y="5415"/>
                    </a:cubicBezTo>
                    <a:cubicBezTo>
                      <a:pt x="9427" y="5400"/>
                      <a:pt x="9555" y="5385"/>
                      <a:pt x="9682" y="5371"/>
                    </a:cubicBezTo>
                    <a:lnTo>
                      <a:pt x="9682" y="5371"/>
                    </a:lnTo>
                    <a:cubicBezTo>
                      <a:pt x="9683" y="5371"/>
                      <a:pt x="9684" y="5371"/>
                      <a:pt x="9684" y="5371"/>
                    </a:cubicBezTo>
                    <a:cubicBezTo>
                      <a:pt x="9696" y="5371"/>
                      <a:pt x="9708" y="5369"/>
                      <a:pt x="9719" y="5366"/>
                    </a:cubicBezTo>
                    <a:lnTo>
                      <a:pt x="9719" y="5366"/>
                    </a:lnTo>
                    <a:cubicBezTo>
                      <a:pt x="9707" y="5368"/>
                      <a:pt x="9694" y="5369"/>
                      <a:pt x="9682" y="5371"/>
                    </a:cubicBezTo>
                    <a:lnTo>
                      <a:pt x="9682" y="5371"/>
                    </a:lnTo>
                    <a:cubicBezTo>
                      <a:pt x="9617" y="5370"/>
                      <a:pt x="9550" y="5326"/>
                      <a:pt x="9550" y="5239"/>
                    </a:cubicBezTo>
                    <a:cubicBezTo>
                      <a:pt x="9525" y="5189"/>
                      <a:pt x="9525" y="5164"/>
                      <a:pt x="9525" y="5114"/>
                    </a:cubicBezTo>
                    <a:close/>
                    <a:moveTo>
                      <a:pt x="18372" y="1"/>
                    </a:moveTo>
                    <a:cubicBezTo>
                      <a:pt x="18322" y="26"/>
                      <a:pt x="18271" y="26"/>
                      <a:pt x="18221" y="26"/>
                    </a:cubicBezTo>
                    <a:cubicBezTo>
                      <a:pt x="16216" y="252"/>
                      <a:pt x="14211" y="477"/>
                      <a:pt x="12206" y="703"/>
                    </a:cubicBezTo>
                    <a:cubicBezTo>
                      <a:pt x="8923" y="1054"/>
                      <a:pt x="5665" y="1405"/>
                      <a:pt x="2407" y="1780"/>
                    </a:cubicBezTo>
                    <a:cubicBezTo>
                      <a:pt x="1705" y="1856"/>
                      <a:pt x="978" y="1931"/>
                      <a:pt x="276" y="2006"/>
                    </a:cubicBezTo>
                    <a:lnTo>
                      <a:pt x="151" y="2031"/>
                    </a:lnTo>
                    <a:cubicBezTo>
                      <a:pt x="101" y="2031"/>
                      <a:pt x="51" y="2056"/>
                      <a:pt x="26" y="2106"/>
                    </a:cubicBezTo>
                    <a:cubicBezTo>
                      <a:pt x="1" y="2106"/>
                      <a:pt x="1" y="2131"/>
                      <a:pt x="1" y="2156"/>
                    </a:cubicBezTo>
                    <a:cubicBezTo>
                      <a:pt x="151" y="3510"/>
                      <a:pt x="301" y="4888"/>
                      <a:pt x="452" y="6242"/>
                    </a:cubicBezTo>
                    <a:cubicBezTo>
                      <a:pt x="452" y="6242"/>
                      <a:pt x="452" y="6267"/>
                      <a:pt x="477" y="6267"/>
                    </a:cubicBezTo>
                    <a:cubicBezTo>
                      <a:pt x="477" y="6329"/>
                      <a:pt x="494" y="6373"/>
                      <a:pt x="556" y="6373"/>
                    </a:cubicBezTo>
                    <a:cubicBezTo>
                      <a:pt x="569" y="6373"/>
                      <a:pt x="584" y="6371"/>
                      <a:pt x="602" y="6367"/>
                    </a:cubicBezTo>
                    <a:cubicBezTo>
                      <a:pt x="727" y="6367"/>
                      <a:pt x="853" y="6342"/>
                      <a:pt x="978" y="6342"/>
                    </a:cubicBezTo>
                    <a:lnTo>
                      <a:pt x="1229" y="6317"/>
                    </a:lnTo>
                    <a:cubicBezTo>
                      <a:pt x="1805" y="6242"/>
                      <a:pt x="2382" y="6192"/>
                      <a:pt x="2958" y="6116"/>
                    </a:cubicBezTo>
                    <a:cubicBezTo>
                      <a:pt x="3033" y="6116"/>
                      <a:pt x="3134" y="6091"/>
                      <a:pt x="3209" y="6091"/>
                    </a:cubicBezTo>
                    <a:cubicBezTo>
                      <a:pt x="4186" y="5991"/>
                      <a:pt x="5164" y="5866"/>
                      <a:pt x="6116" y="5765"/>
                    </a:cubicBezTo>
                    <a:cubicBezTo>
                      <a:pt x="6216" y="5765"/>
                      <a:pt x="6291" y="5740"/>
                      <a:pt x="6392" y="5740"/>
                    </a:cubicBezTo>
                    <a:cubicBezTo>
                      <a:pt x="6517" y="5715"/>
                      <a:pt x="6642" y="5715"/>
                      <a:pt x="6768" y="5690"/>
                    </a:cubicBezTo>
                    <a:cubicBezTo>
                      <a:pt x="7504" y="5617"/>
                      <a:pt x="8240" y="5543"/>
                      <a:pt x="8976" y="5446"/>
                    </a:cubicBezTo>
                    <a:lnTo>
                      <a:pt x="8976" y="5446"/>
                    </a:lnTo>
                    <a:cubicBezTo>
                      <a:pt x="8977" y="5446"/>
                      <a:pt x="8978" y="5446"/>
                      <a:pt x="8979" y="5446"/>
                    </a:cubicBezTo>
                    <a:cubicBezTo>
                      <a:pt x="8994" y="5446"/>
                      <a:pt x="9009" y="5444"/>
                      <a:pt x="9023" y="5440"/>
                    </a:cubicBezTo>
                    <a:lnTo>
                      <a:pt x="9023" y="5440"/>
                    </a:lnTo>
                    <a:cubicBezTo>
                      <a:pt x="9007" y="5442"/>
                      <a:pt x="8992" y="5444"/>
                      <a:pt x="8976" y="5446"/>
                    </a:cubicBezTo>
                    <a:lnTo>
                      <a:pt x="8976" y="5446"/>
                    </a:lnTo>
                    <a:cubicBezTo>
                      <a:pt x="8908" y="5445"/>
                      <a:pt x="8835" y="5401"/>
                      <a:pt x="8823" y="5314"/>
                    </a:cubicBezTo>
                    <a:cubicBezTo>
                      <a:pt x="8823" y="5289"/>
                      <a:pt x="8823" y="5239"/>
                      <a:pt x="8823" y="5189"/>
                    </a:cubicBezTo>
                    <a:cubicBezTo>
                      <a:pt x="8672" y="5214"/>
                      <a:pt x="8522" y="5239"/>
                      <a:pt x="8372" y="5239"/>
                    </a:cubicBezTo>
                    <a:cubicBezTo>
                      <a:pt x="8372" y="5289"/>
                      <a:pt x="8372" y="5314"/>
                      <a:pt x="8372" y="5364"/>
                    </a:cubicBezTo>
                    <a:cubicBezTo>
                      <a:pt x="8384" y="5440"/>
                      <a:pt x="8322" y="5477"/>
                      <a:pt x="8253" y="5477"/>
                    </a:cubicBezTo>
                    <a:cubicBezTo>
                      <a:pt x="8184" y="5477"/>
                      <a:pt x="8108" y="5440"/>
                      <a:pt x="8096" y="5364"/>
                    </a:cubicBezTo>
                    <a:cubicBezTo>
                      <a:pt x="8096" y="5339"/>
                      <a:pt x="8096" y="5314"/>
                      <a:pt x="8096" y="5289"/>
                    </a:cubicBezTo>
                    <a:cubicBezTo>
                      <a:pt x="7946" y="5289"/>
                      <a:pt x="7795" y="5314"/>
                      <a:pt x="7645" y="5339"/>
                    </a:cubicBezTo>
                    <a:cubicBezTo>
                      <a:pt x="7645" y="5364"/>
                      <a:pt x="7670" y="5389"/>
                      <a:pt x="7670" y="5440"/>
                    </a:cubicBezTo>
                    <a:cubicBezTo>
                      <a:pt x="7682" y="5527"/>
                      <a:pt x="7620" y="5571"/>
                      <a:pt x="7551" y="5571"/>
                    </a:cubicBezTo>
                    <a:cubicBezTo>
                      <a:pt x="7482" y="5571"/>
                      <a:pt x="7407" y="5527"/>
                      <a:pt x="7394" y="5440"/>
                    </a:cubicBezTo>
                    <a:cubicBezTo>
                      <a:pt x="7394" y="5415"/>
                      <a:pt x="7394" y="5389"/>
                      <a:pt x="7394" y="5364"/>
                    </a:cubicBezTo>
                    <a:cubicBezTo>
                      <a:pt x="7244" y="5364"/>
                      <a:pt x="7093" y="5389"/>
                      <a:pt x="6943" y="5415"/>
                    </a:cubicBezTo>
                    <a:lnTo>
                      <a:pt x="6943" y="5515"/>
                    </a:lnTo>
                    <a:cubicBezTo>
                      <a:pt x="6956" y="5603"/>
                      <a:pt x="6893" y="5646"/>
                      <a:pt x="6827" y="5646"/>
                    </a:cubicBezTo>
                    <a:cubicBezTo>
                      <a:pt x="6761" y="5646"/>
                      <a:pt x="6692" y="5603"/>
                      <a:pt x="6692" y="5515"/>
                    </a:cubicBezTo>
                    <a:cubicBezTo>
                      <a:pt x="6667" y="5490"/>
                      <a:pt x="6667" y="5465"/>
                      <a:pt x="6667" y="5440"/>
                    </a:cubicBezTo>
                    <a:cubicBezTo>
                      <a:pt x="6517" y="5440"/>
                      <a:pt x="6367" y="5465"/>
                      <a:pt x="6216" y="5490"/>
                    </a:cubicBezTo>
                    <a:lnTo>
                      <a:pt x="6241" y="5590"/>
                    </a:lnTo>
                    <a:cubicBezTo>
                      <a:pt x="6254" y="5678"/>
                      <a:pt x="6191" y="5722"/>
                      <a:pt x="6122" y="5722"/>
                    </a:cubicBezTo>
                    <a:cubicBezTo>
                      <a:pt x="6053" y="5722"/>
                      <a:pt x="5978" y="5678"/>
                      <a:pt x="5966" y="5590"/>
                    </a:cubicBezTo>
                    <a:cubicBezTo>
                      <a:pt x="5966" y="5565"/>
                      <a:pt x="5966" y="5540"/>
                      <a:pt x="5966" y="5515"/>
                    </a:cubicBezTo>
                    <a:cubicBezTo>
                      <a:pt x="5815" y="5540"/>
                      <a:pt x="5665" y="5540"/>
                      <a:pt x="5514" y="5565"/>
                    </a:cubicBezTo>
                    <a:lnTo>
                      <a:pt x="5514" y="5665"/>
                    </a:lnTo>
                    <a:cubicBezTo>
                      <a:pt x="5527" y="5753"/>
                      <a:pt x="5464" y="5797"/>
                      <a:pt x="5399" y="5797"/>
                    </a:cubicBezTo>
                    <a:cubicBezTo>
                      <a:pt x="5333" y="5797"/>
                      <a:pt x="5264" y="5753"/>
                      <a:pt x="5264" y="5665"/>
                    </a:cubicBezTo>
                    <a:cubicBezTo>
                      <a:pt x="5264" y="5640"/>
                      <a:pt x="5239" y="5615"/>
                      <a:pt x="5239" y="5590"/>
                    </a:cubicBezTo>
                    <a:cubicBezTo>
                      <a:pt x="5088" y="5615"/>
                      <a:pt x="4938" y="5615"/>
                      <a:pt x="4813" y="5640"/>
                    </a:cubicBezTo>
                    <a:lnTo>
                      <a:pt x="4813" y="5740"/>
                    </a:lnTo>
                    <a:cubicBezTo>
                      <a:pt x="4825" y="5828"/>
                      <a:pt x="4763" y="5872"/>
                      <a:pt x="4694" y="5872"/>
                    </a:cubicBezTo>
                    <a:cubicBezTo>
                      <a:pt x="4625" y="5872"/>
                      <a:pt x="4550" y="5828"/>
                      <a:pt x="4537" y="5740"/>
                    </a:cubicBezTo>
                    <a:cubicBezTo>
                      <a:pt x="4537" y="5715"/>
                      <a:pt x="4537" y="5690"/>
                      <a:pt x="4537" y="5665"/>
                    </a:cubicBezTo>
                    <a:cubicBezTo>
                      <a:pt x="4387" y="5690"/>
                      <a:pt x="4236" y="5715"/>
                      <a:pt x="4086" y="5715"/>
                    </a:cubicBezTo>
                    <a:lnTo>
                      <a:pt x="4086" y="5816"/>
                    </a:lnTo>
                    <a:cubicBezTo>
                      <a:pt x="4098" y="5903"/>
                      <a:pt x="4036" y="5947"/>
                      <a:pt x="3970" y="5947"/>
                    </a:cubicBezTo>
                    <a:cubicBezTo>
                      <a:pt x="3904" y="5947"/>
                      <a:pt x="3835" y="5903"/>
                      <a:pt x="3835" y="5816"/>
                    </a:cubicBezTo>
                    <a:cubicBezTo>
                      <a:pt x="3835" y="5791"/>
                      <a:pt x="3810" y="5765"/>
                      <a:pt x="3810" y="5740"/>
                    </a:cubicBezTo>
                    <a:cubicBezTo>
                      <a:pt x="3660" y="5765"/>
                      <a:pt x="3535" y="5791"/>
                      <a:pt x="3384" y="5791"/>
                    </a:cubicBezTo>
                    <a:cubicBezTo>
                      <a:pt x="3384" y="5841"/>
                      <a:pt x="3384" y="5866"/>
                      <a:pt x="3384" y="5916"/>
                    </a:cubicBezTo>
                    <a:cubicBezTo>
                      <a:pt x="3397" y="5991"/>
                      <a:pt x="3334" y="6029"/>
                      <a:pt x="3265" y="6029"/>
                    </a:cubicBezTo>
                    <a:cubicBezTo>
                      <a:pt x="3196" y="6029"/>
                      <a:pt x="3121" y="5991"/>
                      <a:pt x="3108" y="5916"/>
                    </a:cubicBezTo>
                    <a:cubicBezTo>
                      <a:pt x="3108" y="5891"/>
                      <a:pt x="3108" y="5866"/>
                      <a:pt x="3108" y="5841"/>
                    </a:cubicBezTo>
                    <a:cubicBezTo>
                      <a:pt x="3033" y="5841"/>
                      <a:pt x="2933" y="5841"/>
                      <a:pt x="2858" y="5866"/>
                    </a:cubicBezTo>
                    <a:cubicBezTo>
                      <a:pt x="2783" y="5866"/>
                      <a:pt x="2733" y="5866"/>
                      <a:pt x="2657" y="5891"/>
                    </a:cubicBezTo>
                    <a:cubicBezTo>
                      <a:pt x="2657" y="5916"/>
                      <a:pt x="2657" y="5941"/>
                      <a:pt x="2682" y="5991"/>
                    </a:cubicBezTo>
                    <a:cubicBezTo>
                      <a:pt x="2682" y="6079"/>
                      <a:pt x="2620" y="6123"/>
                      <a:pt x="2554" y="6123"/>
                    </a:cubicBezTo>
                    <a:cubicBezTo>
                      <a:pt x="2488" y="6123"/>
                      <a:pt x="2419" y="6079"/>
                      <a:pt x="2407" y="5991"/>
                    </a:cubicBezTo>
                    <a:cubicBezTo>
                      <a:pt x="2407" y="5966"/>
                      <a:pt x="2407" y="5941"/>
                      <a:pt x="2382" y="5916"/>
                    </a:cubicBezTo>
                    <a:lnTo>
                      <a:pt x="1956" y="5966"/>
                    </a:lnTo>
                    <a:cubicBezTo>
                      <a:pt x="1956" y="5991"/>
                      <a:pt x="1956" y="6016"/>
                      <a:pt x="1956" y="6066"/>
                    </a:cubicBezTo>
                    <a:cubicBezTo>
                      <a:pt x="1968" y="6154"/>
                      <a:pt x="1905" y="6198"/>
                      <a:pt x="1837" y="6198"/>
                    </a:cubicBezTo>
                    <a:cubicBezTo>
                      <a:pt x="1768" y="6198"/>
                      <a:pt x="1692" y="6154"/>
                      <a:pt x="1680" y="6066"/>
                    </a:cubicBezTo>
                    <a:cubicBezTo>
                      <a:pt x="1680" y="6041"/>
                      <a:pt x="1680" y="6016"/>
                      <a:pt x="1680" y="5991"/>
                    </a:cubicBezTo>
                    <a:cubicBezTo>
                      <a:pt x="1529" y="5991"/>
                      <a:pt x="1379" y="6016"/>
                      <a:pt x="1229" y="6041"/>
                    </a:cubicBezTo>
                    <a:cubicBezTo>
                      <a:pt x="1229" y="6066"/>
                      <a:pt x="1229" y="6116"/>
                      <a:pt x="1254" y="6141"/>
                    </a:cubicBezTo>
                    <a:cubicBezTo>
                      <a:pt x="1254" y="6229"/>
                      <a:pt x="1191" y="6273"/>
                      <a:pt x="1125" y="6273"/>
                    </a:cubicBezTo>
                    <a:cubicBezTo>
                      <a:pt x="1060" y="6273"/>
                      <a:pt x="991" y="6229"/>
                      <a:pt x="978" y="6141"/>
                    </a:cubicBezTo>
                    <a:cubicBezTo>
                      <a:pt x="978" y="6116"/>
                      <a:pt x="978" y="6091"/>
                      <a:pt x="978" y="6066"/>
                    </a:cubicBezTo>
                    <a:cubicBezTo>
                      <a:pt x="878" y="6066"/>
                      <a:pt x="803" y="6091"/>
                      <a:pt x="702" y="6091"/>
                    </a:cubicBezTo>
                    <a:cubicBezTo>
                      <a:pt x="577" y="4813"/>
                      <a:pt x="427" y="3560"/>
                      <a:pt x="301" y="2282"/>
                    </a:cubicBezTo>
                    <a:lnTo>
                      <a:pt x="552" y="2257"/>
                    </a:lnTo>
                    <a:lnTo>
                      <a:pt x="527" y="2156"/>
                    </a:lnTo>
                    <a:cubicBezTo>
                      <a:pt x="527" y="2069"/>
                      <a:pt x="590" y="2025"/>
                      <a:pt x="655" y="2025"/>
                    </a:cubicBezTo>
                    <a:cubicBezTo>
                      <a:pt x="721" y="2025"/>
                      <a:pt x="790" y="2069"/>
                      <a:pt x="803" y="2156"/>
                    </a:cubicBezTo>
                    <a:cubicBezTo>
                      <a:pt x="803" y="2181"/>
                      <a:pt x="803" y="2207"/>
                      <a:pt x="803" y="2232"/>
                    </a:cubicBezTo>
                    <a:cubicBezTo>
                      <a:pt x="953" y="2207"/>
                      <a:pt x="1103" y="2181"/>
                      <a:pt x="1254" y="2181"/>
                    </a:cubicBezTo>
                    <a:cubicBezTo>
                      <a:pt x="1254" y="2131"/>
                      <a:pt x="1254" y="2106"/>
                      <a:pt x="1254" y="2056"/>
                    </a:cubicBezTo>
                    <a:cubicBezTo>
                      <a:pt x="1241" y="1981"/>
                      <a:pt x="1304" y="1943"/>
                      <a:pt x="1373" y="1943"/>
                    </a:cubicBezTo>
                    <a:cubicBezTo>
                      <a:pt x="1442" y="1943"/>
                      <a:pt x="1517" y="1981"/>
                      <a:pt x="1529" y="2056"/>
                    </a:cubicBezTo>
                    <a:cubicBezTo>
                      <a:pt x="1529" y="2081"/>
                      <a:pt x="1529" y="2106"/>
                      <a:pt x="1529" y="2131"/>
                    </a:cubicBezTo>
                    <a:cubicBezTo>
                      <a:pt x="1680" y="2131"/>
                      <a:pt x="1830" y="2106"/>
                      <a:pt x="1981" y="2081"/>
                    </a:cubicBezTo>
                    <a:lnTo>
                      <a:pt x="1956" y="1981"/>
                    </a:lnTo>
                    <a:cubicBezTo>
                      <a:pt x="1943" y="1893"/>
                      <a:pt x="2006" y="1849"/>
                      <a:pt x="2075" y="1849"/>
                    </a:cubicBezTo>
                    <a:cubicBezTo>
                      <a:pt x="2144" y="1849"/>
                      <a:pt x="2219" y="1893"/>
                      <a:pt x="2231" y="1981"/>
                    </a:cubicBezTo>
                    <a:cubicBezTo>
                      <a:pt x="2231" y="2006"/>
                      <a:pt x="2231" y="2031"/>
                      <a:pt x="2231" y="2056"/>
                    </a:cubicBezTo>
                    <a:cubicBezTo>
                      <a:pt x="2382" y="2056"/>
                      <a:pt x="2532" y="2031"/>
                      <a:pt x="2682" y="2006"/>
                    </a:cubicBezTo>
                    <a:lnTo>
                      <a:pt x="2682" y="1906"/>
                    </a:lnTo>
                    <a:cubicBezTo>
                      <a:pt x="2670" y="1818"/>
                      <a:pt x="2733" y="1774"/>
                      <a:pt x="2798" y="1774"/>
                    </a:cubicBezTo>
                    <a:cubicBezTo>
                      <a:pt x="2864" y="1774"/>
                      <a:pt x="2933" y="1818"/>
                      <a:pt x="2933" y="1906"/>
                    </a:cubicBezTo>
                    <a:cubicBezTo>
                      <a:pt x="2958" y="1931"/>
                      <a:pt x="2958" y="1956"/>
                      <a:pt x="2958" y="1981"/>
                    </a:cubicBezTo>
                    <a:cubicBezTo>
                      <a:pt x="3108" y="1981"/>
                      <a:pt x="3259" y="1956"/>
                      <a:pt x="3409" y="1931"/>
                    </a:cubicBezTo>
                    <a:cubicBezTo>
                      <a:pt x="3384" y="1906"/>
                      <a:pt x="3384" y="1856"/>
                      <a:pt x="3384" y="1831"/>
                    </a:cubicBezTo>
                    <a:cubicBezTo>
                      <a:pt x="3372" y="1743"/>
                      <a:pt x="3434" y="1699"/>
                      <a:pt x="3503" y="1699"/>
                    </a:cubicBezTo>
                    <a:cubicBezTo>
                      <a:pt x="3572" y="1699"/>
                      <a:pt x="3647" y="1743"/>
                      <a:pt x="3660" y="1831"/>
                    </a:cubicBezTo>
                    <a:cubicBezTo>
                      <a:pt x="3660" y="1856"/>
                      <a:pt x="3660" y="1881"/>
                      <a:pt x="3660" y="1906"/>
                    </a:cubicBezTo>
                    <a:cubicBezTo>
                      <a:pt x="3810" y="1881"/>
                      <a:pt x="3961" y="1881"/>
                      <a:pt x="4111" y="1856"/>
                    </a:cubicBezTo>
                    <a:lnTo>
                      <a:pt x="4111" y="1755"/>
                    </a:lnTo>
                    <a:cubicBezTo>
                      <a:pt x="4098" y="1668"/>
                      <a:pt x="4161" y="1624"/>
                      <a:pt x="4227" y="1624"/>
                    </a:cubicBezTo>
                    <a:cubicBezTo>
                      <a:pt x="4293" y="1624"/>
                      <a:pt x="4362" y="1668"/>
                      <a:pt x="4362" y="1755"/>
                    </a:cubicBezTo>
                    <a:cubicBezTo>
                      <a:pt x="4362" y="1780"/>
                      <a:pt x="4387" y="1806"/>
                      <a:pt x="4387" y="1831"/>
                    </a:cubicBezTo>
                    <a:cubicBezTo>
                      <a:pt x="4537" y="1806"/>
                      <a:pt x="4687" y="1806"/>
                      <a:pt x="4813" y="1780"/>
                    </a:cubicBezTo>
                    <a:cubicBezTo>
                      <a:pt x="4813" y="1755"/>
                      <a:pt x="4813" y="1705"/>
                      <a:pt x="4813" y="1680"/>
                    </a:cubicBezTo>
                    <a:cubicBezTo>
                      <a:pt x="4800" y="1592"/>
                      <a:pt x="4863" y="1549"/>
                      <a:pt x="4932" y="1549"/>
                    </a:cubicBezTo>
                    <a:cubicBezTo>
                      <a:pt x="5001" y="1549"/>
                      <a:pt x="5076" y="1592"/>
                      <a:pt x="5088" y="1680"/>
                    </a:cubicBezTo>
                    <a:cubicBezTo>
                      <a:pt x="5088" y="1705"/>
                      <a:pt x="5088" y="1730"/>
                      <a:pt x="5088" y="1755"/>
                    </a:cubicBezTo>
                    <a:lnTo>
                      <a:pt x="5540" y="1705"/>
                    </a:lnTo>
                    <a:cubicBezTo>
                      <a:pt x="5540" y="1655"/>
                      <a:pt x="5540" y="1630"/>
                      <a:pt x="5514" y="1605"/>
                    </a:cubicBezTo>
                    <a:cubicBezTo>
                      <a:pt x="5514" y="1517"/>
                      <a:pt x="5583" y="1473"/>
                      <a:pt x="5652" y="1473"/>
                    </a:cubicBezTo>
                    <a:cubicBezTo>
                      <a:pt x="5721" y="1473"/>
                      <a:pt x="5790" y="1517"/>
                      <a:pt x="5790" y="1605"/>
                    </a:cubicBezTo>
                    <a:cubicBezTo>
                      <a:pt x="5790" y="1630"/>
                      <a:pt x="5815" y="1655"/>
                      <a:pt x="5815" y="1680"/>
                    </a:cubicBezTo>
                    <a:lnTo>
                      <a:pt x="6241" y="1630"/>
                    </a:lnTo>
                    <a:cubicBezTo>
                      <a:pt x="6241" y="1580"/>
                      <a:pt x="6241" y="1555"/>
                      <a:pt x="6241" y="1505"/>
                    </a:cubicBezTo>
                    <a:cubicBezTo>
                      <a:pt x="6229" y="1430"/>
                      <a:pt x="6291" y="1392"/>
                      <a:pt x="6360" y="1392"/>
                    </a:cubicBezTo>
                    <a:cubicBezTo>
                      <a:pt x="6429" y="1392"/>
                      <a:pt x="6504" y="1430"/>
                      <a:pt x="6517" y="1505"/>
                    </a:cubicBezTo>
                    <a:cubicBezTo>
                      <a:pt x="6517" y="1530"/>
                      <a:pt x="6517" y="1555"/>
                      <a:pt x="6517" y="1580"/>
                    </a:cubicBezTo>
                    <a:lnTo>
                      <a:pt x="6968" y="1530"/>
                    </a:lnTo>
                    <a:cubicBezTo>
                      <a:pt x="6968" y="1505"/>
                      <a:pt x="6968" y="1480"/>
                      <a:pt x="6943" y="1430"/>
                    </a:cubicBezTo>
                    <a:cubicBezTo>
                      <a:pt x="6943" y="1342"/>
                      <a:pt x="7006" y="1298"/>
                      <a:pt x="7072" y="1298"/>
                    </a:cubicBezTo>
                    <a:cubicBezTo>
                      <a:pt x="7137" y="1298"/>
                      <a:pt x="7206" y="1342"/>
                      <a:pt x="7219" y="1430"/>
                    </a:cubicBezTo>
                    <a:cubicBezTo>
                      <a:pt x="7219" y="1455"/>
                      <a:pt x="7219" y="1480"/>
                      <a:pt x="7244" y="1505"/>
                    </a:cubicBezTo>
                    <a:lnTo>
                      <a:pt x="7670" y="1455"/>
                    </a:lnTo>
                    <a:cubicBezTo>
                      <a:pt x="7670" y="1430"/>
                      <a:pt x="7670" y="1405"/>
                      <a:pt x="7670" y="1354"/>
                    </a:cubicBezTo>
                    <a:cubicBezTo>
                      <a:pt x="7657" y="1267"/>
                      <a:pt x="7720" y="1223"/>
                      <a:pt x="7789" y="1223"/>
                    </a:cubicBezTo>
                    <a:cubicBezTo>
                      <a:pt x="7858" y="1223"/>
                      <a:pt x="7933" y="1267"/>
                      <a:pt x="7946" y="1354"/>
                    </a:cubicBezTo>
                    <a:cubicBezTo>
                      <a:pt x="7946" y="1379"/>
                      <a:pt x="7946" y="1405"/>
                      <a:pt x="7946" y="1430"/>
                    </a:cubicBezTo>
                    <a:lnTo>
                      <a:pt x="8397" y="1379"/>
                    </a:lnTo>
                    <a:cubicBezTo>
                      <a:pt x="8397" y="1354"/>
                      <a:pt x="8397" y="1354"/>
                      <a:pt x="8397" y="1329"/>
                    </a:cubicBezTo>
                    <a:cubicBezTo>
                      <a:pt x="8384" y="1242"/>
                      <a:pt x="8447" y="1198"/>
                      <a:pt x="8513" y="1198"/>
                    </a:cubicBezTo>
                    <a:cubicBezTo>
                      <a:pt x="8578" y="1198"/>
                      <a:pt x="8647" y="1242"/>
                      <a:pt x="8647" y="1329"/>
                    </a:cubicBezTo>
                    <a:cubicBezTo>
                      <a:pt x="8647" y="1329"/>
                      <a:pt x="8647" y="1354"/>
                      <a:pt x="8647" y="1354"/>
                    </a:cubicBezTo>
                    <a:lnTo>
                      <a:pt x="9098" y="1304"/>
                    </a:lnTo>
                    <a:cubicBezTo>
                      <a:pt x="9098" y="1279"/>
                      <a:pt x="9098" y="1254"/>
                      <a:pt x="9098" y="1254"/>
                    </a:cubicBezTo>
                    <a:cubicBezTo>
                      <a:pt x="9086" y="1166"/>
                      <a:pt x="9149" y="1123"/>
                      <a:pt x="9218" y="1123"/>
                    </a:cubicBezTo>
                    <a:cubicBezTo>
                      <a:pt x="9286" y="1123"/>
                      <a:pt x="9362" y="1166"/>
                      <a:pt x="9374" y="1254"/>
                    </a:cubicBezTo>
                    <a:cubicBezTo>
                      <a:pt x="9374" y="1254"/>
                      <a:pt x="9374" y="1254"/>
                      <a:pt x="9374" y="1279"/>
                    </a:cubicBezTo>
                    <a:cubicBezTo>
                      <a:pt x="9525" y="1254"/>
                      <a:pt x="9675" y="1254"/>
                      <a:pt x="9825" y="1229"/>
                    </a:cubicBezTo>
                    <a:cubicBezTo>
                      <a:pt x="9825" y="1204"/>
                      <a:pt x="9825" y="1179"/>
                      <a:pt x="9800" y="1179"/>
                    </a:cubicBezTo>
                    <a:cubicBezTo>
                      <a:pt x="9800" y="1091"/>
                      <a:pt x="9869" y="1047"/>
                      <a:pt x="9938" y="1047"/>
                    </a:cubicBezTo>
                    <a:cubicBezTo>
                      <a:pt x="10007" y="1047"/>
                      <a:pt x="10076" y="1091"/>
                      <a:pt x="10076" y="1179"/>
                    </a:cubicBezTo>
                    <a:cubicBezTo>
                      <a:pt x="10076" y="1179"/>
                      <a:pt x="10076" y="1179"/>
                      <a:pt x="10076" y="1204"/>
                    </a:cubicBezTo>
                    <a:lnTo>
                      <a:pt x="10527" y="1154"/>
                    </a:lnTo>
                    <a:cubicBezTo>
                      <a:pt x="10527" y="1129"/>
                      <a:pt x="10527" y="1104"/>
                      <a:pt x="10527" y="1079"/>
                    </a:cubicBezTo>
                    <a:cubicBezTo>
                      <a:pt x="10515" y="994"/>
                      <a:pt x="10572" y="956"/>
                      <a:pt x="10638" y="956"/>
                    </a:cubicBezTo>
                    <a:cubicBezTo>
                      <a:pt x="10709" y="956"/>
                      <a:pt x="10790" y="1001"/>
                      <a:pt x="10803" y="1079"/>
                    </a:cubicBezTo>
                    <a:cubicBezTo>
                      <a:pt x="10803" y="1104"/>
                      <a:pt x="10803" y="1104"/>
                      <a:pt x="10803" y="1129"/>
                    </a:cubicBezTo>
                    <a:lnTo>
                      <a:pt x="11254" y="1079"/>
                    </a:lnTo>
                    <a:cubicBezTo>
                      <a:pt x="11254" y="1054"/>
                      <a:pt x="11229" y="1029"/>
                      <a:pt x="11229" y="1004"/>
                    </a:cubicBezTo>
                    <a:cubicBezTo>
                      <a:pt x="11229" y="916"/>
                      <a:pt x="11291" y="872"/>
                      <a:pt x="11357" y="872"/>
                    </a:cubicBezTo>
                    <a:cubicBezTo>
                      <a:pt x="11423" y="872"/>
                      <a:pt x="11492" y="916"/>
                      <a:pt x="11504" y="1004"/>
                    </a:cubicBezTo>
                    <a:cubicBezTo>
                      <a:pt x="11504" y="1029"/>
                      <a:pt x="11504" y="1029"/>
                      <a:pt x="11504" y="1029"/>
                    </a:cubicBezTo>
                    <a:cubicBezTo>
                      <a:pt x="11655" y="1029"/>
                      <a:pt x="11805" y="1004"/>
                      <a:pt x="11956" y="1004"/>
                    </a:cubicBezTo>
                    <a:cubicBezTo>
                      <a:pt x="11956" y="978"/>
                      <a:pt x="11956" y="953"/>
                      <a:pt x="11956" y="928"/>
                    </a:cubicBezTo>
                    <a:cubicBezTo>
                      <a:pt x="11943" y="841"/>
                      <a:pt x="12006" y="797"/>
                      <a:pt x="12075" y="797"/>
                    </a:cubicBezTo>
                    <a:cubicBezTo>
                      <a:pt x="12144" y="797"/>
                      <a:pt x="12219" y="841"/>
                      <a:pt x="12231" y="928"/>
                    </a:cubicBezTo>
                    <a:cubicBezTo>
                      <a:pt x="12231" y="953"/>
                      <a:pt x="12231" y="953"/>
                      <a:pt x="12231" y="953"/>
                    </a:cubicBezTo>
                    <a:lnTo>
                      <a:pt x="12682" y="903"/>
                    </a:lnTo>
                    <a:cubicBezTo>
                      <a:pt x="12657" y="903"/>
                      <a:pt x="12657" y="878"/>
                      <a:pt x="12657" y="853"/>
                    </a:cubicBezTo>
                    <a:cubicBezTo>
                      <a:pt x="12657" y="765"/>
                      <a:pt x="12720" y="722"/>
                      <a:pt x="12786" y="722"/>
                    </a:cubicBezTo>
                    <a:cubicBezTo>
                      <a:pt x="12852" y="722"/>
                      <a:pt x="12921" y="765"/>
                      <a:pt x="12933" y="853"/>
                    </a:cubicBezTo>
                    <a:cubicBezTo>
                      <a:pt x="12933" y="853"/>
                      <a:pt x="12933" y="878"/>
                      <a:pt x="12933" y="878"/>
                    </a:cubicBezTo>
                    <a:lnTo>
                      <a:pt x="13384" y="828"/>
                    </a:lnTo>
                    <a:cubicBezTo>
                      <a:pt x="13384" y="803"/>
                      <a:pt x="13384" y="753"/>
                      <a:pt x="13384" y="728"/>
                    </a:cubicBezTo>
                    <a:cubicBezTo>
                      <a:pt x="13372" y="640"/>
                      <a:pt x="13434" y="596"/>
                      <a:pt x="13500" y="596"/>
                    </a:cubicBezTo>
                    <a:cubicBezTo>
                      <a:pt x="13566" y="596"/>
                      <a:pt x="13635" y="640"/>
                      <a:pt x="13635" y="728"/>
                    </a:cubicBezTo>
                    <a:cubicBezTo>
                      <a:pt x="13635" y="753"/>
                      <a:pt x="13660" y="778"/>
                      <a:pt x="13660" y="803"/>
                    </a:cubicBezTo>
                    <a:lnTo>
                      <a:pt x="14111" y="753"/>
                    </a:lnTo>
                    <a:cubicBezTo>
                      <a:pt x="14086" y="728"/>
                      <a:pt x="14086" y="678"/>
                      <a:pt x="14086" y="653"/>
                    </a:cubicBezTo>
                    <a:cubicBezTo>
                      <a:pt x="14073" y="565"/>
                      <a:pt x="14136" y="521"/>
                      <a:pt x="14205" y="521"/>
                    </a:cubicBezTo>
                    <a:cubicBezTo>
                      <a:pt x="14274" y="521"/>
                      <a:pt x="14349" y="565"/>
                      <a:pt x="14362" y="653"/>
                    </a:cubicBezTo>
                    <a:cubicBezTo>
                      <a:pt x="14362" y="678"/>
                      <a:pt x="14362" y="703"/>
                      <a:pt x="14362" y="728"/>
                    </a:cubicBezTo>
                    <a:cubicBezTo>
                      <a:pt x="14512" y="703"/>
                      <a:pt x="14662" y="703"/>
                      <a:pt x="14813" y="678"/>
                    </a:cubicBezTo>
                    <a:cubicBezTo>
                      <a:pt x="14813" y="653"/>
                      <a:pt x="14813" y="603"/>
                      <a:pt x="14813" y="577"/>
                    </a:cubicBezTo>
                    <a:cubicBezTo>
                      <a:pt x="14800" y="490"/>
                      <a:pt x="14863" y="446"/>
                      <a:pt x="14929" y="446"/>
                    </a:cubicBezTo>
                    <a:cubicBezTo>
                      <a:pt x="14994" y="446"/>
                      <a:pt x="15063" y="490"/>
                      <a:pt x="15063" y="577"/>
                    </a:cubicBezTo>
                    <a:cubicBezTo>
                      <a:pt x="15063" y="603"/>
                      <a:pt x="15088" y="628"/>
                      <a:pt x="15088" y="653"/>
                    </a:cubicBezTo>
                    <a:lnTo>
                      <a:pt x="15515" y="603"/>
                    </a:lnTo>
                    <a:cubicBezTo>
                      <a:pt x="15515" y="552"/>
                      <a:pt x="15515" y="527"/>
                      <a:pt x="15515" y="502"/>
                    </a:cubicBezTo>
                    <a:cubicBezTo>
                      <a:pt x="15502" y="415"/>
                      <a:pt x="15565" y="371"/>
                      <a:pt x="15634" y="371"/>
                    </a:cubicBezTo>
                    <a:cubicBezTo>
                      <a:pt x="15703" y="371"/>
                      <a:pt x="15778" y="415"/>
                      <a:pt x="15790" y="502"/>
                    </a:cubicBezTo>
                    <a:cubicBezTo>
                      <a:pt x="15790" y="527"/>
                      <a:pt x="15790" y="552"/>
                      <a:pt x="15790" y="577"/>
                    </a:cubicBezTo>
                    <a:cubicBezTo>
                      <a:pt x="15890" y="552"/>
                      <a:pt x="16016" y="552"/>
                      <a:pt x="16116" y="527"/>
                    </a:cubicBezTo>
                    <a:lnTo>
                      <a:pt x="16241" y="527"/>
                    </a:lnTo>
                    <a:cubicBezTo>
                      <a:pt x="16241" y="477"/>
                      <a:pt x="16241" y="452"/>
                      <a:pt x="16216" y="402"/>
                    </a:cubicBezTo>
                    <a:cubicBezTo>
                      <a:pt x="16216" y="327"/>
                      <a:pt x="16279" y="289"/>
                      <a:pt x="16345" y="289"/>
                    </a:cubicBezTo>
                    <a:cubicBezTo>
                      <a:pt x="16411" y="289"/>
                      <a:pt x="16479" y="327"/>
                      <a:pt x="16492" y="402"/>
                    </a:cubicBezTo>
                    <a:cubicBezTo>
                      <a:pt x="16492" y="427"/>
                      <a:pt x="16492" y="452"/>
                      <a:pt x="16517" y="477"/>
                    </a:cubicBezTo>
                    <a:cubicBezTo>
                      <a:pt x="16642" y="477"/>
                      <a:pt x="16793" y="452"/>
                      <a:pt x="16943" y="452"/>
                    </a:cubicBezTo>
                    <a:cubicBezTo>
                      <a:pt x="16943" y="402"/>
                      <a:pt x="16943" y="377"/>
                      <a:pt x="16943" y="327"/>
                    </a:cubicBezTo>
                    <a:cubicBezTo>
                      <a:pt x="16931" y="242"/>
                      <a:pt x="16989" y="204"/>
                      <a:pt x="17054" y="204"/>
                    </a:cubicBezTo>
                    <a:cubicBezTo>
                      <a:pt x="17125" y="204"/>
                      <a:pt x="17206" y="249"/>
                      <a:pt x="17219" y="327"/>
                    </a:cubicBezTo>
                    <a:cubicBezTo>
                      <a:pt x="17219" y="352"/>
                      <a:pt x="17219" y="377"/>
                      <a:pt x="17219" y="402"/>
                    </a:cubicBezTo>
                    <a:lnTo>
                      <a:pt x="17670" y="352"/>
                    </a:lnTo>
                    <a:cubicBezTo>
                      <a:pt x="17670" y="327"/>
                      <a:pt x="17670" y="302"/>
                      <a:pt x="17645" y="252"/>
                    </a:cubicBezTo>
                    <a:cubicBezTo>
                      <a:pt x="17645" y="164"/>
                      <a:pt x="17708" y="120"/>
                      <a:pt x="17773" y="120"/>
                    </a:cubicBezTo>
                    <a:cubicBezTo>
                      <a:pt x="17839" y="120"/>
                      <a:pt x="17908" y="164"/>
                      <a:pt x="17921" y="252"/>
                    </a:cubicBezTo>
                    <a:cubicBezTo>
                      <a:pt x="17921" y="277"/>
                      <a:pt x="17921" y="302"/>
                      <a:pt x="17921" y="327"/>
                    </a:cubicBezTo>
                    <a:cubicBezTo>
                      <a:pt x="18046" y="327"/>
                      <a:pt x="18146" y="302"/>
                      <a:pt x="18271" y="302"/>
                    </a:cubicBezTo>
                    <a:cubicBezTo>
                      <a:pt x="18271" y="502"/>
                      <a:pt x="18297" y="728"/>
                      <a:pt x="18322" y="928"/>
                    </a:cubicBezTo>
                    <a:cubicBezTo>
                      <a:pt x="18422" y="878"/>
                      <a:pt x="18497" y="803"/>
                      <a:pt x="18572" y="728"/>
                    </a:cubicBezTo>
                    <a:cubicBezTo>
                      <a:pt x="18547" y="527"/>
                      <a:pt x="18547" y="352"/>
                      <a:pt x="18522" y="151"/>
                    </a:cubicBezTo>
                    <a:cubicBezTo>
                      <a:pt x="18522" y="126"/>
                      <a:pt x="18497" y="101"/>
                      <a:pt x="18472" y="76"/>
                    </a:cubicBezTo>
                    <a:cubicBezTo>
                      <a:pt x="18447" y="26"/>
                      <a:pt x="18422" y="1"/>
                      <a:pt x="183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9"/>
              <p:cNvSpPr/>
              <p:nvPr/>
            </p:nvSpPr>
            <p:spPr>
              <a:xfrm>
                <a:off x="3268862" y="3762341"/>
                <a:ext cx="10945" cy="36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260" extrusionOk="0">
                    <a:moveTo>
                      <a:pt x="129" y="0"/>
                    </a:moveTo>
                    <a:cubicBezTo>
                      <a:pt x="64" y="0"/>
                      <a:pt x="1" y="44"/>
                      <a:pt x="1" y="132"/>
                    </a:cubicBezTo>
                    <a:cubicBezTo>
                      <a:pt x="26" y="182"/>
                      <a:pt x="26" y="207"/>
                      <a:pt x="26" y="232"/>
                    </a:cubicBezTo>
                    <a:cubicBezTo>
                      <a:pt x="51" y="583"/>
                      <a:pt x="101" y="934"/>
                      <a:pt x="126" y="1259"/>
                    </a:cubicBezTo>
                    <a:cubicBezTo>
                      <a:pt x="226" y="1184"/>
                      <a:pt x="302" y="1134"/>
                      <a:pt x="377" y="1059"/>
                    </a:cubicBezTo>
                    <a:cubicBezTo>
                      <a:pt x="377" y="934"/>
                      <a:pt x="352" y="783"/>
                      <a:pt x="327" y="633"/>
                    </a:cubicBezTo>
                    <a:cubicBezTo>
                      <a:pt x="327" y="508"/>
                      <a:pt x="302" y="357"/>
                      <a:pt x="277" y="207"/>
                    </a:cubicBezTo>
                    <a:cubicBezTo>
                      <a:pt x="277" y="182"/>
                      <a:pt x="277" y="157"/>
                      <a:pt x="277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9"/>
              <p:cNvSpPr/>
              <p:nvPr/>
            </p:nvSpPr>
            <p:spPr>
              <a:xfrm>
                <a:off x="3248162" y="3764780"/>
                <a:ext cx="12745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702" extrusionOk="0">
                    <a:moveTo>
                      <a:pt x="123" y="0"/>
                    </a:moveTo>
                    <a:cubicBezTo>
                      <a:pt x="58" y="0"/>
                      <a:pt x="0" y="38"/>
                      <a:pt x="12" y="123"/>
                    </a:cubicBezTo>
                    <a:cubicBezTo>
                      <a:pt x="12" y="173"/>
                      <a:pt x="12" y="198"/>
                      <a:pt x="12" y="248"/>
                    </a:cubicBezTo>
                    <a:cubicBezTo>
                      <a:pt x="87" y="724"/>
                      <a:pt x="137" y="1226"/>
                      <a:pt x="188" y="1702"/>
                    </a:cubicBezTo>
                    <a:cubicBezTo>
                      <a:pt x="263" y="1627"/>
                      <a:pt x="338" y="1576"/>
                      <a:pt x="438" y="1501"/>
                    </a:cubicBezTo>
                    <a:cubicBezTo>
                      <a:pt x="388" y="1226"/>
                      <a:pt x="363" y="925"/>
                      <a:pt x="338" y="624"/>
                    </a:cubicBezTo>
                    <a:cubicBezTo>
                      <a:pt x="313" y="499"/>
                      <a:pt x="313" y="348"/>
                      <a:pt x="288" y="198"/>
                    </a:cubicBezTo>
                    <a:cubicBezTo>
                      <a:pt x="288" y="173"/>
                      <a:pt x="288" y="148"/>
                      <a:pt x="288" y="123"/>
                    </a:cubicBezTo>
                    <a:cubicBezTo>
                      <a:pt x="275" y="45"/>
                      <a:pt x="194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9"/>
              <p:cNvSpPr/>
              <p:nvPr/>
            </p:nvSpPr>
            <p:spPr>
              <a:xfrm>
                <a:off x="3227403" y="3767248"/>
                <a:ext cx="13849" cy="615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119" extrusionOk="0">
                    <a:moveTo>
                      <a:pt x="129" y="0"/>
                    </a:moveTo>
                    <a:cubicBezTo>
                      <a:pt x="63" y="0"/>
                      <a:pt x="0" y="38"/>
                      <a:pt x="0" y="113"/>
                    </a:cubicBezTo>
                    <a:cubicBezTo>
                      <a:pt x="25" y="163"/>
                      <a:pt x="25" y="188"/>
                      <a:pt x="25" y="238"/>
                    </a:cubicBezTo>
                    <a:cubicBezTo>
                      <a:pt x="101" y="865"/>
                      <a:pt x="151" y="1491"/>
                      <a:pt x="226" y="2118"/>
                    </a:cubicBezTo>
                    <a:cubicBezTo>
                      <a:pt x="326" y="2068"/>
                      <a:pt x="401" y="1993"/>
                      <a:pt x="476" y="1943"/>
                    </a:cubicBezTo>
                    <a:cubicBezTo>
                      <a:pt x="426" y="1491"/>
                      <a:pt x="376" y="1065"/>
                      <a:pt x="326" y="639"/>
                    </a:cubicBezTo>
                    <a:cubicBezTo>
                      <a:pt x="326" y="489"/>
                      <a:pt x="301" y="339"/>
                      <a:pt x="301" y="188"/>
                    </a:cubicBezTo>
                    <a:cubicBezTo>
                      <a:pt x="276" y="163"/>
                      <a:pt x="276" y="138"/>
                      <a:pt x="276" y="113"/>
                    </a:cubicBezTo>
                    <a:cubicBezTo>
                      <a:pt x="263" y="38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9"/>
              <p:cNvSpPr/>
              <p:nvPr/>
            </p:nvSpPr>
            <p:spPr>
              <a:xfrm>
                <a:off x="3206674" y="3769599"/>
                <a:ext cx="15649" cy="73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53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33"/>
                    </a:cubicBezTo>
                    <a:cubicBezTo>
                      <a:pt x="113" y="1009"/>
                      <a:pt x="188" y="1761"/>
                      <a:pt x="288" y="2538"/>
                    </a:cubicBezTo>
                    <a:cubicBezTo>
                      <a:pt x="363" y="2488"/>
                      <a:pt x="439" y="2413"/>
                      <a:pt x="539" y="2363"/>
                    </a:cubicBezTo>
                    <a:cubicBezTo>
                      <a:pt x="464" y="1786"/>
                      <a:pt x="414" y="1210"/>
                      <a:pt x="338" y="634"/>
                    </a:cubicBez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9"/>
              <p:cNvSpPr/>
              <p:nvPr/>
            </p:nvSpPr>
            <p:spPr>
              <a:xfrm>
                <a:off x="3186293" y="3771777"/>
                <a:ext cx="16403" cy="85356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940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8"/>
                      <a:pt x="13" y="208"/>
                      <a:pt x="13" y="233"/>
                    </a:cubicBezTo>
                    <a:cubicBezTo>
                      <a:pt x="113" y="1135"/>
                      <a:pt x="213" y="2037"/>
                      <a:pt x="314" y="2939"/>
                    </a:cubicBezTo>
                    <a:cubicBezTo>
                      <a:pt x="389" y="2889"/>
                      <a:pt x="489" y="2814"/>
                      <a:pt x="564" y="2764"/>
                    </a:cubicBezTo>
                    <a:cubicBezTo>
                      <a:pt x="489" y="2062"/>
                      <a:pt x="414" y="1335"/>
                      <a:pt x="339" y="634"/>
                    </a:cubicBezTo>
                    <a:cubicBezTo>
                      <a:pt x="314" y="483"/>
                      <a:pt x="288" y="333"/>
                      <a:pt x="288" y="208"/>
                    </a:cubicBezTo>
                    <a:cubicBezTo>
                      <a:pt x="288" y="183"/>
                      <a:pt x="263" y="158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9"/>
              <p:cNvSpPr/>
              <p:nvPr/>
            </p:nvSpPr>
            <p:spPr>
              <a:xfrm>
                <a:off x="3165187" y="3773983"/>
                <a:ext cx="17855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340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cubicBezTo>
                      <a:pt x="138" y="1259"/>
                      <a:pt x="264" y="2312"/>
                      <a:pt x="364" y="3340"/>
                    </a:cubicBezTo>
                    <a:cubicBezTo>
                      <a:pt x="464" y="3264"/>
                      <a:pt x="539" y="3214"/>
                      <a:pt x="614" y="3164"/>
                    </a:cubicBezTo>
                    <a:cubicBezTo>
                      <a:pt x="514" y="2312"/>
                      <a:pt x="439" y="1485"/>
                      <a:pt x="339" y="633"/>
                    </a:cubicBezTo>
                    <a:cubicBezTo>
                      <a:pt x="314" y="483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9"/>
              <p:cNvSpPr/>
              <p:nvPr/>
            </p:nvSpPr>
            <p:spPr>
              <a:xfrm>
                <a:off x="3144806" y="3776161"/>
                <a:ext cx="18581" cy="1078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16" extrusionOk="0">
                    <a:moveTo>
                      <a:pt x="129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9" y="1360"/>
                      <a:pt x="264" y="2488"/>
                      <a:pt x="389" y="3616"/>
                    </a:cubicBezTo>
                    <a:cubicBezTo>
                      <a:pt x="389" y="3641"/>
                      <a:pt x="389" y="3691"/>
                      <a:pt x="389" y="3716"/>
                    </a:cubicBezTo>
                    <a:cubicBezTo>
                      <a:pt x="489" y="3641"/>
                      <a:pt x="565" y="3590"/>
                      <a:pt x="640" y="3540"/>
                    </a:cubicBezTo>
                    <a:cubicBezTo>
                      <a:pt x="540" y="2563"/>
                      <a:pt x="439" y="1611"/>
                      <a:pt x="339" y="633"/>
                    </a:cubicBezTo>
                    <a:cubicBezTo>
                      <a:pt x="314" y="483"/>
                      <a:pt x="289" y="357"/>
                      <a:pt x="289" y="207"/>
                    </a:cubicBezTo>
                    <a:cubicBezTo>
                      <a:pt x="289" y="182"/>
                      <a:pt x="264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9"/>
              <p:cNvSpPr/>
              <p:nvPr/>
            </p:nvSpPr>
            <p:spPr>
              <a:xfrm>
                <a:off x="3124077" y="3779790"/>
                <a:ext cx="20410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017" extrusionOk="0">
                    <a:moveTo>
                      <a:pt x="129" y="1"/>
                    </a:moveTo>
                    <a:cubicBezTo>
                      <a:pt x="63" y="1"/>
                      <a:pt x="0" y="44"/>
                      <a:pt x="0" y="132"/>
                    </a:cubicBezTo>
                    <a:cubicBezTo>
                      <a:pt x="0" y="157"/>
                      <a:pt x="0" y="182"/>
                      <a:pt x="25" y="182"/>
                    </a:cubicBezTo>
                    <a:cubicBezTo>
                      <a:pt x="151" y="1335"/>
                      <a:pt x="276" y="2488"/>
                      <a:pt x="401" y="3616"/>
                    </a:cubicBezTo>
                    <a:cubicBezTo>
                      <a:pt x="401" y="3741"/>
                      <a:pt x="426" y="3866"/>
                      <a:pt x="426" y="4017"/>
                    </a:cubicBezTo>
                    <a:cubicBezTo>
                      <a:pt x="527" y="3967"/>
                      <a:pt x="602" y="3917"/>
                      <a:pt x="702" y="3866"/>
                    </a:cubicBezTo>
                    <a:cubicBezTo>
                      <a:pt x="577" y="2789"/>
                      <a:pt x="452" y="1711"/>
                      <a:pt x="326" y="633"/>
                    </a:cubicBezTo>
                    <a:cubicBezTo>
                      <a:pt x="326" y="483"/>
                      <a:pt x="301" y="308"/>
                      <a:pt x="276" y="157"/>
                    </a:cubicBezTo>
                    <a:cubicBezTo>
                      <a:pt x="276" y="157"/>
                      <a:pt x="276" y="132"/>
                      <a:pt x="276" y="132"/>
                    </a:cubicBezTo>
                    <a:cubicBezTo>
                      <a:pt x="264" y="44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9"/>
              <p:cNvSpPr/>
              <p:nvPr/>
            </p:nvSpPr>
            <p:spPr>
              <a:xfrm>
                <a:off x="3103348" y="3781967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08"/>
                    </a:cubicBezTo>
                    <a:cubicBezTo>
                      <a:pt x="138" y="1335"/>
                      <a:pt x="263" y="2488"/>
                      <a:pt x="389" y="3616"/>
                    </a:cubicBezTo>
                    <a:cubicBezTo>
                      <a:pt x="414" y="3766"/>
                      <a:pt x="414" y="3892"/>
                      <a:pt x="439" y="4017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714" y="4042"/>
                      <a:pt x="714" y="3992"/>
                    </a:cubicBezTo>
                    <a:cubicBezTo>
                      <a:pt x="589" y="2864"/>
                      <a:pt x="464" y="1761"/>
                      <a:pt x="338" y="634"/>
                    </a:cubicBezTo>
                    <a:cubicBezTo>
                      <a:pt x="313" y="483"/>
                      <a:pt x="288" y="333"/>
                      <a:pt x="288" y="157"/>
                    </a:cubicBezTo>
                    <a:cubicBezTo>
                      <a:pt x="288" y="157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9"/>
              <p:cNvSpPr/>
              <p:nvPr/>
            </p:nvSpPr>
            <p:spPr>
              <a:xfrm>
                <a:off x="3082589" y="3784145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9" y="1"/>
                    </a:moveTo>
                    <a:cubicBezTo>
                      <a:pt x="63" y="1"/>
                      <a:pt x="1" y="45"/>
                      <a:pt x="1" y="133"/>
                    </a:cubicBezTo>
                    <a:cubicBezTo>
                      <a:pt x="1" y="158"/>
                      <a:pt x="26" y="183"/>
                      <a:pt x="26" y="208"/>
                    </a:cubicBezTo>
                    <a:cubicBezTo>
                      <a:pt x="151" y="1336"/>
                      <a:pt x="276" y="2488"/>
                      <a:pt x="402" y="3641"/>
                    </a:cubicBezTo>
                    <a:cubicBezTo>
                      <a:pt x="402" y="3767"/>
                      <a:pt x="427" y="3892"/>
                      <a:pt x="427" y="4017"/>
                    </a:cubicBezTo>
                    <a:cubicBezTo>
                      <a:pt x="452" y="4042"/>
                      <a:pt x="452" y="4092"/>
                      <a:pt x="452" y="4143"/>
                    </a:cubicBezTo>
                    <a:cubicBezTo>
                      <a:pt x="465" y="4221"/>
                      <a:pt x="546" y="4265"/>
                      <a:pt x="616" y="4265"/>
                    </a:cubicBezTo>
                    <a:cubicBezTo>
                      <a:pt x="682" y="4265"/>
                      <a:pt x="740" y="4227"/>
                      <a:pt x="728" y="4143"/>
                    </a:cubicBezTo>
                    <a:cubicBezTo>
                      <a:pt x="728" y="4092"/>
                      <a:pt x="703" y="4042"/>
                      <a:pt x="703" y="3992"/>
                    </a:cubicBezTo>
                    <a:lnTo>
                      <a:pt x="327" y="634"/>
                    </a:lnTo>
                    <a:cubicBezTo>
                      <a:pt x="327" y="483"/>
                      <a:pt x="302" y="333"/>
                      <a:pt x="276" y="158"/>
                    </a:cubicBezTo>
                    <a:cubicBezTo>
                      <a:pt x="276" y="158"/>
                      <a:pt x="276" y="158"/>
                      <a:pt x="276" y="133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9"/>
              <p:cNvSpPr/>
              <p:nvPr/>
            </p:nvSpPr>
            <p:spPr>
              <a:xfrm>
                <a:off x="3061860" y="3786612"/>
                <a:ext cx="21136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65" extrusionOk="0">
                    <a:moveTo>
                      <a:pt x="124" y="0"/>
                    </a:moveTo>
                    <a:cubicBezTo>
                      <a:pt x="58" y="0"/>
                      <a:pt x="1" y="38"/>
                      <a:pt x="13" y="123"/>
                    </a:cubicBezTo>
                    <a:cubicBezTo>
                      <a:pt x="13" y="148"/>
                      <a:pt x="13" y="173"/>
                      <a:pt x="13" y="198"/>
                    </a:cubicBezTo>
                    <a:cubicBezTo>
                      <a:pt x="138" y="1326"/>
                      <a:pt x="264" y="2479"/>
                      <a:pt x="389" y="3631"/>
                    </a:cubicBezTo>
                    <a:cubicBezTo>
                      <a:pt x="414" y="3757"/>
                      <a:pt x="414" y="3882"/>
                      <a:pt x="439" y="4007"/>
                    </a:cubicBezTo>
                    <a:cubicBezTo>
                      <a:pt x="439" y="4058"/>
                      <a:pt x="439" y="4083"/>
                      <a:pt x="464" y="4133"/>
                    </a:cubicBezTo>
                    <a:cubicBezTo>
                      <a:pt x="464" y="4220"/>
                      <a:pt x="533" y="4264"/>
                      <a:pt x="599" y="4264"/>
                    </a:cubicBezTo>
                    <a:cubicBezTo>
                      <a:pt x="665" y="4264"/>
                      <a:pt x="727" y="4220"/>
                      <a:pt x="715" y="4133"/>
                    </a:cubicBezTo>
                    <a:cubicBezTo>
                      <a:pt x="715" y="4083"/>
                      <a:pt x="715" y="4032"/>
                      <a:pt x="715" y="3982"/>
                    </a:cubicBezTo>
                    <a:lnTo>
                      <a:pt x="339" y="624"/>
                    </a:lnTo>
                    <a:cubicBezTo>
                      <a:pt x="314" y="474"/>
                      <a:pt x="314" y="323"/>
                      <a:pt x="289" y="173"/>
                    </a:cubicBezTo>
                    <a:cubicBezTo>
                      <a:pt x="289" y="148"/>
                      <a:pt x="289" y="148"/>
                      <a:pt x="289" y="123"/>
                    </a:cubicBezTo>
                    <a:cubicBezTo>
                      <a:pt x="276" y="45"/>
                      <a:pt x="195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3041131" y="3789254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lnTo>
                      <a:pt x="25" y="182"/>
                    </a:lnTo>
                    <a:cubicBezTo>
                      <a:pt x="151" y="1335"/>
                      <a:pt x="276" y="2463"/>
                      <a:pt x="401" y="3616"/>
                    </a:cubicBezTo>
                    <a:cubicBezTo>
                      <a:pt x="401" y="3741"/>
                      <a:pt x="426" y="3866"/>
                      <a:pt x="451" y="3992"/>
                    </a:cubicBezTo>
                    <a:cubicBezTo>
                      <a:pt x="451" y="4042"/>
                      <a:pt x="451" y="4067"/>
                      <a:pt x="451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cubicBezTo>
                      <a:pt x="727" y="4067"/>
                      <a:pt x="702" y="4017"/>
                      <a:pt x="702" y="3967"/>
                    </a:cubicBezTo>
                    <a:lnTo>
                      <a:pt x="326" y="633"/>
                    </a:lnTo>
                    <a:cubicBezTo>
                      <a:pt x="326" y="458"/>
                      <a:pt x="301" y="307"/>
                      <a:pt x="276" y="157"/>
                    </a:cubicBezTo>
                    <a:cubicBezTo>
                      <a:pt x="276" y="132"/>
                      <a:pt x="276" y="132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3020373" y="3791432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3" y="1"/>
                    </a:moveTo>
                    <a:cubicBezTo>
                      <a:pt x="64" y="1"/>
                      <a:pt x="1" y="44"/>
                      <a:pt x="13" y="132"/>
                    </a:cubicBezTo>
                    <a:cubicBezTo>
                      <a:pt x="13" y="132"/>
                      <a:pt x="13" y="157"/>
                      <a:pt x="13" y="182"/>
                    </a:cubicBezTo>
                    <a:cubicBezTo>
                      <a:pt x="139" y="1335"/>
                      <a:pt x="264" y="2463"/>
                      <a:pt x="389" y="3616"/>
                    </a:cubicBezTo>
                    <a:cubicBezTo>
                      <a:pt x="414" y="3741"/>
                      <a:pt x="440" y="3866"/>
                      <a:pt x="440" y="3992"/>
                    </a:cubicBezTo>
                    <a:cubicBezTo>
                      <a:pt x="440" y="4042"/>
                      <a:pt x="440" y="4067"/>
                      <a:pt x="465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15" y="4117"/>
                    </a:cubicBezTo>
                    <a:cubicBezTo>
                      <a:pt x="715" y="4067"/>
                      <a:pt x="715" y="4017"/>
                      <a:pt x="715" y="3967"/>
                    </a:cubicBezTo>
                    <a:lnTo>
                      <a:pt x="339" y="633"/>
                    </a:lnTo>
                    <a:cubicBezTo>
                      <a:pt x="314" y="458"/>
                      <a:pt x="314" y="308"/>
                      <a:pt x="289" y="157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77" y="44"/>
                      <a:pt x="201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9"/>
              <p:cNvSpPr/>
              <p:nvPr/>
            </p:nvSpPr>
            <p:spPr>
              <a:xfrm>
                <a:off x="3000021" y="3793609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182"/>
                    </a:lnTo>
                    <a:cubicBezTo>
                      <a:pt x="138" y="1335"/>
                      <a:pt x="263" y="2463"/>
                      <a:pt x="389" y="3616"/>
                    </a:cubicBezTo>
                    <a:cubicBezTo>
                      <a:pt x="389" y="3741"/>
                      <a:pt x="414" y="3867"/>
                      <a:pt x="439" y="3992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689" y="4017"/>
                      <a:pt x="689" y="3967"/>
                    </a:cubicBezTo>
                    <a:lnTo>
                      <a:pt x="339" y="634"/>
                    </a:lnTo>
                    <a:cubicBezTo>
                      <a:pt x="313" y="483"/>
                      <a:pt x="288" y="308"/>
                      <a:pt x="263" y="157"/>
                    </a:cubicBezTo>
                    <a:cubicBezTo>
                      <a:pt x="263" y="157"/>
                      <a:pt x="263" y="132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9"/>
              <p:cNvSpPr/>
              <p:nvPr/>
            </p:nvSpPr>
            <p:spPr>
              <a:xfrm>
                <a:off x="2978914" y="3794335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83"/>
                      <a:pt x="13" y="208"/>
                      <a:pt x="13" y="233"/>
                    </a:cubicBezTo>
                    <a:cubicBezTo>
                      <a:pt x="138" y="1360"/>
                      <a:pt x="264" y="2488"/>
                      <a:pt x="389" y="3616"/>
                    </a:cubicBezTo>
                    <a:cubicBezTo>
                      <a:pt x="414" y="3766"/>
                      <a:pt x="439" y="3917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1" y="4218"/>
                      <a:pt x="527" y="4255"/>
                      <a:pt x="596" y="4255"/>
                    </a:cubicBezTo>
                    <a:cubicBezTo>
                      <a:pt x="665" y="4255"/>
                      <a:pt x="727" y="4218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4"/>
                    </a:lnTo>
                    <a:cubicBezTo>
                      <a:pt x="314" y="508"/>
                      <a:pt x="314" y="358"/>
                      <a:pt x="289" y="208"/>
                    </a:cubicBezTo>
                    <a:cubicBezTo>
                      <a:pt x="289" y="183"/>
                      <a:pt x="289" y="157"/>
                      <a:pt x="289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2958185" y="3796803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1" y="0"/>
                    </a:moveTo>
                    <a:cubicBezTo>
                      <a:pt x="58" y="0"/>
                      <a:pt x="0" y="38"/>
                      <a:pt x="0" y="123"/>
                    </a:cubicBezTo>
                    <a:cubicBezTo>
                      <a:pt x="25" y="173"/>
                      <a:pt x="25" y="198"/>
                      <a:pt x="25" y="248"/>
                    </a:cubicBezTo>
                    <a:cubicBezTo>
                      <a:pt x="150" y="1376"/>
                      <a:pt x="276" y="2504"/>
                      <a:pt x="401" y="3631"/>
                    </a:cubicBezTo>
                    <a:cubicBezTo>
                      <a:pt x="401" y="3757"/>
                      <a:pt x="426" y="3907"/>
                      <a:pt x="451" y="4057"/>
                    </a:cubicBezTo>
                    <a:cubicBezTo>
                      <a:pt x="451" y="4082"/>
                      <a:pt x="451" y="4108"/>
                      <a:pt x="451" y="4133"/>
                    </a:cubicBezTo>
                    <a:cubicBezTo>
                      <a:pt x="464" y="4220"/>
                      <a:pt x="539" y="4264"/>
                      <a:pt x="608" y="4264"/>
                    </a:cubicBezTo>
                    <a:cubicBezTo>
                      <a:pt x="677" y="4264"/>
                      <a:pt x="739" y="4220"/>
                      <a:pt x="727" y="4133"/>
                    </a:cubicBezTo>
                    <a:lnTo>
                      <a:pt x="702" y="4032"/>
                    </a:lnTo>
                    <a:lnTo>
                      <a:pt x="326" y="624"/>
                    </a:lnTo>
                    <a:cubicBezTo>
                      <a:pt x="326" y="499"/>
                      <a:pt x="301" y="348"/>
                      <a:pt x="301" y="198"/>
                    </a:cubicBezTo>
                    <a:cubicBezTo>
                      <a:pt x="276" y="173"/>
                      <a:pt x="276" y="148"/>
                      <a:pt x="276" y="123"/>
                    </a:cubicBezTo>
                    <a:cubicBezTo>
                      <a:pt x="263" y="45"/>
                      <a:pt x="18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2937427" y="3799241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1" y="39"/>
                      <a:pt x="13" y="114"/>
                    </a:cubicBezTo>
                    <a:cubicBezTo>
                      <a:pt x="13" y="164"/>
                      <a:pt x="13" y="189"/>
                      <a:pt x="13" y="239"/>
                    </a:cubicBezTo>
                    <a:cubicBezTo>
                      <a:pt x="139" y="1367"/>
                      <a:pt x="264" y="2495"/>
                      <a:pt x="389" y="3623"/>
                    </a:cubicBezTo>
                    <a:cubicBezTo>
                      <a:pt x="414" y="3748"/>
                      <a:pt x="439" y="3898"/>
                      <a:pt x="439" y="4049"/>
                    </a:cubicBezTo>
                    <a:cubicBezTo>
                      <a:pt x="439" y="4074"/>
                      <a:pt x="439" y="4099"/>
                      <a:pt x="464" y="4124"/>
                    </a:cubicBezTo>
                    <a:cubicBezTo>
                      <a:pt x="464" y="4212"/>
                      <a:pt x="533" y="4255"/>
                      <a:pt x="599" y="4255"/>
                    </a:cubicBezTo>
                    <a:cubicBezTo>
                      <a:pt x="665" y="4255"/>
                      <a:pt x="728" y="4212"/>
                      <a:pt x="715" y="4124"/>
                    </a:cubicBezTo>
                    <a:lnTo>
                      <a:pt x="715" y="4024"/>
                    </a:lnTo>
                    <a:lnTo>
                      <a:pt x="339" y="640"/>
                    </a:lnTo>
                    <a:cubicBezTo>
                      <a:pt x="314" y="490"/>
                      <a:pt x="314" y="339"/>
                      <a:pt x="289" y="189"/>
                    </a:cubicBezTo>
                    <a:cubicBezTo>
                      <a:pt x="289" y="164"/>
                      <a:pt x="289" y="139"/>
                      <a:pt x="289" y="114"/>
                    </a:cubicBezTo>
                    <a:cubicBezTo>
                      <a:pt x="276" y="39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9"/>
              <p:cNvSpPr/>
              <p:nvPr/>
            </p:nvSpPr>
            <p:spPr>
              <a:xfrm>
                <a:off x="2916698" y="3801622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cubicBezTo>
                      <a:pt x="26" y="157"/>
                      <a:pt x="26" y="182"/>
                      <a:pt x="26" y="232"/>
                    </a:cubicBezTo>
                    <a:cubicBezTo>
                      <a:pt x="151" y="1360"/>
                      <a:pt x="276" y="2488"/>
                      <a:pt x="401" y="3616"/>
                    </a:cubicBezTo>
                    <a:cubicBezTo>
                      <a:pt x="427" y="3766"/>
                      <a:pt x="427" y="3891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lnTo>
                      <a:pt x="702" y="4017"/>
                    </a:lnTo>
                    <a:lnTo>
                      <a:pt x="351" y="633"/>
                    </a:lnTo>
                    <a:cubicBezTo>
                      <a:pt x="326" y="483"/>
                      <a:pt x="301" y="333"/>
                      <a:pt x="301" y="207"/>
                    </a:cubicBezTo>
                    <a:cubicBezTo>
                      <a:pt x="301" y="182"/>
                      <a:pt x="276" y="157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9"/>
              <p:cNvSpPr/>
              <p:nvPr/>
            </p:nvSpPr>
            <p:spPr>
              <a:xfrm>
                <a:off x="2895968" y="3803800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1"/>
                    </a:moveTo>
                    <a:cubicBezTo>
                      <a:pt x="63" y="1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8" y="1360"/>
                      <a:pt x="263" y="2488"/>
                      <a:pt x="389" y="3616"/>
                    </a:cubicBezTo>
                    <a:cubicBezTo>
                      <a:pt x="414" y="3766"/>
                      <a:pt x="439" y="3892"/>
                      <a:pt x="439" y="4042"/>
                    </a:cubicBezTo>
                    <a:cubicBezTo>
                      <a:pt x="439" y="4067"/>
                      <a:pt x="464" y="4092"/>
                      <a:pt x="464" y="4117"/>
                    </a:cubicBezTo>
                    <a:cubicBezTo>
                      <a:pt x="464" y="4205"/>
                      <a:pt x="533" y="4249"/>
                      <a:pt x="599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lnTo>
                      <a:pt x="714" y="4017"/>
                    </a:lnTo>
                    <a:lnTo>
                      <a:pt x="339" y="633"/>
                    </a:ln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9"/>
              <p:cNvSpPr/>
              <p:nvPr/>
            </p:nvSpPr>
            <p:spPr>
              <a:xfrm>
                <a:off x="2875588" y="3805977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233"/>
                    </a:lnTo>
                    <a:lnTo>
                      <a:pt x="389" y="3616"/>
                    </a:lnTo>
                    <a:cubicBezTo>
                      <a:pt x="414" y="3766"/>
                      <a:pt x="414" y="3917"/>
                      <a:pt x="439" y="4042"/>
                    </a:cubicBezTo>
                    <a:cubicBezTo>
                      <a:pt x="439" y="4067"/>
                      <a:pt x="439" y="4092"/>
                      <a:pt x="439" y="4117"/>
                    </a:cubicBezTo>
                    <a:cubicBezTo>
                      <a:pt x="452" y="4205"/>
                      <a:pt x="527" y="4249"/>
                      <a:pt x="596" y="4249"/>
                    </a:cubicBezTo>
                    <a:cubicBezTo>
                      <a:pt x="665" y="4249"/>
                      <a:pt x="727" y="4205"/>
                      <a:pt x="715" y="4117"/>
                    </a:cubicBezTo>
                    <a:lnTo>
                      <a:pt x="715" y="4017"/>
                    </a:lnTo>
                    <a:lnTo>
                      <a:pt x="339" y="634"/>
                    </a:lnTo>
                    <a:cubicBezTo>
                      <a:pt x="314" y="483"/>
                      <a:pt x="289" y="358"/>
                      <a:pt x="289" y="208"/>
                    </a:cubicBezTo>
                    <a:cubicBezTo>
                      <a:pt x="289" y="183"/>
                      <a:pt x="264" y="157"/>
                      <a:pt x="264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9"/>
              <p:cNvSpPr/>
              <p:nvPr/>
            </p:nvSpPr>
            <p:spPr>
              <a:xfrm>
                <a:off x="2854481" y="3808184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lnTo>
                      <a:pt x="389" y="3615"/>
                    </a:lnTo>
                    <a:cubicBezTo>
                      <a:pt x="414" y="3766"/>
                      <a:pt x="439" y="3916"/>
                      <a:pt x="439" y="4041"/>
                    </a:cubicBezTo>
                    <a:cubicBezTo>
                      <a:pt x="439" y="4066"/>
                      <a:pt x="464" y="4092"/>
                      <a:pt x="464" y="4117"/>
                    </a:cubicBezTo>
                    <a:cubicBezTo>
                      <a:pt x="464" y="4204"/>
                      <a:pt x="533" y="4248"/>
                      <a:pt x="599" y="4248"/>
                    </a:cubicBezTo>
                    <a:cubicBezTo>
                      <a:pt x="665" y="4248"/>
                      <a:pt x="727" y="4204"/>
                      <a:pt x="715" y="4117"/>
                    </a:cubicBezTo>
                    <a:lnTo>
                      <a:pt x="715" y="4016"/>
                    </a:lnTo>
                    <a:cubicBezTo>
                      <a:pt x="590" y="2888"/>
                      <a:pt x="464" y="1761"/>
                      <a:pt x="339" y="633"/>
                    </a:cubicBezTo>
                    <a:cubicBezTo>
                      <a:pt x="314" y="482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9"/>
              <p:cNvSpPr/>
              <p:nvPr/>
            </p:nvSpPr>
            <p:spPr>
              <a:xfrm>
                <a:off x="2834100" y="3810361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29" y="0"/>
                    </a:moveTo>
                    <a:cubicBezTo>
                      <a:pt x="64" y="0"/>
                      <a:pt x="1" y="44"/>
                      <a:pt x="13" y="132"/>
                    </a:cubicBezTo>
                    <a:lnTo>
                      <a:pt x="13" y="232"/>
                    </a:lnTo>
                    <a:lnTo>
                      <a:pt x="389" y="3615"/>
                    </a:lnTo>
                    <a:cubicBezTo>
                      <a:pt x="414" y="3766"/>
                      <a:pt x="414" y="3916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2" y="4217"/>
                      <a:pt x="527" y="4255"/>
                      <a:pt x="596" y="4255"/>
                    </a:cubicBezTo>
                    <a:cubicBezTo>
                      <a:pt x="665" y="4255"/>
                      <a:pt x="728" y="4217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3"/>
                    </a:lnTo>
                    <a:cubicBezTo>
                      <a:pt x="314" y="508"/>
                      <a:pt x="289" y="357"/>
                      <a:pt x="289" y="207"/>
                    </a:cubicBezTo>
                    <a:cubicBezTo>
                      <a:pt x="289" y="182"/>
                      <a:pt x="289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9"/>
              <p:cNvSpPr/>
              <p:nvPr/>
            </p:nvSpPr>
            <p:spPr>
              <a:xfrm>
                <a:off x="2813023" y="3812538"/>
                <a:ext cx="21484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74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82"/>
                      <a:pt x="38" y="207"/>
                      <a:pt x="38" y="232"/>
                    </a:cubicBezTo>
                    <a:lnTo>
                      <a:pt x="414" y="3641"/>
                    </a:lnTo>
                    <a:cubicBezTo>
                      <a:pt x="414" y="3766"/>
                      <a:pt x="439" y="3916"/>
                      <a:pt x="439" y="4067"/>
                    </a:cubicBezTo>
                    <a:cubicBezTo>
                      <a:pt x="464" y="4092"/>
                      <a:pt x="464" y="4117"/>
                      <a:pt x="464" y="4142"/>
                    </a:cubicBezTo>
                    <a:cubicBezTo>
                      <a:pt x="476" y="4230"/>
                      <a:pt x="545" y="4274"/>
                      <a:pt x="611" y="4274"/>
                    </a:cubicBezTo>
                    <a:cubicBezTo>
                      <a:pt x="677" y="4274"/>
                      <a:pt x="739" y="4230"/>
                      <a:pt x="739" y="4142"/>
                    </a:cubicBezTo>
                    <a:cubicBezTo>
                      <a:pt x="714" y="4092"/>
                      <a:pt x="714" y="4067"/>
                      <a:pt x="714" y="4042"/>
                    </a:cubicBezTo>
                    <a:cubicBezTo>
                      <a:pt x="589" y="2889"/>
                      <a:pt x="464" y="1761"/>
                      <a:pt x="338" y="633"/>
                    </a:cubicBezTo>
                    <a:cubicBezTo>
                      <a:pt x="338" y="508"/>
                      <a:pt x="313" y="358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9"/>
              <p:cNvSpPr/>
              <p:nvPr/>
            </p:nvSpPr>
            <p:spPr>
              <a:xfrm>
                <a:off x="2792642" y="3815267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32" y="0"/>
                    </a:moveTo>
                    <a:cubicBezTo>
                      <a:pt x="63" y="0"/>
                      <a:pt x="0" y="38"/>
                      <a:pt x="13" y="113"/>
                    </a:cubicBezTo>
                    <a:lnTo>
                      <a:pt x="13" y="238"/>
                    </a:lnTo>
                    <a:lnTo>
                      <a:pt x="389" y="3622"/>
                    </a:lnTo>
                    <a:cubicBezTo>
                      <a:pt x="414" y="3747"/>
                      <a:pt x="414" y="3898"/>
                      <a:pt x="439" y="4048"/>
                    </a:cubicBezTo>
                    <a:cubicBezTo>
                      <a:pt x="439" y="4073"/>
                      <a:pt x="439" y="4098"/>
                      <a:pt x="439" y="4123"/>
                    </a:cubicBezTo>
                    <a:cubicBezTo>
                      <a:pt x="451" y="4211"/>
                      <a:pt x="527" y="4255"/>
                      <a:pt x="596" y="4255"/>
                    </a:cubicBezTo>
                    <a:cubicBezTo>
                      <a:pt x="664" y="4255"/>
                      <a:pt x="727" y="4211"/>
                      <a:pt x="715" y="4123"/>
                    </a:cubicBezTo>
                    <a:cubicBezTo>
                      <a:pt x="715" y="4073"/>
                      <a:pt x="715" y="4048"/>
                      <a:pt x="715" y="4023"/>
                    </a:cubicBezTo>
                    <a:cubicBezTo>
                      <a:pt x="589" y="2895"/>
                      <a:pt x="464" y="1767"/>
                      <a:pt x="339" y="639"/>
                    </a:cubicBezTo>
                    <a:cubicBezTo>
                      <a:pt x="314" y="489"/>
                      <a:pt x="288" y="339"/>
                      <a:pt x="288" y="188"/>
                    </a:cubicBezTo>
                    <a:cubicBezTo>
                      <a:pt x="288" y="163"/>
                      <a:pt x="288" y="138"/>
                      <a:pt x="288" y="113"/>
                    </a:cubicBezTo>
                    <a:cubicBezTo>
                      <a:pt x="276" y="38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9"/>
              <p:cNvSpPr/>
              <p:nvPr/>
            </p:nvSpPr>
            <p:spPr>
              <a:xfrm>
                <a:off x="2771883" y="3817619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4" y="1"/>
                      <a:pt x="1" y="45"/>
                      <a:pt x="1" y="132"/>
                    </a:cubicBezTo>
                    <a:lnTo>
                      <a:pt x="26" y="233"/>
                    </a:lnTo>
                    <a:cubicBezTo>
                      <a:pt x="151" y="1360"/>
                      <a:pt x="277" y="2488"/>
                      <a:pt x="402" y="3616"/>
                    </a:cubicBezTo>
                    <a:cubicBezTo>
                      <a:pt x="402" y="3767"/>
                      <a:pt x="427" y="3892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28" y="4117"/>
                    </a:cubicBezTo>
                    <a:cubicBezTo>
                      <a:pt x="703" y="4092"/>
                      <a:pt x="703" y="4042"/>
                      <a:pt x="703" y="4017"/>
                    </a:cubicBezTo>
                    <a:cubicBezTo>
                      <a:pt x="577" y="2889"/>
                      <a:pt x="452" y="1761"/>
                      <a:pt x="327" y="634"/>
                    </a:cubicBezTo>
                    <a:cubicBezTo>
                      <a:pt x="327" y="483"/>
                      <a:pt x="302" y="333"/>
                      <a:pt x="277" y="208"/>
                    </a:cubicBezTo>
                    <a:cubicBezTo>
                      <a:pt x="277" y="183"/>
                      <a:pt x="277" y="157"/>
                      <a:pt x="277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29"/>
          <p:cNvGrpSpPr/>
          <p:nvPr/>
        </p:nvGrpSpPr>
        <p:grpSpPr>
          <a:xfrm flipH="1">
            <a:off x="5893317" y="4143100"/>
            <a:ext cx="465698" cy="506951"/>
            <a:chOff x="5263950" y="2377625"/>
            <a:chExt cx="159175" cy="173275"/>
          </a:xfrm>
        </p:grpSpPr>
        <p:sp>
          <p:nvSpPr>
            <p:cNvPr id="964" name="Google Shape;964;p29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9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48;p29">
            <a:extLst>
              <a:ext uri="{FF2B5EF4-FFF2-40B4-BE49-F238E27FC236}">
                <a16:creationId xmlns:a16="http://schemas.microsoft.com/office/drawing/2014/main" id="{9B6667ED-9201-E14C-36FE-F1E7C299A264}"/>
              </a:ext>
            </a:extLst>
          </p:cNvPr>
          <p:cNvSpPr txBox="1">
            <a:spLocks/>
          </p:cNvSpPr>
          <p:nvPr/>
        </p:nvSpPr>
        <p:spPr>
          <a:xfrm>
            <a:off x="4261500" y="3968743"/>
            <a:ext cx="4162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19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ind Siliguri"/>
              <a:buNone/>
              <a:defRPr sz="28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/>
            <a:r>
              <a:rPr lang="en-US" sz="2000" i="1" dirty="0"/>
              <a:t>(page 55,56)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1"/>
      <p:bldP spid="448" grpId="0" build="p"/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43"/>
          <p:cNvSpPr txBox="1">
            <a:spLocks noGrp="1"/>
          </p:cNvSpPr>
          <p:nvPr>
            <p:ph type="title"/>
          </p:nvPr>
        </p:nvSpPr>
        <p:spPr>
          <a:xfrm>
            <a:off x="1698000" y="208650"/>
            <a:ext cx="57480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Show time!</a:t>
            </a:r>
            <a:endParaRPr sz="4000" dirty="0"/>
          </a:p>
        </p:txBody>
      </p:sp>
      <p:grpSp>
        <p:nvGrpSpPr>
          <p:cNvPr id="2317" name="Google Shape;2317;p43"/>
          <p:cNvGrpSpPr/>
          <p:nvPr/>
        </p:nvGrpSpPr>
        <p:grpSpPr>
          <a:xfrm flipH="1">
            <a:off x="7597804" y="3683852"/>
            <a:ext cx="343390" cy="465702"/>
            <a:chOff x="5080975" y="2825225"/>
            <a:chExt cx="126600" cy="171700"/>
          </a:xfrm>
        </p:grpSpPr>
        <p:sp>
          <p:nvSpPr>
            <p:cNvPr id="2318" name="Google Shape;2318;p43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3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0" name="Google Shape;2320;p43"/>
          <p:cNvSpPr/>
          <p:nvPr/>
        </p:nvSpPr>
        <p:spPr>
          <a:xfrm flipH="1">
            <a:off x="1709208" y="328090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B9B47-DF06-AE5A-370F-3B9D40C99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8000" y="812055"/>
            <a:ext cx="5748000" cy="612600"/>
          </a:xfrm>
        </p:spPr>
        <p:txBody>
          <a:bodyPr/>
          <a:lstStyle/>
          <a:p>
            <a:r>
              <a:rPr lang="en-VN" sz="2400" b="1" dirty="0"/>
              <a:t>Assess your speaking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F19750-D176-92F1-8862-28BA315B35D2}"/>
              </a:ext>
            </a:extLst>
          </p:cNvPr>
          <p:cNvSpPr/>
          <p:nvPr/>
        </p:nvSpPr>
        <p:spPr>
          <a:xfrm>
            <a:off x="1459500" y="1584216"/>
            <a:ext cx="499416" cy="531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FD3BF-E2EB-D815-BE47-D73CB9434CD6}"/>
              </a:ext>
            </a:extLst>
          </p:cNvPr>
          <p:cNvSpPr txBox="1"/>
          <p:nvPr/>
        </p:nvSpPr>
        <p:spPr>
          <a:xfrm>
            <a:off x="2257828" y="1654298"/>
            <a:ext cx="56833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2400" dirty="0">
                <a:latin typeface="Cabin" pitchFamily="2" charset="77"/>
              </a:rPr>
              <a:t>Did he/she introduce about his/her name?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0BF455-FD36-FA68-26DD-F25755705747}"/>
              </a:ext>
            </a:extLst>
          </p:cNvPr>
          <p:cNvSpPr/>
          <p:nvPr/>
        </p:nvSpPr>
        <p:spPr>
          <a:xfrm>
            <a:off x="1448348" y="2394112"/>
            <a:ext cx="499416" cy="531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C353D-9868-2CB8-E8C7-AAE4A8D5795B}"/>
              </a:ext>
            </a:extLst>
          </p:cNvPr>
          <p:cNvSpPr txBox="1"/>
          <p:nvPr/>
        </p:nvSpPr>
        <p:spPr>
          <a:xfrm>
            <a:off x="2246676" y="2464194"/>
            <a:ext cx="56833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2400" dirty="0">
                <a:latin typeface="Cabin" pitchFamily="2" charset="77"/>
              </a:rPr>
              <a:t>Did he/she answer all the questions?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781D19-E33B-AB2F-7722-7B740610FE4C}"/>
              </a:ext>
            </a:extLst>
          </p:cNvPr>
          <p:cNvSpPr/>
          <p:nvPr/>
        </p:nvSpPr>
        <p:spPr>
          <a:xfrm>
            <a:off x="1459500" y="3267727"/>
            <a:ext cx="499416" cy="531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F0843-C6E6-A062-1B1B-21EAA11D896B}"/>
              </a:ext>
            </a:extLst>
          </p:cNvPr>
          <p:cNvSpPr txBox="1"/>
          <p:nvPr/>
        </p:nvSpPr>
        <p:spPr>
          <a:xfrm>
            <a:off x="2257828" y="3337809"/>
            <a:ext cx="56833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2400" dirty="0">
                <a:latin typeface="Cabin" pitchFamily="2" charset="77"/>
              </a:rPr>
              <a:t>Did he/she have any grammatical errors?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8D73D5-F78D-BAB3-DA72-5A5030BBB823}"/>
              </a:ext>
            </a:extLst>
          </p:cNvPr>
          <p:cNvSpPr/>
          <p:nvPr/>
        </p:nvSpPr>
        <p:spPr>
          <a:xfrm>
            <a:off x="1448348" y="4147521"/>
            <a:ext cx="499416" cy="531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4E5F2-9531-82A0-41A2-AED168CC78F7}"/>
              </a:ext>
            </a:extLst>
          </p:cNvPr>
          <p:cNvSpPr txBox="1"/>
          <p:nvPr/>
        </p:nvSpPr>
        <p:spPr>
          <a:xfrm>
            <a:off x="2246676" y="4217603"/>
            <a:ext cx="56833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VN" sz="2400" dirty="0">
                <a:latin typeface="Cabin" pitchFamily="2" charset="77"/>
              </a:rPr>
              <a:t>Did he/she speak without any hesitation?</a:t>
            </a:r>
          </a:p>
        </p:txBody>
      </p:sp>
    </p:spTree>
    <p:extLst>
      <p:ext uri="{BB962C8B-B14F-4D97-AF65-F5344CB8AC3E}">
        <p14:creationId xmlns:p14="http://schemas.microsoft.com/office/powerpoint/2010/main" val="15778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Consolidation / Wrap up</a:t>
            </a:r>
            <a:endParaRPr dirty="0"/>
          </a:p>
        </p:txBody>
      </p:sp>
      <p:sp>
        <p:nvSpPr>
          <p:cNvPr id="2039" name="Google Shape;2039;p41"/>
          <p:cNvSpPr txBox="1">
            <a:spLocks noGrp="1"/>
          </p:cNvSpPr>
          <p:nvPr>
            <p:ph type="subTitle" idx="1"/>
          </p:nvPr>
        </p:nvSpPr>
        <p:spPr>
          <a:xfrm>
            <a:off x="1691990" y="1481465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Reading</a:t>
            </a:r>
            <a:endParaRPr sz="3200" dirty="0"/>
          </a:p>
        </p:txBody>
      </p:sp>
      <p:sp>
        <p:nvSpPr>
          <p:cNvPr id="2040" name="Google Shape;2040;p41"/>
          <p:cNvSpPr txBox="1">
            <a:spLocks noGrp="1"/>
          </p:cNvSpPr>
          <p:nvPr>
            <p:ph type="subTitle" idx="2"/>
          </p:nvPr>
        </p:nvSpPr>
        <p:spPr>
          <a:xfrm>
            <a:off x="923666" y="2371000"/>
            <a:ext cx="3023650" cy="7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to read about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 village festival</a:t>
            </a:r>
            <a:endParaRPr sz="3200" dirty="0"/>
          </a:p>
        </p:txBody>
      </p:sp>
      <p:sp>
        <p:nvSpPr>
          <p:cNvPr id="2043" name="Google Shape;2043;p41"/>
          <p:cNvSpPr txBox="1">
            <a:spLocks noGrp="1"/>
          </p:cNvSpPr>
          <p:nvPr>
            <p:ph type="subTitle" idx="5"/>
          </p:nvPr>
        </p:nvSpPr>
        <p:spPr>
          <a:xfrm>
            <a:off x="6051475" y="1436773"/>
            <a:ext cx="2260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Speaking</a:t>
            </a:r>
            <a:endParaRPr sz="3200" dirty="0"/>
          </a:p>
        </p:txBody>
      </p:sp>
      <p:sp>
        <p:nvSpPr>
          <p:cNvPr id="2047" name="Google Shape;2047;p41"/>
          <p:cNvSpPr/>
          <p:nvPr/>
        </p:nvSpPr>
        <p:spPr>
          <a:xfrm>
            <a:off x="673133" y="1291414"/>
            <a:ext cx="892200" cy="892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8" name="Google Shape;2048;p41"/>
          <p:cNvSpPr/>
          <p:nvPr/>
        </p:nvSpPr>
        <p:spPr>
          <a:xfrm>
            <a:off x="4889062" y="1230724"/>
            <a:ext cx="952890" cy="95289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82" name="Google Shape;2082;p41"/>
          <p:cNvGrpSpPr/>
          <p:nvPr/>
        </p:nvGrpSpPr>
        <p:grpSpPr>
          <a:xfrm>
            <a:off x="5101196" y="1477860"/>
            <a:ext cx="554052" cy="488227"/>
            <a:chOff x="5443325" y="1875150"/>
            <a:chExt cx="454100" cy="400150"/>
          </a:xfrm>
        </p:grpSpPr>
        <p:sp>
          <p:nvSpPr>
            <p:cNvPr id="2083" name="Google Shape;2083;p41"/>
            <p:cNvSpPr/>
            <p:nvPr/>
          </p:nvSpPr>
          <p:spPr>
            <a:xfrm>
              <a:off x="5453350" y="1907950"/>
              <a:ext cx="436950" cy="297100"/>
            </a:xfrm>
            <a:custGeom>
              <a:avLst/>
              <a:gdLst/>
              <a:ahLst/>
              <a:cxnLst/>
              <a:rect l="l" t="t" r="r" b="b"/>
              <a:pathLst>
                <a:path w="17478" h="11884" extrusionOk="0">
                  <a:moveTo>
                    <a:pt x="456" y="0"/>
                  </a:moveTo>
                  <a:lnTo>
                    <a:pt x="179" y="197"/>
                  </a:lnTo>
                  <a:cubicBezTo>
                    <a:pt x="81" y="197"/>
                    <a:pt x="1" y="277"/>
                    <a:pt x="1" y="375"/>
                  </a:cubicBezTo>
                  <a:lnTo>
                    <a:pt x="63" y="11705"/>
                  </a:lnTo>
                  <a:cubicBezTo>
                    <a:pt x="63" y="11803"/>
                    <a:pt x="144" y="11883"/>
                    <a:pt x="242" y="11883"/>
                  </a:cubicBezTo>
                  <a:lnTo>
                    <a:pt x="17031" y="11883"/>
                  </a:lnTo>
                  <a:cubicBezTo>
                    <a:pt x="17129" y="11883"/>
                    <a:pt x="17209" y="11803"/>
                    <a:pt x="17209" y="11705"/>
                  </a:cubicBezTo>
                  <a:lnTo>
                    <a:pt x="17477" y="11482"/>
                  </a:lnTo>
                  <a:lnTo>
                    <a:pt x="17477" y="179"/>
                  </a:lnTo>
                  <a:cubicBezTo>
                    <a:pt x="17477" y="81"/>
                    <a:pt x="17406" y="0"/>
                    <a:pt x="17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5450450" y="1908850"/>
              <a:ext cx="440725" cy="301550"/>
            </a:xfrm>
            <a:custGeom>
              <a:avLst/>
              <a:gdLst/>
              <a:ahLst/>
              <a:cxnLst/>
              <a:rect l="l" t="t" r="r" b="b"/>
              <a:pathLst>
                <a:path w="17629" h="12062" extrusionOk="0">
                  <a:moveTo>
                    <a:pt x="179" y="0"/>
                  </a:moveTo>
                  <a:cubicBezTo>
                    <a:pt x="81" y="0"/>
                    <a:pt x="1" y="80"/>
                    <a:pt x="1" y="178"/>
                  </a:cubicBezTo>
                  <a:lnTo>
                    <a:pt x="1" y="11883"/>
                  </a:lnTo>
                  <a:cubicBezTo>
                    <a:pt x="1" y="11981"/>
                    <a:pt x="81" y="12061"/>
                    <a:pt x="179" y="12061"/>
                  </a:cubicBezTo>
                  <a:lnTo>
                    <a:pt x="17459" y="12061"/>
                  </a:lnTo>
                  <a:cubicBezTo>
                    <a:pt x="17557" y="12061"/>
                    <a:pt x="17629" y="11981"/>
                    <a:pt x="17629" y="11883"/>
                  </a:cubicBezTo>
                  <a:lnTo>
                    <a:pt x="17629" y="11464"/>
                  </a:lnTo>
                  <a:lnTo>
                    <a:pt x="786" y="11464"/>
                  </a:lnTo>
                  <a:cubicBezTo>
                    <a:pt x="688" y="11464"/>
                    <a:pt x="607" y="11383"/>
                    <a:pt x="607" y="11285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5650950" y="2183825"/>
              <a:ext cx="39950" cy="31025"/>
            </a:xfrm>
            <a:custGeom>
              <a:avLst/>
              <a:gdLst/>
              <a:ahLst/>
              <a:cxnLst/>
              <a:rect l="l" t="t" r="r" b="b"/>
              <a:pathLst>
                <a:path w="1598" h="1241" extrusionOk="0">
                  <a:moveTo>
                    <a:pt x="1" y="1"/>
                  </a:moveTo>
                  <a:lnTo>
                    <a:pt x="1" y="1062"/>
                  </a:lnTo>
                  <a:cubicBezTo>
                    <a:pt x="1" y="1160"/>
                    <a:pt x="81" y="1241"/>
                    <a:pt x="179" y="1241"/>
                  </a:cubicBezTo>
                  <a:lnTo>
                    <a:pt x="1419" y="1241"/>
                  </a:lnTo>
                  <a:cubicBezTo>
                    <a:pt x="1517" y="1241"/>
                    <a:pt x="1598" y="1160"/>
                    <a:pt x="1598" y="1062"/>
                  </a:cubicBezTo>
                  <a:lnTo>
                    <a:pt x="1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5656750" y="1882300"/>
              <a:ext cx="207900" cy="297325"/>
            </a:xfrm>
            <a:custGeom>
              <a:avLst/>
              <a:gdLst/>
              <a:ahLst/>
              <a:cxnLst/>
              <a:rect l="l" t="t" r="r" b="b"/>
              <a:pathLst>
                <a:path w="8316" h="11893" extrusionOk="0">
                  <a:moveTo>
                    <a:pt x="1633" y="0"/>
                  </a:moveTo>
                  <a:cubicBezTo>
                    <a:pt x="1464" y="0"/>
                    <a:pt x="1312" y="36"/>
                    <a:pt x="1169" y="108"/>
                  </a:cubicBezTo>
                  <a:cubicBezTo>
                    <a:pt x="813" y="277"/>
                    <a:pt x="643" y="928"/>
                    <a:pt x="643" y="1348"/>
                  </a:cubicBezTo>
                  <a:lnTo>
                    <a:pt x="1" y="7360"/>
                  </a:lnTo>
                  <a:lnTo>
                    <a:pt x="563" y="11892"/>
                  </a:lnTo>
                  <a:lnTo>
                    <a:pt x="7825" y="11848"/>
                  </a:lnTo>
                  <a:cubicBezTo>
                    <a:pt x="7923" y="11848"/>
                    <a:pt x="8003" y="11767"/>
                    <a:pt x="8003" y="11669"/>
                  </a:cubicBezTo>
                  <a:lnTo>
                    <a:pt x="8315" y="11455"/>
                  </a:lnTo>
                  <a:lnTo>
                    <a:pt x="8315" y="179"/>
                  </a:lnTo>
                  <a:cubicBezTo>
                    <a:pt x="8315" y="81"/>
                    <a:pt x="8235" y="0"/>
                    <a:pt x="8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5656100" y="1884975"/>
              <a:ext cx="208550" cy="298875"/>
            </a:xfrm>
            <a:custGeom>
              <a:avLst/>
              <a:gdLst/>
              <a:ahLst/>
              <a:cxnLst/>
              <a:rect l="l" t="t" r="r" b="b"/>
              <a:pathLst>
                <a:path w="8342" h="11955" extrusionOk="0">
                  <a:moveTo>
                    <a:pt x="1178" y="1"/>
                  </a:moveTo>
                  <a:cubicBezTo>
                    <a:pt x="821" y="170"/>
                    <a:pt x="571" y="536"/>
                    <a:pt x="571" y="955"/>
                  </a:cubicBezTo>
                  <a:lnTo>
                    <a:pt x="0" y="6647"/>
                  </a:lnTo>
                  <a:lnTo>
                    <a:pt x="571" y="11955"/>
                  </a:lnTo>
                  <a:lnTo>
                    <a:pt x="8163" y="11955"/>
                  </a:lnTo>
                  <a:cubicBezTo>
                    <a:pt x="8261" y="11955"/>
                    <a:pt x="8341" y="11874"/>
                    <a:pt x="8341" y="11776"/>
                  </a:cubicBezTo>
                  <a:lnTo>
                    <a:pt x="8341" y="11348"/>
                  </a:lnTo>
                  <a:lnTo>
                    <a:pt x="1320" y="11348"/>
                  </a:lnTo>
                  <a:cubicBezTo>
                    <a:pt x="1240" y="11348"/>
                    <a:pt x="1178" y="11286"/>
                    <a:pt x="1178" y="11205"/>
                  </a:cubicBezTo>
                  <a:lnTo>
                    <a:pt x="11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5479225" y="1882300"/>
              <a:ext cx="191150" cy="298200"/>
            </a:xfrm>
            <a:custGeom>
              <a:avLst/>
              <a:gdLst/>
              <a:ahLst/>
              <a:cxnLst/>
              <a:rect l="l" t="t" r="r" b="b"/>
              <a:pathLst>
                <a:path w="7646" h="11928" extrusionOk="0">
                  <a:moveTo>
                    <a:pt x="509" y="0"/>
                  </a:moveTo>
                  <a:lnTo>
                    <a:pt x="179" y="161"/>
                  </a:lnTo>
                  <a:cubicBezTo>
                    <a:pt x="81" y="161"/>
                    <a:pt x="1" y="241"/>
                    <a:pt x="1" y="339"/>
                  </a:cubicBezTo>
                  <a:lnTo>
                    <a:pt x="54" y="11749"/>
                  </a:lnTo>
                  <a:cubicBezTo>
                    <a:pt x="54" y="11848"/>
                    <a:pt x="134" y="11928"/>
                    <a:pt x="233" y="11928"/>
                  </a:cubicBezTo>
                  <a:lnTo>
                    <a:pt x="7646" y="11883"/>
                  </a:lnTo>
                  <a:lnTo>
                    <a:pt x="7646" y="1062"/>
                  </a:lnTo>
                  <a:cubicBezTo>
                    <a:pt x="7646" y="473"/>
                    <a:pt x="7173" y="0"/>
                    <a:pt x="6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5476100" y="1882300"/>
              <a:ext cx="209450" cy="301550"/>
            </a:xfrm>
            <a:custGeom>
              <a:avLst/>
              <a:gdLst/>
              <a:ahLst/>
              <a:cxnLst/>
              <a:rect l="l" t="t" r="r" b="b"/>
              <a:pathLst>
                <a:path w="8378" h="12062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11883"/>
                  </a:lnTo>
                  <a:cubicBezTo>
                    <a:pt x="1" y="11981"/>
                    <a:pt x="81" y="12062"/>
                    <a:pt x="179" y="12062"/>
                  </a:cubicBezTo>
                  <a:lnTo>
                    <a:pt x="8378" y="12062"/>
                  </a:lnTo>
                  <a:lnTo>
                    <a:pt x="8378" y="11455"/>
                  </a:lnTo>
                  <a:lnTo>
                    <a:pt x="750" y="11455"/>
                  </a:lnTo>
                  <a:cubicBezTo>
                    <a:pt x="670" y="11455"/>
                    <a:pt x="607" y="11393"/>
                    <a:pt x="607" y="11312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5692875" y="2012775"/>
              <a:ext cx="178900" cy="216350"/>
            </a:xfrm>
            <a:custGeom>
              <a:avLst/>
              <a:gdLst/>
              <a:ahLst/>
              <a:cxnLst/>
              <a:rect l="l" t="t" r="r" b="b"/>
              <a:pathLst>
                <a:path w="7156" h="8654" extrusionOk="0">
                  <a:moveTo>
                    <a:pt x="1955" y="0"/>
                  </a:moveTo>
                  <a:cubicBezTo>
                    <a:pt x="1955" y="0"/>
                    <a:pt x="1339" y="214"/>
                    <a:pt x="1339" y="625"/>
                  </a:cubicBezTo>
                  <a:lnTo>
                    <a:pt x="1348" y="3524"/>
                  </a:lnTo>
                  <a:lnTo>
                    <a:pt x="893" y="3560"/>
                  </a:lnTo>
                  <a:cubicBezTo>
                    <a:pt x="376" y="3560"/>
                    <a:pt x="1" y="3934"/>
                    <a:pt x="1" y="4452"/>
                  </a:cubicBezTo>
                  <a:lnTo>
                    <a:pt x="46" y="5397"/>
                  </a:lnTo>
                  <a:cubicBezTo>
                    <a:pt x="46" y="6182"/>
                    <a:pt x="358" y="6905"/>
                    <a:pt x="1009" y="7369"/>
                  </a:cubicBezTo>
                  <a:lnTo>
                    <a:pt x="1152" y="7476"/>
                  </a:lnTo>
                  <a:cubicBezTo>
                    <a:pt x="1518" y="7753"/>
                    <a:pt x="1794" y="8208"/>
                    <a:pt x="1794" y="8654"/>
                  </a:cubicBezTo>
                  <a:lnTo>
                    <a:pt x="6139" y="8654"/>
                  </a:lnTo>
                  <a:cubicBezTo>
                    <a:pt x="6139" y="8654"/>
                    <a:pt x="6397" y="8208"/>
                    <a:pt x="6433" y="8047"/>
                  </a:cubicBezTo>
                  <a:cubicBezTo>
                    <a:pt x="6504" y="7788"/>
                    <a:pt x="6611" y="7547"/>
                    <a:pt x="6772" y="7333"/>
                  </a:cubicBezTo>
                  <a:cubicBezTo>
                    <a:pt x="7031" y="6985"/>
                    <a:pt x="7156" y="6557"/>
                    <a:pt x="7156" y="6129"/>
                  </a:cubicBezTo>
                  <a:lnTo>
                    <a:pt x="7156" y="4247"/>
                  </a:lnTo>
                  <a:cubicBezTo>
                    <a:pt x="7156" y="4202"/>
                    <a:pt x="7156" y="4157"/>
                    <a:pt x="7147" y="4113"/>
                  </a:cubicBezTo>
                  <a:cubicBezTo>
                    <a:pt x="7084" y="3783"/>
                    <a:pt x="6424" y="3604"/>
                    <a:pt x="6424" y="3604"/>
                  </a:cubicBezTo>
                  <a:cubicBezTo>
                    <a:pt x="6424" y="3604"/>
                    <a:pt x="5702" y="3845"/>
                    <a:pt x="5702" y="4247"/>
                  </a:cubicBezTo>
                  <a:lnTo>
                    <a:pt x="5702" y="3738"/>
                  </a:lnTo>
                  <a:cubicBezTo>
                    <a:pt x="5702" y="3694"/>
                    <a:pt x="5693" y="3649"/>
                    <a:pt x="5684" y="3604"/>
                  </a:cubicBezTo>
                  <a:cubicBezTo>
                    <a:pt x="5621" y="3256"/>
                    <a:pt x="4943" y="3096"/>
                    <a:pt x="4943" y="3096"/>
                  </a:cubicBezTo>
                  <a:cubicBezTo>
                    <a:pt x="4943" y="3096"/>
                    <a:pt x="4203" y="3337"/>
                    <a:pt x="4203" y="3738"/>
                  </a:cubicBezTo>
                  <a:cubicBezTo>
                    <a:pt x="4194" y="3542"/>
                    <a:pt x="4194" y="3497"/>
                    <a:pt x="4194" y="3301"/>
                  </a:cubicBezTo>
                  <a:cubicBezTo>
                    <a:pt x="4194" y="3256"/>
                    <a:pt x="4194" y="3212"/>
                    <a:pt x="4185" y="3158"/>
                  </a:cubicBezTo>
                  <a:cubicBezTo>
                    <a:pt x="4114" y="2819"/>
                    <a:pt x="3453" y="2685"/>
                    <a:pt x="3453" y="2685"/>
                  </a:cubicBezTo>
                  <a:cubicBezTo>
                    <a:pt x="3453" y="2685"/>
                    <a:pt x="2811" y="2793"/>
                    <a:pt x="2722" y="3105"/>
                  </a:cubicBezTo>
                  <a:lnTo>
                    <a:pt x="2722" y="634"/>
                  </a:lnTo>
                  <a:cubicBezTo>
                    <a:pt x="2722" y="562"/>
                    <a:pt x="2713" y="500"/>
                    <a:pt x="2695" y="437"/>
                  </a:cubicBezTo>
                  <a:cubicBezTo>
                    <a:pt x="2606" y="125"/>
                    <a:pt x="1955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5690650" y="2099525"/>
              <a:ext cx="163075" cy="141425"/>
            </a:xfrm>
            <a:custGeom>
              <a:avLst/>
              <a:gdLst/>
              <a:ahLst/>
              <a:cxnLst/>
              <a:rect l="l" t="t" r="r" b="b"/>
              <a:pathLst>
                <a:path w="6523" h="5657" extrusionOk="0">
                  <a:moveTo>
                    <a:pt x="937" y="1"/>
                  </a:moveTo>
                  <a:cubicBezTo>
                    <a:pt x="822" y="1"/>
                    <a:pt x="714" y="18"/>
                    <a:pt x="607" y="63"/>
                  </a:cubicBezTo>
                  <a:cubicBezTo>
                    <a:pt x="251" y="188"/>
                    <a:pt x="1" y="545"/>
                    <a:pt x="10" y="928"/>
                  </a:cubicBezTo>
                  <a:lnTo>
                    <a:pt x="10" y="1348"/>
                  </a:lnTo>
                  <a:lnTo>
                    <a:pt x="10" y="1945"/>
                  </a:lnTo>
                  <a:cubicBezTo>
                    <a:pt x="10" y="2730"/>
                    <a:pt x="384" y="3471"/>
                    <a:pt x="1027" y="3935"/>
                  </a:cubicBezTo>
                  <a:lnTo>
                    <a:pt x="1169" y="4042"/>
                  </a:lnTo>
                  <a:cubicBezTo>
                    <a:pt x="1526" y="4309"/>
                    <a:pt x="1740" y="4738"/>
                    <a:pt x="1740" y="5184"/>
                  </a:cubicBezTo>
                  <a:lnTo>
                    <a:pt x="4104" y="5656"/>
                  </a:lnTo>
                  <a:lnTo>
                    <a:pt x="6469" y="5184"/>
                  </a:lnTo>
                  <a:lnTo>
                    <a:pt x="6469" y="5077"/>
                  </a:lnTo>
                  <a:cubicBezTo>
                    <a:pt x="6469" y="4907"/>
                    <a:pt x="6486" y="4738"/>
                    <a:pt x="6522" y="4577"/>
                  </a:cubicBezTo>
                  <a:lnTo>
                    <a:pt x="2401" y="4577"/>
                  </a:lnTo>
                  <a:cubicBezTo>
                    <a:pt x="2311" y="4577"/>
                    <a:pt x="2231" y="4523"/>
                    <a:pt x="2204" y="4443"/>
                  </a:cubicBezTo>
                  <a:cubicBezTo>
                    <a:pt x="2062" y="4104"/>
                    <a:pt x="1839" y="3792"/>
                    <a:pt x="1526" y="3560"/>
                  </a:cubicBezTo>
                  <a:lnTo>
                    <a:pt x="1375" y="3453"/>
                  </a:lnTo>
                  <a:cubicBezTo>
                    <a:pt x="902" y="3105"/>
                    <a:pt x="607" y="2543"/>
                    <a:pt x="607" y="1945"/>
                  </a:cubicBezTo>
                  <a:lnTo>
                    <a:pt x="607" y="1125"/>
                  </a:lnTo>
                  <a:cubicBezTo>
                    <a:pt x="607" y="741"/>
                    <a:pt x="911" y="438"/>
                    <a:pt x="1294" y="429"/>
                  </a:cubicBezTo>
                  <a:lnTo>
                    <a:pt x="1303" y="429"/>
                  </a:lnTo>
                  <a:lnTo>
                    <a:pt x="1464" y="241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1"/>
            <p:cNvSpPr/>
            <p:nvPr/>
          </p:nvSpPr>
          <p:spPr>
            <a:xfrm>
              <a:off x="5723450" y="2009425"/>
              <a:ext cx="36600" cy="144325"/>
            </a:xfrm>
            <a:custGeom>
              <a:avLst/>
              <a:gdLst/>
              <a:ahLst/>
              <a:cxnLst/>
              <a:rect l="l" t="t" r="r" b="b"/>
              <a:pathLst>
                <a:path w="1464" h="5773" extrusionOk="0">
                  <a:moveTo>
                    <a:pt x="741" y="0"/>
                  </a:moveTo>
                  <a:cubicBezTo>
                    <a:pt x="696" y="0"/>
                    <a:pt x="651" y="9"/>
                    <a:pt x="607" y="9"/>
                  </a:cubicBezTo>
                  <a:cubicBezTo>
                    <a:pt x="277" y="72"/>
                    <a:pt x="0" y="384"/>
                    <a:pt x="9" y="741"/>
                  </a:cubicBezTo>
                  <a:lnTo>
                    <a:pt x="9" y="1722"/>
                  </a:lnTo>
                  <a:lnTo>
                    <a:pt x="9" y="5469"/>
                  </a:lnTo>
                  <a:cubicBezTo>
                    <a:pt x="9" y="5638"/>
                    <a:pt x="143" y="5772"/>
                    <a:pt x="312" y="5772"/>
                  </a:cubicBezTo>
                  <a:cubicBezTo>
                    <a:pt x="473" y="5772"/>
                    <a:pt x="607" y="5638"/>
                    <a:pt x="607" y="5469"/>
                  </a:cubicBezTo>
                  <a:lnTo>
                    <a:pt x="607" y="821"/>
                  </a:lnTo>
                  <a:cubicBezTo>
                    <a:pt x="628" y="585"/>
                    <a:pt x="843" y="494"/>
                    <a:pt x="1066" y="494"/>
                  </a:cubicBezTo>
                  <a:cubicBezTo>
                    <a:pt x="1213" y="494"/>
                    <a:pt x="1364" y="534"/>
                    <a:pt x="1463" y="598"/>
                  </a:cubicBezTo>
                  <a:cubicBezTo>
                    <a:pt x="1401" y="259"/>
                    <a:pt x="1097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1"/>
            <p:cNvSpPr/>
            <p:nvPr/>
          </p:nvSpPr>
          <p:spPr>
            <a:xfrm>
              <a:off x="5760900" y="2077450"/>
              <a:ext cx="35725" cy="50450"/>
            </a:xfrm>
            <a:custGeom>
              <a:avLst/>
              <a:gdLst/>
              <a:ahLst/>
              <a:cxnLst/>
              <a:rect l="l" t="t" r="r" b="b"/>
              <a:pathLst>
                <a:path w="1429" h="2018" extrusionOk="0">
                  <a:moveTo>
                    <a:pt x="706" y="0"/>
                  </a:moveTo>
                  <a:cubicBezTo>
                    <a:pt x="670" y="0"/>
                    <a:pt x="634" y="0"/>
                    <a:pt x="608" y="9"/>
                  </a:cubicBezTo>
                  <a:cubicBezTo>
                    <a:pt x="322" y="45"/>
                    <a:pt x="72" y="259"/>
                    <a:pt x="1" y="536"/>
                  </a:cubicBezTo>
                  <a:lnTo>
                    <a:pt x="1" y="1704"/>
                  </a:lnTo>
                  <a:cubicBezTo>
                    <a:pt x="1" y="1865"/>
                    <a:pt x="126" y="2008"/>
                    <a:pt x="286" y="2016"/>
                  </a:cubicBezTo>
                  <a:cubicBezTo>
                    <a:pt x="296" y="2017"/>
                    <a:pt x="306" y="2018"/>
                    <a:pt x="315" y="2018"/>
                  </a:cubicBezTo>
                  <a:cubicBezTo>
                    <a:pt x="473" y="2018"/>
                    <a:pt x="608" y="1882"/>
                    <a:pt x="608" y="1722"/>
                  </a:cubicBezTo>
                  <a:lnTo>
                    <a:pt x="608" y="785"/>
                  </a:lnTo>
                  <a:cubicBezTo>
                    <a:pt x="623" y="566"/>
                    <a:pt x="818" y="485"/>
                    <a:pt x="1026" y="485"/>
                  </a:cubicBezTo>
                  <a:cubicBezTo>
                    <a:pt x="1174" y="485"/>
                    <a:pt x="1328" y="526"/>
                    <a:pt x="1428" y="589"/>
                  </a:cubicBezTo>
                  <a:cubicBezTo>
                    <a:pt x="1366" y="250"/>
                    <a:pt x="107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5798150" y="2088375"/>
              <a:ext cx="36375" cy="39725"/>
            </a:xfrm>
            <a:custGeom>
              <a:avLst/>
              <a:gdLst/>
              <a:ahLst/>
              <a:cxnLst/>
              <a:rect l="l" t="t" r="r" b="b"/>
              <a:pathLst>
                <a:path w="1455" h="1589" extrusionOk="0">
                  <a:moveTo>
                    <a:pt x="732" y="0"/>
                  </a:moveTo>
                  <a:cubicBezTo>
                    <a:pt x="688" y="0"/>
                    <a:pt x="643" y="0"/>
                    <a:pt x="607" y="9"/>
                  </a:cubicBezTo>
                  <a:cubicBezTo>
                    <a:pt x="420" y="36"/>
                    <a:pt x="259" y="143"/>
                    <a:pt x="143" y="286"/>
                  </a:cubicBezTo>
                  <a:lnTo>
                    <a:pt x="152" y="286"/>
                  </a:lnTo>
                  <a:cubicBezTo>
                    <a:pt x="63" y="393"/>
                    <a:pt x="10" y="527"/>
                    <a:pt x="1" y="678"/>
                  </a:cubicBezTo>
                  <a:lnTo>
                    <a:pt x="1" y="1276"/>
                  </a:lnTo>
                  <a:cubicBezTo>
                    <a:pt x="1" y="1437"/>
                    <a:pt x="126" y="1579"/>
                    <a:pt x="286" y="1588"/>
                  </a:cubicBezTo>
                  <a:cubicBezTo>
                    <a:pt x="292" y="1589"/>
                    <a:pt x="297" y="1589"/>
                    <a:pt x="302" y="1589"/>
                  </a:cubicBezTo>
                  <a:cubicBezTo>
                    <a:pt x="465" y="1589"/>
                    <a:pt x="607" y="1458"/>
                    <a:pt x="607" y="1285"/>
                  </a:cubicBezTo>
                  <a:lnTo>
                    <a:pt x="607" y="794"/>
                  </a:lnTo>
                  <a:cubicBezTo>
                    <a:pt x="623" y="569"/>
                    <a:pt x="837" y="482"/>
                    <a:pt x="1059" y="482"/>
                  </a:cubicBezTo>
                  <a:cubicBezTo>
                    <a:pt x="1205" y="482"/>
                    <a:pt x="1355" y="520"/>
                    <a:pt x="1455" y="580"/>
                  </a:cubicBezTo>
                  <a:cubicBezTo>
                    <a:pt x="1392" y="250"/>
                    <a:pt x="1089" y="0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5834275" y="2100650"/>
              <a:ext cx="36400" cy="27900"/>
            </a:xfrm>
            <a:custGeom>
              <a:avLst/>
              <a:gdLst/>
              <a:ahLst/>
              <a:cxnLst/>
              <a:rect l="l" t="t" r="r" b="b"/>
              <a:pathLst>
                <a:path w="1456" h="1116" extrusionOk="0">
                  <a:moveTo>
                    <a:pt x="750" y="0"/>
                  </a:moveTo>
                  <a:cubicBezTo>
                    <a:pt x="715" y="0"/>
                    <a:pt x="679" y="0"/>
                    <a:pt x="652" y="9"/>
                  </a:cubicBezTo>
                  <a:cubicBezTo>
                    <a:pt x="269" y="54"/>
                    <a:pt x="1" y="410"/>
                    <a:pt x="28" y="794"/>
                  </a:cubicBezTo>
                  <a:cubicBezTo>
                    <a:pt x="28" y="964"/>
                    <a:pt x="153" y="1106"/>
                    <a:pt x="322" y="1115"/>
                  </a:cubicBezTo>
                  <a:cubicBezTo>
                    <a:pt x="327" y="1115"/>
                    <a:pt x="333" y="1116"/>
                    <a:pt x="338" y="1116"/>
                  </a:cubicBezTo>
                  <a:cubicBezTo>
                    <a:pt x="509" y="1116"/>
                    <a:pt x="652" y="976"/>
                    <a:pt x="652" y="803"/>
                  </a:cubicBezTo>
                  <a:cubicBezTo>
                    <a:pt x="663" y="581"/>
                    <a:pt x="867" y="497"/>
                    <a:pt x="1080" y="497"/>
                  </a:cubicBezTo>
                  <a:cubicBezTo>
                    <a:pt x="1218" y="497"/>
                    <a:pt x="1360" y="533"/>
                    <a:pt x="1455" y="589"/>
                  </a:cubicBezTo>
                  <a:cubicBezTo>
                    <a:pt x="1402" y="250"/>
                    <a:pt x="1107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1"/>
            <p:cNvSpPr/>
            <p:nvPr/>
          </p:nvSpPr>
          <p:spPr>
            <a:xfrm>
              <a:off x="5714975" y="2228200"/>
              <a:ext cx="159475" cy="36600"/>
            </a:xfrm>
            <a:custGeom>
              <a:avLst/>
              <a:gdLst/>
              <a:ahLst/>
              <a:cxnLst/>
              <a:rect l="l" t="t" r="r" b="b"/>
              <a:pathLst>
                <a:path w="6379" h="1464" extrusionOk="0">
                  <a:moveTo>
                    <a:pt x="535" y="1"/>
                  </a:moveTo>
                  <a:lnTo>
                    <a:pt x="321" y="170"/>
                  </a:lnTo>
                  <a:cubicBezTo>
                    <a:pt x="45" y="170"/>
                    <a:pt x="0" y="304"/>
                    <a:pt x="0" y="590"/>
                  </a:cubicBezTo>
                  <a:lnTo>
                    <a:pt x="18" y="964"/>
                  </a:lnTo>
                  <a:cubicBezTo>
                    <a:pt x="18" y="1241"/>
                    <a:pt x="241" y="1464"/>
                    <a:pt x="518" y="1464"/>
                  </a:cubicBezTo>
                  <a:lnTo>
                    <a:pt x="5638" y="1455"/>
                  </a:lnTo>
                  <a:cubicBezTo>
                    <a:pt x="5915" y="1455"/>
                    <a:pt x="6254" y="1446"/>
                    <a:pt x="6254" y="1161"/>
                  </a:cubicBezTo>
                  <a:lnTo>
                    <a:pt x="6379" y="893"/>
                  </a:lnTo>
                  <a:lnTo>
                    <a:pt x="6379" y="492"/>
                  </a:lnTo>
                  <a:cubicBezTo>
                    <a:pt x="6379" y="224"/>
                    <a:pt x="6156" y="1"/>
                    <a:pt x="5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1"/>
            <p:cNvSpPr/>
            <p:nvPr/>
          </p:nvSpPr>
          <p:spPr>
            <a:xfrm>
              <a:off x="5712075" y="2229100"/>
              <a:ext cx="162375" cy="39950"/>
            </a:xfrm>
            <a:custGeom>
              <a:avLst/>
              <a:gdLst/>
              <a:ahLst/>
              <a:cxnLst/>
              <a:rect l="l" t="t" r="r" b="b"/>
              <a:pathLst>
                <a:path w="6495" h="1598" extrusionOk="0">
                  <a:moveTo>
                    <a:pt x="500" y="1"/>
                  </a:moveTo>
                  <a:cubicBezTo>
                    <a:pt x="223" y="1"/>
                    <a:pt x="0" y="224"/>
                    <a:pt x="0" y="491"/>
                  </a:cubicBezTo>
                  <a:lnTo>
                    <a:pt x="0" y="1098"/>
                  </a:lnTo>
                  <a:cubicBezTo>
                    <a:pt x="0" y="1374"/>
                    <a:pt x="223" y="1597"/>
                    <a:pt x="500" y="1597"/>
                  </a:cubicBezTo>
                  <a:lnTo>
                    <a:pt x="5995" y="1597"/>
                  </a:lnTo>
                  <a:cubicBezTo>
                    <a:pt x="6272" y="1597"/>
                    <a:pt x="6495" y="1374"/>
                    <a:pt x="6495" y="1098"/>
                  </a:cubicBezTo>
                  <a:lnTo>
                    <a:pt x="6495" y="884"/>
                  </a:lnTo>
                  <a:lnTo>
                    <a:pt x="1035" y="884"/>
                  </a:lnTo>
                  <a:cubicBezTo>
                    <a:pt x="857" y="884"/>
                    <a:pt x="714" y="741"/>
                    <a:pt x="714" y="563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1"/>
            <p:cNvSpPr/>
            <p:nvPr/>
          </p:nvSpPr>
          <p:spPr>
            <a:xfrm>
              <a:off x="5443325" y="1875150"/>
              <a:ext cx="454100" cy="400150"/>
            </a:xfrm>
            <a:custGeom>
              <a:avLst/>
              <a:gdLst/>
              <a:ahLst/>
              <a:cxnLst/>
              <a:rect l="l" t="t" r="r" b="b"/>
              <a:pathLst>
                <a:path w="18164" h="16006" extrusionOk="0">
                  <a:moveTo>
                    <a:pt x="1071" y="1598"/>
                  </a:moveTo>
                  <a:lnTo>
                    <a:pt x="1071" y="12151"/>
                  </a:lnTo>
                  <a:cubicBezTo>
                    <a:pt x="1071" y="12392"/>
                    <a:pt x="1267" y="12597"/>
                    <a:pt x="1508" y="12597"/>
                  </a:cubicBezTo>
                  <a:lnTo>
                    <a:pt x="10304" y="12597"/>
                  </a:lnTo>
                  <a:cubicBezTo>
                    <a:pt x="10429" y="12749"/>
                    <a:pt x="10643" y="12972"/>
                    <a:pt x="10857" y="13124"/>
                  </a:cubicBezTo>
                  <a:lnTo>
                    <a:pt x="536" y="13124"/>
                  </a:lnTo>
                  <a:lnTo>
                    <a:pt x="536" y="1598"/>
                  </a:lnTo>
                  <a:close/>
                  <a:moveTo>
                    <a:pt x="17637" y="1598"/>
                  </a:moveTo>
                  <a:lnTo>
                    <a:pt x="17637" y="13124"/>
                  </a:lnTo>
                  <a:lnTo>
                    <a:pt x="16825" y="13124"/>
                  </a:lnTo>
                  <a:cubicBezTo>
                    <a:pt x="16915" y="12954"/>
                    <a:pt x="17040" y="12794"/>
                    <a:pt x="17209" y="12669"/>
                  </a:cubicBezTo>
                  <a:cubicBezTo>
                    <a:pt x="17271" y="12615"/>
                    <a:pt x="17316" y="12535"/>
                    <a:pt x="17316" y="12455"/>
                  </a:cubicBezTo>
                  <a:lnTo>
                    <a:pt x="17316" y="11188"/>
                  </a:lnTo>
                  <a:cubicBezTo>
                    <a:pt x="17316" y="11179"/>
                    <a:pt x="17316" y="11170"/>
                    <a:pt x="17307" y="11170"/>
                  </a:cubicBezTo>
                  <a:cubicBezTo>
                    <a:pt x="17229" y="11076"/>
                    <a:pt x="17143" y="11037"/>
                    <a:pt x="17065" y="11037"/>
                  </a:cubicBezTo>
                  <a:cubicBezTo>
                    <a:pt x="16929" y="11037"/>
                    <a:pt x="16817" y="11156"/>
                    <a:pt x="16817" y="11304"/>
                  </a:cubicBezTo>
                  <a:lnTo>
                    <a:pt x="16817" y="11643"/>
                  </a:lnTo>
                  <a:cubicBezTo>
                    <a:pt x="16817" y="12009"/>
                    <a:pt x="16709" y="12365"/>
                    <a:pt x="16504" y="12669"/>
                  </a:cubicBezTo>
                  <a:cubicBezTo>
                    <a:pt x="16254" y="13026"/>
                    <a:pt x="16112" y="13436"/>
                    <a:pt x="16085" y="13873"/>
                  </a:cubicBezTo>
                  <a:lnTo>
                    <a:pt x="15443" y="13873"/>
                  </a:lnTo>
                  <a:cubicBezTo>
                    <a:pt x="15291" y="13873"/>
                    <a:pt x="15166" y="13989"/>
                    <a:pt x="15166" y="14132"/>
                  </a:cubicBezTo>
                  <a:cubicBezTo>
                    <a:pt x="15157" y="14283"/>
                    <a:pt x="15273" y="14408"/>
                    <a:pt x="15416" y="14408"/>
                  </a:cubicBezTo>
                  <a:lnTo>
                    <a:pt x="16692" y="14408"/>
                  </a:lnTo>
                  <a:cubicBezTo>
                    <a:pt x="16825" y="14408"/>
                    <a:pt x="16924" y="14507"/>
                    <a:pt x="16924" y="14631"/>
                  </a:cubicBezTo>
                  <a:lnTo>
                    <a:pt x="16924" y="15238"/>
                  </a:lnTo>
                  <a:cubicBezTo>
                    <a:pt x="16924" y="15363"/>
                    <a:pt x="16825" y="15470"/>
                    <a:pt x="16692" y="15470"/>
                  </a:cubicBezTo>
                  <a:lnTo>
                    <a:pt x="11196" y="15470"/>
                  </a:lnTo>
                  <a:cubicBezTo>
                    <a:pt x="11071" y="15470"/>
                    <a:pt x="10964" y="15363"/>
                    <a:pt x="10964" y="15238"/>
                  </a:cubicBezTo>
                  <a:lnTo>
                    <a:pt x="10964" y="14631"/>
                  </a:lnTo>
                  <a:cubicBezTo>
                    <a:pt x="10964" y="14507"/>
                    <a:pt x="11071" y="14408"/>
                    <a:pt x="11196" y="14408"/>
                  </a:cubicBezTo>
                  <a:lnTo>
                    <a:pt x="13980" y="14408"/>
                  </a:lnTo>
                  <a:cubicBezTo>
                    <a:pt x="14113" y="14408"/>
                    <a:pt x="14238" y="14310"/>
                    <a:pt x="14256" y="14168"/>
                  </a:cubicBezTo>
                  <a:cubicBezTo>
                    <a:pt x="14274" y="14007"/>
                    <a:pt x="14149" y="13873"/>
                    <a:pt x="13997" y="13873"/>
                  </a:cubicBezTo>
                  <a:lnTo>
                    <a:pt x="11794" y="13873"/>
                  </a:lnTo>
                  <a:cubicBezTo>
                    <a:pt x="11767" y="13490"/>
                    <a:pt x="11660" y="13079"/>
                    <a:pt x="11285" y="12785"/>
                  </a:cubicBezTo>
                  <a:lnTo>
                    <a:pt x="11143" y="12678"/>
                  </a:lnTo>
                  <a:cubicBezTo>
                    <a:pt x="10581" y="12267"/>
                    <a:pt x="10260" y="11607"/>
                    <a:pt x="10260" y="10902"/>
                  </a:cubicBezTo>
                  <a:lnTo>
                    <a:pt x="10260" y="9877"/>
                  </a:lnTo>
                  <a:cubicBezTo>
                    <a:pt x="10260" y="9529"/>
                    <a:pt x="10518" y="9243"/>
                    <a:pt x="10857" y="9216"/>
                  </a:cubicBezTo>
                  <a:lnTo>
                    <a:pt x="10857" y="10885"/>
                  </a:lnTo>
                  <a:cubicBezTo>
                    <a:pt x="10857" y="10992"/>
                    <a:pt x="10920" y="11099"/>
                    <a:pt x="11027" y="11134"/>
                  </a:cubicBezTo>
                  <a:cubicBezTo>
                    <a:pt x="11068" y="11152"/>
                    <a:pt x="11109" y="11161"/>
                    <a:pt x="11148" y="11161"/>
                  </a:cubicBezTo>
                  <a:cubicBezTo>
                    <a:pt x="11303" y="11161"/>
                    <a:pt x="11428" y="11032"/>
                    <a:pt x="11428" y="10876"/>
                  </a:cubicBezTo>
                  <a:lnTo>
                    <a:pt x="11428" y="5898"/>
                  </a:lnTo>
                  <a:cubicBezTo>
                    <a:pt x="11428" y="5639"/>
                    <a:pt x="11642" y="5434"/>
                    <a:pt x="11901" y="5434"/>
                  </a:cubicBezTo>
                  <a:cubicBezTo>
                    <a:pt x="12169" y="5434"/>
                    <a:pt x="12383" y="5639"/>
                    <a:pt x="12383" y="5898"/>
                  </a:cubicBezTo>
                  <a:lnTo>
                    <a:pt x="12383" y="9868"/>
                  </a:lnTo>
                  <a:cubicBezTo>
                    <a:pt x="12383" y="10010"/>
                    <a:pt x="12481" y="10126"/>
                    <a:pt x="12615" y="10144"/>
                  </a:cubicBezTo>
                  <a:cubicBezTo>
                    <a:pt x="12625" y="10145"/>
                    <a:pt x="12635" y="10146"/>
                    <a:pt x="12645" y="10146"/>
                  </a:cubicBezTo>
                  <a:cubicBezTo>
                    <a:pt x="12793" y="10146"/>
                    <a:pt x="12918" y="10027"/>
                    <a:pt x="12918" y="9885"/>
                  </a:cubicBezTo>
                  <a:lnTo>
                    <a:pt x="12918" y="8815"/>
                  </a:lnTo>
                  <a:cubicBezTo>
                    <a:pt x="12909" y="8601"/>
                    <a:pt x="13114" y="8342"/>
                    <a:pt x="13373" y="8342"/>
                  </a:cubicBezTo>
                  <a:cubicBezTo>
                    <a:pt x="13641" y="8342"/>
                    <a:pt x="13864" y="8556"/>
                    <a:pt x="13864" y="8815"/>
                  </a:cubicBezTo>
                  <a:cubicBezTo>
                    <a:pt x="13864" y="9074"/>
                    <a:pt x="13864" y="9618"/>
                    <a:pt x="13864" y="9885"/>
                  </a:cubicBezTo>
                  <a:cubicBezTo>
                    <a:pt x="13864" y="10028"/>
                    <a:pt x="13989" y="10144"/>
                    <a:pt x="14131" y="10144"/>
                  </a:cubicBezTo>
                  <a:lnTo>
                    <a:pt x="14140" y="10144"/>
                  </a:lnTo>
                  <a:cubicBezTo>
                    <a:pt x="14292" y="10144"/>
                    <a:pt x="14408" y="10028"/>
                    <a:pt x="14408" y="9885"/>
                  </a:cubicBezTo>
                  <a:lnTo>
                    <a:pt x="14408" y="9243"/>
                  </a:lnTo>
                  <a:cubicBezTo>
                    <a:pt x="14408" y="8993"/>
                    <a:pt x="14622" y="8779"/>
                    <a:pt x="14881" y="8779"/>
                  </a:cubicBezTo>
                  <a:cubicBezTo>
                    <a:pt x="15148" y="8779"/>
                    <a:pt x="15362" y="8993"/>
                    <a:pt x="15362" y="9261"/>
                  </a:cubicBezTo>
                  <a:lnTo>
                    <a:pt x="15362" y="9868"/>
                  </a:lnTo>
                  <a:cubicBezTo>
                    <a:pt x="15362" y="10001"/>
                    <a:pt x="15461" y="10126"/>
                    <a:pt x="15594" y="10144"/>
                  </a:cubicBezTo>
                  <a:cubicBezTo>
                    <a:pt x="15605" y="10145"/>
                    <a:pt x="15615" y="10146"/>
                    <a:pt x="15625" y="10146"/>
                  </a:cubicBezTo>
                  <a:cubicBezTo>
                    <a:pt x="15773" y="10146"/>
                    <a:pt x="15898" y="10027"/>
                    <a:pt x="15898" y="9877"/>
                  </a:cubicBezTo>
                  <a:lnTo>
                    <a:pt x="15898" y="9743"/>
                  </a:lnTo>
                  <a:cubicBezTo>
                    <a:pt x="15898" y="9484"/>
                    <a:pt x="16103" y="9279"/>
                    <a:pt x="16353" y="9279"/>
                  </a:cubicBezTo>
                  <a:cubicBezTo>
                    <a:pt x="16611" y="9279"/>
                    <a:pt x="16817" y="9484"/>
                    <a:pt x="16817" y="9743"/>
                  </a:cubicBezTo>
                  <a:lnTo>
                    <a:pt x="16817" y="10055"/>
                  </a:lnTo>
                  <a:cubicBezTo>
                    <a:pt x="16817" y="10189"/>
                    <a:pt x="16924" y="10314"/>
                    <a:pt x="17057" y="10314"/>
                  </a:cubicBezTo>
                  <a:cubicBezTo>
                    <a:pt x="17063" y="10314"/>
                    <a:pt x="17068" y="10314"/>
                    <a:pt x="17073" y="10314"/>
                  </a:cubicBezTo>
                  <a:cubicBezTo>
                    <a:pt x="17208" y="10314"/>
                    <a:pt x="17316" y="10201"/>
                    <a:pt x="17316" y="10064"/>
                  </a:cubicBezTo>
                  <a:lnTo>
                    <a:pt x="17316" y="9716"/>
                  </a:lnTo>
                  <a:cubicBezTo>
                    <a:pt x="17316" y="9493"/>
                    <a:pt x="17236" y="9288"/>
                    <a:pt x="17102" y="9127"/>
                  </a:cubicBezTo>
                  <a:lnTo>
                    <a:pt x="17102" y="1598"/>
                  </a:lnTo>
                  <a:close/>
                  <a:moveTo>
                    <a:pt x="1508" y="1"/>
                  </a:moveTo>
                  <a:cubicBezTo>
                    <a:pt x="1267" y="1"/>
                    <a:pt x="1071" y="197"/>
                    <a:pt x="1071" y="447"/>
                  </a:cubicBezTo>
                  <a:lnTo>
                    <a:pt x="1071" y="1063"/>
                  </a:lnTo>
                  <a:lnTo>
                    <a:pt x="446" y="1063"/>
                  </a:lnTo>
                  <a:cubicBezTo>
                    <a:pt x="206" y="1063"/>
                    <a:pt x="0" y="1268"/>
                    <a:pt x="0" y="1509"/>
                  </a:cubicBezTo>
                  <a:lnTo>
                    <a:pt x="0" y="13213"/>
                  </a:lnTo>
                  <a:cubicBezTo>
                    <a:pt x="0" y="13463"/>
                    <a:pt x="206" y="13659"/>
                    <a:pt x="446" y="13659"/>
                  </a:cubicBezTo>
                  <a:lnTo>
                    <a:pt x="11259" y="13659"/>
                  </a:lnTo>
                  <a:cubicBezTo>
                    <a:pt x="11277" y="13721"/>
                    <a:pt x="11294" y="13793"/>
                    <a:pt x="11294" y="13873"/>
                  </a:cubicBezTo>
                  <a:lnTo>
                    <a:pt x="11196" y="13873"/>
                  </a:lnTo>
                  <a:cubicBezTo>
                    <a:pt x="10777" y="13873"/>
                    <a:pt x="10429" y="14212"/>
                    <a:pt x="10429" y="14631"/>
                  </a:cubicBezTo>
                  <a:lnTo>
                    <a:pt x="10429" y="15238"/>
                  </a:lnTo>
                  <a:cubicBezTo>
                    <a:pt x="10429" y="15657"/>
                    <a:pt x="10777" y="16005"/>
                    <a:pt x="11196" y="16005"/>
                  </a:cubicBezTo>
                  <a:lnTo>
                    <a:pt x="16692" y="16005"/>
                  </a:lnTo>
                  <a:cubicBezTo>
                    <a:pt x="17120" y="16005"/>
                    <a:pt x="17459" y="15657"/>
                    <a:pt x="17459" y="15238"/>
                  </a:cubicBezTo>
                  <a:lnTo>
                    <a:pt x="17459" y="14283"/>
                  </a:lnTo>
                  <a:cubicBezTo>
                    <a:pt x="17459" y="14052"/>
                    <a:pt x="17271" y="13873"/>
                    <a:pt x="17048" y="13873"/>
                  </a:cubicBezTo>
                  <a:lnTo>
                    <a:pt x="16593" y="13873"/>
                  </a:lnTo>
                  <a:cubicBezTo>
                    <a:pt x="16602" y="13802"/>
                    <a:pt x="16611" y="13730"/>
                    <a:pt x="16629" y="13659"/>
                  </a:cubicBezTo>
                  <a:lnTo>
                    <a:pt x="17932" y="13659"/>
                  </a:lnTo>
                  <a:cubicBezTo>
                    <a:pt x="18057" y="13659"/>
                    <a:pt x="18164" y="13552"/>
                    <a:pt x="18164" y="13418"/>
                  </a:cubicBezTo>
                  <a:lnTo>
                    <a:pt x="18164" y="1509"/>
                  </a:lnTo>
                  <a:cubicBezTo>
                    <a:pt x="18164" y="1268"/>
                    <a:pt x="17967" y="1063"/>
                    <a:pt x="17726" y="1063"/>
                  </a:cubicBezTo>
                  <a:lnTo>
                    <a:pt x="17102" y="1063"/>
                  </a:lnTo>
                  <a:lnTo>
                    <a:pt x="17102" y="447"/>
                  </a:lnTo>
                  <a:cubicBezTo>
                    <a:pt x="17102" y="197"/>
                    <a:pt x="16906" y="1"/>
                    <a:pt x="16656" y="1"/>
                  </a:cubicBezTo>
                  <a:lnTo>
                    <a:pt x="10152" y="1"/>
                  </a:lnTo>
                  <a:cubicBezTo>
                    <a:pt x="9715" y="1"/>
                    <a:pt x="9332" y="215"/>
                    <a:pt x="9082" y="536"/>
                  </a:cubicBezTo>
                  <a:cubicBezTo>
                    <a:pt x="8841" y="215"/>
                    <a:pt x="8457" y="1"/>
                    <a:pt x="8020" y="1"/>
                  </a:cubicBezTo>
                  <a:lnTo>
                    <a:pt x="4202" y="1"/>
                  </a:lnTo>
                  <a:cubicBezTo>
                    <a:pt x="4059" y="1"/>
                    <a:pt x="3935" y="117"/>
                    <a:pt x="3935" y="269"/>
                  </a:cubicBezTo>
                  <a:cubicBezTo>
                    <a:pt x="3935" y="411"/>
                    <a:pt x="4059" y="536"/>
                    <a:pt x="4202" y="536"/>
                  </a:cubicBezTo>
                  <a:lnTo>
                    <a:pt x="8020" y="536"/>
                  </a:lnTo>
                  <a:cubicBezTo>
                    <a:pt x="8457" y="536"/>
                    <a:pt x="8814" y="893"/>
                    <a:pt x="8832" y="1330"/>
                  </a:cubicBezTo>
                  <a:lnTo>
                    <a:pt x="8832" y="8413"/>
                  </a:lnTo>
                  <a:cubicBezTo>
                    <a:pt x="8814" y="8565"/>
                    <a:pt x="8939" y="8681"/>
                    <a:pt x="9082" y="8681"/>
                  </a:cubicBezTo>
                  <a:cubicBezTo>
                    <a:pt x="9234" y="8681"/>
                    <a:pt x="9332" y="8413"/>
                    <a:pt x="9332" y="8413"/>
                  </a:cubicBezTo>
                  <a:lnTo>
                    <a:pt x="9332" y="1330"/>
                  </a:lnTo>
                  <a:cubicBezTo>
                    <a:pt x="9332" y="893"/>
                    <a:pt x="9689" y="536"/>
                    <a:pt x="10135" y="536"/>
                  </a:cubicBezTo>
                  <a:lnTo>
                    <a:pt x="16567" y="536"/>
                  </a:lnTo>
                  <a:lnTo>
                    <a:pt x="16567" y="8797"/>
                  </a:lnTo>
                  <a:cubicBezTo>
                    <a:pt x="16517" y="8781"/>
                    <a:pt x="16449" y="8773"/>
                    <a:pt x="16374" y="8773"/>
                  </a:cubicBezTo>
                  <a:cubicBezTo>
                    <a:pt x="16196" y="8773"/>
                    <a:pt x="15973" y="8819"/>
                    <a:pt x="15835" y="8913"/>
                  </a:cubicBezTo>
                  <a:cubicBezTo>
                    <a:pt x="15692" y="8529"/>
                    <a:pt x="15318" y="8262"/>
                    <a:pt x="14881" y="8262"/>
                  </a:cubicBezTo>
                  <a:cubicBezTo>
                    <a:pt x="14667" y="8262"/>
                    <a:pt x="14470" y="8324"/>
                    <a:pt x="14310" y="8431"/>
                  </a:cubicBezTo>
                  <a:cubicBezTo>
                    <a:pt x="14158" y="8074"/>
                    <a:pt x="13792" y="7816"/>
                    <a:pt x="13373" y="7816"/>
                  </a:cubicBezTo>
                  <a:cubicBezTo>
                    <a:pt x="13212" y="7816"/>
                    <a:pt x="13052" y="7860"/>
                    <a:pt x="12918" y="7932"/>
                  </a:cubicBezTo>
                  <a:lnTo>
                    <a:pt x="12918" y="6603"/>
                  </a:lnTo>
                  <a:lnTo>
                    <a:pt x="14693" y="6603"/>
                  </a:lnTo>
                  <a:cubicBezTo>
                    <a:pt x="14836" y="6603"/>
                    <a:pt x="14952" y="6504"/>
                    <a:pt x="14970" y="6371"/>
                  </a:cubicBezTo>
                  <a:cubicBezTo>
                    <a:pt x="14988" y="6201"/>
                    <a:pt x="14863" y="6067"/>
                    <a:pt x="14702" y="6067"/>
                  </a:cubicBezTo>
                  <a:lnTo>
                    <a:pt x="12909" y="6067"/>
                  </a:lnTo>
                  <a:cubicBezTo>
                    <a:pt x="12918" y="5871"/>
                    <a:pt x="12900" y="5639"/>
                    <a:pt x="12784" y="5434"/>
                  </a:cubicBezTo>
                  <a:lnTo>
                    <a:pt x="15755" y="5434"/>
                  </a:lnTo>
                  <a:cubicBezTo>
                    <a:pt x="15898" y="5434"/>
                    <a:pt x="16014" y="5336"/>
                    <a:pt x="16031" y="5193"/>
                  </a:cubicBezTo>
                  <a:cubicBezTo>
                    <a:pt x="16049" y="5032"/>
                    <a:pt x="15924" y="4899"/>
                    <a:pt x="15764" y="4899"/>
                  </a:cubicBezTo>
                  <a:lnTo>
                    <a:pt x="10161" y="4899"/>
                  </a:lnTo>
                  <a:cubicBezTo>
                    <a:pt x="10028" y="4899"/>
                    <a:pt x="9903" y="4997"/>
                    <a:pt x="9894" y="5131"/>
                  </a:cubicBezTo>
                  <a:cubicBezTo>
                    <a:pt x="9867" y="5291"/>
                    <a:pt x="9992" y="5434"/>
                    <a:pt x="10152" y="5434"/>
                  </a:cubicBezTo>
                  <a:lnTo>
                    <a:pt x="10991" y="5434"/>
                  </a:lnTo>
                  <a:cubicBezTo>
                    <a:pt x="10911" y="5568"/>
                    <a:pt x="10857" y="5844"/>
                    <a:pt x="10875" y="6067"/>
                  </a:cubicBezTo>
                  <a:lnTo>
                    <a:pt x="10161" y="6067"/>
                  </a:lnTo>
                  <a:cubicBezTo>
                    <a:pt x="10028" y="6067"/>
                    <a:pt x="9903" y="6165"/>
                    <a:pt x="9894" y="6299"/>
                  </a:cubicBezTo>
                  <a:cubicBezTo>
                    <a:pt x="9867" y="6460"/>
                    <a:pt x="9992" y="6603"/>
                    <a:pt x="10152" y="6603"/>
                  </a:cubicBezTo>
                  <a:lnTo>
                    <a:pt x="10857" y="6603"/>
                  </a:lnTo>
                  <a:lnTo>
                    <a:pt x="10857" y="8708"/>
                  </a:lnTo>
                  <a:cubicBezTo>
                    <a:pt x="10233" y="8726"/>
                    <a:pt x="9724" y="9252"/>
                    <a:pt x="9724" y="9894"/>
                  </a:cubicBezTo>
                  <a:lnTo>
                    <a:pt x="9724" y="10911"/>
                  </a:lnTo>
                  <a:cubicBezTo>
                    <a:pt x="9724" y="11313"/>
                    <a:pt x="9813" y="11705"/>
                    <a:pt x="9974" y="12062"/>
                  </a:cubicBezTo>
                  <a:lnTo>
                    <a:pt x="9367" y="12062"/>
                  </a:lnTo>
                  <a:lnTo>
                    <a:pt x="9367" y="9662"/>
                  </a:lnTo>
                  <a:cubicBezTo>
                    <a:pt x="9367" y="9529"/>
                    <a:pt x="9269" y="9404"/>
                    <a:pt x="9135" y="9395"/>
                  </a:cubicBezTo>
                  <a:cubicBezTo>
                    <a:pt x="9122" y="9392"/>
                    <a:pt x="9108" y="9391"/>
                    <a:pt x="9094" y="9391"/>
                  </a:cubicBezTo>
                  <a:cubicBezTo>
                    <a:pt x="8951" y="9391"/>
                    <a:pt x="8832" y="9515"/>
                    <a:pt x="8832" y="9653"/>
                  </a:cubicBezTo>
                  <a:lnTo>
                    <a:pt x="8832" y="12062"/>
                  </a:lnTo>
                  <a:lnTo>
                    <a:pt x="1597" y="12062"/>
                  </a:lnTo>
                  <a:lnTo>
                    <a:pt x="1597" y="536"/>
                  </a:lnTo>
                  <a:lnTo>
                    <a:pt x="2953" y="536"/>
                  </a:lnTo>
                  <a:cubicBezTo>
                    <a:pt x="3087" y="536"/>
                    <a:pt x="3212" y="438"/>
                    <a:pt x="3221" y="304"/>
                  </a:cubicBezTo>
                  <a:cubicBezTo>
                    <a:pt x="3248" y="144"/>
                    <a:pt x="3123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5532075" y="1911525"/>
              <a:ext cx="83000" cy="13400"/>
            </a:xfrm>
            <a:custGeom>
              <a:avLst/>
              <a:gdLst/>
              <a:ahLst/>
              <a:cxnLst/>
              <a:rect l="l" t="t" r="r" b="b"/>
              <a:pathLst>
                <a:path w="3320" h="536" extrusionOk="0">
                  <a:moveTo>
                    <a:pt x="295" y="0"/>
                  </a:moveTo>
                  <a:cubicBezTo>
                    <a:pt x="153" y="0"/>
                    <a:pt x="37" y="98"/>
                    <a:pt x="19" y="232"/>
                  </a:cubicBezTo>
                  <a:cubicBezTo>
                    <a:pt x="1" y="393"/>
                    <a:pt x="126" y="535"/>
                    <a:pt x="277" y="535"/>
                  </a:cubicBezTo>
                  <a:lnTo>
                    <a:pt x="3025" y="535"/>
                  </a:lnTo>
                  <a:cubicBezTo>
                    <a:pt x="3159" y="535"/>
                    <a:pt x="3284" y="437"/>
                    <a:pt x="3302" y="303"/>
                  </a:cubicBezTo>
                  <a:cubicBezTo>
                    <a:pt x="3320" y="143"/>
                    <a:pt x="3195" y="0"/>
                    <a:pt x="3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513800" y="1939850"/>
              <a:ext cx="136950" cy="13400"/>
            </a:xfrm>
            <a:custGeom>
              <a:avLst/>
              <a:gdLst/>
              <a:ahLst/>
              <a:cxnLst/>
              <a:rect l="l" t="t" r="r" b="b"/>
              <a:pathLst>
                <a:path w="5478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402"/>
                    <a:pt x="134" y="535"/>
                    <a:pt x="286" y="535"/>
                  </a:cubicBezTo>
                  <a:lnTo>
                    <a:pt x="5184" y="535"/>
                  </a:lnTo>
                  <a:cubicBezTo>
                    <a:pt x="5317" y="535"/>
                    <a:pt x="5442" y="437"/>
                    <a:pt x="5460" y="303"/>
                  </a:cubicBezTo>
                  <a:cubicBezTo>
                    <a:pt x="5478" y="143"/>
                    <a:pt x="5353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5558625" y="1969275"/>
              <a:ext cx="92125" cy="13175"/>
            </a:xfrm>
            <a:custGeom>
              <a:avLst/>
              <a:gdLst/>
              <a:ahLst/>
              <a:cxnLst/>
              <a:rect l="l" t="t" r="r" b="b"/>
              <a:pathLst>
                <a:path w="3685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3391" y="527"/>
                  </a:lnTo>
                  <a:cubicBezTo>
                    <a:pt x="3524" y="527"/>
                    <a:pt x="3649" y="429"/>
                    <a:pt x="3667" y="295"/>
                  </a:cubicBezTo>
                  <a:cubicBezTo>
                    <a:pt x="3685" y="134"/>
                    <a:pt x="3560" y="1"/>
                    <a:pt x="3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5496175" y="1969275"/>
              <a:ext cx="45750" cy="13175"/>
            </a:xfrm>
            <a:custGeom>
              <a:avLst/>
              <a:gdLst/>
              <a:ahLst/>
              <a:cxnLst/>
              <a:rect l="l" t="t" r="r" b="b"/>
              <a:pathLst>
                <a:path w="1830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1535" y="527"/>
                  </a:lnTo>
                  <a:cubicBezTo>
                    <a:pt x="1669" y="527"/>
                    <a:pt x="1794" y="429"/>
                    <a:pt x="1803" y="295"/>
                  </a:cubicBezTo>
                  <a:cubicBezTo>
                    <a:pt x="1829" y="134"/>
                    <a:pt x="1705" y="1"/>
                    <a:pt x="1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5496175" y="199760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5889" y="536"/>
                  </a:lnTo>
                  <a:cubicBezTo>
                    <a:pt x="6022" y="536"/>
                    <a:pt x="6147" y="438"/>
                    <a:pt x="6165" y="295"/>
                  </a:cubicBezTo>
                  <a:cubicBezTo>
                    <a:pt x="6183" y="134"/>
                    <a:pt x="6058" y="1"/>
                    <a:pt x="5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5513800" y="2026825"/>
              <a:ext cx="136950" cy="13400"/>
            </a:xfrm>
            <a:custGeom>
              <a:avLst/>
              <a:gdLst/>
              <a:ahLst/>
              <a:cxnLst/>
              <a:rect l="l" t="t" r="r" b="b"/>
              <a:pathLst>
                <a:path w="5478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393"/>
                    <a:pt x="134" y="536"/>
                    <a:pt x="286" y="536"/>
                  </a:cubicBezTo>
                  <a:lnTo>
                    <a:pt x="5184" y="536"/>
                  </a:lnTo>
                  <a:cubicBezTo>
                    <a:pt x="5317" y="536"/>
                    <a:pt x="5442" y="437"/>
                    <a:pt x="5460" y="304"/>
                  </a:cubicBezTo>
                  <a:cubicBezTo>
                    <a:pt x="5478" y="134"/>
                    <a:pt x="5353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496175" y="205515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1" y="402"/>
                    <a:pt x="126" y="535"/>
                    <a:pt x="286" y="535"/>
                  </a:cubicBezTo>
                  <a:lnTo>
                    <a:pt x="5889" y="535"/>
                  </a:lnTo>
                  <a:cubicBezTo>
                    <a:pt x="6022" y="535"/>
                    <a:pt x="6147" y="437"/>
                    <a:pt x="6165" y="304"/>
                  </a:cubicBezTo>
                  <a:cubicBezTo>
                    <a:pt x="6183" y="143"/>
                    <a:pt x="6058" y="0"/>
                    <a:pt x="5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5707600" y="1911525"/>
              <a:ext cx="136975" cy="13400"/>
            </a:xfrm>
            <a:custGeom>
              <a:avLst/>
              <a:gdLst/>
              <a:ahLst/>
              <a:cxnLst/>
              <a:rect l="l" t="t" r="r" b="b"/>
              <a:pathLst>
                <a:path w="5479" h="536" extrusionOk="0">
                  <a:moveTo>
                    <a:pt x="295" y="0"/>
                  </a:moveTo>
                  <a:cubicBezTo>
                    <a:pt x="161" y="0"/>
                    <a:pt x="36" y="98"/>
                    <a:pt x="28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5193" y="535"/>
                  </a:lnTo>
                  <a:cubicBezTo>
                    <a:pt x="5353" y="535"/>
                    <a:pt x="5478" y="393"/>
                    <a:pt x="5460" y="232"/>
                  </a:cubicBezTo>
                  <a:cubicBezTo>
                    <a:pt x="5443" y="98"/>
                    <a:pt x="5327" y="0"/>
                    <a:pt x="5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5690000" y="193985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85" y="0"/>
                  </a:moveTo>
                  <a:cubicBezTo>
                    <a:pt x="125" y="0"/>
                    <a:pt x="0" y="143"/>
                    <a:pt x="27" y="303"/>
                  </a:cubicBezTo>
                  <a:cubicBezTo>
                    <a:pt x="36" y="437"/>
                    <a:pt x="161" y="535"/>
                    <a:pt x="294" y="535"/>
                  </a:cubicBezTo>
                  <a:lnTo>
                    <a:pt x="5888" y="535"/>
                  </a:lnTo>
                  <a:cubicBezTo>
                    <a:pt x="6031" y="535"/>
                    <a:pt x="6147" y="437"/>
                    <a:pt x="6164" y="303"/>
                  </a:cubicBezTo>
                  <a:cubicBezTo>
                    <a:pt x="6182" y="143"/>
                    <a:pt x="6057" y="0"/>
                    <a:pt x="5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5690000" y="1969275"/>
              <a:ext cx="154575" cy="13175"/>
            </a:xfrm>
            <a:custGeom>
              <a:avLst/>
              <a:gdLst/>
              <a:ahLst/>
              <a:cxnLst/>
              <a:rect l="l" t="t" r="r" b="b"/>
              <a:pathLst>
                <a:path w="6183" h="527" extrusionOk="0">
                  <a:moveTo>
                    <a:pt x="294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0" y="393"/>
                    <a:pt x="125" y="527"/>
                    <a:pt x="285" y="527"/>
                  </a:cubicBezTo>
                  <a:lnTo>
                    <a:pt x="5888" y="527"/>
                  </a:lnTo>
                  <a:cubicBezTo>
                    <a:pt x="6031" y="527"/>
                    <a:pt x="6147" y="429"/>
                    <a:pt x="6164" y="295"/>
                  </a:cubicBezTo>
                  <a:cubicBezTo>
                    <a:pt x="6182" y="134"/>
                    <a:pt x="6057" y="1"/>
                    <a:pt x="5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5496175" y="2112900"/>
              <a:ext cx="154575" cy="13200"/>
            </a:xfrm>
            <a:custGeom>
              <a:avLst/>
              <a:gdLst/>
              <a:ahLst/>
              <a:cxnLst/>
              <a:rect l="l" t="t" r="r" b="b"/>
              <a:pathLst>
                <a:path w="6183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5897" y="527"/>
                  </a:lnTo>
                  <a:cubicBezTo>
                    <a:pt x="6058" y="527"/>
                    <a:pt x="6183" y="393"/>
                    <a:pt x="6165" y="233"/>
                  </a:cubicBezTo>
                  <a:cubicBezTo>
                    <a:pt x="6147" y="99"/>
                    <a:pt x="6022" y="1"/>
                    <a:pt x="5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5496175" y="2142125"/>
              <a:ext cx="54000" cy="13400"/>
            </a:xfrm>
            <a:custGeom>
              <a:avLst/>
              <a:gdLst/>
              <a:ahLst/>
              <a:cxnLst/>
              <a:rect l="l" t="t" r="r" b="b"/>
              <a:pathLst>
                <a:path w="2160" h="536" extrusionOk="0">
                  <a:moveTo>
                    <a:pt x="286" y="0"/>
                  </a:moveTo>
                  <a:cubicBezTo>
                    <a:pt x="126" y="0"/>
                    <a:pt x="1" y="134"/>
                    <a:pt x="18" y="304"/>
                  </a:cubicBezTo>
                  <a:cubicBezTo>
                    <a:pt x="36" y="438"/>
                    <a:pt x="161" y="536"/>
                    <a:pt x="295" y="536"/>
                  </a:cubicBezTo>
                  <a:lnTo>
                    <a:pt x="1865" y="536"/>
                  </a:lnTo>
                  <a:cubicBezTo>
                    <a:pt x="1999" y="536"/>
                    <a:pt x="2124" y="438"/>
                    <a:pt x="2142" y="304"/>
                  </a:cubicBezTo>
                  <a:cubicBezTo>
                    <a:pt x="2160" y="134"/>
                    <a:pt x="2035" y="0"/>
                    <a:pt x="1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5592525" y="2084575"/>
              <a:ext cx="58225" cy="13200"/>
            </a:xfrm>
            <a:custGeom>
              <a:avLst/>
              <a:gdLst/>
              <a:ahLst/>
              <a:cxnLst/>
              <a:rect l="l" t="t" r="r" b="b"/>
              <a:pathLst>
                <a:path w="2329" h="528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2035" y="527"/>
                  </a:lnTo>
                  <a:cubicBezTo>
                    <a:pt x="2168" y="527"/>
                    <a:pt x="2293" y="429"/>
                    <a:pt x="2311" y="295"/>
                  </a:cubicBezTo>
                  <a:cubicBezTo>
                    <a:pt x="2329" y="135"/>
                    <a:pt x="2204" y="1"/>
                    <a:pt x="20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1"/>
            <p:cNvSpPr/>
            <p:nvPr/>
          </p:nvSpPr>
          <p:spPr>
            <a:xfrm>
              <a:off x="5496175" y="2084575"/>
              <a:ext cx="79650" cy="13200"/>
            </a:xfrm>
            <a:custGeom>
              <a:avLst/>
              <a:gdLst/>
              <a:ahLst/>
              <a:cxnLst/>
              <a:rect l="l" t="t" r="r" b="b"/>
              <a:pathLst>
                <a:path w="3186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2891" y="527"/>
                  </a:lnTo>
                  <a:cubicBezTo>
                    <a:pt x="3025" y="527"/>
                    <a:pt x="3150" y="429"/>
                    <a:pt x="3168" y="295"/>
                  </a:cubicBezTo>
                  <a:cubicBezTo>
                    <a:pt x="3185" y="135"/>
                    <a:pt x="3061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41"/>
          <p:cNvGrpSpPr/>
          <p:nvPr/>
        </p:nvGrpSpPr>
        <p:grpSpPr>
          <a:xfrm>
            <a:off x="923666" y="1478131"/>
            <a:ext cx="391129" cy="518792"/>
            <a:chOff x="2874950" y="1875150"/>
            <a:chExt cx="342375" cy="454125"/>
          </a:xfrm>
        </p:grpSpPr>
        <p:sp>
          <p:nvSpPr>
            <p:cNvPr id="2114" name="Google Shape;2114;p41"/>
            <p:cNvSpPr/>
            <p:nvPr/>
          </p:nvSpPr>
          <p:spPr>
            <a:xfrm>
              <a:off x="2884325" y="1882300"/>
              <a:ext cx="325850" cy="437150"/>
            </a:xfrm>
            <a:custGeom>
              <a:avLst/>
              <a:gdLst/>
              <a:ahLst/>
              <a:cxnLst/>
              <a:rect l="l" t="t" r="r" b="b"/>
              <a:pathLst>
                <a:path w="13034" h="17486" extrusionOk="0">
                  <a:moveTo>
                    <a:pt x="598" y="0"/>
                  </a:moveTo>
                  <a:cubicBezTo>
                    <a:pt x="205" y="0"/>
                    <a:pt x="0" y="411"/>
                    <a:pt x="0" y="803"/>
                  </a:cubicBezTo>
                  <a:lnTo>
                    <a:pt x="188" y="16772"/>
                  </a:lnTo>
                  <a:cubicBezTo>
                    <a:pt x="188" y="17164"/>
                    <a:pt x="509" y="17486"/>
                    <a:pt x="901" y="17486"/>
                  </a:cubicBezTo>
                  <a:lnTo>
                    <a:pt x="12035" y="17486"/>
                  </a:lnTo>
                  <a:cubicBezTo>
                    <a:pt x="12427" y="17486"/>
                    <a:pt x="13034" y="17379"/>
                    <a:pt x="13034" y="16986"/>
                  </a:cubicBezTo>
                  <a:lnTo>
                    <a:pt x="13034" y="705"/>
                  </a:lnTo>
                  <a:cubicBezTo>
                    <a:pt x="13034" y="322"/>
                    <a:pt x="12713" y="0"/>
                    <a:pt x="1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2881875" y="1881400"/>
              <a:ext cx="329200" cy="442525"/>
            </a:xfrm>
            <a:custGeom>
              <a:avLst/>
              <a:gdLst/>
              <a:ahLst/>
              <a:cxnLst/>
              <a:rect l="l" t="t" r="r" b="b"/>
              <a:pathLst>
                <a:path w="13168" h="17701" extrusionOk="0">
                  <a:moveTo>
                    <a:pt x="714" y="1"/>
                  </a:moveTo>
                  <a:cubicBezTo>
                    <a:pt x="321" y="1"/>
                    <a:pt x="0" y="322"/>
                    <a:pt x="0" y="714"/>
                  </a:cubicBezTo>
                  <a:lnTo>
                    <a:pt x="0" y="16995"/>
                  </a:lnTo>
                  <a:cubicBezTo>
                    <a:pt x="0" y="17388"/>
                    <a:pt x="321" y="17700"/>
                    <a:pt x="714" y="17700"/>
                  </a:cubicBezTo>
                  <a:lnTo>
                    <a:pt x="12454" y="17700"/>
                  </a:lnTo>
                  <a:cubicBezTo>
                    <a:pt x="12846" y="17700"/>
                    <a:pt x="13168" y="17388"/>
                    <a:pt x="13168" y="16995"/>
                  </a:cubicBezTo>
                  <a:lnTo>
                    <a:pt x="1071" y="16995"/>
                  </a:lnTo>
                  <a:cubicBezTo>
                    <a:pt x="874" y="16995"/>
                    <a:pt x="714" y="16835"/>
                    <a:pt x="714" y="16638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1"/>
            <p:cNvSpPr/>
            <p:nvPr/>
          </p:nvSpPr>
          <p:spPr>
            <a:xfrm>
              <a:off x="2948550" y="1913300"/>
              <a:ext cx="200300" cy="29675"/>
            </a:xfrm>
            <a:custGeom>
              <a:avLst/>
              <a:gdLst/>
              <a:ahLst/>
              <a:cxnLst/>
              <a:rect l="l" t="t" r="r" b="b"/>
              <a:pathLst>
                <a:path w="8012" h="1187" extrusionOk="0">
                  <a:moveTo>
                    <a:pt x="429" y="0"/>
                  </a:moveTo>
                  <a:lnTo>
                    <a:pt x="197" y="54"/>
                  </a:lnTo>
                  <a:cubicBezTo>
                    <a:pt x="1" y="54"/>
                    <a:pt x="18" y="313"/>
                    <a:pt x="18" y="509"/>
                  </a:cubicBezTo>
                  <a:lnTo>
                    <a:pt x="72" y="839"/>
                  </a:lnTo>
                  <a:cubicBezTo>
                    <a:pt x="72" y="1035"/>
                    <a:pt x="232" y="1187"/>
                    <a:pt x="429" y="1187"/>
                  </a:cubicBezTo>
                  <a:lnTo>
                    <a:pt x="7343" y="1133"/>
                  </a:lnTo>
                  <a:cubicBezTo>
                    <a:pt x="7404" y="1133"/>
                    <a:pt x="7470" y="1138"/>
                    <a:pt x="7533" y="1138"/>
                  </a:cubicBezTo>
                  <a:cubicBezTo>
                    <a:pt x="7671" y="1138"/>
                    <a:pt x="7789" y="1117"/>
                    <a:pt x="7789" y="982"/>
                  </a:cubicBezTo>
                  <a:lnTo>
                    <a:pt x="8012" y="768"/>
                  </a:lnTo>
                  <a:lnTo>
                    <a:pt x="8012" y="357"/>
                  </a:lnTo>
                  <a:cubicBezTo>
                    <a:pt x="8012" y="161"/>
                    <a:pt x="7860" y="0"/>
                    <a:pt x="7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1"/>
            <p:cNvSpPr/>
            <p:nvPr/>
          </p:nvSpPr>
          <p:spPr>
            <a:xfrm>
              <a:off x="2944100" y="1912400"/>
              <a:ext cx="204750" cy="33700"/>
            </a:xfrm>
            <a:custGeom>
              <a:avLst/>
              <a:gdLst/>
              <a:ahLst/>
              <a:cxnLst/>
              <a:rect l="l" t="t" r="r" b="b"/>
              <a:pathLst>
                <a:path w="8190" h="1348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991"/>
                  </a:lnTo>
                  <a:cubicBezTo>
                    <a:pt x="0" y="1187"/>
                    <a:pt x="161" y="1348"/>
                    <a:pt x="357" y="1348"/>
                  </a:cubicBezTo>
                  <a:lnTo>
                    <a:pt x="7842" y="1348"/>
                  </a:lnTo>
                  <a:cubicBezTo>
                    <a:pt x="8038" y="1348"/>
                    <a:pt x="8190" y="1187"/>
                    <a:pt x="8190" y="991"/>
                  </a:cubicBezTo>
                  <a:lnTo>
                    <a:pt x="8190" y="786"/>
                  </a:lnTo>
                  <a:lnTo>
                    <a:pt x="776" y="786"/>
                  </a:lnTo>
                  <a:cubicBezTo>
                    <a:pt x="660" y="786"/>
                    <a:pt x="562" y="688"/>
                    <a:pt x="562" y="572"/>
                  </a:cubicBezTo>
                  <a:lnTo>
                    <a:pt x="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2922675" y="19779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358" y="1"/>
                  </a:moveTo>
                  <a:cubicBezTo>
                    <a:pt x="161" y="1"/>
                    <a:pt x="1" y="161"/>
                    <a:pt x="1" y="357"/>
                  </a:cubicBezTo>
                  <a:lnTo>
                    <a:pt x="1" y="2133"/>
                  </a:lnTo>
                  <a:cubicBezTo>
                    <a:pt x="1" y="2329"/>
                    <a:pt x="161" y="2490"/>
                    <a:pt x="358" y="2490"/>
                  </a:cubicBezTo>
                  <a:lnTo>
                    <a:pt x="2133" y="2490"/>
                  </a:lnTo>
                  <a:cubicBezTo>
                    <a:pt x="2329" y="2490"/>
                    <a:pt x="2490" y="2329"/>
                    <a:pt x="2490" y="2133"/>
                  </a:cubicBezTo>
                  <a:lnTo>
                    <a:pt x="2490" y="357"/>
                  </a:lnTo>
                  <a:cubicBezTo>
                    <a:pt x="2490" y="161"/>
                    <a:pt x="2329" y="1"/>
                    <a:pt x="2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2922675" y="2066750"/>
              <a:ext cx="62250" cy="62025"/>
            </a:xfrm>
            <a:custGeom>
              <a:avLst/>
              <a:gdLst/>
              <a:ahLst/>
              <a:cxnLst/>
              <a:rect l="l" t="t" r="r" b="b"/>
              <a:pathLst>
                <a:path w="2490" h="2481" extrusionOk="0">
                  <a:moveTo>
                    <a:pt x="358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2132"/>
                  </a:lnTo>
                  <a:cubicBezTo>
                    <a:pt x="1" y="2328"/>
                    <a:pt x="161" y="2480"/>
                    <a:pt x="358" y="2480"/>
                  </a:cubicBezTo>
                  <a:lnTo>
                    <a:pt x="2133" y="2480"/>
                  </a:lnTo>
                  <a:cubicBezTo>
                    <a:pt x="2329" y="2480"/>
                    <a:pt x="2490" y="2328"/>
                    <a:pt x="2490" y="2132"/>
                  </a:cubicBezTo>
                  <a:lnTo>
                    <a:pt x="2490" y="357"/>
                  </a:lnTo>
                  <a:cubicBezTo>
                    <a:pt x="2490" y="161"/>
                    <a:pt x="2329" y="0"/>
                    <a:pt x="2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1"/>
            <p:cNvSpPr/>
            <p:nvPr/>
          </p:nvSpPr>
          <p:spPr>
            <a:xfrm>
              <a:off x="2922675" y="2155500"/>
              <a:ext cx="62250" cy="62025"/>
            </a:xfrm>
            <a:custGeom>
              <a:avLst/>
              <a:gdLst/>
              <a:ahLst/>
              <a:cxnLst/>
              <a:rect l="l" t="t" r="r" b="b"/>
              <a:pathLst>
                <a:path w="2490" h="2481" extrusionOk="0">
                  <a:moveTo>
                    <a:pt x="358" y="1"/>
                  </a:moveTo>
                  <a:cubicBezTo>
                    <a:pt x="161" y="1"/>
                    <a:pt x="1" y="152"/>
                    <a:pt x="1" y="349"/>
                  </a:cubicBezTo>
                  <a:lnTo>
                    <a:pt x="1" y="2124"/>
                  </a:lnTo>
                  <a:cubicBezTo>
                    <a:pt x="1" y="2320"/>
                    <a:pt x="161" y="2481"/>
                    <a:pt x="358" y="2481"/>
                  </a:cubicBezTo>
                  <a:lnTo>
                    <a:pt x="2133" y="2481"/>
                  </a:lnTo>
                  <a:cubicBezTo>
                    <a:pt x="2329" y="2481"/>
                    <a:pt x="2490" y="2320"/>
                    <a:pt x="2490" y="2124"/>
                  </a:cubicBezTo>
                  <a:lnTo>
                    <a:pt x="2490" y="349"/>
                  </a:lnTo>
                  <a:cubicBezTo>
                    <a:pt x="2490" y="152"/>
                    <a:pt x="2329" y="1"/>
                    <a:pt x="2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1"/>
            <p:cNvSpPr/>
            <p:nvPr/>
          </p:nvSpPr>
          <p:spPr>
            <a:xfrm>
              <a:off x="2874950" y="1875150"/>
              <a:ext cx="342375" cy="454125"/>
            </a:xfrm>
            <a:custGeom>
              <a:avLst/>
              <a:gdLst/>
              <a:ahLst/>
              <a:cxnLst/>
              <a:rect l="l" t="t" r="r" b="b"/>
              <a:pathLst>
                <a:path w="13695" h="18165" extrusionOk="0">
                  <a:moveTo>
                    <a:pt x="973" y="1"/>
                  </a:moveTo>
                  <a:cubicBezTo>
                    <a:pt x="438" y="1"/>
                    <a:pt x="1" y="438"/>
                    <a:pt x="1" y="973"/>
                  </a:cubicBezTo>
                  <a:lnTo>
                    <a:pt x="1" y="17192"/>
                  </a:lnTo>
                  <a:cubicBezTo>
                    <a:pt x="1" y="17727"/>
                    <a:pt x="438" y="18164"/>
                    <a:pt x="973" y="18164"/>
                  </a:cubicBezTo>
                  <a:lnTo>
                    <a:pt x="12713" y="18164"/>
                  </a:lnTo>
                  <a:cubicBezTo>
                    <a:pt x="13257" y="18164"/>
                    <a:pt x="13694" y="17727"/>
                    <a:pt x="13694" y="17192"/>
                  </a:cubicBezTo>
                  <a:lnTo>
                    <a:pt x="13694" y="10153"/>
                  </a:lnTo>
                  <a:cubicBezTo>
                    <a:pt x="13694" y="10001"/>
                    <a:pt x="13569" y="9885"/>
                    <a:pt x="13427" y="9885"/>
                  </a:cubicBezTo>
                  <a:cubicBezTo>
                    <a:pt x="13275" y="9885"/>
                    <a:pt x="13159" y="10001"/>
                    <a:pt x="13159" y="10153"/>
                  </a:cubicBezTo>
                  <a:lnTo>
                    <a:pt x="13159" y="17192"/>
                  </a:lnTo>
                  <a:cubicBezTo>
                    <a:pt x="13159" y="17433"/>
                    <a:pt x="12963" y="17629"/>
                    <a:pt x="12713" y="17629"/>
                  </a:cubicBezTo>
                  <a:lnTo>
                    <a:pt x="973" y="17629"/>
                  </a:lnTo>
                  <a:cubicBezTo>
                    <a:pt x="732" y="17629"/>
                    <a:pt x="527" y="17433"/>
                    <a:pt x="527" y="17192"/>
                  </a:cubicBezTo>
                  <a:lnTo>
                    <a:pt x="527" y="813"/>
                  </a:lnTo>
                  <a:cubicBezTo>
                    <a:pt x="527" y="661"/>
                    <a:pt x="652" y="536"/>
                    <a:pt x="812" y="536"/>
                  </a:cubicBezTo>
                  <a:lnTo>
                    <a:pt x="2213" y="536"/>
                  </a:lnTo>
                  <a:cubicBezTo>
                    <a:pt x="2267" y="536"/>
                    <a:pt x="2320" y="509"/>
                    <a:pt x="2347" y="474"/>
                  </a:cubicBezTo>
                  <a:cubicBezTo>
                    <a:pt x="2525" y="251"/>
                    <a:pt x="2374" y="1"/>
                    <a:pt x="2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2950325" y="1875150"/>
              <a:ext cx="267000" cy="228800"/>
            </a:xfrm>
            <a:custGeom>
              <a:avLst/>
              <a:gdLst/>
              <a:ahLst/>
              <a:cxnLst/>
              <a:rect l="l" t="t" r="r" b="b"/>
              <a:pathLst>
                <a:path w="10680" h="9152" extrusionOk="0">
                  <a:moveTo>
                    <a:pt x="295" y="1"/>
                  </a:moveTo>
                  <a:cubicBezTo>
                    <a:pt x="269" y="1"/>
                    <a:pt x="251" y="10"/>
                    <a:pt x="233" y="19"/>
                  </a:cubicBezTo>
                  <a:cubicBezTo>
                    <a:pt x="1" y="251"/>
                    <a:pt x="161" y="536"/>
                    <a:pt x="384" y="536"/>
                  </a:cubicBezTo>
                  <a:lnTo>
                    <a:pt x="10019" y="536"/>
                  </a:lnTo>
                  <a:cubicBezTo>
                    <a:pt x="10091" y="536"/>
                    <a:pt x="10144" y="590"/>
                    <a:pt x="10144" y="661"/>
                  </a:cubicBezTo>
                  <a:lnTo>
                    <a:pt x="10144" y="8984"/>
                  </a:lnTo>
                  <a:cubicBezTo>
                    <a:pt x="10144" y="9002"/>
                    <a:pt x="10153" y="9029"/>
                    <a:pt x="10162" y="9038"/>
                  </a:cubicBezTo>
                  <a:cubicBezTo>
                    <a:pt x="10242" y="9118"/>
                    <a:pt x="10329" y="9151"/>
                    <a:pt x="10408" y="9151"/>
                  </a:cubicBezTo>
                  <a:cubicBezTo>
                    <a:pt x="10557" y="9151"/>
                    <a:pt x="10679" y="9032"/>
                    <a:pt x="10679" y="8886"/>
                  </a:cubicBezTo>
                  <a:lnTo>
                    <a:pt x="10679" y="278"/>
                  </a:lnTo>
                  <a:cubicBezTo>
                    <a:pt x="10679" y="126"/>
                    <a:pt x="10554" y="1"/>
                    <a:pt x="10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2936950" y="1906150"/>
              <a:ext cx="218150" cy="47100"/>
            </a:xfrm>
            <a:custGeom>
              <a:avLst/>
              <a:gdLst/>
              <a:ahLst/>
              <a:cxnLst/>
              <a:rect l="l" t="t" r="r" b="b"/>
              <a:pathLst>
                <a:path w="8726" h="1884" extrusionOk="0">
                  <a:moveTo>
                    <a:pt x="625" y="1"/>
                  </a:moveTo>
                  <a:cubicBezTo>
                    <a:pt x="277" y="1"/>
                    <a:pt x="1" y="278"/>
                    <a:pt x="1" y="625"/>
                  </a:cubicBezTo>
                  <a:lnTo>
                    <a:pt x="1" y="1259"/>
                  </a:lnTo>
                  <a:cubicBezTo>
                    <a:pt x="1" y="1607"/>
                    <a:pt x="277" y="1883"/>
                    <a:pt x="625" y="1883"/>
                  </a:cubicBezTo>
                  <a:lnTo>
                    <a:pt x="5701" y="1883"/>
                  </a:lnTo>
                  <a:cubicBezTo>
                    <a:pt x="5835" y="1883"/>
                    <a:pt x="5960" y="1785"/>
                    <a:pt x="5978" y="1651"/>
                  </a:cubicBezTo>
                  <a:cubicBezTo>
                    <a:pt x="5996" y="1491"/>
                    <a:pt x="5871" y="1348"/>
                    <a:pt x="5710" y="1348"/>
                  </a:cubicBezTo>
                  <a:lnTo>
                    <a:pt x="625" y="1348"/>
                  </a:lnTo>
                  <a:cubicBezTo>
                    <a:pt x="572" y="1348"/>
                    <a:pt x="536" y="1312"/>
                    <a:pt x="536" y="1259"/>
                  </a:cubicBezTo>
                  <a:lnTo>
                    <a:pt x="536" y="625"/>
                  </a:lnTo>
                  <a:cubicBezTo>
                    <a:pt x="536" y="572"/>
                    <a:pt x="572" y="536"/>
                    <a:pt x="625" y="536"/>
                  </a:cubicBezTo>
                  <a:lnTo>
                    <a:pt x="8110" y="536"/>
                  </a:lnTo>
                  <a:cubicBezTo>
                    <a:pt x="8154" y="536"/>
                    <a:pt x="8199" y="572"/>
                    <a:pt x="8199" y="625"/>
                  </a:cubicBezTo>
                  <a:lnTo>
                    <a:pt x="8199" y="1259"/>
                  </a:lnTo>
                  <a:cubicBezTo>
                    <a:pt x="8199" y="1312"/>
                    <a:pt x="8154" y="1348"/>
                    <a:pt x="8110" y="1348"/>
                  </a:cubicBezTo>
                  <a:lnTo>
                    <a:pt x="6968" y="1348"/>
                  </a:lnTo>
                  <a:cubicBezTo>
                    <a:pt x="6825" y="1348"/>
                    <a:pt x="6709" y="1446"/>
                    <a:pt x="6691" y="1580"/>
                  </a:cubicBezTo>
                  <a:cubicBezTo>
                    <a:pt x="6674" y="1750"/>
                    <a:pt x="6798" y="1883"/>
                    <a:pt x="6950" y="1883"/>
                  </a:cubicBezTo>
                  <a:lnTo>
                    <a:pt x="8110" y="1883"/>
                  </a:lnTo>
                  <a:cubicBezTo>
                    <a:pt x="8449" y="1883"/>
                    <a:pt x="8725" y="1607"/>
                    <a:pt x="8725" y="1259"/>
                  </a:cubicBezTo>
                  <a:lnTo>
                    <a:pt x="8725" y="625"/>
                  </a:lnTo>
                  <a:cubicBezTo>
                    <a:pt x="8725" y="278"/>
                    <a:pt x="8449" y="1"/>
                    <a:pt x="8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1"/>
            <p:cNvSpPr/>
            <p:nvPr/>
          </p:nvSpPr>
          <p:spPr>
            <a:xfrm>
              <a:off x="2999400" y="1988675"/>
              <a:ext cx="150800" cy="13425"/>
            </a:xfrm>
            <a:custGeom>
              <a:avLst/>
              <a:gdLst/>
              <a:ahLst/>
              <a:cxnLst/>
              <a:rect l="l" t="t" r="r" b="b"/>
              <a:pathLst>
                <a:path w="6032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34" y="536"/>
                    <a:pt x="286" y="536"/>
                  </a:cubicBezTo>
                  <a:lnTo>
                    <a:pt x="5746" y="536"/>
                  </a:lnTo>
                  <a:cubicBezTo>
                    <a:pt x="5879" y="536"/>
                    <a:pt x="5995" y="438"/>
                    <a:pt x="6013" y="304"/>
                  </a:cubicBezTo>
                  <a:cubicBezTo>
                    <a:pt x="6031" y="135"/>
                    <a:pt x="5906" y="1"/>
                    <a:pt x="5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1"/>
            <p:cNvSpPr/>
            <p:nvPr/>
          </p:nvSpPr>
          <p:spPr>
            <a:xfrm>
              <a:off x="2999400" y="2015225"/>
              <a:ext cx="112650" cy="13400"/>
            </a:xfrm>
            <a:custGeom>
              <a:avLst/>
              <a:gdLst/>
              <a:ahLst/>
              <a:cxnLst/>
              <a:rect l="l" t="t" r="r" b="b"/>
              <a:pathLst>
                <a:path w="4506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1" y="402"/>
                    <a:pt x="134" y="536"/>
                    <a:pt x="286" y="536"/>
                  </a:cubicBezTo>
                  <a:lnTo>
                    <a:pt x="4220" y="536"/>
                  </a:lnTo>
                  <a:cubicBezTo>
                    <a:pt x="4354" y="536"/>
                    <a:pt x="4470" y="437"/>
                    <a:pt x="4488" y="304"/>
                  </a:cubicBezTo>
                  <a:cubicBezTo>
                    <a:pt x="4506" y="143"/>
                    <a:pt x="4381" y="0"/>
                    <a:pt x="4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2999400" y="2077450"/>
              <a:ext cx="150800" cy="13175"/>
            </a:xfrm>
            <a:custGeom>
              <a:avLst/>
              <a:gdLst/>
              <a:ahLst/>
              <a:cxnLst/>
              <a:rect l="l" t="t" r="r" b="b"/>
              <a:pathLst>
                <a:path w="6032" h="527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1" y="393"/>
                    <a:pt x="134" y="527"/>
                    <a:pt x="286" y="527"/>
                  </a:cubicBezTo>
                  <a:lnTo>
                    <a:pt x="5746" y="527"/>
                  </a:lnTo>
                  <a:cubicBezTo>
                    <a:pt x="5879" y="527"/>
                    <a:pt x="5995" y="429"/>
                    <a:pt x="6013" y="295"/>
                  </a:cubicBezTo>
                  <a:cubicBezTo>
                    <a:pt x="6031" y="134"/>
                    <a:pt x="5906" y="0"/>
                    <a:pt x="5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2999400" y="2103975"/>
              <a:ext cx="79875" cy="13425"/>
            </a:xfrm>
            <a:custGeom>
              <a:avLst/>
              <a:gdLst/>
              <a:ahLst/>
              <a:cxnLst/>
              <a:rect l="l" t="t" r="r" b="b"/>
              <a:pathLst>
                <a:path w="3195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34" y="536"/>
                    <a:pt x="286" y="536"/>
                  </a:cubicBezTo>
                  <a:lnTo>
                    <a:pt x="2900" y="536"/>
                  </a:lnTo>
                  <a:cubicBezTo>
                    <a:pt x="3043" y="536"/>
                    <a:pt x="3159" y="438"/>
                    <a:pt x="3176" y="304"/>
                  </a:cubicBezTo>
                  <a:cubicBezTo>
                    <a:pt x="3194" y="135"/>
                    <a:pt x="3069" y="1"/>
                    <a:pt x="2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1"/>
            <p:cNvSpPr/>
            <p:nvPr/>
          </p:nvSpPr>
          <p:spPr>
            <a:xfrm>
              <a:off x="2999400" y="2165975"/>
              <a:ext cx="150800" cy="13425"/>
            </a:xfrm>
            <a:custGeom>
              <a:avLst/>
              <a:gdLst/>
              <a:ahLst/>
              <a:cxnLst/>
              <a:rect l="l" t="t" r="r" b="b"/>
              <a:pathLst>
                <a:path w="6032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42"/>
                  </a:cubicBezTo>
                  <a:cubicBezTo>
                    <a:pt x="1" y="402"/>
                    <a:pt x="134" y="536"/>
                    <a:pt x="286" y="536"/>
                  </a:cubicBezTo>
                  <a:lnTo>
                    <a:pt x="5746" y="536"/>
                  </a:lnTo>
                  <a:cubicBezTo>
                    <a:pt x="5879" y="536"/>
                    <a:pt x="5995" y="438"/>
                    <a:pt x="6013" y="304"/>
                  </a:cubicBezTo>
                  <a:cubicBezTo>
                    <a:pt x="6031" y="144"/>
                    <a:pt x="5906" y="1"/>
                    <a:pt x="5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1"/>
            <p:cNvSpPr/>
            <p:nvPr/>
          </p:nvSpPr>
          <p:spPr>
            <a:xfrm>
              <a:off x="2999400" y="2192750"/>
              <a:ext cx="56900" cy="13175"/>
            </a:xfrm>
            <a:custGeom>
              <a:avLst/>
              <a:gdLst/>
              <a:ahLst/>
              <a:cxnLst/>
              <a:rect l="l" t="t" r="r" b="b"/>
              <a:pathLst>
                <a:path w="2276" h="527" extrusionOk="0">
                  <a:moveTo>
                    <a:pt x="295" y="0"/>
                  </a:moveTo>
                  <a:cubicBezTo>
                    <a:pt x="161" y="0"/>
                    <a:pt x="36" y="99"/>
                    <a:pt x="27" y="232"/>
                  </a:cubicBezTo>
                  <a:cubicBezTo>
                    <a:pt x="1" y="393"/>
                    <a:pt x="134" y="527"/>
                    <a:pt x="286" y="527"/>
                  </a:cubicBezTo>
                  <a:lnTo>
                    <a:pt x="1981" y="527"/>
                  </a:lnTo>
                  <a:cubicBezTo>
                    <a:pt x="2115" y="527"/>
                    <a:pt x="2240" y="429"/>
                    <a:pt x="2258" y="295"/>
                  </a:cubicBezTo>
                  <a:cubicBezTo>
                    <a:pt x="2275" y="134"/>
                    <a:pt x="2150" y="0"/>
                    <a:pt x="1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3052025" y="2199000"/>
              <a:ext cx="85675" cy="102600"/>
            </a:xfrm>
            <a:custGeom>
              <a:avLst/>
              <a:gdLst/>
              <a:ahLst/>
              <a:cxnLst/>
              <a:rect l="l" t="t" r="r" b="b"/>
              <a:pathLst>
                <a:path w="3427" h="4104" extrusionOk="0">
                  <a:moveTo>
                    <a:pt x="1723" y="848"/>
                  </a:moveTo>
                  <a:lnTo>
                    <a:pt x="2418" y="2694"/>
                  </a:lnTo>
                  <a:lnTo>
                    <a:pt x="1018" y="2694"/>
                  </a:lnTo>
                  <a:lnTo>
                    <a:pt x="1723" y="848"/>
                  </a:lnTo>
                  <a:close/>
                  <a:moveTo>
                    <a:pt x="1723" y="0"/>
                  </a:moveTo>
                  <a:cubicBezTo>
                    <a:pt x="1580" y="0"/>
                    <a:pt x="1455" y="81"/>
                    <a:pt x="1401" y="214"/>
                  </a:cubicBezTo>
                  <a:cubicBezTo>
                    <a:pt x="1401" y="214"/>
                    <a:pt x="54" y="3738"/>
                    <a:pt x="54" y="3747"/>
                  </a:cubicBezTo>
                  <a:cubicBezTo>
                    <a:pt x="1" y="3881"/>
                    <a:pt x="72" y="4033"/>
                    <a:pt x="206" y="4086"/>
                  </a:cubicBezTo>
                  <a:cubicBezTo>
                    <a:pt x="236" y="4098"/>
                    <a:pt x="268" y="4104"/>
                    <a:pt x="300" y="4104"/>
                  </a:cubicBezTo>
                  <a:cubicBezTo>
                    <a:pt x="407" y="4104"/>
                    <a:pt x="511" y="4038"/>
                    <a:pt x="545" y="3934"/>
                  </a:cubicBezTo>
                  <a:lnTo>
                    <a:pt x="822" y="3221"/>
                  </a:lnTo>
                  <a:lnTo>
                    <a:pt x="2615" y="3221"/>
                  </a:lnTo>
                  <a:lnTo>
                    <a:pt x="2882" y="3934"/>
                  </a:lnTo>
                  <a:cubicBezTo>
                    <a:pt x="2918" y="4041"/>
                    <a:pt x="3016" y="4104"/>
                    <a:pt x="3123" y="4104"/>
                  </a:cubicBezTo>
                  <a:cubicBezTo>
                    <a:pt x="3159" y="4104"/>
                    <a:pt x="3186" y="4095"/>
                    <a:pt x="3221" y="4086"/>
                  </a:cubicBezTo>
                  <a:cubicBezTo>
                    <a:pt x="3355" y="4033"/>
                    <a:pt x="3427" y="3881"/>
                    <a:pt x="3373" y="3747"/>
                  </a:cubicBezTo>
                  <a:cubicBezTo>
                    <a:pt x="3373" y="3738"/>
                    <a:pt x="2044" y="214"/>
                    <a:pt x="2044" y="214"/>
                  </a:cubicBezTo>
                  <a:cubicBezTo>
                    <a:pt x="1990" y="81"/>
                    <a:pt x="1856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3133225" y="2223925"/>
              <a:ext cx="53325" cy="52525"/>
            </a:xfrm>
            <a:custGeom>
              <a:avLst/>
              <a:gdLst/>
              <a:ahLst/>
              <a:cxnLst/>
              <a:rect l="l" t="t" r="r" b="b"/>
              <a:pathLst>
                <a:path w="2133" h="2101" extrusionOk="0">
                  <a:moveTo>
                    <a:pt x="1076" y="1"/>
                  </a:moveTo>
                  <a:cubicBezTo>
                    <a:pt x="928" y="1"/>
                    <a:pt x="803" y="119"/>
                    <a:pt x="803" y="261"/>
                  </a:cubicBezTo>
                  <a:lnTo>
                    <a:pt x="803" y="770"/>
                  </a:lnTo>
                  <a:lnTo>
                    <a:pt x="286" y="770"/>
                  </a:lnTo>
                  <a:cubicBezTo>
                    <a:pt x="152" y="770"/>
                    <a:pt x="36" y="868"/>
                    <a:pt x="18" y="1002"/>
                  </a:cubicBezTo>
                  <a:cubicBezTo>
                    <a:pt x="0" y="1171"/>
                    <a:pt x="125" y="1305"/>
                    <a:pt x="277" y="1305"/>
                  </a:cubicBezTo>
                  <a:lnTo>
                    <a:pt x="803" y="1305"/>
                  </a:lnTo>
                  <a:lnTo>
                    <a:pt x="803" y="1831"/>
                  </a:lnTo>
                  <a:cubicBezTo>
                    <a:pt x="803" y="1982"/>
                    <a:pt x="928" y="2101"/>
                    <a:pt x="1076" y="2101"/>
                  </a:cubicBezTo>
                  <a:cubicBezTo>
                    <a:pt x="1086" y="2101"/>
                    <a:pt x="1096" y="2100"/>
                    <a:pt x="1106" y="2099"/>
                  </a:cubicBezTo>
                  <a:cubicBezTo>
                    <a:pt x="1240" y="2081"/>
                    <a:pt x="1338" y="1956"/>
                    <a:pt x="1338" y="1822"/>
                  </a:cubicBezTo>
                  <a:lnTo>
                    <a:pt x="1338" y="1305"/>
                  </a:lnTo>
                  <a:lnTo>
                    <a:pt x="1838" y="1305"/>
                  </a:lnTo>
                  <a:cubicBezTo>
                    <a:pt x="1972" y="1305"/>
                    <a:pt x="2097" y="1207"/>
                    <a:pt x="2106" y="1073"/>
                  </a:cubicBezTo>
                  <a:cubicBezTo>
                    <a:pt x="2132" y="912"/>
                    <a:pt x="2007" y="770"/>
                    <a:pt x="1847" y="770"/>
                  </a:cubicBezTo>
                  <a:lnTo>
                    <a:pt x="1338" y="770"/>
                  </a:lnTo>
                  <a:lnTo>
                    <a:pt x="1338" y="279"/>
                  </a:lnTo>
                  <a:cubicBezTo>
                    <a:pt x="1338" y="136"/>
                    <a:pt x="1240" y="20"/>
                    <a:pt x="1106" y="2"/>
                  </a:cubicBezTo>
                  <a:cubicBezTo>
                    <a:pt x="1096" y="1"/>
                    <a:pt x="1086" y="1"/>
                    <a:pt x="1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1"/>
            <p:cNvSpPr/>
            <p:nvPr/>
          </p:nvSpPr>
          <p:spPr>
            <a:xfrm>
              <a:off x="2915775" y="2139450"/>
              <a:ext cx="85000" cy="84325"/>
            </a:xfrm>
            <a:custGeom>
              <a:avLst/>
              <a:gdLst/>
              <a:ahLst/>
              <a:cxnLst/>
              <a:rect l="l" t="t" r="r" b="b"/>
              <a:pathLst>
                <a:path w="3400" h="3373" extrusionOk="0">
                  <a:moveTo>
                    <a:pt x="3099" y="1"/>
                  </a:moveTo>
                  <a:cubicBezTo>
                    <a:pt x="3017" y="1"/>
                    <a:pt x="2935" y="38"/>
                    <a:pt x="2882" y="107"/>
                  </a:cubicBezTo>
                  <a:lnTo>
                    <a:pt x="2659" y="420"/>
                  </a:lnTo>
                  <a:cubicBezTo>
                    <a:pt x="2578" y="375"/>
                    <a:pt x="2489" y="357"/>
                    <a:pt x="2391" y="357"/>
                  </a:cubicBezTo>
                  <a:lnTo>
                    <a:pt x="277" y="357"/>
                  </a:lnTo>
                  <a:cubicBezTo>
                    <a:pt x="125" y="357"/>
                    <a:pt x="0" y="482"/>
                    <a:pt x="0" y="634"/>
                  </a:cubicBezTo>
                  <a:lnTo>
                    <a:pt x="0" y="1249"/>
                  </a:lnTo>
                  <a:cubicBezTo>
                    <a:pt x="0" y="1285"/>
                    <a:pt x="9" y="1321"/>
                    <a:pt x="36" y="1339"/>
                  </a:cubicBezTo>
                  <a:cubicBezTo>
                    <a:pt x="110" y="1409"/>
                    <a:pt x="189" y="1439"/>
                    <a:pt x="261" y="1439"/>
                  </a:cubicBezTo>
                  <a:cubicBezTo>
                    <a:pt x="407" y="1439"/>
                    <a:pt x="526" y="1318"/>
                    <a:pt x="526" y="1169"/>
                  </a:cubicBezTo>
                  <a:lnTo>
                    <a:pt x="526" y="973"/>
                  </a:lnTo>
                  <a:cubicBezTo>
                    <a:pt x="526" y="928"/>
                    <a:pt x="571" y="892"/>
                    <a:pt x="616" y="892"/>
                  </a:cubicBezTo>
                  <a:lnTo>
                    <a:pt x="2320" y="892"/>
                  </a:lnTo>
                  <a:lnTo>
                    <a:pt x="1642" y="1820"/>
                  </a:lnTo>
                  <a:lnTo>
                    <a:pt x="1160" y="1392"/>
                  </a:lnTo>
                  <a:cubicBezTo>
                    <a:pt x="1103" y="1339"/>
                    <a:pt x="1032" y="1313"/>
                    <a:pt x="963" y="1313"/>
                  </a:cubicBezTo>
                  <a:cubicBezTo>
                    <a:pt x="903" y="1313"/>
                    <a:pt x="844" y="1333"/>
                    <a:pt x="794" y="1374"/>
                  </a:cubicBezTo>
                  <a:cubicBezTo>
                    <a:pt x="678" y="1481"/>
                    <a:pt x="678" y="1669"/>
                    <a:pt x="794" y="1776"/>
                  </a:cubicBezTo>
                  <a:lnTo>
                    <a:pt x="1499" y="2418"/>
                  </a:lnTo>
                  <a:cubicBezTo>
                    <a:pt x="1531" y="2450"/>
                    <a:pt x="1602" y="2479"/>
                    <a:pt x="1681" y="2479"/>
                  </a:cubicBezTo>
                  <a:cubicBezTo>
                    <a:pt x="1756" y="2479"/>
                    <a:pt x="1839" y="2452"/>
                    <a:pt x="1900" y="2373"/>
                  </a:cubicBezTo>
                  <a:lnTo>
                    <a:pt x="2480" y="1570"/>
                  </a:lnTo>
                  <a:lnTo>
                    <a:pt x="2480" y="2748"/>
                  </a:lnTo>
                  <a:cubicBezTo>
                    <a:pt x="2480" y="2802"/>
                    <a:pt x="2436" y="2837"/>
                    <a:pt x="2391" y="2837"/>
                  </a:cubicBezTo>
                  <a:lnTo>
                    <a:pt x="616" y="2837"/>
                  </a:lnTo>
                  <a:cubicBezTo>
                    <a:pt x="571" y="2837"/>
                    <a:pt x="526" y="2802"/>
                    <a:pt x="526" y="2748"/>
                  </a:cubicBezTo>
                  <a:lnTo>
                    <a:pt x="526" y="2427"/>
                  </a:lnTo>
                  <a:cubicBezTo>
                    <a:pt x="526" y="2284"/>
                    <a:pt x="428" y="2168"/>
                    <a:pt x="295" y="2150"/>
                  </a:cubicBezTo>
                  <a:cubicBezTo>
                    <a:pt x="284" y="2149"/>
                    <a:pt x="274" y="2149"/>
                    <a:pt x="264" y="2149"/>
                  </a:cubicBezTo>
                  <a:cubicBezTo>
                    <a:pt x="117" y="2149"/>
                    <a:pt x="0" y="2268"/>
                    <a:pt x="0" y="2418"/>
                  </a:cubicBezTo>
                  <a:lnTo>
                    <a:pt x="0" y="2748"/>
                  </a:lnTo>
                  <a:cubicBezTo>
                    <a:pt x="0" y="3096"/>
                    <a:pt x="277" y="3372"/>
                    <a:pt x="616" y="3372"/>
                  </a:cubicBezTo>
                  <a:lnTo>
                    <a:pt x="2391" y="3372"/>
                  </a:lnTo>
                  <a:cubicBezTo>
                    <a:pt x="2730" y="3372"/>
                    <a:pt x="3015" y="3096"/>
                    <a:pt x="3015" y="2748"/>
                  </a:cubicBezTo>
                  <a:lnTo>
                    <a:pt x="3015" y="973"/>
                  </a:lnTo>
                  <a:cubicBezTo>
                    <a:pt x="3015" y="937"/>
                    <a:pt x="3007" y="892"/>
                    <a:pt x="2998" y="857"/>
                  </a:cubicBezTo>
                  <a:lnTo>
                    <a:pt x="3319" y="420"/>
                  </a:lnTo>
                  <a:cubicBezTo>
                    <a:pt x="3399" y="304"/>
                    <a:pt x="3372" y="143"/>
                    <a:pt x="3256" y="54"/>
                  </a:cubicBezTo>
                  <a:cubicBezTo>
                    <a:pt x="3210" y="18"/>
                    <a:pt x="3154" y="1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1"/>
            <p:cNvSpPr/>
            <p:nvPr/>
          </p:nvSpPr>
          <p:spPr>
            <a:xfrm>
              <a:off x="2915775" y="2048375"/>
              <a:ext cx="85000" cy="86625"/>
            </a:xfrm>
            <a:custGeom>
              <a:avLst/>
              <a:gdLst/>
              <a:ahLst/>
              <a:cxnLst/>
              <a:rect l="l" t="t" r="r" b="b"/>
              <a:pathLst>
                <a:path w="3400" h="3465" extrusionOk="0">
                  <a:moveTo>
                    <a:pt x="2320" y="985"/>
                  </a:moveTo>
                  <a:lnTo>
                    <a:pt x="1642" y="1922"/>
                  </a:lnTo>
                  <a:lnTo>
                    <a:pt x="1160" y="1484"/>
                  </a:lnTo>
                  <a:cubicBezTo>
                    <a:pt x="1104" y="1438"/>
                    <a:pt x="1035" y="1413"/>
                    <a:pt x="967" y="1413"/>
                  </a:cubicBezTo>
                  <a:cubicBezTo>
                    <a:pt x="906" y="1413"/>
                    <a:pt x="845" y="1433"/>
                    <a:pt x="794" y="1476"/>
                  </a:cubicBezTo>
                  <a:cubicBezTo>
                    <a:pt x="678" y="1583"/>
                    <a:pt x="678" y="1770"/>
                    <a:pt x="794" y="1877"/>
                  </a:cubicBezTo>
                  <a:lnTo>
                    <a:pt x="1499" y="2510"/>
                  </a:lnTo>
                  <a:cubicBezTo>
                    <a:pt x="1531" y="2543"/>
                    <a:pt x="1605" y="2573"/>
                    <a:pt x="1686" y="2573"/>
                  </a:cubicBezTo>
                  <a:cubicBezTo>
                    <a:pt x="1760" y="2573"/>
                    <a:pt x="1840" y="2547"/>
                    <a:pt x="1900" y="2475"/>
                  </a:cubicBezTo>
                  <a:lnTo>
                    <a:pt x="2480" y="1672"/>
                  </a:lnTo>
                  <a:lnTo>
                    <a:pt x="2480" y="2849"/>
                  </a:lnTo>
                  <a:cubicBezTo>
                    <a:pt x="2480" y="2894"/>
                    <a:pt x="2436" y="2939"/>
                    <a:pt x="2391" y="2939"/>
                  </a:cubicBezTo>
                  <a:lnTo>
                    <a:pt x="616" y="2939"/>
                  </a:lnTo>
                  <a:cubicBezTo>
                    <a:pt x="571" y="2939"/>
                    <a:pt x="526" y="2894"/>
                    <a:pt x="526" y="2849"/>
                  </a:cubicBezTo>
                  <a:lnTo>
                    <a:pt x="526" y="1074"/>
                  </a:lnTo>
                  <a:cubicBezTo>
                    <a:pt x="526" y="1021"/>
                    <a:pt x="571" y="985"/>
                    <a:pt x="616" y="985"/>
                  </a:cubicBezTo>
                  <a:close/>
                  <a:moveTo>
                    <a:pt x="3108" y="1"/>
                  </a:moveTo>
                  <a:cubicBezTo>
                    <a:pt x="3065" y="1"/>
                    <a:pt x="3021" y="18"/>
                    <a:pt x="2989" y="57"/>
                  </a:cubicBezTo>
                  <a:lnTo>
                    <a:pt x="2659" y="512"/>
                  </a:lnTo>
                  <a:cubicBezTo>
                    <a:pt x="2578" y="476"/>
                    <a:pt x="2489" y="450"/>
                    <a:pt x="2391" y="450"/>
                  </a:cubicBezTo>
                  <a:lnTo>
                    <a:pt x="616" y="450"/>
                  </a:lnTo>
                  <a:cubicBezTo>
                    <a:pt x="277" y="450"/>
                    <a:pt x="0" y="726"/>
                    <a:pt x="0" y="1074"/>
                  </a:cubicBezTo>
                  <a:lnTo>
                    <a:pt x="0" y="2849"/>
                  </a:lnTo>
                  <a:cubicBezTo>
                    <a:pt x="0" y="3188"/>
                    <a:pt x="277" y="3465"/>
                    <a:pt x="616" y="3465"/>
                  </a:cubicBezTo>
                  <a:lnTo>
                    <a:pt x="2391" y="3465"/>
                  </a:lnTo>
                  <a:cubicBezTo>
                    <a:pt x="2730" y="3465"/>
                    <a:pt x="3015" y="3188"/>
                    <a:pt x="3015" y="2849"/>
                  </a:cubicBezTo>
                  <a:lnTo>
                    <a:pt x="3015" y="1074"/>
                  </a:lnTo>
                  <a:cubicBezTo>
                    <a:pt x="3015" y="1030"/>
                    <a:pt x="3007" y="994"/>
                    <a:pt x="2998" y="949"/>
                  </a:cubicBezTo>
                  <a:lnTo>
                    <a:pt x="3319" y="521"/>
                  </a:lnTo>
                  <a:cubicBezTo>
                    <a:pt x="3399" y="405"/>
                    <a:pt x="3372" y="236"/>
                    <a:pt x="3256" y="146"/>
                  </a:cubicBezTo>
                  <a:cubicBezTo>
                    <a:pt x="3256" y="55"/>
                    <a:pt x="3184" y="1"/>
                    <a:pt x="3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2915775" y="1962100"/>
              <a:ext cx="85200" cy="84375"/>
            </a:xfrm>
            <a:custGeom>
              <a:avLst/>
              <a:gdLst/>
              <a:ahLst/>
              <a:cxnLst/>
              <a:rect l="l" t="t" r="r" b="b"/>
              <a:pathLst>
                <a:path w="3408" h="3375" extrusionOk="0">
                  <a:moveTo>
                    <a:pt x="2320" y="885"/>
                  </a:moveTo>
                  <a:lnTo>
                    <a:pt x="1642" y="1822"/>
                  </a:lnTo>
                  <a:lnTo>
                    <a:pt x="1160" y="1385"/>
                  </a:lnTo>
                  <a:cubicBezTo>
                    <a:pt x="1104" y="1338"/>
                    <a:pt x="1035" y="1313"/>
                    <a:pt x="967" y="1313"/>
                  </a:cubicBezTo>
                  <a:cubicBezTo>
                    <a:pt x="906" y="1313"/>
                    <a:pt x="845" y="1334"/>
                    <a:pt x="794" y="1376"/>
                  </a:cubicBezTo>
                  <a:cubicBezTo>
                    <a:pt x="678" y="1483"/>
                    <a:pt x="678" y="1670"/>
                    <a:pt x="794" y="1777"/>
                  </a:cubicBezTo>
                  <a:lnTo>
                    <a:pt x="1499" y="2420"/>
                  </a:lnTo>
                  <a:cubicBezTo>
                    <a:pt x="1531" y="2452"/>
                    <a:pt x="1602" y="2481"/>
                    <a:pt x="1681" y="2481"/>
                  </a:cubicBezTo>
                  <a:cubicBezTo>
                    <a:pt x="1756" y="2481"/>
                    <a:pt x="1839" y="2454"/>
                    <a:pt x="1900" y="2375"/>
                  </a:cubicBezTo>
                  <a:lnTo>
                    <a:pt x="2480" y="1572"/>
                  </a:lnTo>
                  <a:lnTo>
                    <a:pt x="2480" y="2750"/>
                  </a:lnTo>
                  <a:cubicBezTo>
                    <a:pt x="2480" y="2794"/>
                    <a:pt x="2436" y="2839"/>
                    <a:pt x="2391" y="2839"/>
                  </a:cubicBezTo>
                  <a:lnTo>
                    <a:pt x="616" y="2839"/>
                  </a:lnTo>
                  <a:cubicBezTo>
                    <a:pt x="571" y="2839"/>
                    <a:pt x="526" y="2794"/>
                    <a:pt x="526" y="2750"/>
                  </a:cubicBezTo>
                  <a:lnTo>
                    <a:pt x="526" y="975"/>
                  </a:lnTo>
                  <a:cubicBezTo>
                    <a:pt x="526" y="930"/>
                    <a:pt x="571" y="885"/>
                    <a:pt x="616" y="885"/>
                  </a:cubicBezTo>
                  <a:close/>
                  <a:moveTo>
                    <a:pt x="3114" y="0"/>
                  </a:moveTo>
                  <a:cubicBezTo>
                    <a:pt x="3026" y="0"/>
                    <a:pt x="2937" y="44"/>
                    <a:pt x="2882" y="118"/>
                  </a:cubicBezTo>
                  <a:lnTo>
                    <a:pt x="2659" y="421"/>
                  </a:lnTo>
                  <a:cubicBezTo>
                    <a:pt x="2578" y="377"/>
                    <a:pt x="2489" y="359"/>
                    <a:pt x="2391" y="359"/>
                  </a:cubicBezTo>
                  <a:lnTo>
                    <a:pt x="616" y="359"/>
                  </a:lnTo>
                  <a:cubicBezTo>
                    <a:pt x="277" y="359"/>
                    <a:pt x="0" y="636"/>
                    <a:pt x="0" y="975"/>
                  </a:cubicBezTo>
                  <a:lnTo>
                    <a:pt x="0" y="2750"/>
                  </a:lnTo>
                  <a:cubicBezTo>
                    <a:pt x="0" y="3089"/>
                    <a:pt x="277" y="3374"/>
                    <a:pt x="616" y="3374"/>
                  </a:cubicBezTo>
                  <a:lnTo>
                    <a:pt x="2391" y="3374"/>
                  </a:lnTo>
                  <a:cubicBezTo>
                    <a:pt x="2730" y="3374"/>
                    <a:pt x="3015" y="3089"/>
                    <a:pt x="3015" y="2750"/>
                  </a:cubicBezTo>
                  <a:lnTo>
                    <a:pt x="3015" y="975"/>
                  </a:lnTo>
                  <a:cubicBezTo>
                    <a:pt x="3015" y="939"/>
                    <a:pt x="3007" y="894"/>
                    <a:pt x="2998" y="859"/>
                  </a:cubicBezTo>
                  <a:lnTo>
                    <a:pt x="3319" y="421"/>
                  </a:lnTo>
                  <a:cubicBezTo>
                    <a:pt x="3408" y="297"/>
                    <a:pt x="3372" y="109"/>
                    <a:pt x="3230" y="29"/>
                  </a:cubicBezTo>
                  <a:cubicBezTo>
                    <a:pt x="3193" y="9"/>
                    <a:pt x="3154" y="0"/>
                    <a:pt x="3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69" name="Google Shape;2169;p41"/>
          <p:cNvSpPr/>
          <p:nvPr/>
        </p:nvSpPr>
        <p:spPr>
          <a:xfrm>
            <a:off x="5646555" y="362709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040;p41">
            <a:extLst>
              <a:ext uri="{FF2B5EF4-FFF2-40B4-BE49-F238E27FC236}">
                <a16:creationId xmlns:a16="http://schemas.microsoft.com/office/drawing/2014/main" id="{A091B5A3-7F63-B0DE-4684-969F53A4B994}"/>
              </a:ext>
            </a:extLst>
          </p:cNvPr>
          <p:cNvSpPr txBox="1">
            <a:spLocks/>
          </p:cNvSpPr>
          <p:nvPr/>
        </p:nvSpPr>
        <p:spPr>
          <a:xfrm>
            <a:off x="5872184" y="2308423"/>
            <a:ext cx="302365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l"/>
            <a:r>
              <a:rPr lang="en-US" sz="3200" dirty="0"/>
              <a:t>to talk about </a:t>
            </a:r>
          </a:p>
          <a:p>
            <a:pPr marL="0" indent="0" algn="l"/>
            <a:r>
              <a:rPr lang="en-US" sz="3200" dirty="0"/>
              <a:t>A family event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C816CC-682A-4F10-9B9C-66A9EF4FC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0" b="89695" l="10877" r="88799">
                        <a14:foregroundMark x1="55844" y1="8779" x2="55844" y2="8779"/>
                        <a14:foregroundMark x1="18994" y1="81298" x2="18994" y2="81298"/>
                        <a14:foregroundMark x1="15097" y1="68702" x2="15097" y2="68702"/>
                        <a14:foregroundMark x1="10877" y1="63740" x2="10877" y2="63740"/>
                        <a14:foregroundMark x1="22727" y1="69084" x2="22727" y2="69084"/>
                        <a14:foregroundMark x1="70617" y1="81298" x2="70617" y2="81298"/>
                        <a14:foregroundMark x1="26461" y1="89313" x2="28734" y2="90076"/>
                        <a14:foregroundMark x1="43669" y1="85878" x2="64286" y2="86260"/>
                        <a14:foregroundMark x1="83442" y1="77099" x2="88961" y2="77481"/>
                        <a14:foregroundMark x1="67857" y1="6870" x2="67857" y2="6870"/>
                        <a14:foregroundMark x1="83442" y1="83969" x2="83442" y2="83969"/>
                      </a14:backgroundRemoval>
                    </a14:imgEffect>
                  </a14:imgLayer>
                </a14:imgProps>
              </a:ext>
            </a:extLst>
          </a:blip>
          <a:srcRect l="6620" t="1222" r="5118" b="2569"/>
          <a:stretch/>
        </p:blipFill>
        <p:spPr>
          <a:xfrm>
            <a:off x="669745" y="3420966"/>
            <a:ext cx="3123891" cy="1448299"/>
          </a:xfrm>
          <a:prstGeom prst="rect">
            <a:avLst/>
          </a:prstGeom>
        </p:spPr>
      </p:pic>
      <p:pic>
        <p:nvPicPr>
          <p:cNvPr id="16" name="Picture 4" descr="Premium Vector | Portrait of big happy family with father mother  grandfather grandmother kids and a pet cartoon">
            <a:extLst>
              <a:ext uri="{FF2B5EF4-FFF2-40B4-BE49-F238E27FC236}">
                <a16:creationId xmlns:a16="http://schemas.microsoft.com/office/drawing/2014/main" id="{3473F223-479C-756A-D621-F864CAD2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0" b="91739" l="7500" r="90000">
                        <a14:foregroundMark x1="14850" y1="18750" x2="14700" y2="21957"/>
                        <a14:foregroundMark x1="16050" y1="15272" x2="19450" y2="33043"/>
                        <a14:foregroundMark x1="18500" y1="21739" x2="18350" y2="33370"/>
                        <a14:foregroundMark x1="7500" y1="41196" x2="7500" y2="41196"/>
                        <a14:foregroundMark x1="27850" y1="48533" x2="27850" y2="74293"/>
                        <a14:foregroundMark x1="25250" y1="76576" x2="25250" y2="76576"/>
                        <a14:foregroundMark x1="30900" y1="74620" x2="30900" y2="74620"/>
                        <a14:foregroundMark x1="24300" y1="74620" x2="30450" y2="74783"/>
                        <a14:foregroundMark x1="29650" y1="72935" x2="29650" y2="72935"/>
                        <a14:foregroundMark x1="27550" y1="76087" x2="31950" y2="77446"/>
                        <a14:foregroundMark x1="49550" y1="45000" x2="49550" y2="45000"/>
                        <a14:foregroundMark x1="15000" y1="14620" x2="20050" y2="12935"/>
                        <a14:foregroundMark x1="57800" y1="10815" x2="57800" y2="10815"/>
                        <a14:foregroundMark x1="57650" y1="9620" x2="57650" y2="10978"/>
                        <a14:foregroundMark x1="82550" y1="15598" x2="82550" y2="20598"/>
                        <a14:foregroundMark x1="87600" y1="46848" x2="87600" y2="51196"/>
                        <a14:foregroundMark x1="84550" y1="35380" x2="84550" y2="35380"/>
                        <a14:foregroundMark x1="86050" y1="34402" x2="85900" y2="45543"/>
                        <a14:foregroundMark x1="74900" y1="34891" x2="74900" y2="34891"/>
                        <a14:foregroundMark x1="78100" y1="31413" x2="77050" y2="35054"/>
                        <a14:foregroundMark x1="76750" y1="48207" x2="76750" y2="48207"/>
                        <a14:foregroundMark x1="74750" y1="45870" x2="74750" y2="45870"/>
                        <a14:foregroundMark x1="36400" y1="90870" x2="36400" y2="90870"/>
                        <a14:foregroundMark x1="43250" y1="91033" x2="43250" y2="91033"/>
                        <a14:foregroundMark x1="18800" y1="90707" x2="18800" y2="90707"/>
                        <a14:foregroundMark x1="68800" y1="90380" x2="68800" y2="90380"/>
                        <a14:foregroundMark x1="57200" y1="91739" x2="57200" y2="91739"/>
                        <a14:foregroundMark x1="53200" y1="91196" x2="53200" y2="91196"/>
                        <a14:foregroundMark x1="75200" y1="90217" x2="75200" y2="90217"/>
                        <a14:foregroundMark x1="67250" y1="91033" x2="67250" y2="91033"/>
                        <a14:foregroundMark x1="74150" y1="90707" x2="76600" y2="90870"/>
                        <a14:foregroundMark x1="66500" y1="91033" x2="69700" y2="91196"/>
                        <a14:foregroundMark x1="65300" y1="91359" x2="65300" y2="91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84" y="3071800"/>
            <a:ext cx="2105343" cy="19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9" grpId="0" build="p"/>
      <p:bldP spid="2040" grpId="0" uiExpand="1" build="p"/>
      <p:bldP spid="2043" grpId="0" build="p"/>
      <p:bldP spid="2047" grpId="0" animBg="1"/>
      <p:bldP spid="2048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5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52000" cy="10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774" name="Google Shape;2774;p53"/>
          <p:cNvSpPr txBox="1">
            <a:spLocks noGrp="1"/>
          </p:cNvSpPr>
          <p:nvPr>
            <p:ph type="subTitle" idx="1"/>
          </p:nvPr>
        </p:nvSpPr>
        <p:spPr>
          <a:xfrm>
            <a:off x="720375" y="2059150"/>
            <a:ext cx="2993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anyone have any questions?</a:t>
            </a:r>
            <a:endParaRPr/>
          </a:p>
        </p:txBody>
      </p:sp>
      <p:sp>
        <p:nvSpPr>
          <p:cNvPr id="2775" name="Google Shape;2775;p53"/>
          <p:cNvSpPr txBox="1">
            <a:spLocks noGrp="1"/>
          </p:cNvSpPr>
          <p:nvPr>
            <p:ph type="subTitle" idx="2"/>
          </p:nvPr>
        </p:nvSpPr>
        <p:spPr>
          <a:xfrm>
            <a:off x="720000" y="2483400"/>
            <a:ext cx="2468700" cy="73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addyouremail@freepik.com +91 620 421 838 yourcompany.com</a:t>
            </a:r>
            <a:endParaRPr/>
          </a:p>
        </p:txBody>
      </p:sp>
      <p:grpSp>
        <p:nvGrpSpPr>
          <p:cNvPr id="2776" name="Google Shape;2776;p53"/>
          <p:cNvGrpSpPr/>
          <p:nvPr/>
        </p:nvGrpSpPr>
        <p:grpSpPr>
          <a:xfrm>
            <a:off x="5281044" y="1000408"/>
            <a:ext cx="3142970" cy="3142533"/>
            <a:chOff x="5281044" y="1000408"/>
            <a:chExt cx="3142970" cy="3142533"/>
          </a:xfrm>
        </p:grpSpPr>
        <p:sp>
          <p:nvSpPr>
            <p:cNvPr id="2777" name="Google Shape;2777;p53"/>
            <p:cNvSpPr/>
            <p:nvPr/>
          </p:nvSpPr>
          <p:spPr>
            <a:xfrm>
              <a:off x="5281044" y="1000408"/>
              <a:ext cx="3142970" cy="3142533"/>
            </a:xfrm>
            <a:custGeom>
              <a:avLst/>
              <a:gdLst/>
              <a:ahLst/>
              <a:cxnLst/>
              <a:rect l="l" t="t" r="r" b="b"/>
              <a:pathLst>
                <a:path w="179701" h="179676" extrusionOk="0">
                  <a:moveTo>
                    <a:pt x="89850" y="0"/>
                  </a:moveTo>
                  <a:cubicBezTo>
                    <a:pt x="40226" y="0"/>
                    <a:pt x="0" y="40201"/>
                    <a:pt x="0" y="89825"/>
                  </a:cubicBezTo>
                  <a:cubicBezTo>
                    <a:pt x="0" y="139450"/>
                    <a:pt x="40226" y="179675"/>
                    <a:pt x="89850" y="179675"/>
                  </a:cubicBezTo>
                  <a:cubicBezTo>
                    <a:pt x="139475" y="179675"/>
                    <a:pt x="179700" y="139450"/>
                    <a:pt x="179700" y="89825"/>
                  </a:cubicBezTo>
                  <a:cubicBezTo>
                    <a:pt x="179700" y="40201"/>
                    <a:pt x="139475" y="0"/>
                    <a:pt x="89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3"/>
            <p:cNvSpPr/>
            <p:nvPr/>
          </p:nvSpPr>
          <p:spPr>
            <a:xfrm>
              <a:off x="6447487" y="4090314"/>
              <a:ext cx="5264" cy="1347"/>
            </a:xfrm>
            <a:custGeom>
              <a:avLst/>
              <a:gdLst/>
              <a:ahLst/>
              <a:cxnLst/>
              <a:rect l="l" t="t" r="r" b="b"/>
              <a:pathLst>
                <a:path w="301" h="77" extrusionOk="0">
                  <a:moveTo>
                    <a:pt x="0" y="1"/>
                  </a:moveTo>
                  <a:cubicBezTo>
                    <a:pt x="100" y="26"/>
                    <a:pt x="201" y="51"/>
                    <a:pt x="301" y="76"/>
                  </a:cubicBezTo>
                  <a:cubicBezTo>
                    <a:pt x="301" y="51"/>
                    <a:pt x="301" y="26"/>
                    <a:pt x="301" y="1"/>
                  </a:cubicBezTo>
                  <a:close/>
                </a:path>
              </a:pathLst>
            </a:custGeom>
            <a:solidFill>
              <a:srgbClr val="F5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3"/>
            <p:cNvSpPr/>
            <p:nvPr/>
          </p:nvSpPr>
          <p:spPr>
            <a:xfrm>
              <a:off x="6394877" y="4052185"/>
              <a:ext cx="35085" cy="33336"/>
            </a:xfrm>
            <a:custGeom>
              <a:avLst/>
              <a:gdLst/>
              <a:ahLst/>
              <a:cxnLst/>
              <a:rect l="l" t="t" r="r" b="b"/>
              <a:pathLst>
                <a:path w="2006" h="1906" extrusionOk="0">
                  <a:moveTo>
                    <a:pt x="1" y="0"/>
                  </a:moveTo>
                  <a:lnTo>
                    <a:pt x="1" y="1304"/>
                  </a:lnTo>
                  <a:cubicBezTo>
                    <a:pt x="652" y="1504"/>
                    <a:pt x="1329" y="1705"/>
                    <a:pt x="2006" y="1905"/>
                  </a:cubicBezTo>
                  <a:cubicBezTo>
                    <a:pt x="1981" y="1279"/>
                    <a:pt x="1931" y="652"/>
                    <a:pt x="1905" y="25"/>
                  </a:cubicBezTo>
                  <a:cubicBezTo>
                    <a:pt x="1279" y="0"/>
                    <a:pt x="62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3"/>
            <p:cNvSpPr/>
            <p:nvPr/>
          </p:nvSpPr>
          <p:spPr>
            <a:xfrm>
              <a:off x="6460639" y="4090314"/>
              <a:ext cx="82850" cy="21950"/>
            </a:xfrm>
            <a:custGeom>
              <a:avLst/>
              <a:gdLst/>
              <a:ahLst/>
              <a:cxnLst/>
              <a:rect l="l" t="t" r="r" b="b"/>
              <a:pathLst>
                <a:path w="4737" h="1255" extrusionOk="0">
                  <a:moveTo>
                    <a:pt x="0" y="1"/>
                  </a:moveTo>
                  <a:cubicBezTo>
                    <a:pt x="0" y="51"/>
                    <a:pt x="0" y="126"/>
                    <a:pt x="0" y="201"/>
                  </a:cubicBezTo>
                  <a:cubicBezTo>
                    <a:pt x="1529" y="577"/>
                    <a:pt x="3083" y="928"/>
                    <a:pt x="4637" y="1254"/>
                  </a:cubicBezTo>
                  <a:cubicBezTo>
                    <a:pt x="4662" y="828"/>
                    <a:pt x="4712" y="402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3"/>
            <p:cNvSpPr/>
            <p:nvPr/>
          </p:nvSpPr>
          <p:spPr>
            <a:xfrm>
              <a:off x="6452734" y="4090314"/>
              <a:ext cx="7923" cy="3533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1" y="1"/>
                  </a:moveTo>
                  <a:cubicBezTo>
                    <a:pt x="1" y="26"/>
                    <a:pt x="1" y="51"/>
                    <a:pt x="1" y="76"/>
                  </a:cubicBezTo>
                  <a:cubicBezTo>
                    <a:pt x="151" y="101"/>
                    <a:pt x="302" y="151"/>
                    <a:pt x="452" y="201"/>
                  </a:cubicBezTo>
                  <a:cubicBezTo>
                    <a:pt x="452" y="126"/>
                    <a:pt x="452" y="51"/>
                    <a:pt x="4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3"/>
            <p:cNvSpPr/>
            <p:nvPr/>
          </p:nvSpPr>
          <p:spPr>
            <a:xfrm>
              <a:off x="6191049" y="3704134"/>
              <a:ext cx="40787" cy="311252"/>
            </a:xfrm>
            <a:custGeom>
              <a:avLst/>
              <a:gdLst/>
              <a:ahLst/>
              <a:cxnLst/>
              <a:rect l="l" t="t" r="r" b="b"/>
              <a:pathLst>
                <a:path w="2332" h="17796" extrusionOk="0">
                  <a:moveTo>
                    <a:pt x="1128" y="1"/>
                  </a:moveTo>
                  <a:cubicBezTo>
                    <a:pt x="1078" y="1053"/>
                    <a:pt x="978" y="2131"/>
                    <a:pt x="903" y="3209"/>
                  </a:cubicBezTo>
                  <a:cubicBezTo>
                    <a:pt x="602" y="7720"/>
                    <a:pt x="301" y="12231"/>
                    <a:pt x="0" y="16743"/>
                  </a:cubicBezTo>
                  <a:cubicBezTo>
                    <a:pt x="777" y="17118"/>
                    <a:pt x="1554" y="17469"/>
                    <a:pt x="2331" y="17795"/>
                  </a:cubicBezTo>
                  <a:cubicBezTo>
                    <a:pt x="2306" y="17595"/>
                    <a:pt x="2306" y="17369"/>
                    <a:pt x="2281" y="17144"/>
                  </a:cubicBezTo>
                  <a:cubicBezTo>
                    <a:pt x="1930" y="12056"/>
                    <a:pt x="1605" y="6968"/>
                    <a:pt x="1254" y="1880"/>
                  </a:cubicBezTo>
                  <a:cubicBezTo>
                    <a:pt x="1203" y="1279"/>
                    <a:pt x="1153" y="677"/>
                    <a:pt x="1128" y="76"/>
                  </a:cubicBezTo>
                  <a:cubicBezTo>
                    <a:pt x="1128" y="51"/>
                    <a:pt x="1128" y="26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3"/>
            <p:cNvSpPr/>
            <p:nvPr/>
          </p:nvSpPr>
          <p:spPr>
            <a:xfrm>
              <a:off x="6585571" y="3612959"/>
              <a:ext cx="3515" cy="31132"/>
            </a:xfrm>
            <a:custGeom>
              <a:avLst/>
              <a:gdLst/>
              <a:ahLst/>
              <a:cxnLst/>
              <a:rect l="l" t="t" r="r" b="b"/>
              <a:pathLst>
                <a:path w="201" h="1780" extrusionOk="0">
                  <a:moveTo>
                    <a:pt x="201" y="1"/>
                  </a:moveTo>
                  <a:lnTo>
                    <a:pt x="201" y="1"/>
                  </a:lnTo>
                  <a:cubicBezTo>
                    <a:pt x="150" y="26"/>
                    <a:pt x="75" y="26"/>
                    <a:pt x="0" y="26"/>
                  </a:cubicBezTo>
                  <a:lnTo>
                    <a:pt x="50" y="1780"/>
                  </a:lnTo>
                  <a:cubicBezTo>
                    <a:pt x="100" y="1204"/>
                    <a:pt x="150" y="602"/>
                    <a:pt x="201" y="1"/>
                  </a:cubicBezTo>
                  <a:close/>
                </a:path>
              </a:pathLst>
            </a:custGeom>
            <a:solidFill>
              <a:srgbClr val="B79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3"/>
            <p:cNvSpPr/>
            <p:nvPr/>
          </p:nvSpPr>
          <p:spPr>
            <a:xfrm>
              <a:off x="6365074" y="3015483"/>
              <a:ext cx="7468" cy="6594"/>
            </a:xfrm>
            <a:custGeom>
              <a:avLst/>
              <a:gdLst/>
              <a:ahLst/>
              <a:cxnLst/>
              <a:rect l="l" t="t" r="r" b="b"/>
              <a:pathLst>
                <a:path w="427" h="377" extrusionOk="0">
                  <a:moveTo>
                    <a:pt x="226" y="1"/>
                  </a:moveTo>
                  <a:cubicBezTo>
                    <a:pt x="151" y="126"/>
                    <a:pt x="76" y="252"/>
                    <a:pt x="0" y="377"/>
                  </a:cubicBezTo>
                  <a:cubicBezTo>
                    <a:pt x="151" y="352"/>
                    <a:pt x="276" y="352"/>
                    <a:pt x="426" y="327"/>
                  </a:cubicBezTo>
                  <a:cubicBezTo>
                    <a:pt x="351" y="226"/>
                    <a:pt x="301" y="101"/>
                    <a:pt x="226" y="1"/>
                  </a:cubicBezTo>
                  <a:close/>
                </a:path>
              </a:pathLst>
            </a:custGeom>
            <a:solidFill>
              <a:srgbClr val="B79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3"/>
            <p:cNvSpPr/>
            <p:nvPr/>
          </p:nvSpPr>
          <p:spPr>
            <a:xfrm>
              <a:off x="6405406" y="3436310"/>
              <a:ext cx="173606" cy="645014"/>
            </a:xfrm>
            <a:custGeom>
              <a:avLst/>
              <a:gdLst/>
              <a:ahLst/>
              <a:cxnLst/>
              <a:rect l="l" t="t" r="r" b="b"/>
              <a:pathLst>
                <a:path w="9926" h="36879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928"/>
                    <a:pt x="25" y="1880"/>
                    <a:pt x="75" y="2832"/>
                  </a:cubicBezTo>
                  <a:cubicBezTo>
                    <a:pt x="75" y="2857"/>
                    <a:pt x="50" y="2882"/>
                    <a:pt x="50" y="2933"/>
                  </a:cubicBezTo>
                  <a:cubicBezTo>
                    <a:pt x="75" y="4386"/>
                    <a:pt x="75" y="5865"/>
                    <a:pt x="75" y="7319"/>
                  </a:cubicBezTo>
                  <a:cubicBezTo>
                    <a:pt x="126" y="8070"/>
                    <a:pt x="176" y="8822"/>
                    <a:pt x="226" y="9574"/>
                  </a:cubicBezTo>
                  <a:cubicBezTo>
                    <a:pt x="602" y="15690"/>
                    <a:pt x="978" y="21780"/>
                    <a:pt x="1354" y="27870"/>
                  </a:cubicBezTo>
                  <a:lnTo>
                    <a:pt x="1730" y="34136"/>
                  </a:lnTo>
                  <a:cubicBezTo>
                    <a:pt x="1780" y="35013"/>
                    <a:pt x="1730" y="35990"/>
                    <a:pt x="1880" y="36868"/>
                  </a:cubicBezTo>
                  <a:cubicBezTo>
                    <a:pt x="1989" y="36876"/>
                    <a:pt x="2097" y="36879"/>
                    <a:pt x="2206" y="36879"/>
                  </a:cubicBezTo>
                  <a:cubicBezTo>
                    <a:pt x="2423" y="36879"/>
                    <a:pt x="2640" y="36868"/>
                    <a:pt x="2857" y="36868"/>
                  </a:cubicBezTo>
                  <a:lnTo>
                    <a:pt x="7945" y="36868"/>
                  </a:lnTo>
                  <a:cubicBezTo>
                    <a:pt x="8572" y="30477"/>
                    <a:pt x="9173" y="24086"/>
                    <a:pt x="9775" y="17695"/>
                  </a:cubicBezTo>
                  <a:cubicBezTo>
                    <a:pt x="9825" y="17243"/>
                    <a:pt x="9875" y="16767"/>
                    <a:pt x="9925" y="16291"/>
                  </a:cubicBezTo>
                  <a:cubicBezTo>
                    <a:pt x="9875" y="14261"/>
                    <a:pt x="9825" y="12206"/>
                    <a:pt x="9800" y="10151"/>
                  </a:cubicBezTo>
                  <a:cubicBezTo>
                    <a:pt x="9048" y="10126"/>
                    <a:pt x="8371" y="9850"/>
                    <a:pt x="7895" y="9148"/>
                  </a:cubicBezTo>
                  <a:cubicBezTo>
                    <a:pt x="7369" y="8321"/>
                    <a:pt x="7519" y="7369"/>
                    <a:pt x="7444" y="6416"/>
                  </a:cubicBezTo>
                  <a:cubicBezTo>
                    <a:pt x="7394" y="5464"/>
                    <a:pt x="7319" y="4486"/>
                    <a:pt x="7344" y="3509"/>
                  </a:cubicBezTo>
                  <a:cubicBezTo>
                    <a:pt x="7344" y="2607"/>
                    <a:pt x="7394" y="1679"/>
                    <a:pt x="7469" y="752"/>
                  </a:cubicBezTo>
                  <a:lnTo>
                    <a:pt x="7469" y="752"/>
                  </a:lnTo>
                  <a:cubicBezTo>
                    <a:pt x="6892" y="1103"/>
                    <a:pt x="6216" y="1354"/>
                    <a:pt x="5489" y="1429"/>
                  </a:cubicBezTo>
                  <a:cubicBezTo>
                    <a:pt x="5188" y="1467"/>
                    <a:pt x="4888" y="1485"/>
                    <a:pt x="4591" y="1485"/>
                  </a:cubicBezTo>
                  <a:cubicBezTo>
                    <a:pt x="2936" y="1485"/>
                    <a:pt x="1360" y="91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3"/>
            <p:cNvSpPr/>
            <p:nvPr/>
          </p:nvSpPr>
          <p:spPr>
            <a:xfrm>
              <a:off x="6404094" y="3564302"/>
              <a:ext cx="140287" cy="526029"/>
            </a:xfrm>
            <a:custGeom>
              <a:avLst/>
              <a:gdLst/>
              <a:ahLst/>
              <a:cxnLst/>
              <a:rect l="l" t="t" r="r" b="b"/>
              <a:pathLst>
                <a:path w="8021" h="30076" extrusionOk="0">
                  <a:moveTo>
                    <a:pt x="150" y="1"/>
                  </a:moveTo>
                  <a:cubicBezTo>
                    <a:pt x="150" y="878"/>
                    <a:pt x="150" y="1730"/>
                    <a:pt x="125" y="2582"/>
                  </a:cubicBezTo>
                  <a:cubicBezTo>
                    <a:pt x="125" y="2607"/>
                    <a:pt x="150" y="2632"/>
                    <a:pt x="150" y="2632"/>
                  </a:cubicBezTo>
                  <a:lnTo>
                    <a:pt x="150" y="5564"/>
                  </a:lnTo>
                  <a:cubicBezTo>
                    <a:pt x="150" y="5640"/>
                    <a:pt x="125" y="5690"/>
                    <a:pt x="75" y="5740"/>
                  </a:cubicBezTo>
                  <a:cubicBezTo>
                    <a:pt x="50" y="5740"/>
                    <a:pt x="50" y="5765"/>
                    <a:pt x="50" y="5765"/>
                  </a:cubicBezTo>
                  <a:cubicBezTo>
                    <a:pt x="25" y="5765"/>
                    <a:pt x="25" y="5790"/>
                    <a:pt x="0" y="5790"/>
                  </a:cubicBezTo>
                  <a:cubicBezTo>
                    <a:pt x="351" y="11354"/>
                    <a:pt x="677" y="16943"/>
                    <a:pt x="1028" y="22507"/>
                  </a:cubicBezTo>
                  <a:cubicBezTo>
                    <a:pt x="1153" y="24311"/>
                    <a:pt x="1253" y="26116"/>
                    <a:pt x="1378" y="27920"/>
                  </a:cubicBezTo>
                  <a:cubicBezTo>
                    <a:pt x="1404" y="28547"/>
                    <a:pt x="1454" y="29174"/>
                    <a:pt x="1479" y="29800"/>
                  </a:cubicBezTo>
                  <a:cubicBezTo>
                    <a:pt x="1805" y="29875"/>
                    <a:pt x="2155" y="29976"/>
                    <a:pt x="2481" y="30076"/>
                  </a:cubicBezTo>
                  <a:lnTo>
                    <a:pt x="7970" y="30076"/>
                  </a:lnTo>
                  <a:cubicBezTo>
                    <a:pt x="7995" y="29900"/>
                    <a:pt x="8020" y="29725"/>
                    <a:pt x="8020" y="29550"/>
                  </a:cubicBezTo>
                  <a:lnTo>
                    <a:pt x="2932" y="29550"/>
                  </a:lnTo>
                  <a:cubicBezTo>
                    <a:pt x="2715" y="29550"/>
                    <a:pt x="2498" y="29561"/>
                    <a:pt x="2281" y="29561"/>
                  </a:cubicBezTo>
                  <a:cubicBezTo>
                    <a:pt x="2172" y="29561"/>
                    <a:pt x="2064" y="29558"/>
                    <a:pt x="1955" y="29550"/>
                  </a:cubicBezTo>
                  <a:cubicBezTo>
                    <a:pt x="1805" y="28672"/>
                    <a:pt x="1855" y="27695"/>
                    <a:pt x="1805" y="26818"/>
                  </a:cubicBezTo>
                  <a:lnTo>
                    <a:pt x="1429" y="20552"/>
                  </a:lnTo>
                  <a:cubicBezTo>
                    <a:pt x="1053" y="14462"/>
                    <a:pt x="677" y="8372"/>
                    <a:pt x="301" y="2256"/>
                  </a:cubicBezTo>
                  <a:cubicBezTo>
                    <a:pt x="251" y="1504"/>
                    <a:pt x="201" y="752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3"/>
            <p:cNvSpPr/>
            <p:nvPr/>
          </p:nvSpPr>
          <p:spPr>
            <a:xfrm>
              <a:off x="6421182" y="2251013"/>
              <a:ext cx="144677" cy="343679"/>
            </a:xfrm>
            <a:custGeom>
              <a:avLst/>
              <a:gdLst/>
              <a:ahLst/>
              <a:cxnLst/>
              <a:rect l="l" t="t" r="r" b="b"/>
              <a:pathLst>
                <a:path w="8272" h="19650" extrusionOk="0">
                  <a:moveTo>
                    <a:pt x="5088" y="0"/>
                  </a:moveTo>
                  <a:lnTo>
                    <a:pt x="0" y="15314"/>
                  </a:lnTo>
                  <a:cubicBezTo>
                    <a:pt x="1128" y="16617"/>
                    <a:pt x="2005" y="18096"/>
                    <a:pt x="2632" y="19650"/>
                  </a:cubicBezTo>
                  <a:cubicBezTo>
                    <a:pt x="3785" y="17945"/>
                    <a:pt x="4938" y="16241"/>
                    <a:pt x="6091" y="14562"/>
                  </a:cubicBezTo>
                  <a:cubicBezTo>
                    <a:pt x="6316" y="14211"/>
                    <a:pt x="6767" y="13760"/>
                    <a:pt x="6893" y="13384"/>
                  </a:cubicBezTo>
                  <a:cubicBezTo>
                    <a:pt x="6818" y="13158"/>
                    <a:pt x="6542" y="12883"/>
                    <a:pt x="6417" y="12707"/>
                  </a:cubicBezTo>
                  <a:cubicBezTo>
                    <a:pt x="5690" y="11604"/>
                    <a:pt x="4963" y="10527"/>
                    <a:pt x="4236" y="9424"/>
                  </a:cubicBezTo>
                  <a:cubicBezTo>
                    <a:pt x="4186" y="9349"/>
                    <a:pt x="4186" y="9224"/>
                    <a:pt x="4236" y="9173"/>
                  </a:cubicBezTo>
                  <a:cubicBezTo>
                    <a:pt x="5589" y="7344"/>
                    <a:pt x="6918" y="5514"/>
                    <a:pt x="8271" y="3685"/>
                  </a:cubicBezTo>
                  <a:cubicBezTo>
                    <a:pt x="8196" y="3334"/>
                    <a:pt x="8121" y="3008"/>
                    <a:pt x="8096" y="2782"/>
                  </a:cubicBezTo>
                  <a:cubicBezTo>
                    <a:pt x="7945" y="2557"/>
                    <a:pt x="7795" y="2356"/>
                    <a:pt x="7645" y="2156"/>
                  </a:cubicBezTo>
                  <a:cubicBezTo>
                    <a:pt x="6843" y="1354"/>
                    <a:pt x="5990" y="627"/>
                    <a:pt x="50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3"/>
            <p:cNvSpPr/>
            <p:nvPr/>
          </p:nvSpPr>
          <p:spPr>
            <a:xfrm>
              <a:off x="6373837" y="2327724"/>
              <a:ext cx="277496" cy="692167"/>
            </a:xfrm>
            <a:custGeom>
              <a:avLst/>
              <a:gdLst/>
              <a:ahLst/>
              <a:cxnLst/>
              <a:rect l="l" t="t" r="r" b="b"/>
              <a:pathLst>
                <a:path w="15866" h="39575" extrusionOk="0">
                  <a:moveTo>
                    <a:pt x="11103" y="0"/>
                  </a:moveTo>
                  <a:cubicBezTo>
                    <a:pt x="10026" y="1529"/>
                    <a:pt x="8973" y="3133"/>
                    <a:pt x="7745" y="4537"/>
                  </a:cubicBezTo>
                  <a:cubicBezTo>
                    <a:pt x="7695" y="4612"/>
                    <a:pt x="7520" y="4787"/>
                    <a:pt x="7469" y="4913"/>
                  </a:cubicBezTo>
                  <a:cubicBezTo>
                    <a:pt x="7570" y="5289"/>
                    <a:pt x="8071" y="5790"/>
                    <a:pt x="8271" y="6116"/>
                  </a:cubicBezTo>
                  <a:lnTo>
                    <a:pt x="10126" y="8873"/>
                  </a:lnTo>
                  <a:cubicBezTo>
                    <a:pt x="10151" y="8948"/>
                    <a:pt x="10151" y="9048"/>
                    <a:pt x="10126" y="9123"/>
                  </a:cubicBezTo>
                  <a:cubicBezTo>
                    <a:pt x="8597" y="11379"/>
                    <a:pt x="7093" y="13610"/>
                    <a:pt x="5565" y="15840"/>
                  </a:cubicBezTo>
                  <a:cubicBezTo>
                    <a:pt x="6392" y="18146"/>
                    <a:pt x="6667" y="20652"/>
                    <a:pt x="6316" y="23108"/>
                  </a:cubicBezTo>
                  <a:cubicBezTo>
                    <a:pt x="7169" y="23685"/>
                    <a:pt x="7720" y="24662"/>
                    <a:pt x="7770" y="25765"/>
                  </a:cubicBezTo>
                  <a:cubicBezTo>
                    <a:pt x="7673" y="27486"/>
                    <a:pt x="6404" y="28903"/>
                    <a:pt x="4642" y="28903"/>
                  </a:cubicBezTo>
                  <a:cubicBezTo>
                    <a:pt x="4583" y="28903"/>
                    <a:pt x="4522" y="28901"/>
                    <a:pt x="4462" y="28898"/>
                  </a:cubicBezTo>
                  <a:cubicBezTo>
                    <a:pt x="4211" y="28898"/>
                    <a:pt x="3961" y="28848"/>
                    <a:pt x="3735" y="28772"/>
                  </a:cubicBezTo>
                  <a:cubicBezTo>
                    <a:pt x="2908" y="30928"/>
                    <a:pt x="1605" y="32933"/>
                    <a:pt x="1" y="34612"/>
                  </a:cubicBezTo>
                  <a:cubicBezTo>
                    <a:pt x="1" y="35991"/>
                    <a:pt x="1" y="37369"/>
                    <a:pt x="1" y="38747"/>
                  </a:cubicBezTo>
                  <a:cubicBezTo>
                    <a:pt x="151" y="39023"/>
                    <a:pt x="326" y="39299"/>
                    <a:pt x="477" y="39575"/>
                  </a:cubicBezTo>
                  <a:cubicBezTo>
                    <a:pt x="3459" y="39174"/>
                    <a:pt x="6667" y="38497"/>
                    <a:pt x="8672" y="37394"/>
                  </a:cubicBezTo>
                  <a:cubicBezTo>
                    <a:pt x="11454" y="35840"/>
                    <a:pt x="13835" y="34637"/>
                    <a:pt x="15865" y="33710"/>
                  </a:cubicBezTo>
                  <a:cubicBezTo>
                    <a:pt x="15865" y="33096"/>
                    <a:pt x="15841" y="32531"/>
                    <a:pt x="15817" y="32531"/>
                  </a:cubicBezTo>
                  <a:cubicBezTo>
                    <a:pt x="15816" y="32531"/>
                    <a:pt x="15816" y="32531"/>
                    <a:pt x="15815" y="32532"/>
                  </a:cubicBezTo>
                  <a:cubicBezTo>
                    <a:pt x="15815" y="32532"/>
                    <a:pt x="15815" y="32532"/>
                    <a:pt x="15815" y="32532"/>
                  </a:cubicBezTo>
                  <a:cubicBezTo>
                    <a:pt x="15786" y="32532"/>
                    <a:pt x="15087" y="25099"/>
                    <a:pt x="14662" y="20677"/>
                  </a:cubicBezTo>
                  <a:cubicBezTo>
                    <a:pt x="13434" y="20201"/>
                    <a:pt x="12507" y="19023"/>
                    <a:pt x="12507" y="17620"/>
                  </a:cubicBezTo>
                  <a:cubicBezTo>
                    <a:pt x="12507" y="16517"/>
                    <a:pt x="13134" y="15514"/>
                    <a:pt x="14011" y="14938"/>
                  </a:cubicBezTo>
                  <a:cubicBezTo>
                    <a:pt x="14011" y="14888"/>
                    <a:pt x="13986" y="14863"/>
                    <a:pt x="13986" y="14813"/>
                  </a:cubicBezTo>
                  <a:cubicBezTo>
                    <a:pt x="13986" y="14612"/>
                    <a:pt x="13961" y="14437"/>
                    <a:pt x="13961" y="14236"/>
                  </a:cubicBezTo>
                  <a:lnTo>
                    <a:pt x="13134" y="7970"/>
                  </a:lnTo>
                  <a:cubicBezTo>
                    <a:pt x="13134" y="7970"/>
                    <a:pt x="11755" y="2933"/>
                    <a:pt x="1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3"/>
            <p:cNvSpPr/>
            <p:nvPr/>
          </p:nvSpPr>
          <p:spPr>
            <a:xfrm>
              <a:off x="6173961" y="2254511"/>
              <a:ext cx="94691" cy="173168"/>
            </a:xfrm>
            <a:custGeom>
              <a:avLst/>
              <a:gdLst/>
              <a:ahLst/>
              <a:cxnLst/>
              <a:rect l="l" t="t" r="r" b="b"/>
              <a:pathLst>
                <a:path w="5414" h="9901" extrusionOk="0">
                  <a:moveTo>
                    <a:pt x="2957" y="1"/>
                  </a:moveTo>
                  <a:cubicBezTo>
                    <a:pt x="1980" y="703"/>
                    <a:pt x="1078" y="1505"/>
                    <a:pt x="251" y="2407"/>
                  </a:cubicBezTo>
                  <a:cubicBezTo>
                    <a:pt x="226" y="2708"/>
                    <a:pt x="150" y="3184"/>
                    <a:pt x="0" y="3785"/>
                  </a:cubicBezTo>
                  <a:cubicBezTo>
                    <a:pt x="1278" y="5515"/>
                    <a:pt x="2556" y="7244"/>
                    <a:pt x="3810" y="8973"/>
                  </a:cubicBezTo>
                  <a:cubicBezTo>
                    <a:pt x="3860" y="9024"/>
                    <a:pt x="3860" y="9149"/>
                    <a:pt x="3810" y="9224"/>
                  </a:cubicBezTo>
                  <a:cubicBezTo>
                    <a:pt x="3734" y="9349"/>
                    <a:pt x="3634" y="9500"/>
                    <a:pt x="3534" y="9625"/>
                  </a:cubicBezTo>
                  <a:cubicBezTo>
                    <a:pt x="4146" y="9723"/>
                    <a:pt x="4734" y="9845"/>
                    <a:pt x="4691" y="9897"/>
                  </a:cubicBezTo>
                  <a:lnTo>
                    <a:pt x="4691" y="9897"/>
                  </a:lnTo>
                  <a:cubicBezTo>
                    <a:pt x="4985" y="9630"/>
                    <a:pt x="4687" y="7468"/>
                    <a:pt x="4687" y="7019"/>
                  </a:cubicBezTo>
                  <a:cubicBezTo>
                    <a:pt x="4687" y="6861"/>
                    <a:pt x="4833" y="6752"/>
                    <a:pt x="4973" y="6752"/>
                  </a:cubicBezTo>
                  <a:cubicBezTo>
                    <a:pt x="5033" y="6752"/>
                    <a:pt x="5093" y="6773"/>
                    <a:pt x="5138" y="6818"/>
                  </a:cubicBezTo>
                  <a:cubicBezTo>
                    <a:pt x="5238" y="6943"/>
                    <a:pt x="5338" y="7044"/>
                    <a:pt x="5414" y="7144"/>
                  </a:cubicBezTo>
                  <a:cubicBezTo>
                    <a:pt x="4612" y="4763"/>
                    <a:pt x="3785" y="2382"/>
                    <a:pt x="2957" y="1"/>
                  </a:cubicBezTo>
                  <a:close/>
                  <a:moveTo>
                    <a:pt x="4691" y="9897"/>
                  </a:moveTo>
                  <a:cubicBezTo>
                    <a:pt x="4690" y="9898"/>
                    <a:pt x="4688" y="9900"/>
                    <a:pt x="4687" y="9901"/>
                  </a:cubicBezTo>
                  <a:cubicBezTo>
                    <a:pt x="4689" y="9900"/>
                    <a:pt x="4690" y="9898"/>
                    <a:pt x="4691" y="9897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3"/>
            <p:cNvSpPr/>
            <p:nvPr/>
          </p:nvSpPr>
          <p:spPr>
            <a:xfrm>
              <a:off x="6148968" y="2332988"/>
              <a:ext cx="82430" cy="91193"/>
            </a:xfrm>
            <a:custGeom>
              <a:avLst/>
              <a:gdLst/>
              <a:ahLst/>
              <a:cxnLst/>
              <a:rect l="l" t="t" r="r" b="b"/>
              <a:pathLst>
                <a:path w="4713" h="5214" extrusionOk="0">
                  <a:moveTo>
                    <a:pt x="1279" y="0"/>
                  </a:moveTo>
                  <a:cubicBezTo>
                    <a:pt x="928" y="1579"/>
                    <a:pt x="401" y="3609"/>
                    <a:pt x="0" y="5213"/>
                  </a:cubicBezTo>
                  <a:cubicBezTo>
                    <a:pt x="151" y="5188"/>
                    <a:pt x="301" y="5163"/>
                    <a:pt x="452" y="5138"/>
                  </a:cubicBezTo>
                  <a:cubicBezTo>
                    <a:pt x="1268" y="5005"/>
                    <a:pt x="2084" y="4944"/>
                    <a:pt x="2900" y="4944"/>
                  </a:cubicBezTo>
                  <a:cubicBezTo>
                    <a:pt x="3162" y="4944"/>
                    <a:pt x="3423" y="4950"/>
                    <a:pt x="3685" y="4963"/>
                  </a:cubicBezTo>
                  <a:cubicBezTo>
                    <a:pt x="3760" y="4963"/>
                    <a:pt x="4086" y="5013"/>
                    <a:pt x="4487" y="5063"/>
                  </a:cubicBezTo>
                  <a:cubicBezTo>
                    <a:pt x="4587" y="4912"/>
                    <a:pt x="4662" y="4762"/>
                    <a:pt x="4712" y="4637"/>
                  </a:cubicBezTo>
                  <a:cubicBezTo>
                    <a:pt x="4687" y="4612"/>
                    <a:pt x="4637" y="4461"/>
                    <a:pt x="4437" y="4236"/>
                  </a:cubicBezTo>
                  <a:cubicBezTo>
                    <a:pt x="3259" y="2983"/>
                    <a:pt x="2281" y="1454"/>
                    <a:pt x="12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3"/>
            <p:cNvSpPr/>
            <p:nvPr/>
          </p:nvSpPr>
          <p:spPr>
            <a:xfrm>
              <a:off x="6276959" y="2941850"/>
              <a:ext cx="87695" cy="81993"/>
            </a:xfrm>
            <a:custGeom>
              <a:avLst/>
              <a:gdLst/>
              <a:ahLst/>
              <a:cxnLst/>
              <a:rect l="l" t="t" r="r" b="b"/>
              <a:pathLst>
                <a:path w="5014" h="4688" extrusionOk="0">
                  <a:moveTo>
                    <a:pt x="5013" y="0"/>
                  </a:moveTo>
                  <a:cubicBezTo>
                    <a:pt x="3560" y="1404"/>
                    <a:pt x="1855" y="2507"/>
                    <a:pt x="1" y="3233"/>
                  </a:cubicBezTo>
                  <a:cubicBezTo>
                    <a:pt x="1479" y="3384"/>
                    <a:pt x="3109" y="3685"/>
                    <a:pt x="4136" y="4687"/>
                  </a:cubicBezTo>
                  <a:cubicBezTo>
                    <a:pt x="4211" y="4687"/>
                    <a:pt x="4337" y="4662"/>
                    <a:pt x="4437" y="4662"/>
                  </a:cubicBezTo>
                  <a:cubicBezTo>
                    <a:pt x="4612" y="4311"/>
                    <a:pt x="4813" y="3960"/>
                    <a:pt x="5013" y="3609"/>
                  </a:cubicBezTo>
                  <a:cubicBezTo>
                    <a:pt x="5013" y="2406"/>
                    <a:pt x="5013" y="1203"/>
                    <a:pt x="5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3"/>
            <p:cNvSpPr/>
            <p:nvPr/>
          </p:nvSpPr>
          <p:spPr>
            <a:xfrm>
              <a:off x="6084535" y="2979541"/>
              <a:ext cx="38583" cy="26322"/>
            </a:xfrm>
            <a:custGeom>
              <a:avLst/>
              <a:gdLst/>
              <a:ahLst/>
              <a:cxnLst/>
              <a:rect l="l" t="t" r="r" b="b"/>
              <a:pathLst>
                <a:path w="2206" h="1505" extrusionOk="0">
                  <a:moveTo>
                    <a:pt x="25" y="1"/>
                  </a:moveTo>
                  <a:cubicBezTo>
                    <a:pt x="25" y="377"/>
                    <a:pt x="0" y="728"/>
                    <a:pt x="0" y="1078"/>
                  </a:cubicBezTo>
                  <a:cubicBezTo>
                    <a:pt x="0" y="1229"/>
                    <a:pt x="0" y="1354"/>
                    <a:pt x="0" y="1505"/>
                  </a:cubicBezTo>
                  <a:cubicBezTo>
                    <a:pt x="702" y="1304"/>
                    <a:pt x="1479" y="1204"/>
                    <a:pt x="2206" y="1129"/>
                  </a:cubicBezTo>
                  <a:cubicBezTo>
                    <a:pt x="1454" y="828"/>
                    <a:pt x="727" y="452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3"/>
            <p:cNvSpPr/>
            <p:nvPr/>
          </p:nvSpPr>
          <p:spPr>
            <a:xfrm>
              <a:off x="6233567" y="2211555"/>
              <a:ext cx="82430" cy="43865"/>
            </a:xfrm>
            <a:custGeom>
              <a:avLst/>
              <a:gdLst/>
              <a:ahLst/>
              <a:cxnLst/>
              <a:rect l="l" t="t" r="r" b="b"/>
              <a:pathLst>
                <a:path w="4713" h="2508" extrusionOk="0">
                  <a:moveTo>
                    <a:pt x="4712" y="1"/>
                  </a:moveTo>
                  <a:cubicBezTo>
                    <a:pt x="2958" y="452"/>
                    <a:pt x="1404" y="1204"/>
                    <a:pt x="1" y="2131"/>
                  </a:cubicBezTo>
                  <a:cubicBezTo>
                    <a:pt x="26" y="2256"/>
                    <a:pt x="76" y="2382"/>
                    <a:pt x="126" y="2507"/>
                  </a:cubicBezTo>
                  <a:cubicBezTo>
                    <a:pt x="226" y="2432"/>
                    <a:pt x="427" y="2332"/>
                    <a:pt x="727" y="2156"/>
                  </a:cubicBezTo>
                  <a:cubicBezTo>
                    <a:pt x="1103" y="1956"/>
                    <a:pt x="3209" y="652"/>
                    <a:pt x="47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3"/>
            <p:cNvSpPr/>
            <p:nvPr/>
          </p:nvSpPr>
          <p:spPr>
            <a:xfrm>
              <a:off x="6266448" y="2309307"/>
              <a:ext cx="73650" cy="115696"/>
            </a:xfrm>
            <a:custGeom>
              <a:avLst/>
              <a:gdLst/>
              <a:ahLst/>
              <a:cxnLst/>
              <a:rect l="l" t="t" r="r" b="b"/>
              <a:pathLst>
                <a:path w="4211" h="6615" extrusionOk="0">
                  <a:moveTo>
                    <a:pt x="2381" y="1"/>
                  </a:moveTo>
                  <a:cubicBezTo>
                    <a:pt x="1579" y="677"/>
                    <a:pt x="802" y="1379"/>
                    <a:pt x="0" y="2056"/>
                  </a:cubicBezTo>
                  <a:cubicBezTo>
                    <a:pt x="351" y="3008"/>
                    <a:pt x="677" y="3986"/>
                    <a:pt x="1003" y="4963"/>
                  </a:cubicBezTo>
                  <a:cubicBezTo>
                    <a:pt x="1078" y="5038"/>
                    <a:pt x="1128" y="5089"/>
                    <a:pt x="1203" y="5164"/>
                  </a:cubicBezTo>
                  <a:cubicBezTo>
                    <a:pt x="1454" y="5464"/>
                    <a:pt x="2381" y="6567"/>
                    <a:pt x="2431" y="6592"/>
                  </a:cubicBezTo>
                  <a:cubicBezTo>
                    <a:pt x="2477" y="6608"/>
                    <a:pt x="2535" y="6615"/>
                    <a:pt x="2604" y="6615"/>
                  </a:cubicBezTo>
                  <a:cubicBezTo>
                    <a:pt x="2874" y="6615"/>
                    <a:pt x="3305" y="6507"/>
                    <a:pt x="3785" y="6367"/>
                  </a:cubicBezTo>
                  <a:cubicBezTo>
                    <a:pt x="3935" y="5063"/>
                    <a:pt x="4060" y="3760"/>
                    <a:pt x="4211" y="2482"/>
                  </a:cubicBezTo>
                  <a:cubicBezTo>
                    <a:pt x="4186" y="2457"/>
                    <a:pt x="4161" y="2457"/>
                    <a:pt x="4161" y="2457"/>
                  </a:cubicBezTo>
                  <a:cubicBezTo>
                    <a:pt x="3534" y="2056"/>
                    <a:pt x="2933" y="753"/>
                    <a:pt x="2507" y="151"/>
                  </a:cubicBezTo>
                  <a:cubicBezTo>
                    <a:pt x="2456" y="101"/>
                    <a:pt x="2406" y="51"/>
                    <a:pt x="2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3"/>
            <p:cNvSpPr/>
            <p:nvPr/>
          </p:nvSpPr>
          <p:spPr>
            <a:xfrm>
              <a:off x="6401453" y="2313260"/>
              <a:ext cx="66217" cy="184992"/>
            </a:xfrm>
            <a:custGeom>
              <a:avLst/>
              <a:gdLst/>
              <a:ahLst/>
              <a:cxnLst/>
              <a:rect l="l" t="t" r="r" b="b"/>
              <a:pathLst>
                <a:path w="3786" h="10577" extrusionOk="0">
                  <a:moveTo>
                    <a:pt x="1630" y="0"/>
                  </a:moveTo>
                  <a:cubicBezTo>
                    <a:pt x="1605" y="25"/>
                    <a:pt x="1580" y="50"/>
                    <a:pt x="1580" y="76"/>
                  </a:cubicBezTo>
                  <a:cubicBezTo>
                    <a:pt x="1179" y="602"/>
                    <a:pt x="577" y="1880"/>
                    <a:pt x="1" y="2231"/>
                  </a:cubicBezTo>
                  <a:lnTo>
                    <a:pt x="477" y="6742"/>
                  </a:lnTo>
                  <a:cubicBezTo>
                    <a:pt x="602" y="7945"/>
                    <a:pt x="928" y="9324"/>
                    <a:pt x="978" y="10577"/>
                  </a:cubicBezTo>
                  <a:cubicBezTo>
                    <a:pt x="1905" y="7745"/>
                    <a:pt x="2858" y="4913"/>
                    <a:pt x="3785" y="2081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3"/>
            <p:cNvSpPr/>
            <p:nvPr/>
          </p:nvSpPr>
          <p:spPr>
            <a:xfrm>
              <a:off x="6341847" y="2354903"/>
              <a:ext cx="69715" cy="150799"/>
            </a:xfrm>
            <a:custGeom>
              <a:avLst/>
              <a:gdLst/>
              <a:ahLst/>
              <a:cxnLst/>
              <a:rect l="l" t="t" r="r" b="b"/>
              <a:pathLst>
                <a:path w="3986" h="8622" extrusionOk="0">
                  <a:moveTo>
                    <a:pt x="351" y="0"/>
                  </a:moveTo>
                  <a:cubicBezTo>
                    <a:pt x="251" y="301"/>
                    <a:pt x="276" y="1003"/>
                    <a:pt x="251" y="1203"/>
                  </a:cubicBezTo>
                  <a:cubicBezTo>
                    <a:pt x="176" y="2005"/>
                    <a:pt x="100" y="2807"/>
                    <a:pt x="0" y="3609"/>
                  </a:cubicBezTo>
                  <a:cubicBezTo>
                    <a:pt x="677" y="3409"/>
                    <a:pt x="1379" y="3183"/>
                    <a:pt x="1754" y="3083"/>
                  </a:cubicBezTo>
                  <a:cubicBezTo>
                    <a:pt x="1774" y="3078"/>
                    <a:pt x="1793" y="3076"/>
                    <a:pt x="1812" y="3076"/>
                  </a:cubicBezTo>
                  <a:cubicBezTo>
                    <a:pt x="1990" y="3076"/>
                    <a:pt x="2143" y="3278"/>
                    <a:pt x="2030" y="3459"/>
                  </a:cubicBezTo>
                  <a:cubicBezTo>
                    <a:pt x="1554" y="4311"/>
                    <a:pt x="1053" y="5163"/>
                    <a:pt x="551" y="6015"/>
                  </a:cubicBezTo>
                  <a:cubicBezTo>
                    <a:pt x="1780" y="6742"/>
                    <a:pt x="2882" y="7619"/>
                    <a:pt x="3835" y="8622"/>
                  </a:cubicBezTo>
                  <a:cubicBezTo>
                    <a:pt x="3985" y="6692"/>
                    <a:pt x="3358" y="4286"/>
                    <a:pt x="3158" y="2456"/>
                  </a:cubicBezTo>
                  <a:cubicBezTo>
                    <a:pt x="3083" y="1730"/>
                    <a:pt x="3058" y="1003"/>
                    <a:pt x="2932" y="301"/>
                  </a:cubicBezTo>
                  <a:cubicBezTo>
                    <a:pt x="2907" y="176"/>
                    <a:pt x="2907" y="75"/>
                    <a:pt x="2907" y="0"/>
                  </a:cubicBezTo>
                  <a:cubicBezTo>
                    <a:pt x="2820" y="13"/>
                    <a:pt x="2726" y="19"/>
                    <a:pt x="2632" y="19"/>
                  </a:cubicBezTo>
                  <a:cubicBezTo>
                    <a:pt x="2538" y="19"/>
                    <a:pt x="2444" y="13"/>
                    <a:pt x="2356" y="0"/>
                  </a:cubicBezTo>
                  <a:cubicBezTo>
                    <a:pt x="2046" y="31"/>
                    <a:pt x="1698" y="53"/>
                    <a:pt x="1365" y="53"/>
                  </a:cubicBezTo>
                  <a:cubicBezTo>
                    <a:pt x="1159" y="53"/>
                    <a:pt x="959" y="45"/>
                    <a:pt x="777" y="25"/>
                  </a:cubicBezTo>
                  <a:lnTo>
                    <a:pt x="727" y="25"/>
                  </a:lnTo>
                  <a:cubicBezTo>
                    <a:pt x="602" y="25"/>
                    <a:pt x="476" y="25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3"/>
            <p:cNvSpPr/>
            <p:nvPr/>
          </p:nvSpPr>
          <p:spPr>
            <a:xfrm>
              <a:off x="6392691" y="2352262"/>
              <a:ext cx="25885" cy="159142"/>
            </a:xfrm>
            <a:custGeom>
              <a:avLst/>
              <a:gdLst/>
              <a:ahLst/>
              <a:cxnLst/>
              <a:rect l="l" t="t" r="r" b="b"/>
              <a:pathLst>
                <a:path w="1480" h="9099" extrusionOk="0">
                  <a:moveTo>
                    <a:pt x="502" y="1"/>
                  </a:moveTo>
                  <a:cubicBezTo>
                    <a:pt x="351" y="76"/>
                    <a:pt x="176" y="126"/>
                    <a:pt x="0" y="151"/>
                  </a:cubicBezTo>
                  <a:cubicBezTo>
                    <a:pt x="0" y="226"/>
                    <a:pt x="0" y="327"/>
                    <a:pt x="25" y="452"/>
                  </a:cubicBezTo>
                  <a:cubicBezTo>
                    <a:pt x="151" y="1154"/>
                    <a:pt x="176" y="1881"/>
                    <a:pt x="251" y="2607"/>
                  </a:cubicBezTo>
                  <a:cubicBezTo>
                    <a:pt x="451" y="4437"/>
                    <a:pt x="1078" y="6843"/>
                    <a:pt x="928" y="8773"/>
                  </a:cubicBezTo>
                  <a:cubicBezTo>
                    <a:pt x="1028" y="8873"/>
                    <a:pt x="1128" y="8973"/>
                    <a:pt x="1228" y="9099"/>
                  </a:cubicBezTo>
                  <a:cubicBezTo>
                    <a:pt x="1304" y="8848"/>
                    <a:pt x="1379" y="8597"/>
                    <a:pt x="1479" y="8347"/>
                  </a:cubicBezTo>
                  <a:cubicBezTo>
                    <a:pt x="1429" y="7094"/>
                    <a:pt x="1103" y="5715"/>
                    <a:pt x="978" y="4512"/>
                  </a:cubicBezTo>
                  <a:lnTo>
                    <a:pt x="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3"/>
            <p:cNvSpPr/>
            <p:nvPr/>
          </p:nvSpPr>
          <p:spPr>
            <a:xfrm>
              <a:off x="6332630" y="2352700"/>
              <a:ext cx="15356" cy="67966"/>
            </a:xfrm>
            <a:custGeom>
              <a:avLst/>
              <a:gdLst/>
              <a:ahLst/>
              <a:cxnLst/>
              <a:rect l="l" t="t" r="r" b="b"/>
              <a:pathLst>
                <a:path w="878" h="3886" extrusionOk="0">
                  <a:moveTo>
                    <a:pt x="427" y="1"/>
                  </a:moveTo>
                  <a:cubicBezTo>
                    <a:pt x="276" y="1279"/>
                    <a:pt x="151" y="2582"/>
                    <a:pt x="1" y="3886"/>
                  </a:cubicBezTo>
                  <a:cubicBezTo>
                    <a:pt x="176" y="3836"/>
                    <a:pt x="352" y="3785"/>
                    <a:pt x="527" y="3735"/>
                  </a:cubicBezTo>
                  <a:cubicBezTo>
                    <a:pt x="627" y="2933"/>
                    <a:pt x="703" y="2131"/>
                    <a:pt x="778" y="1329"/>
                  </a:cubicBezTo>
                  <a:cubicBezTo>
                    <a:pt x="803" y="1129"/>
                    <a:pt x="778" y="427"/>
                    <a:pt x="878" y="126"/>
                  </a:cubicBezTo>
                  <a:cubicBezTo>
                    <a:pt x="703" y="101"/>
                    <a:pt x="552" y="76"/>
                    <a:pt x="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3"/>
            <p:cNvSpPr/>
            <p:nvPr/>
          </p:nvSpPr>
          <p:spPr>
            <a:xfrm>
              <a:off x="6354545" y="2354466"/>
              <a:ext cx="28509" cy="1364"/>
            </a:xfrm>
            <a:custGeom>
              <a:avLst/>
              <a:gdLst/>
              <a:ahLst/>
              <a:cxnLst/>
              <a:rect l="l" t="t" r="r" b="b"/>
              <a:pathLst>
                <a:path w="1630" h="78" extrusionOk="0">
                  <a:moveTo>
                    <a:pt x="903" y="0"/>
                  </a:moveTo>
                  <a:cubicBezTo>
                    <a:pt x="627" y="0"/>
                    <a:pt x="302" y="25"/>
                    <a:pt x="1" y="50"/>
                  </a:cubicBezTo>
                  <a:lnTo>
                    <a:pt x="51" y="50"/>
                  </a:lnTo>
                  <a:cubicBezTo>
                    <a:pt x="233" y="70"/>
                    <a:pt x="433" y="78"/>
                    <a:pt x="639" y="78"/>
                  </a:cubicBezTo>
                  <a:cubicBezTo>
                    <a:pt x="972" y="78"/>
                    <a:pt x="1320" y="56"/>
                    <a:pt x="1630" y="25"/>
                  </a:cubicBezTo>
                  <a:cubicBezTo>
                    <a:pt x="1379" y="25"/>
                    <a:pt x="1129" y="0"/>
                    <a:pt x="903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3"/>
            <p:cNvSpPr/>
            <p:nvPr/>
          </p:nvSpPr>
          <p:spPr>
            <a:xfrm>
              <a:off x="6314668" y="2255403"/>
              <a:ext cx="110030" cy="90756"/>
            </a:xfrm>
            <a:custGeom>
              <a:avLst/>
              <a:gdLst/>
              <a:ahLst/>
              <a:cxnLst/>
              <a:rect l="l" t="t" r="r" b="b"/>
              <a:pathLst>
                <a:path w="6291" h="5189" extrusionOk="0">
                  <a:moveTo>
                    <a:pt x="3158" y="0"/>
                  </a:moveTo>
                  <a:cubicBezTo>
                    <a:pt x="2983" y="226"/>
                    <a:pt x="2456" y="627"/>
                    <a:pt x="2306" y="752"/>
                  </a:cubicBezTo>
                  <a:cubicBezTo>
                    <a:pt x="1579" y="1378"/>
                    <a:pt x="877" y="2005"/>
                    <a:pt x="151" y="2607"/>
                  </a:cubicBezTo>
                  <a:cubicBezTo>
                    <a:pt x="100" y="2657"/>
                    <a:pt x="50" y="2707"/>
                    <a:pt x="0" y="2757"/>
                  </a:cubicBezTo>
                  <a:cubicBezTo>
                    <a:pt x="100" y="2882"/>
                    <a:pt x="201" y="3008"/>
                    <a:pt x="276" y="3133"/>
                  </a:cubicBezTo>
                  <a:cubicBezTo>
                    <a:pt x="702" y="3709"/>
                    <a:pt x="1103" y="4411"/>
                    <a:pt x="1604" y="4937"/>
                  </a:cubicBezTo>
                  <a:cubicBezTo>
                    <a:pt x="1792" y="5138"/>
                    <a:pt x="1830" y="5188"/>
                    <a:pt x="1921" y="5188"/>
                  </a:cubicBezTo>
                  <a:cubicBezTo>
                    <a:pt x="2011" y="5188"/>
                    <a:pt x="2156" y="5138"/>
                    <a:pt x="2557" y="5138"/>
                  </a:cubicBezTo>
                  <a:lnTo>
                    <a:pt x="3810" y="5138"/>
                  </a:lnTo>
                  <a:cubicBezTo>
                    <a:pt x="3960" y="5138"/>
                    <a:pt x="4181" y="5180"/>
                    <a:pt x="4377" y="5180"/>
                  </a:cubicBezTo>
                  <a:cubicBezTo>
                    <a:pt x="4443" y="5180"/>
                    <a:pt x="4505" y="5176"/>
                    <a:pt x="4562" y="5163"/>
                  </a:cubicBezTo>
                  <a:cubicBezTo>
                    <a:pt x="4562" y="5138"/>
                    <a:pt x="4687" y="5038"/>
                    <a:pt x="4787" y="4937"/>
                  </a:cubicBezTo>
                  <a:cubicBezTo>
                    <a:pt x="5288" y="4386"/>
                    <a:pt x="5815" y="3709"/>
                    <a:pt x="6291" y="3008"/>
                  </a:cubicBezTo>
                  <a:cubicBezTo>
                    <a:pt x="6166" y="2882"/>
                    <a:pt x="6040" y="2757"/>
                    <a:pt x="5915" y="2657"/>
                  </a:cubicBezTo>
                  <a:cubicBezTo>
                    <a:pt x="5238" y="2005"/>
                    <a:pt x="4587" y="1353"/>
                    <a:pt x="3910" y="727"/>
                  </a:cubicBezTo>
                  <a:cubicBezTo>
                    <a:pt x="3785" y="602"/>
                    <a:pt x="3308" y="226"/>
                    <a:pt x="3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3"/>
            <p:cNvSpPr/>
            <p:nvPr/>
          </p:nvSpPr>
          <p:spPr>
            <a:xfrm>
              <a:off x="6308092" y="2303605"/>
              <a:ext cx="121870" cy="51753"/>
            </a:xfrm>
            <a:custGeom>
              <a:avLst/>
              <a:gdLst/>
              <a:ahLst/>
              <a:cxnLst/>
              <a:rect l="l" t="t" r="r" b="b"/>
              <a:pathLst>
                <a:path w="6968" h="2959" extrusionOk="0">
                  <a:moveTo>
                    <a:pt x="376" y="1"/>
                  </a:moveTo>
                  <a:cubicBezTo>
                    <a:pt x="251" y="101"/>
                    <a:pt x="126" y="227"/>
                    <a:pt x="0" y="327"/>
                  </a:cubicBezTo>
                  <a:cubicBezTo>
                    <a:pt x="25" y="377"/>
                    <a:pt x="75" y="427"/>
                    <a:pt x="126" y="477"/>
                  </a:cubicBezTo>
                  <a:cubicBezTo>
                    <a:pt x="552" y="1079"/>
                    <a:pt x="1153" y="2382"/>
                    <a:pt x="1780" y="2783"/>
                  </a:cubicBezTo>
                  <a:cubicBezTo>
                    <a:pt x="1780" y="2783"/>
                    <a:pt x="1805" y="2783"/>
                    <a:pt x="1830" y="2808"/>
                  </a:cubicBezTo>
                  <a:cubicBezTo>
                    <a:pt x="1955" y="2883"/>
                    <a:pt x="2106" y="2908"/>
                    <a:pt x="2281" y="2933"/>
                  </a:cubicBezTo>
                  <a:cubicBezTo>
                    <a:pt x="2406" y="2958"/>
                    <a:pt x="2532" y="2958"/>
                    <a:pt x="2657" y="2958"/>
                  </a:cubicBezTo>
                  <a:cubicBezTo>
                    <a:pt x="2958" y="2933"/>
                    <a:pt x="3283" y="2908"/>
                    <a:pt x="3559" y="2908"/>
                  </a:cubicBezTo>
                  <a:cubicBezTo>
                    <a:pt x="3785" y="2908"/>
                    <a:pt x="4035" y="2933"/>
                    <a:pt x="4286" y="2933"/>
                  </a:cubicBezTo>
                  <a:cubicBezTo>
                    <a:pt x="4374" y="2946"/>
                    <a:pt x="4468" y="2952"/>
                    <a:pt x="4562" y="2952"/>
                  </a:cubicBezTo>
                  <a:cubicBezTo>
                    <a:pt x="4656" y="2952"/>
                    <a:pt x="4750" y="2946"/>
                    <a:pt x="4837" y="2933"/>
                  </a:cubicBezTo>
                  <a:cubicBezTo>
                    <a:pt x="5013" y="2908"/>
                    <a:pt x="5188" y="2858"/>
                    <a:pt x="5339" y="2783"/>
                  </a:cubicBezTo>
                  <a:cubicBezTo>
                    <a:pt x="5915" y="2432"/>
                    <a:pt x="6517" y="1154"/>
                    <a:pt x="6918" y="628"/>
                  </a:cubicBezTo>
                  <a:cubicBezTo>
                    <a:pt x="6918" y="602"/>
                    <a:pt x="6943" y="577"/>
                    <a:pt x="6968" y="552"/>
                  </a:cubicBezTo>
                  <a:cubicBezTo>
                    <a:pt x="6867" y="452"/>
                    <a:pt x="6767" y="352"/>
                    <a:pt x="6667" y="252"/>
                  </a:cubicBezTo>
                  <a:cubicBezTo>
                    <a:pt x="6191" y="953"/>
                    <a:pt x="5664" y="1630"/>
                    <a:pt x="5163" y="2181"/>
                  </a:cubicBezTo>
                  <a:cubicBezTo>
                    <a:pt x="5063" y="2282"/>
                    <a:pt x="4938" y="2382"/>
                    <a:pt x="4938" y="2407"/>
                  </a:cubicBezTo>
                  <a:cubicBezTo>
                    <a:pt x="4881" y="2420"/>
                    <a:pt x="4819" y="2424"/>
                    <a:pt x="4753" y="2424"/>
                  </a:cubicBezTo>
                  <a:cubicBezTo>
                    <a:pt x="4557" y="2424"/>
                    <a:pt x="4336" y="2382"/>
                    <a:pt x="4186" y="2382"/>
                  </a:cubicBezTo>
                  <a:lnTo>
                    <a:pt x="2933" y="2382"/>
                  </a:lnTo>
                  <a:cubicBezTo>
                    <a:pt x="2532" y="2382"/>
                    <a:pt x="2387" y="2432"/>
                    <a:pt x="2297" y="2432"/>
                  </a:cubicBezTo>
                  <a:cubicBezTo>
                    <a:pt x="2206" y="2432"/>
                    <a:pt x="2168" y="2382"/>
                    <a:pt x="1980" y="2181"/>
                  </a:cubicBezTo>
                  <a:cubicBezTo>
                    <a:pt x="1479" y="1655"/>
                    <a:pt x="1078" y="953"/>
                    <a:pt x="652" y="377"/>
                  </a:cubicBezTo>
                  <a:cubicBezTo>
                    <a:pt x="577" y="252"/>
                    <a:pt x="476" y="126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3"/>
            <p:cNvSpPr/>
            <p:nvPr/>
          </p:nvSpPr>
          <p:spPr>
            <a:xfrm>
              <a:off x="6235753" y="2209369"/>
              <a:ext cx="266548" cy="131088"/>
            </a:xfrm>
            <a:custGeom>
              <a:avLst/>
              <a:gdLst/>
              <a:ahLst/>
              <a:cxnLst/>
              <a:rect l="l" t="t" r="r" b="b"/>
              <a:pathLst>
                <a:path w="15240" h="7495" extrusionOk="0">
                  <a:moveTo>
                    <a:pt x="10327" y="0"/>
                  </a:moveTo>
                  <a:cubicBezTo>
                    <a:pt x="10051" y="853"/>
                    <a:pt x="9475" y="1504"/>
                    <a:pt x="8272" y="1604"/>
                  </a:cubicBezTo>
                  <a:cubicBezTo>
                    <a:pt x="6793" y="1604"/>
                    <a:pt x="5339" y="1404"/>
                    <a:pt x="4913" y="26"/>
                  </a:cubicBezTo>
                  <a:cubicBezTo>
                    <a:pt x="4813" y="51"/>
                    <a:pt x="4713" y="76"/>
                    <a:pt x="4587" y="126"/>
                  </a:cubicBezTo>
                  <a:cubicBezTo>
                    <a:pt x="3084" y="777"/>
                    <a:pt x="978" y="2081"/>
                    <a:pt x="602" y="2281"/>
                  </a:cubicBezTo>
                  <a:cubicBezTo>
                    <a:pt x="302" y="2457"/>
                    <a:pt x="101" y="2557"/>
                    <a:pt x="1" y="2632"/>
                  </a:cubicBezTo>
                  <a:cubicBezTo>
                    <a:pt x="527" y="4161"/>
                    <a:pt x="1054" y="5715"/>
                    <a:pt x="1580" y="7244"/>
                  </a:cubicBezTo>
                  <a:lnTo>
                    <a:pt x="7520" y="2106"/>
                  </a:lnTo>
                  <a:cubicBezTo>
                    <a:pt x="7570" y="2056"/>
                    <a:pt x="7633" y="2031"/>
                    <a:pt x="7695" y="2031"/>
                  </a:cubicBezTo>
                  <a:cubicBezTo>
                    <a:pt x="7758" y="2031"/>
                    <a:pt x="7820" y="2056"/>
                    <a:pt x="7871" y="2106"/>
                  </a:cubicBezTo>
                  <a:cubicBezTo>
                    <a:pt x="9725" y="3910"/>
                    <a:pt x="11580" y="5690"/>
                    <a:pt x="13460" y="7494"/>
                  </a:cubicBezTo>
                  <a:cubicBezTo>
                    <a:pt x="14036" y="5690"/>
                    <a:pt x="14638" y="3885"/>
                    <a:pt x="15239" y="2081"/>
                  </a:cubicBezTo>
                  <a:cubicBezTo>
                    <a:pt x="13785" y="1128"/>
                    <a:pt x="12156" y="427"/>
                    <a:pt x="103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3"/>
            <p:cNvSpPr/>
            <p:nvPr/>
          </p:nvSpPr>
          <p:spPr>
            <a:xfrm>
              <a:off x="6414169" y="2245748"/>
              <a:ext cx="96020" cy="273106"/>
            </a:xfrm>
            <a:custGeom>
              <a:avLst/>
              <a:gdLst/>
              <a:ahLst/>
              <a:cxnLst/>
              <a:rect l="l" t="t" r="r" b="b"/>
              <a:pathLst>
                <a:path w="5490" h="15615" extrusionOk="0">
                  <a:moveTo>
                    <a:pt x="5038" y="1"/>
                  </a:moveTo>
                  <a:cubicBezTo>
                    <a:pt x="4437" y="1805"/>
                    <a:pt x="3835" y="3610"/>
                    <a:pt x="3259" y="5414"/>
                  </a:cubicBezTo>
                  <a:lnTo>
                    <a:pt x="3484" y="5640"/>
                  </a:lnTo>
                  <a:cubicBezTo>
                    <a:pt x="3680" y="5816"/>
                    <a:pt x="3492" y="6085"/>
                    <a:pt x="3293" y="6085"/>
                  </a:cubicBezTo>
                  <a:cubicBezTo>
                    <a:pt x="3238" y="6085"/>
                    <a:pt x="3182" y="6065"/>
                    <a:pt x="3133" y="6016"/>
                  </a:cubicBezTo>
                  <a:cubicBezTo>
                    <a:pt x="3108" y="5991"/>
                    <a:pt x="3083" y="5966"/>
                    <a:pt x="3058" y="5941"/>
                  </a:cubicBezTo>
                  <a:cubicBezTo>
                    <a:pt x="2131" y="8773"/>
                    <a:pt x="1178" y="11605"/>
                    <a:pt x="251" y="14437"/>
                  </a:cubicBezTo>
                  <a:cubicBezTo>
                    <a:pt x="151" y="14687"/>
                    <a:pt x="76" y="14938"/>
                    <a:pt x="0" y="15189"/>
                  </a:cubicBezTo>
                  <a:cubicBezTo>
                    <a:pt x="126" y="15314"/>
                    <a:pt x="276" y="15464"/>
                    <a:pt x="401" y="15615"/>
                  </a:cubicBezTo>
                  <a:cubicBezTo>
                    <a:pt x="2081" y="10502"/>
                    <a:pt x="3785" y="5389"/>
                    <a:pt x="5489" y="301"/>
                  </a:cubicBezTo>
                  <a:cubicBezTo>
                    <a:pt x="5339" y="201"/>
                    <a:pt x="5188" y="101"/>
                    <a:pt x="5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3"/>
            <p:cNvSpPr/>
            <p:nvPr/>
          </p:nvSpPr>
          <p:spPr>
            <a:xfrm>
              <a:off x="6225679" y="2248827"/>
              <a:ext cx="58312" cy="147301"/>
            </a:xfrm>
            <a:custGeom>
              <a:avLst/>
              <a:gdLst/>
              <a:ahLst/>
              <a:cxnLst/>
              <a:rect l="l" t="t" r="r" b="b"/>
              <a:pathLst>
                <a:path w="3334" h="8422" extrusionOk="0">
                  <a:moveTo>
                    <a:pt x="452" y="0"/>
                  </a:moveTo>
                  <a:cubicBezTo>
                    <a:pt x="301" y="100"/>
                    <a:pt x="151" y="201"/>
                    <a:pt x="0" y="326"/>
                  </a:cubicBezTo>
                  <a:cubicBezTo>
                    <a:pt x="828" y="2707"/>
                    <a:pt x="1655" y="5088"/>
                    <a:pt x="2457" y="7469"/>
                  </a:cubicBezTo>
                  <a:cubicBezTo>
                    <a:pt x="2757" y="7795"/>
                    <a:pt x="3058" y="8095"/>
                    <a:pt x="3334" y="8421"/>
                  </a:cubicBezTo>
                  <a:lnTo>
                    <a:pt x="2331" y="5514"/>
                  </a:lnTo>
                  <a:cubicBezTo>
                    <a:pt x="2331" y="5514"/>
                    <a:pt x="2306" y="5539"/>
                    <a:pt x="2306" y="5539"/>
                  </a:cubicBezTo>
                  <a:cubicBezTo>
                    <a:pt x="2252" y="5588"/>
                    <a:pt x="2192" y="5609"/>
                    <a:pt x="2133" y="5609"/>
                  </a:cubicBezTo>
                  <a:cubicBezTo>
                    <a:pt x="1922" y="5609"/>
                    <a:pt x="1734" y="5340"/>
                    <a:pt x="1930" y="5163"/>
                  </a:cubicBezTo>
                  <a:cubicBezTo>
                    <a:pt x="2005" y="5113"/>
                    <a:pt x="2081" y="5038"/>
                    <a:pt x="2156" y="4988"/>
                  </a:cubicBezTo>
                  <a:cubicBezTo>
                    <a:pt x="1630" y="3459"/>
                    <a:pt x="1103" y="1905"/>
                    <a:pt x="577" y="376"/>
                  </a:cubicBezTo>
                  <a:cubicBezTo>
                    <a:pt x="527" y="251"/>
                    <a:pt x="477" y="125"/>
                    <a:pt x="4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3"/>
            <p:cNvSpPr/>
            <p:nvPr/>
          </p:nvSpPr>
          <p:spPr>
            <a:xfrm>
              <a:off x="6256006" y="2244874"/>
              <a:ext cx="222543" cy="107319"/>
            </a:xfrm>
            <a:custGeom>
              <a:avLst/>
              <a:gdLst/>
              <a:ahLst/>
              <a:cxnLst/>
              <a:rect l="l" t="t" r="r" b="b"/>
              <a:pathLst>
                <a:path w="12724" h="6136" extrusionOk="0">
                  <a:moveTo>
                    <a:pt x="6537" y="1"/>
                  </a:moveTo>
                  <a:cubicBezTo>
                    <a:pt x="6475" y="1"/>
                    <a:pt x="6412" y="26"/>
                    <a:pt x="6362" y="76"/>
                  </a:cubicBezTo>
                  <a:lnTo>
                    <a:pt x="422" y="5214"/>
                  </a:lnTo>
                  <a:cubicBezTo>
                    <a:pt x="347" y="5264"/>
                    <a:pt x="271" y="5339"/>
                    <a:pt x="196" y="5389"/>
                  </a:cubicBezTo>
                  <a:cubicBezTo>
                    <a:pt x="0" y="5566"/>
                    <a:pt x="188" y="5835"/>
                    <a:pt x="399" y="5835"/>
                  </a:cubicBezTo>
                  <a:cubicBezTo>
                    <a:pt x="458" y="5835"/>
                    <a:pt x="518" y="5814"/>
                    <a:pt x="572" y="5765"/>
                  </a:cubicBezTo>
                  <a:lnTo>
                    <a:pt x="597" y="5740"/>
                  </a:lnTo>
                  <a:cubicBezTo>
                    <a:pt x="1399" y="5063"/>
                    <a:pt x="2176" y="4361"/>
                    <a:pt x="2978" y="3685"/>
                  </a:cubicBezTo>
                  <a:cubicBezTo>
                    <a:pt x="3104" y="3585"/>
                    <a:pt x="3229" y="3459"/>
                    <a:pt x="3354" y="3359"/>
                  </a:cubicBezTo>
                  <a:cubicBezTo>
                    <a:pt x="3404" y="3309"/>
                    <a:pt x="3454" y="3259"/>
                    <a:pt x="3505" y="3209"/>
                  </a:cubicBezTo>
                  <a:cubicBezTo>
                    <a:pt x="4231" y="2607"/>
                    <a:pt x="4933" y="1980"/>
                    <a:pt x="5660" y="1354"/>
                  </a:cubicBezTo>
                  <a:cubicBezTo>
                    <a:pt x="5810" y="1229"/>
                    <a:pt x="6337" y="828"/>
                    <a:pt x="6512" y="602"/>
                  </a:cubicBezTo>
                  <a:cubicBezTo>
                    <a:pt x="6662" y="828"/>
                    <a:pt x="7139" y="1204"/>
                    <a:pt x="7264" y="1329"/>
                  </a:cubicBezTo>
                  <a:cubicBezTo>
                    <a:pt x="7941" y="1955"/>
                    <a:pt x="8592" y="2607"/>
                    <a:pt x="9269" y="3259"/>
                  </a:cubicBezTo>
                  <a:cubicBezTo>
                    <a:pt x="9394" y="3359"/>
                    <a:pt x="9520" y="3484"/>
                    <a:pt x="9645" y="3610"/>
                  </a:cubicBezTo>
                  <a:cubicBezTo>
                    <a:pt x="9745" y="3710"/>
                    <a:pt x="9845" y="3810"/>
                    <a:pt x="9946" y="3910"/>
                  </a:cubicBezTo>
                  <a:lnTo>
                    <a:pt x="12101" y="5991"/>
                  </a:lnTo>
                  <a:cubicBezTo>
                    <a:pt x="12126" y="6016"/>
                    <a:pt x="12151" y="6041"/>
                    <a:pt x="12176" y="6066"/>
                  </a:cubicBezTo>
                  <a:cubicBezTo>
                    <a:pt x="12225" y="6115"/>
                    <a:pt x="12281" y="6135"/>
                    <a:pt x="12336" y="6135"/>
                  </a:cubicBezTo>
                  <a:cubicBezTo>
                    <a:pt x="12535" y="6135"/>
                    <a:pt x="12723" y="5866"/>
                    <a:pt x="12527" y="5690"/>
                  </a:cubicBezTo>
                  <a:lnTo>
                    <a:pt x="12302" y="5464"/>
                  </a:lnTo>
                  <a:cubicBezTo>
                    <a:pt x="10422" y="3660"/>
                    <a:pt x="8567" y="1880"/>
                    <a:pt x="6713" y="76"/>
                  </a:cubicBezTo>
                  <a:cubicBezTo>
                    <a:pt x="6662" y="26"/>
                    <a:pt x="6600" y="1"/>
                    <a:pt x="65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3"/>
            <p:cNvSpPr/>
            <p:nvPr/>
          </p:nvSpPr>
          <p:spPr>
            <a:xfrm>
              <a:off x="6364637" y="2933088"/>
              <a:ext cx="9217" cy="72339"/>
            </a:xfrm>
            <a:custGeom>
              <a:avLst/>
              <a:gdLst/>
              <a:ahLst/>
              <a:cxnLst/>
              <a:rect l="l" t="t" r="r" b="b"/>
              <a:pathLst>
                <a:path w="527" h="4136" extrusionOk="0">
                  <a:moveTo>
                    <a:pt x="527" y="0"/>
                  </a:moveTo>
                  <a:cubicBezTo>
                    <a:pt x="351" y="176"/>
                    <a:pt x="176" y="351"/>
                    <a:pt x="0" y="501"/>
                  </a:cubicBezTo>
                  <a:cubicBezTo>
                    <a:pt x="0" y="1704"/>
                    <a:pt x="0" y="2907"/>
                    <a:pt x="0" y="4110"/>
                  </a:cubicBezTo>
                  <a:cubicBezTo>
                    <a:pt x="0" y="4110"/>
                    <a:pt x="25" y="4085"/>
                    <a:pt x="25" y="4060"/>
                  </a:cubicBezTo>
                  <a:cubicBezTo>
                    <a:pt x="76" y="3985"/>
                    <a:pt x="163" y="3948"/>
                    <a:pt x="251" y="3948"/>
                  </a:cubicBezTo>
                  <a:cubicBezTo>
                    <a:pt x="339" y="3948"/>
                    <a:pt x="426" y="3985"/>
                    <a:pt x="477" y="4060"/>
                  </a:cubicBezTo>
                  <a:cubicBezTo>
                    <a:pt x="477" y="4085"/>
                    <a:pt x="502" y="4110"/>
                    <a:pt x="527" y="4135"/>
                  </a:cubicBezTo>
                  <a:cubicBezTo>
                    <a:pt x="527" y="2757"/>
                    <a:pt x="527" y="1379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3"/>
            <p:cNvSpPr/>
            <p:nvPr/>
          </p:nvSpPr>
          <p:spPr>
            <a:xfrm>
              <a:off x="6655705" y="2702080"/>
              <a:ext cx="143785" cy="210422"/>
            </a:xfrm>
            <a:custGeom>
              <a:avLst/>
              <a:gdLst/>
              <a:ahLst/>
              <a:cxnLst/>
              <a:rect l="l" t="t" r="r" b="b"/>
              <a:pathLst>
                <a:path w="8221" h="12031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4010"/>
                    <a:pt x="301" y="8020"/>
                    <a:pt x="351" y="12030"/>
                  </a:cubicBezTo>
                  <a:cubicBezTo>
                    <a:pt x="3659" y="10526"/>
                    <a:pt x="5990" y="9775"/>
                    <a:pt x="7594" y="9374"/>
                  </a:cubicBezTo>
                  <a:cubicBezTo>
                    <a:pt x="7744" y="9098"/>
                    <a:pt x="7970" y="8847"/>
                    <a:pt x="8221" y="8622"/>
                  </a:cubicBezTo>
                  <a:cubicBezTo>
                    <a:pt x="7970" y="7895"/>
                    <a:pt x="7744" y="7168"/>
                    <a:pt x="7494" y="6466"/>
                  </a:cubicBezTo>
                  <a:cubicBezTo>
                    <a:pt x="6491" y="5990"/>
                    <a:pt x="5539" y="5414"/>
                    <a:pt x="4687" y="4687"/>
                  </a:cubicBezTo>
                  <a:cubicBezTo>
                    <a:pt x="3885" y="4261"/>
                    <a:pt x="3158" y="3709"/>
                    <a:pt x="2356" y="2932"/>
                  </a:cubicBezTo>
                  <a:cubicBezTo>
                    <a:pt x="1429" y="2005"/>
                    <a:pt x="627" y="10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3"/>
            <p:cNvSpPr/>
            <p:nvPr/>
          </p:nvSpPr>
          <p:spPr>
            <a:xfrm>
              <a:off x="6562326" y="2296592"/>
              <a:ext cx="9672" cy="18872"/>
            </a:xfrm>
            <a:custGeom>
              <a:avLst/>
              <a:gdLst/>
              <a:ahLst/>
              <a:cxnLst/>
              <a:rect l="l" t="t" r="r" b="b"/>
              <a:pathLst>
                <a:path w="553" h="1079" extrusionOk="0">
                  <a:moveTo>
                    <a:pt x="1" y="1"/>
                  </a:moveTo>
                  <a:cubicBezTo>
                    <a:pt x="1" y="51"/>
                    <a:pt x="26" y="126"/>
                    <a:pt x="26" y="176"/>
                  </a:cubicBezTo>
                  <a:cubicBezTo>
                    <a:pt x="51" y="402"/>
                    <a:pt x="126" y="728"/>
                    <a:pt x="201" y="1079"/>
                  </a:cubicBezTo>
                  <a:cubicBezTo>
                    <a:pt x="301" y="928"/>
                    <a:pt x="427" y="778"/>
                    <a:pt x="527" y="628"/>
                  </a:cubicBezTo>
                  <a:cubicBezTo>
                    <a:pt x="527" y="628"/>
                    <a:pt x="552" y="602"/>
                    <a:pt x="552" y="602"/>
                  </a:cubicBezTo>
                  <a:cubicBezTo>
                    <a:pt x="377" y="402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3"/>
            <p:cNvSpPr/>
            <p:nvPr/>
          </p:nvSpPr>
          <p:spPr>
            <a:xfrm>
              <a:off x="6630275" y="2689365"/>
              <a:ext cx="23244" cy="227947"/>
            </a:xfrm>
            <a:custGeom>
              <a:avLst/>
              <a:gdLst/>
              <a:ahLst/>
              <a:cxnLst/>
              <a:rect l="l" t="t" r="r" b="b"/>
              <a:pathLst>
                <a:path w="1329" h="13033" extrusionOk="0">
                  <a:moveTo>
                    <a:pt x="0" y="0"/>
                  </a:moveTo>
                  <a:cubicBezTo>
                    <a:pt x="425" y="4422"/>
                    <a:pt x="1124" y="11855"/>
                    <a:pt x="1153" y="11855"/>
                  </a:cubicBezTo>
                  <a:cubicBezTo>
                    <a:pt x="1153" y="11855"/>
                    <a:pt x="1153" y="11855"/>
                    <a:pt x="1153" y="11855"/>
                  </a:cubicBezTo>
                  <a:cubicBezTo>
                    <a:pt x="1154" y="11854"/>
                    <a:pt x="1154" y="11854"/>
                    <a:pt x="1155" y="11854"/>
                  </a:cubicBezTo>
                  <a:cubicBezTo>
                    <a:pt x="1179" y="11854"/>
                    <a:pt x="1203" y="12419"/>
                    <a:pt x="1203" y="13033"/>
                  </a:cubicBezTo>
                  <a:cubicBezTo>
                    <a:pt x="1254" y="13008"/>
                    <a:pt x="1279" y="12983"/>
                    <a:pt x="1329" y="12983"/>
                  </a:cubicBezTo>
                  <a:cubicBezTo>
                    <a:pt x="1304" y="8722"/>
                    <a:pt x="1203" y="4461"/>
                    <a:pt x="953" y="201"/>
                  </a:cubicBezTo>
                  <a:cubicBezTo>
                    <a:pt x="627" y="201"/>
                    <a:pt x="301" y="1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3"/>
            <p:cNvSpPr/>
            <p:nvPr/>
          </p:nvSpPr>
          <p:spPr>
            <a:xfrm>
              <a:off x="6568028" y="2314134"/>
              <a:ext cx="64451" cy="262595"/>
            </a:xfrm>
            <a:custGeom>
              <a:avLst/>
              <a:gdLst/>
              <a:ahLst/>
              <a:cxnLst/>
              <a:rect l="l" t="t" r="r" b="b"/>
              <a:pathLst>
                <a:path w="3685" h="15014" extrusionOk="0">
                  <a:moveTo>
                    <a:pt x="552" y="0"/>
                  </a:moveTo>
                  <a:cubicBezTo>
                    <a:pt x="376" y="251"/>
                    <a:pt x="201" y="502"/>
                    <a:pt x="0" y="777"/>
                  </a:cubicBezTo>
                  <a:cubicBezTo>
                    <a:pt x="652" y="3710"/>
                    <a:pt x="2031" y="8747"/>
                    <a:pt x="2031" y="8747"/>
                  </a:cubicBezTo>
                  <a:lnTo>
                    <a:pt x="2858" y="15013"/>
                  </a:lnTo>
                  <a:cubicBezTo>
                    <a:pt x="2732" y="13409"/>
                    <a:pt x="2808" y="11830"/>
                    <a:pt x="3158" y="10276"/>
                  </a:cubicBezTo>
                  <a:cubicBezTo>
                    <a:pt x="3133" y="10251"/>
                    <a:pt x="3108" y="10226"/>
                    <a:pt x="3108" y="10176"/>
                  </a:cubicBezTo>
                  <a:cubicBezTo>
                    <a:pt x="3008" y="8321"/>
                    <a:pt x="3209" y="6492"/>
                    <a:pt x="3685" y="4787"/>
                  </a:cubicBezTo>
                  <a:cubicBezTo>
                    <a:pt x="2782" y="3083"/>
                    <a:pt x="1755" y="1454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3"/>
            <p:cNvSpPr/>
            <p:nvPr/>
          </p:nvSpPr>
          <p:spPr>
            <a:xfrm>
              <a:off x="6786758" y="2815170"/>
              <a:ext cx="20183" cy="37708"/>
            </a:xfrm>
            <a:custGeom>
              <a:avLst/>
              <a:gdLst/>
              <a:ahLst/>
              <a:cxnLst/>
              <a:rect l="l" t="t" r="r" b="b"/>
              <a:pathLst>
                <a:path w="1154" h="2156" extrusionOk="0">
                  <a:moveTo>
                    <a:pt x="1" y="0"/>
                  </a:moveTo>
                  <a:lnTo>
                    <a:pt x="1" y="0"/>
                  </a:lnTo>
                  <a:cubicBezTo>
                    <a:pt x="251" y="702"/>
                    <a:pt x="477" y="1429"/>
                    <a:pt x="728" y="2156"/>
                  </a:cubicBezTo>
                  <a:cubicBezTo>
                    <a:pt x="853" y="2030"/>
                    <a:pt x="1003" y="1905"/>
                    <a:pt x="1154" y="1805"/>
                  </a:cubicBezTo>
                  <a:cubicBezTo>
                    <a:pt x="978" y="1303"/>
                    <a:pt x="803" y="777"/>
                    <a:pt x="627" y="251"/>
                  </a:cubicBezTo>
                  <a:cubicBezTo>
                    <a:pt x="427" y="176"/>
                    <a:pt x="201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3"/>
            <p:cNvSpPr/>
            <p:nvPr/>
          </p:nvSpPr>
          <p:spPr>
            <a:xfrm>
              <a:off x="6416355" y="2200607"/>
              <a:ext cx="220077" cy="197270"/>
            </a:xfrm>
            <a:custGeom>
              <a:avLst/>
              <a:gdLst/>
              <a:ahLst/>
              <a:cxnLst/>
              <a:rect l="l" t="t" r="r" b="b"/>
              <a:pathLst>
                <a:path w="12583" h="11279" extrusionOk="0">
                  <a:moveTo>
                    <a:pt x="126" y="0"/>
                  </a:moveTo>
                  <a:cubicBezTo>
                    <a:pt x="101" y="176"/>
                    <a:pt x="51" y="326"/>
                    <a:pt x="1" y="501"/>
                  </a:cubicBezTo>
                  <a:cubicBezTo>
                    <a:pt x="1830" y="928"/>
                    <a:pt x="3459" y="1629"/>
                    <a:pt x="4913" y="2582"/>
                  </a:cubicBezTo>
                  <a:cubicBezTo>
                    <a:pt x="5063" y="2682"/>
                    <a:pt x="5214" y="2782"/>
                    <a:pt x="5364" y="2882"/>
                  </a:cubicBezTo>
                  <a:cubicBezTo>
                    <a:pt x="6266" y="3509"/>
                    <a:pt x="7119" y="4236"/>
                    <a:pt x="7921" y="5038"/>
                  </a:cubicBezTo>
                  <a:cubicBezTo>
                    <a:pt x="8071" y="5188"/>
                    <a:pt x="8196" y="5339"/>
                    <a:pt x="8347" y="5489"/>
                  </a:cubicBezTo>
                  <a:cubicBezTo>
                    <a:pt x="8547" y="5689"/>
                    <a:pt x="8723" y="5890"/>
                    <a:pt x="8898" y="6090"/>
                  </a:cubicBezTo>
                  <a:cubicBezTo>
                    <a:pt x="8953" y="6029"/>
                    <a:pt x="9023" y="6002"/>
                    <a:pt x="9092" y="6002"/>
                  </a:cubicBezTo>
                  <a:cubicBezTo>
                    <a:pt x="9275" y="6002"/>
                    <a:pt x="9451" y="6184"/>
                    <a:pt x="9324" y="6366"/>
                  </a:cubicBezTo>
                  <a:cubicBezTo>
                    <a:pt x="9299" y="6416"/>
                    <a:pt x="9249" y="6466"/>
                    <a:pt x="9224" y="6491"/>
                  </a:cubicBezTo>
                  <a:cubicBezTo>
                    <a:pt x="10427" y="7945"/>
                    <a:pt x="11454" y="9574"/>
                    <a:pt x="12357" y="11278"/>
                  </a:cubicBezTo>
                  <a:cubicBezTo>
                    <a:pt x="12432" y="11053"/>
                    <a:pt x="12507" y="10802"/>
                    <a:pt x="12582" y="10577"/>
                  </a:cubicBezTo>
                  <a:cubicBezTo>
                    <a:pt x="9800" y="5589"/>
                    <a:pt x="5916" y="1329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3"/>
            <p:cNvSpPr/>
            <p:nvPr/>
          </p:nvSpPr>
          <p:spPr>
            <a:xfrm>
              <a:off x="5906556" y="2831821"/>
              <a:ext cx="163969" cy="192023"/>
            </a:xfrm>
            <a:custGeom>
              <a:avLst/>
              <a:gdLst/>
              <a:ahLst/>
              <a:cxnLst/>
              <a:rect l="l" t="t" r="r" b="b"/>
              <a:pathLst>
                <a:path w="9375" h="10979" extrusionOk="0">
                  <a:moveTo>
                    <a:pt x="3109" y="1"/>
                  </a:moveTo>
                  <a:cubicBezTo>
                    <a:pt x="2883" y="51"/>
                    <a:pt x="2632" y="76"/>
                    <a:pt x="2357" y="76"/>
                  </a:cubicBezTo>
                  <a:cubicBezTo>
                    <a:pt x="1580" y="2432"/>
                    <a:pt x="778" y="4788"/>
                    <a:pt x="1" y="7144"/>
                  </a:cubicBezTo>
                  <a:cubicBezTo>
                    <a:pt x="2582" y="8422"/>
                    <a:pt x="5189" y="9700"/>
                    <a:pt x="7770" y="10978"/>
                  </a:cubicBezTo>
                  <a:cubicBezTo>
                    <a:pt x="7896" y="10803"/>
                    <a:pt x="7996" y="10602"/>
                    <a:pt x="8121" y="10402"/>
                  </a:cubicBezTo>
                  <a:cubicBezTo>
                    <a:pt x="8572" y="9600"/>
                    <a:pt x="8973" y="8748"/>
                    <a:pt x="9374" y="7920"/>
                  </a:cubicBezTo>
                  <a:cubicBezTo>
                    <a:pt x="6642" y="5966"/>
                    <a:pt x="4412" y="3159"/>
                    <a:pt x="3234" y="351"/>
                  </a:cubicBezTo>
                  <a:cubicBezTo>
                    <a:pt x="3209" y="226"/>
                    <a:pt x="3159" y="126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3"/>
            <p:cNvSpPr/>
            <p:nvPr/>
          </p:nvSpPr>
          <p:spPr>
            <a:xfrm>
              <a:off x="6086721" y="2317195"/>
              <a:ext cx="84617" cy="124949"/>
            </a:xfrm>
            <a:custGeom>
              <a:avLst/>
              <a:gdLst/>
              <a:ahLst/>
              <a:cxnLst/>
              <a:rect l="l" t="t" r="r" b="b"/>
              <a:pathLst>
                <a:path w="4838" h="7144" extrusionOk="0">
                  <a:moveTo>
                    <a:pt x="4211" y="1"/>
                  </a:moveTo>
                  <a:cubicBezTo>
                    <a:pt x="2507" y="2131"/>
                    <a:pt x="1153" y="4587"/>
                    <a:pt x="1" y="7144"/>
                  </a:cubicBezTo>
                  <a:cubicBezTo>
                    <a:pt x="1128" y="6668"/>
                    <a:pt x="2331" y="6317"/>
                    <a:pt x="3559" y="6116"/>
                  </a:cubicBezTo>
                  <a:cubicBezTo>
                    <a:pt x="3960" y="4512"/>
                    <a:pt x="4487" y="2482"/>
                    <a:pt x="4838" y="903"/>
                  </a:cubicBezTo>
                  <a:cubicBezTo>
                    <a:pt x="4637" y="602"/>
                    <a:pt x="4437" y="302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3"/>
            <p:cNvSpPr/>
            <p:nvPr/>
          </p:nvSpPr>
          <p:spPr>
            <a:xfrm>
              <a:off x="6166493" y="2296592"/>
              <a:ext cx="11858" cy="24136"/>
            </a:xfrm>
            <a:custGeom>
              <a:avLst/>
              <a:gdLst/>
              <a:ahLst/>
              <a:cxnLst/>
              <a:rect l="l" t="t" r="r" b="b"/>
              <a:pathLst>
                <a:path w="678" h="1380" extrusionOk="0">
                  <a:moveTo>
                    <a:pt x="678" y="1"/>
                  </a:moveTo>
                  <a:cubicBezTo>
                    <a:pt x="452" y="252"/>
                    <a:pt x="227" y="527"/>
                    <a:pt x="1" y="778"/>
                  </a:cubicBezTo>
                  <a:cubicBezTo>
                    <a:pt x="151" y="978"/>
                    <a:pt x="302" y="1179"/>
                    <a:pt x="427" y="1379"/>
                  </a:cubicBezTo>
                  <a:cubicBezTo>
                    <a:pt x="577" y="778"/>
                    <a:pt x="653" y="302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3"/>
            <p:cNvSpPr/>
            <p:nvPr/>
          </p:nvSpPr>
          <p:spPr>
            <a:xfrm>
              <a:off x="5850448" y="3017687"/>
              <a:ext cx="149942" cy="130825"/>
            </a:xfrm>
            <a:custGeom>
              <a:avLst/>
              <a:gdLst/>
              <a:ahLst/>
              <a:cxnLst/>
              <a:rect l="l" t="t" r="r" b="b"/>
              <a:pathLst>
                <a:path w="8573" h="7480" extrusionOk="0">
                  <a:moveTo>
                    <a:pt x="3058" y="0"/>
                  </a:moveTo>
                  <a:cubicBezTo>
                    <a:pt x="2707" y="652"/>
                    <a:pt x="2332" y="1304"/>
                    <a:pt x="1956" y="1955"/>
                  </a:cubicBezTo>
                  <a:cubicBezTo>
                    <a:pt x="1530" y="2732"/>
                    <a:pt x="1103" y="3509"/>
                    <a:pt x="753" y="4336"/>
                  </a:cubicBezTo>
                  <a:cubicBezTo>
                    <a:pt x="552" y="4762"/>
                    <a:pt x="352" y="5213"/>
                    <a:pt x="226" y="5689"/>
                  </a:cubicBezTo>
                  <a:cubicBezTo>
                    <a:pt x="51" y="6441"/>
                    <a:pt x="1" y="6391"/>
                    <a:pt x="753" y="6842"/>
                  </a:cubicBezTo>
                  <a:cubicBezTo>
                    <a:pt x="1028" y="7003"/>
                    <a:pt x="1291" y="7070"/>
                    <a:pt x="1545" y="7070"/>
                  </a:cubicBezTo>
                  <a:cubicBezTo>
                    <a:pt x="2856" y="7070"/>
                    <a:pt x="3932" y="5280"/>
                    <a:pt x="5235" y="5280"/>
                  </a:cubicBezTo>
                  <a:cubicBezTo>
                    <a:pt x="5335" y="5280"/>
                    <a:pt x="5437" y="5291"/>
                    <a:pt x="5540" y="5314"/>
                  </a:cubicBezTo>
                  <a:cubicBezTo>
                    <a:pt x="6191" y="5464"/>
                    <a:pt x="6141" y="6040"/>
                    <a:pt x="6166" y="6592"/>
                  </a:cubicBezTo>
                  <a:cubicBezTo>
                    <a:pt x="6166" y="6767"/>
                    <a:pt x="6041" y="7168"/>
                    <a:pt x="6141" y="7344"/>
                  </a:cubicBezTo>
                  <a:cubicBezTo>
                    <a:pt x="6205" y="7439"/>
                    <a:pt x="6273" y="7479"/>
                    <a:pt x="6344" y="7479"/>
                  </a:cubicBezTo>
                  <a:cubicBezTo>
                    <a:pt x="6664" y="7479"/>
                    <a:pt x="7030" y="6658"/>
                    <a:pt x="7194" y="6391"/>
                  </a:cubicBezTo>
                  <a:cubicBezTo>
                    <a:pt x="7770" y="5464"/>
                    <a:pt x="7870" y="4361"/>
                    <a:pt x="8271" y="3359"/>
                  </a:cubicBezTo>
                  <a:cubicBezTo>
                    <a:pt x="8347" y="3133"/>
                    <a:pt x="8447" y="2908"/>
                    <a:pt x="8572" y="2682"/>
                  </a:cubicBezTo>
                  <a:cubicBezTo>
                    <a:pt x="6692" y="1880"/>
                    <a:pt x="4863" y="978"/>
                    <a:pt x="3058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3"/>
            <p:cNvSpPr/>
            <p:nvPr/>
          </p:nvSpPr>
          <p:spPr>
            <a:xfrm>
              <a:off x="5839027" y="3013297"/>
              <a:ext cx="171000" cy="146496"/>
            </a:xfrm>
            <a:custGeom>
              <a:avLst/>
              <a:gdLst/>
              <a:ahLst/>
              <a:cxnLst/>
              <a:rect l="l" t="t" r="r" b="b"/>
              <a:pathLst>
                <a:path w="9777" h="8376" extrusionOk="0">
                  <a:moveTo>
                    <a:pt x="3285" y="1"/>
                  </a:moveTo>
                  <a:cubicBezTo>
                    <a:pt x="2283" y="1930"/>
                    <a:pt x="929" y="3710"/>
                    <a:pt x="403" y="5815"/>
                  </a:cubicBezTo>
                  <a:cubicBezTo>
                    <a:pt x="1" y="7324"/>
                    <a:pt x="574" y="7924"/>
                    <a:pt x="1537" y="7924"/>
                  </a:cubicBezTo>
                  <a:cubicBezTo>
                    <a:pt x="2014" y="7924"/>
                    <a:pt x="2587" y="7777"/>
                    <a:pt x="3185" y="7519"/>
                  </a:cubicBezTo>
                  <a:cubicBezTo>
                    <a:pt x="3653" y="7316"/>
                    <a:pt x="5027" y="6305"/>
                    <a:pt x="5838" y="6305"/>
                  </a:cubicBezTo>
                  <a:cubicBezTo>
                    <a:pt x="6026" y="6305"/>
                    <a:pt x="6184" y="6359"/>
                    <a:pt x="6293" y="6492"/>
                  </a:cubicBezTo>
                  <a:cubicBezTo>
                    <a:pt x="6443" y="6642"/>
                    <a:pt x="6218" y="7419"/>
                    <a:pt x="6268" y="7620"/>
                  </a:cubicBezTo>
                  <a:cubicBezTo>
                    <a:pt x="6368" y="8046"/>
                    <a:pt x="6443" y="8321"/>
                    <a:pt x="6894" y="8372"/>
                  </a:cubicBezTo>
                  <a:cubicBezTo>
                    <a:pt x="6919" y="8374"/>
                    <a:pt x="6944" y="8376"/>
                    <a:pt x="6969" y="8376"/>
                  </a:cubicBezTo>
                  <a:cubicBezTo>
                    <a:pt x="7830" y="8376"/>
                    <a:pt x="8404" y="6702"/>
                    <a:pt x="8624" y="6166"/>
                  </a:cubicBezTo>
                  <a:cubicBezTo>
                    <a:pt x="9050" y="5138"/>
                    <a:pt x="9376" y="4161"/>
                    <a:pt x="9777" y="3184"/>
                  </a:cubicBezTo>
                  <a:cubicBezTo>
                    <a:pt x="9576" y="3108"/>
                    <a:pt x="9401" y="3033"/>
                    <a:pt x="9225" y="2933"/>
                  </a:cubicBezTo>
                  <a:cubicBezTo>
                    <a:pt x="9100" y="3159"/>
                    <a:pt x="9000" y="3384"/>
                    <a:pt x="8924" y="3610"/>
                  </a:cubicBezTo>
                  <a:cubicBezTo>
                    <a:pt x="8523" y="4612"/>
                    <a:pt x="8423" y="5715"/>
                    <a:pt x="7847" y="6642"/>
                  </a:cubicBezTo>
                  <a:cubicBezTo>
                    <a:pt x="7683" y="6909"/>
                    <a:pt x="7317" y="7730"/>
                    <a:pt x="6997" y="7730"/>
                  </a:cubicBezTo>
                  <a:cubicBezTo>
                    <a:pt x="6926" y="7730"/>
                    <a:pt x="6858" y="7690"/>
                    <a:pt x="6794" y="7595"/>
                  </a:cubicBezTo>
                  <a:cubicBezTo>
                    <a:pt x="6694" y="7419"/>
                    <a:pt x="6819" y="7018"/>
                    <a:pt x="6819" y="6843"/>
                  </a:cubicBezTo>
                  <a:cubicBezTo>
                    <a:pt x="6794" y="6291"/>
                    <a:pt x="6844" y="5715"/>
                    <a:pt x="6193" y="5565"/>
                  </a:cubicBezTo>
                  <a:cubicBezTo>
                    <a:pt x="6090" y="5542"/>
                    <a:pt x="5988" y="5531"/>
                    <a:pt x="5888" y="5531"/>
                  </a:cubicBezTo>
                  <a:cubicBezTo>
                    <a:pt x="4585" y="5531"/>
                    <a:pt x="3509" y="7321"/>
                    <a:pt x="2198" y="7321"/>
                  </a:cubicBezTo>
                  <a:cubicBezTo>
                    <a:pt x="1944" y="7321"/>
                    <a:pt x="1681" y="7254"/>
                    <a:pt x="1406" y="7093"/>
                  </a:cubicBezTo>
                  <a:cubicBezTo>
                    <a:pt x="654" y="6642"/>
                    <a:pt x="704" y="6692"/>
                    <a:pt x="879" y="5940"/>
                  </a:cubicBezTo>
                  <a:cubicBezTo>
                    <a:pt x="1005" y="5464"/>
                    <a:pt x="1205" y="5013"/>
                    <a:pt x="1406" y="4587"/>
                  </a:cubicBezTo>
                  <a:cubicBezTo>
                    <a:pt x="1756" y="3760"/>
                    <a:pt x="2183" y="2983"/>
                    <a:pt x="2609" y="2206"/>
                  </a:cubicBezTo>
                  <a:cubicBezTo>
                    <a:pt x="2985" y="1555"/>
                    <a:pt x="3360" y="903"/>
                    <a:pt x="3711" y="251"/>
                  </a:cubicBezTo>
                  <a:cubicBezTo>
                    <a:pt x="3561" y="176"/>
                    <a:pt x="3411" y="76"/>
                    <a:pt x="32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3"/>
            <p:cNvSpPr/>
            <p:nvPr/>
          </p:nvSpPr>
          <p:spPr>
            <a:xfrm>
              <a:off x="6042454" y="2970341"/>
              <a:ext cx="33318" cy="56563"/>
            </a:xfrm>
            <a:custGeom>
              <a:avLst/>
              <a:gdLst/>
              <a:ahLst/>
              <a:cxnLst/>
              <a:rect l="l" t="t" r="r" b="b"/>
              <a:pathLst>
                <a:path w="1905" h="3234" extrusionOk="0">
                  <a:moveTo>
                    <a:pt x="1604" y="0"/>
                  </a:moveTo>
                  <a:cubicBezTo>
                    <a:pt x="1203" y="828"/>
                    <a:pt x="802" y="1680"/>
                    <a:pt x="351" y="2482"/>
                  </a:cubicBezTo>
                  <a:cubicBezTo>
                    <a:pt x="226" y="2682"/>
                    <a:pt x="126" y="2883"/>
                    <a:pt x="0" y="3058"/>
                  </a:cubicBezTo>
                  <a:cubicBezTo>
                    <a:pt x="75" y="3083"/>
                    <a:pt x="176" y="3133"/>
                    <a:pt x="251" y="3183"/>
                  </a:cubicBezTo>
                  <a:cubicBezTo>
                    <a:pt x="276" y="3183"/>
                    <a:pt x="301" y="3209"/>
                    <a:pt x="326" y="3234"/>
                  </a:cubicBezTo>
                  <a:cubicBezTo>
                    <a:pt x="451" y="3108"/>
                    <a:pt x="577" y="2983"/>
                    <a:pt x="702" y="2883"/>
                  </a:cubicBezTo>
                  <a:cubicBezTo>
                    <a:pt x="1128" y="2106"/>
                    <a:pt x="1529" y="1329"/>
                    <a:pt x="1905" y="527"/>
                  </a:cubicBezTo>
                  <a:cubicBezTo>
                    <a:pt x="1905" y="427"/>
                    <a:pt x="1905" y="326"/>
                    <a:pt x="1905" y="201"/>
                  </a:cubicBezTo>
                  <a:cubicBezTo>
                    <a:pt x="1805" y="126"/>
                    <a:pt x="1704" y="51"/>
                    <a:pt x="1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3"/>
            <p:cNvSpPr/>
            <p:nvPr/>
          </p:nvSpPr>
          <p:spPr>
            <a:xfrm>
              <a:off x="5892529" y="2965077"/>
              <a:ext cx="146426" cy="101722"/>
            </a:xfrm>
            <a:custGeom>
              <a:avLst/>
              <a:gdLst/>
              <a:ahLst/>
              <a:cxnLst/>
              <a:rect l="l" t="t" r="r" b="b"/>
              <a:pathLst>
                <a:path w="8372" h="5816" extrusionOk="0">
                  <a:moveTo>
                    <a:pt x="627" y="1"/>
                  </a:moveTo>
                  <a:cubicBezTo>
                    <a:pt x="577" y="652"/>
                    <a:pt x="226" y="1404"/>
                    <a:pt x="1" y="2056"/>
                  </a:cubicBezTo>
                  <a:cubicBezTo>
                    <a:pt x="803" y="2507"/>
                    <a:pt x="1630" y="2958"/>
                    <a:pt x="2457" y="3384"/>
                  </a:cubicBezTo>
                  <a:cubicBezTo>
                    <a:pt x="3334" y="3835"/>
                    <a:pt x="4236" y="4286"/>
                    <a:pt x="5139" y="4687"/>
                  </a:cubicBezTo>
                  <a:cubicBezTo>
                    <a:pt x="5540" y="4888"/>
                    <a:pt x="5966" y="5038"/>
                    <a:pt x="6342" y="5239"/>
                  </a:cubicBezTo>
                  <a:cubicBezTo>
                    <a:pt x="6868" y="5515"/>
                    <a:pt x="7144" y="5690"/>
                    <a:pt x="7269" y="5815"/>
                  </a:cubicBezTo>
                  <a:cubicBezTo>
                    <a:pt x="7269" y="5740"/>
                    <a:pt x="7269" y="5640"/>
                    <a:pt x="7394" y="5540"/>
                  </a:cubicBezTo>
                  <a:cubicBezTo>
                    <a:pt x="7745" y="5239"/>
                    <a:pt x="7896" y="4487"/>
                    <a:pt x="8171" y="4111"/>
                  </a:cubicBezTo>
                  <a:cubicBezTo>
                    <a:pt x="8322" y="3911"/>
                    <a:pt x="8347" y="3810"/>
                    <a:pt x="8372" y="3785"/>
                  </a:cubicBezTo>
                  <a:cubicBezTo>
                    <a:pt x="7971" y="3459"/>
                    <a:pt x="7244" y="3259"/>
                    <a:pt x="6843" y="3058"/>
                  </a:cubicBezTo>
                  <a:lnTo>
                    <a:pt x="1254" y="301"/>
                  </a:lnTo>
                  <a:cubicBezTo>
                    <a:pt x="1053" y="201"/>
                    <a:pt x="828" y="10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3"/>
            <p:cNvSpPr/>
            <p:nvPr/>
          </p:nvSpPr>
          <p:spPr>
            <a:xfrm>
              <a:off x="5882018" y="2956752"/>
              <a:ext cx="166155" cy="117340"/>
            </a:xfrm>
            <a:custGeom>
              <a:avLst/>
              <a:gdLst/>
              <a:ahLst/>
              <a:cxnLst/>
              <a:rect l="l" t="t" r="r" b="b"/>
              <a:pathLst>
                <a:path w="9500" h="6709" extrusionOk="0">
                  <a:moveTo>
                    <a:pt x="1228" y="477"/>
                  </a:moveTo>
                  <a:cubicBezTo>
                    <a:pt x="1429" y="577"/>
                    <a:pt x="1654" y="677"/>
                    <a:pt x="1855" y="777"/>
                  </a:cubicBezTo>
                  <a:cubicBezTo>
                    <a:pt x="3710" y="1705"/>
                    <a:pt x="5589" y="2632"/>
                    <a:pt x="7444" y="3534"/>
                  </a:cubicBezTo>
                  <a:cubicBezTo>
                    <a:pt x="7845" y="3735"/>
                    <a:pt x="8572" y="3935"/>
                    <a:pt x="8973" y="4261"/>
                  </a:cubicBezTo>
                  <a:cubicBezTo>
                    <a:pt x="8948" y="4286"/>
                    <a:pt x="8923" y="4387"/>
                    <a:pt x="8772" y="4587"/>
                  </a:cubicBezTo>
                  <a:cubicBezTo>
                    <a:pt x="8497" y="4963"/>
                    <a:pt x="8346" y="5715"/>
                    <a:pt x="7995" y="6016"/>
                  </a:cubicBezTo>
                  <a:cubicBezTo>
                    <a:pt x="7870" y="6116"/>
                    <a:pt x="7870" y="6216"/>
                    <a:pt x="7870" y="6291"/>
                  </a:cubicBezTo>
                  <a:cubicBezTo>
                    <a:pt x="7745" y="6166"/>
                    <a:pt x="7469" y="5991"/>
                    <a:pt x="6943" y="5715"/>
                  </a:cubicBezTo>
                  <a:cubicBezTo>
                    <a:pt x="6567" y="5514"/>
                    <a:pt x="6141" y="5364"/>
                    <a:pt x="5740" y="5163"/>
                  </a:cubicBezTo>
                  <a:cubicBezTo>
                    <a:pt x="4837" y="4762"/>
                    <a:pt x="3935" y="4311"/>
                    <a:pt x="3058" y="3860"/>
                  </a:cubicBezTo>
                  <a:cubicBezTo>
                    <a:pt x="2231" y="3434"/>
                    <a:pt x="1404" y="2983"/>
                    <a:pt x="602" y="2532"/>
                  </a:cubicBezTo>
                  <a:cubicBezTo>
                    <a:pt x="827" y="1880"/>
                    <a:pt x="1178" y="1128"/>
                    <a:pt x="1228" y="477"/>
                  </a:cubicBezTo>
                  <a:close/>
                  <a:moveTo>
                    <a:pt x="1404" y="1"/>
                  </a:moveTo>
                  <a:cubicBezTo>
                    <a:pt x="1379" y="51"/>
                    <a:pt x="1354" y="126"/>
                    <a:pt x="1329" y="201"/>
                  </a:cubicBezTo>
                  <a:cubicBezTo>
                    <a:pt x="1289" y="320"/>
                    <a:pt x="1187" y="372"/>
                    <a:pt x="1085" y="372"/>
                  </a:cubicBezTo>
                  <a:cubicBezTo>
                    <a:pt x="927" y="372"/>
                    <a:pt x="767" y="248"/>
                    <a:pt x="827" y="51"/>
                  </a:cubicBezTo>
                  <a:lnTo>
                    <a:pt x="827" y="51"/>
                  </a:lnTo>
                  <a:lnTo>
                    <a:pt x="25" y="2582"/>
                  </a:lnTo>
                  <a:cubicBezTo>
                    <a:pt x="0" y="2657"/>
                    <a:pt x="25" y="2732"/>
                    <a:pt x="75" y="2782"/>
                  </a:cubicBezTo>
                  <a:cubicBezTo>
                    <a:pt x="75" y="2808"/>
                    <a:pt x="75" y="2808"/>
                    <a:pt x="100" y="2833"/>
                  </a:cubicBezTo>
                  <a:cubicBezTo>
                    <a:pt x="100" y="2833"/>
                    <a:pt x="126" y="2833"/>
                    <a:pt x="126" y="2858"/>
                  </a:cubicBezTo>
                  <a:cubicBezTo>
                    <a:pt x="126" y="2858"/>
                    <a:pt x="151" y="2858"/>
                    <a:pt x="151" y="2883"/>
                  </a:cubicBezTo>
                  <a:cubicBezTo>
                    <a:pt x="376" y="3008"/>
                    <a:pt x="602" y="3108"/>
                    <a:pt x="827" y="3234"/>
                  </a:cubicBezTo>
                  <a:cubicBezTo>
                    <a:pt x="953" y="3309"/>
                    <a:pt x="1103" y="3409"/>
                    <a:pt x="1253" y="3484"/>
                  </a:cubicBezTo>
                  <a:cubicBezTo>
                    <a:pt x="3058" y="4462"/>
                    <a:pt x="4887" y="5364"/>
                    <a:pt x="6767" y="6166"/>
                  </a:cubicBezTo>
                  <a:cubicBezTo>
                    <a:pt x="6943" y="6266"/>
                    <a:pt x="7118" y="6341"/>
                    <a:pt x="7319" y="6417"/>
                  </a:cubicBezTo>
                  <a:cubicBezTo>
                    <a:pt x="7544" y="6517"/>
                    <a:pt x="7745" y="6617"/>
                    <a:pt x="7970" y="6692"/>
                  </a:cubicBezTo>
                  <a:cubicBezTo>
                    <a:pt x="7993" y="6704"/>
                    <a:pt x="8018" y="6709"/>
                    <a:pt x="8044" y="6709"/>
                  </a:cubicBezTo>
                  <a:cubicBezTo>
                    <a:pt x="8133" y="6709"/>
                    <a:pt x="8232" y="6650"/>
                    <a:pt x="8271" y="6592"/>
                  </a:cubicBezTo>
                  <a:cubicBezTo>
                    <a:pt x="8421" y="6316"/>
                    <a:pt x="8572" y="6041"/>
                    <a:pt x="8722" y="5765"/>
                  </a:cubicBezTo>
                  <a:cubicBezTo>
                    <a:pt x="8722" y="5514"/>
                    <a:pt x="8797" y="5239"/>
                    <a:pt x="8923" y="4913"/>
                  </a:cubicBezTo>
                  <a:cubicBezTo>
                    <a:pt x="9073" y="4562"/>
                    <a:pt x="9273" y="4261"/>
                    <a:pt x="9499" y="4011"/>
                  </a:cubicBezTo>
                  <a:cubicBezTo>
                    <a:pt x="9474" y="3986"/>
                    <a:pt x="9449" y="3960"/>
                    <a:pt x="9424" y="3960"/>
                  </a:cubicBezTo>
                  <a:cubicBezTo>
                    <a:pt x="9349" y="3910"/>
                    <a:pt x="9248" y="3860"/>
                    <a:pt x="9173" y="3835"/>
                  </a:cubicBezTo>
                  <a:cubicBezTo>
                    <a:pt x="6592" y="2557"/>
                    <a:pt x="3985" y="1279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3"/>
            <p:cNvSpPr/>
            <p:nvPr/>
          </p:nvSpPr>
          <p:spPr>
            <a:xfrm>
              <a:off x="6158605" y="2201044"/>
              <a:ext cx="163094" cy="109155"/>
            </a:xfrm>
            <a:custGeom>
              <a:avLst/>
              <a:gdLst/>
              <a:ahLst/>
              <a:cxnLst/>
              <a:rect l="l" t="t" r="r" b="b"/>
              <a:pathLst>
                <a:path w="9325" h="6241" extrusionOk="0">
                  <a:moveTo>
                    <a:pt x="9224" y="0"/>
                  </a:moveTo>
                  <a:cubicBezTo>
                    <a:pt x="5389" y="928"/>
                    <a:pt x="2382" y="3158"/>
                    <a:pt x="1" y="6015"/>
                  </a:cubicBezTo>
                  <a:cubicBezTo>
                    <a:pt x="40" y="5996"/>
                    <a:pt x="86" y="5984"/>
                    <a:pt x="133" y="5984"/>
                  </a:cubicBezTo>
                  <a:cubicBezTo>
                    <a:pt x="206" y="5984"/>
                    <a:pt x="281" y="6014"/>
                    <a:pt x="327" y="6091"/>
                  </a:cubicBezTo>
                  <a:cubicBezTo>
                    <a:pt x="377" y="6141"/>
                    <a:pt x="402" y="6191"/>
                    <a:pt x="452" y="6241"/>
                  </a:cubicBezTo>
                  <a:cubicBezTo>
                    <a:pt x="678" y="5990"/>
                    <a:pt x="903" y="5715"/>
                    <a:pt x="1129" y="5464"/>
                  </a:cubicBezTo>
                  <a:cubicBezTo>
                    <a:pt x="1956" y="4562"/>
                    <a:pt x="2858" y="3760"/>
                    <a:pt x="3835" y="3058"/>
                  </a:cubicBezTo>
                  <a:cubicBezTo>
                    <a:pt x="3986" y="2933"/>
                    <a:pt x="4136" y="2832"/>
                    <a:pt x="4287" y="2732"/>
                  </a:cubicBezTo>
                  <a:cubicBezTo>
                    <a:pt x="5690" y="1805"/>
                    <a:pt x="7244" y="1053"/>
                    <a:pt x="8998" y="602"/>
                  </a:cubicBezTo>
                  <a:cubicBezTo>
                    <a:pt x="9124" y="552"/>
                    <a:pt x="9224" y="527"/>
                    <a:pt x="9324" y="502"/>
                  </a:cubicBezTo>
                  <a:cubicBezTo>
                    <a:pt x="9299" y="351"/>
                    <a:pt x="9249" y="176"/>
                    <a:pt x="9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3"/>
            <p:cNvSpPr/>
            <p:nvPr/>
          </p:nvSpPr>
          <p:spPr>
            <a:xfrm>
              <a:off x="6073568" y="2309307"/>
              <a:ext cx="86820" cy="138538"/>
            </a:xfrm>
            <a:custGeom>
              <a:avLst/>
              <a:gdLst/>
              <a:ahLst/>
              <a:cxnLst/>
              <a:rect l="l" t="t" r="r" b="b"/>
              <a:pathLst>
                <a:path w="4964" h="7921" extrusionOk="0">
                  <a:moveTo>
                    <a:pt x="4712" y="1"/>
                  </a:moveTo>
                  <a:cubicBezTo>
                    <a:pt x="2783" y="2332"/>
                    <a:pt x="1254" y="5089"/>
                    <a:pt x="1" y="7921"/>
                  </a:cubicBezTo>
                  <a:cubicBezTo>
                    <a:pt x="251" y="7820"/>
                    <a:pt x="502" y="7695"/>
                    <a:pt x="753" y="7595"/>
                  </a:cubicBezTo>
                  <a:cubicBezTo>
                    <a:pt x="1905" y="5038"/>
                    <a:pt x="3259" y="2582"/>
                    <a:pt x="4963" y="452"/>
                  </a:cubicBezTo>
                  <a:cubicBezTo>
                    <a:pt x="4888" y="352"/>
                    <a:pt x="4813" y="251"/>
                    <a:pt x="4763" y="151"/>
                  </a:cubicBezTo>
                  <a:cubicBezTo>
                    <a:pt x="4712" y="101"/>
                    <a:pt x="4712" y="51"/>
                    <a:pt x="4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3"/>
            <p:cNvSpPr/>
            <p:nvPr/>
          </p:nvSpPr>
          <p:spPr>
            <a:xfrm>
              <a:off x="5895415" y="2832695"/>
              <a:ext cx="52365" cy="130563"/>
            </a:xfrm>
            <a:custGeom>
              <a:avLst/>
              <a:gdLst/>
              <a:ahLst/>
              <a:cxnLst/>
              <a:rect l="l" t="t" r="r" b="b"/>
              <a:pathLst>
                <a:path w="2994" h="7465" extrusionOk="0">
                  <a:moveTo>
                    <a:pt x="2467" y="1"/>
                  </a:moveTo>
                  <a:cubicBezTo>
                    <a:pt x="1665" y="2382"/>
                    <a:pt x="863" y="4763"/>
                    <a:pt x="61" y="7144"/>
                  </a:cubicBezTo>
                  <a:cubicBezTo>
                    <a:pt x="1" y="7341"/>
                    <a:pt x="161" y="7465"/>
                    <a:pt x="319" y="7465"/>
                  </a:cubicBezTo>
                  <a:cubicBezTo>
                    <a:pt x="421" y="7465"/>
                    <a:pt x="523" y="7413"/>
                    <a:pt x="563" y="7294"/>
                  </a:cubicBezTo>
                  <a:cubicBezTo>
                    <a:pt x="588" y="7219"/>
                    <a:pt x="613" y="7144"/>
                    <a:pt x="638" y="7094"/>
                  </a:cubicBezTo>
                  <a:cubicBezTo>
                    <a:pt x="1415" y="4738"/>
                    <a:pt x="2217" y="2382"/>
                    <a:pt x="2994" y="26"/>
                  </a:cubicBezTo>
                  <a:cubicBezTo>
                    <a:pt x="2960" y="26"/>
                    <a:pt x="2927" y="37"/>
                    <a:pt x="2893" y="37"/>
                  </a:cubicBezTo>
                  <a:cubicBezTo>
                    <a:pt x="2877" y="37"/>
                    <a:pt x="2860" y="34"/>
                    <a:pt x="2843" y="26"/>
                  </a:cubicBezTo>
                  <a:cubicBezTo>
                    <a:pt x="2718" y="26"/>
                    <a:pt x="2593" y="26"/>
                    <a:pt x="2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3"/>
            <p:cNvSpPr/>
            <p:nvPr/>
          </p:nvSpPr>
          <p:spPr>
            <a:xfrm>
              <a:off x="6075755" y="2973839"/>
              <a:ext cx="9235" cy="35085"/>
            </a:xfrm>
            <a:custGeom>
              <a:avLst/>
              <a:gdLst/>
              <a:ahLst/>
              <a:cxnLst/>
              <a:rect l="l" t="t" r="r" b="b"/>
              <a:pathLst>
                <a:path w="528" h="2006" extrusionOk="0">
                  <a:moveTo>
                    <a:pt x="1" y="1"/>
                  </a:moveTo>
                  <a:cubicBezTo>
                    <a:pt x="1" y="126"/>
                    <a:pt x="1" y="227"/>
                    <a:pt x="1" y="327"/>
                  </a:cubicBezTo>
                  <a:cubicBezTo>
                    <a:pt x="1" y="878"/>
                    <a:pt x="1" y="1455"/>
                    <a:pt x="1" y="2006"/>
                  </a:cubicBezTo>
                  <a:cubicBezTo>
                    <a:pt x="151" y="1931"/>
                    <a:pt x="327" y="1881"/>
                    <a:pt x="502" y="1831"/>
                  </a:cubicBezTo>
                  <a:cubicBezTo>
                    <a:pt x="502" y="1680"/>
                    <a:pt x="502" y="1555"/>
                    <a:pt x="502" y="1404"/>
                  </a:cubicBezTo>
                  <a:cubicBezTo>
                    <a:pt x="502" y="1054"/>
                    <a:pt x="527" y="703"/>
                    <a:pt x="527" y="327"/>
                  </a:cubicBezTo>
                  <a:cubicBezTo>
                    <a:pt x="352" y="227"/>
                    <a:pt x="176" y="12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3"/>
            <p:cNvSpPr/>
            <p:nvPr/>
          </p:nvSpPr>
          <p:spPr>
            <a:xfrm>
              <a:off x="6354545" y="3002121"/>
              <a:ext cx="27634" cy="21285"/>
            </a:xfrm>
            <a:custGeom>
              <a:avLst/>
              <a:gdLst/>
              <a:ahLst/>
              <a:cxnLst/>
              <a:rect l="l" t="t" r="r" b="b"/>
              <a:pathLst>
                <a:path w="1580" h="1217" extrusionOk="0">
                  <a:moveTo>
                    <a:pt x="828" y="1"/>
                  </a:moveTo>
                  <a:cubicBezTo>
                    <a:pt x="740" y="1"/>
                    <a:pt x="653" y="38"/>
                    <a:pt x="602" y="113"/>
                  </a:cubicBezTo>
                  <a:cubicBezTo>
                    <a:pt x="602" y="138"/>
                    <a:pt x="577" y="163"/>
                    <a:pt x="577" y="163"/>
                  </a:cubicBezTo>
                  <a:cubicBezTo>
                    <a:pt x="377" y="514"/>
                    <a:pt x="176" y="865"/>
                    <a:pt x="1" y="1216"/>
                  </a:cubicBezTo>
                  <a:cubicBezTo>
                    <a:pt x="201" y="1191"/>
                    <a:pt x="402" y="1166"/>
                    <a:pt x="602" y="1141"/>
                  </a:cubicBezTo>
                  <a:cubicBezTo>
                    <a:pt x="678" y="1016"/>
                    <a:pt x="753" y="890"/>
                    <a:pt x="828" y="765"/>
                  </a:cubicBezTo>
                  <a:cubicBezTo>
                    <a:pt x="903" y="865"/>
                    <a:pt x="953" y="990"/>
                    <a:pt x="1028" y="1091"/>
                  </a:cubicBezTo>
                  <a:cubicBezTo>
                    <a:pt x="1204" y="1066"/>
                    <a:pt x="1379" y="1041"/>
                    <a:pt x="1580" y="1016"/>
                  </a:cubicBezTo>
                  <a:cubicBezTo>
                    <a:pt x="1429" y="740"/>
                    <a:pt x="1254" y="464"/>
                    <a:pt x="1104" y="188"/>
                  </a:cubicBezTo>
                  <a:cubicBezTo>
                    <a:pt x="1079" y="163"/>
                    <a:pt x="1054" y="138"/>
                    <a:pt x="1054" y="113"/>
                  </a:cubicBezTo>
                  <a:cubicBezTo>
                    <a:pt x="1003" y="38"/>
                    <a:pt x="91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3"/>
            <p:cNvSpPr/>
            <p:nvPr/>
          </p:nvSpPr>
          <p:spPr>
            <a:xfrm>
              <a:off x="6646925" y="2692863"/>
              <a:ext cx="14919" cy="223575"/>
            </a:xfrm>
            <a:custGeom>
              <a:avLst/>
              <a:gdLst/>
              <a:ahLst/>
              <a:cxnLst/>
              <a:rect l="l" t="t" r="r" b="b"/>
              <a:pathLst>
                <a:path w="853" h="1278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1" y="3"/>
                    <a:pt x="1" y="5"/>
                  </a:cubicBezTo>
                  <a:lnTo>
                    <a:pt x="1" y="5"/>
                  </a:lnTo>
                  <a:cubicBezTo>
                    <a:pt x="1" y="3"/>
                    <a:pt x="1" y="2"/>
                    <a:pt x="1" y="1"/>
                  </a:cubicBezTo>
                  <a:close/>
                  <a:moveTo>
                    <a:pt x="1" y="5"/>
                  </a:moveTo>
                  <a:cubicBezTo>
                    <a:pt x="251" y="4264"/>
                    <a:pt x="352" y="8523"/>
                    <a:pt x="377" y="12783"/>
                  </a:cubicBezTo>
                  <a:cubicBezTo>
                    <a:pt x="527" y="12708"/>
                    <a:pt x="703" y="12632"/>
                    <a:pt x="853" y="12557"/>
                  </a:cubicBezTo>
                  <a:cubicBezTo>
                    <a:pt x="803" y="8547"/>
                    <a:pt x="728" y="4537"/>
                    <a:pt x="502" y="527"/>
                  </a:cubicBezTo>
                  <a:cubicBezTo>
                    <a:pt x="402" y="377"/>
                    <a:pt x="302" y="201"/>
                    <a:pt x="201" y="26"/>
                  </a:cubicBezTo>
                  <a:lnTo>
                    <a:pt x="51" y="26"/>
                  </a:lnTo>
                  <a:cubicBezTo>
                    <a:pt x="27" y="26"/>
                    <a:pt x="4" y="26"/>
                    <a:pt x="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3"/>
            <p:cNvSpPr/>
            <p:nvPr/>
          </p:nvSpPr>
          <p:spPr>
            <a:xfrm>
              <a:off x="6155981" y="2305704"/>
              <a:ext cx="85491" cy="117166"/>
            </a:xfrm>
            <a:custGeom>
              <a:avLst/>
              <a:gdLst/>
              <a:ahLst/>
              <a:cxnLst/>
              <a:rect l="l" t="t" r="r" b="b"/>
              <a:pathLst>
                <a:path w="4888" h="6699" extrusionOk="0">
                  <a:moveTo>
                    <a:pt x="283" y="0"/>
                  </a:moveTo>
                  <a:cubicBezTo>
                    <a:pt x="236" y="0"/>
                    <a:pt x="190" y="12"/>
                    <a:pt x="151" y="31"/>
                  </a:cubicBezTo>
                  <a:cubicBezTo>
                    <a:pt x="76" y="56"/>
                    <a:pt x="0" y="132"/>
                    <a:pt x="0" y="207"/>
                  </a:cubicBezTo>
                  <a:cubicBezTo>
                    <a:pt x="0" y="257"/>
                    <a:pt x="0" y="307"/>
                    <a:pt x="51" y="357"/>
                  </a:cubicBezTo>
                  <a:cubicBezTo>
                    <a:pt x="101" y="457"/>
                    <a:pt x="176" y="558"/>
                    <a:pt x="251" y="658"/>
                  </a:cubicBezTo>
                  <a:cubicBezTo>
                    <a:pt x="477" y="959"/>
                    <a:pt x="677" y="1259"/>
                    <a:pt x="878" y="1560"/>
                  </a:cubicBezTo>
                  <a:cubicBezTo>
                    <a:pt x="1880" y="3014"/>
                    <a:pt x="2858" y="4543"/>
                    <a:pt x="4036" y="5796"/>
                  </a:cubicBezTo>
                  <a:cubicBezTo>
                    <a:pt x="4236" y="6021"/>
                    <a:pt x="4286" y="6172"/>
                    <a:pt x="4311" y="6197"/>
                  </a:cubicBezTo>
                  <a:cubicBezTo>
                    <a:pt x="4261" y="6322"/>
                    <a:pt x="4186" y="6472"/>
                    <a:pt x="4086" y="6623"/>
                  </a:cubicBezTo>
                  <a:cubicBezTo>
                    <a:pt x="4236" y="6648"/>
                    <a:pt x="4412" y="6673"/>
                    <a:pt x="4562" y="6698"/>
                  </a:cubicBezTo>
                  <a:cubicBezTo>
                    <a:pt x="4662" y="6573"/>
                    <a:pt x="4762" y="6422"/>
                    <a:pt x="4838" y="6297"/>
                  </a:cubicBezTo>
                  <a:cubicBezTo>
                    <a:pt x="4888" y="6222"/>
                    <a:pt x="4888" y="6097"/>
                    <a:pt x="4838" y="6046"/>
                  </a:cubicBezTo>
                  <a:cubicBezTo>
                    <a:pt x="3584" y="4317"/>
                    <a:pt x="2306" y="2588"/>
                    <a:pt x="1028" y="858"/>
                  </a:cubicBezTo>
                  <a:cubicBezTo>
                    <a:pt x="903" y="658"/>
                    <a:pt x="752" y="457"/>
                    <a:pt x="602" y="257"/>
                  </a:cubicBezTo>
                  <a:cubicBezTo>
                    <a:pt x="552" y="207"/>
                    <a:pt x="527" y="157"/>
                    <a:pt x="477" y="107"/>
                  </a:cubicBezTo>
                  <a:cubicBezTo>
                    <a:pt x="431" y="30"/>
                    <a:pt x="356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3"/>
            <p:cNvSpPr/>
            <p:nvPr/>
          </p:nvSpPr>
          <p:spPr>
            <a:xfrm>
              <a:off x="6467216" y="2305582"/>
              <a:ext cx="114455" cy="299201"/>
            </a:xfrm>
            <a:custGeom>
              <a:avLst/>
              <a:gdLst/>
              <a:ahLst/>
              <a:cxnLst/>
              <a:rect l="l" t="t" r="r" b="b"/>
              <a:pathLst>
                <a:path w="6544" h="17107" extrusionOk="0">
                  <a:moveTo>
                    <a:pt x="6184" y="0"/>
                  </a:moveTo>
                  <a:cubicBezTo>
                    <a:pt x="6115" y="0"/>
                    <a:pt x="6045" y="27"/>
                    <a:pt x="5990" y="88"/>
                  </a:cubicBezTo>
                  <a:cubicBezTo>
                    <a:pt x="5990" y="88"/>
                    <a:pt x="5965" y="114"/>
                    <a:pt x="5965" y="114"/>
                  </a:cubicBezTo>
                  <a:cubicBezTo>
                    <a:pt x="5865" y="264"/>
                    <a:pt x="5739" y="414"/>
                    <a:pt x="5639" y="565"/>
                  </a:cubicBezTo>
                  <a:cubicBezTo>
                    <a:pt x="4286" y="2394"/>
                    <a:pt x="2957" y="4224"/>
                    <a:pt x="1604" y="6053"/>
                  </a:cubicBezTo>
                  <a:cubicBezTo>
                    <a:pt x="1554" y="6104"/>
                    <a:pt x="1554" y="6229"/>
                    <a:pt x="1604" y="6304"/>
                  </a:cubicBezTo>
                  <a:cubicBezTo>
                    <a:pt x="2331" y="7407"/>
                    <a:pt x="3058" y="8484"/>
                    <a:pt x="3785" y="9587"/>
                  </a:cubicBezTo>
                  <a:cubicBezTo>
                    <a:pt x="3910" y="9763"/>
                    <a:pt x="4186" y="10038"/>
                    <a:pt x="4261" y="10264"/>
                  </a:cubicBezTo>
                  <a:cubicBezTo>
                    <a:pt x="4135" y="10640"/>
                    <a:pt x="3684" y="11091"/>
                    <a:pt x="3459" y="11442"/>
                  </a:cubicBezTo>
                  <a:cubicBezTo>
                    <a:pt x="2306" y="13121"/>
                    <a:pt x="1153" y="14825"/>
                    <a:pt x="0" y="16530"/>
                  </a:cubicBezTo>
                  <a:cubicBezTo>
                    <a:pt x="75" y="16730"/>
                    <a:pt x="150" y="16931"/>
                    <a:pt x="226" y="17106"/>
                  </a:cubicBezTo>
                  <a:cubicBezTo>
                    <a:pt x="1754" y="14876"/>
                    <a:pt x="3258" y="12645"/>
                    <a:pt x="4787" y="10389"/>
                  </a:cubicBezTo>
                  <a:cubicBezTo>
                    <a:pt x="4812" y="10314"/>
                    <a:pt x="4812" y="10214"/>
                    <a:pt x="4787" y="10139"/>
                  </a:cubicBezTo>
                  <a:lnTo>
                    <a:pt x="2932" y="7382"/>
                  </a:lnTo>
                  <a:cubicBezTo>
                    <a:pt x="2732" y="7056"/>
                    <a:pt x="2231" y="6555"/>
                    <a:pt x="2130" y="6179"/>
                  </a:cubicBezTo>
                  <a:cubicBezTo>
                    <a:pt x="2181" y="6053"/>
                    <a:pt x="2356" y="5878"/>
                    <a:pt x="2406" y="5803"/>
                  </a:cubicBezTo>
                  <a:cubicBezTo>
                    <a:pt x="3634" y="4424"/>
                    <a:pt x="4687" y="2795"/>
                    <a:pt x="5764" y="1266"/>
                  </a:cubicBezTo>
                  <a:cubicBezTo>
                    <a:pt x="5965" y="991"/>
                    <a:pt x="6140" y="740"/>
                    <a:pt x="6316" y="489"/>
                  </a:cubicBezTo>
                  <a:cubicBezTo>
                    <a:pt x="6341" y="464"/>
                    <a:pt x="6391" y="414"/>
                    <a:pt x="6416" y="364"/>
                  </a:cubicBezTo>
                  <a:cubicBezTo>
                    <a:pt x="6543" y="182"/>
                    <a:pt x="6367" y="0"/>
                    <a:pt x="6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3"/>
            <p:cNvSpPr/>
            <p:nvPr/>
          </p:nvSpPr>
          <p:spPr>
            <a:xfrm>
              <a:off x="6329569" y="2199295"/>
              <a:ext cx="80227" cy="28946"/>
            </a:xfrm>
            <a:custGeom>
              <a:avLst/>
              <a:gdLst/>
              <a:ahLst/>
              <a:cxnLst/>
              <a:rect l="l" t="t" r="r" b="b"/>
              <a:pathLst>
                <a:path w="4587" h="1655" extrusionOk="0">
                  <a:moveTo>
                    <a:pt x="4587" y="0"/>
                  </a:moveTo>
                  <a:lnTo>
                    <a:pt x="4587" y="0"/>
                  </a:lnTo>
                  <a:cubicBezTo>
                    <a:pt x="4035" y="125"/>
                    <a:pt x="3509" y="226"/>
                    <a:pt x="2933" y="301"/>
                  </a:cubicBezTo>
                  <a:cubicBezTo>
                    <a:pt x="2556" y="339"/>
                    <a:pt x="2180" y="359"/>
                    <a:pt x="1803" y="359"/>
                  </a:cubicBezTo>
                  <a:cubicBezTo>
                    <a:pt x="1202" y="359"/>
                    <a:pt x="601" y="308"/>
                    <a:pt x="0" y="201"/>
                  </a:cubicBezTo>
                  <a:lnTo>
                    <a:pt x="0" y="201"/>
                  </a:lnTo>
                  <a:cubicBezTo>
                    <a:pt x="301" y="1654"/>
                    <a:pt x="1604" y="1654"/>
                    <a:pt x="2908" y="1654"/>
                  </a:cubicBezTo>
                  <a:cubicBezTo>
                    <a:pt x="3960" y="1579"/>
                    <a:pt x="4411" y="852"/>
                    <a:pt x="4587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3"/>
            <p:cNvSpPr/>
            <p:nvPr/>
          </p:nvSpPr>
          <p:spPr>
            <a:xfrm>
              <a:off x="6319915" y="2196654"/>
              <a:ext cx="99098" cy="40787"/>
            </a:xfrm>
            <a:custGeom>
              <a:avLst/>
              <a:gdLst/>
              <a:ahLst/>
              <a:cxnLst/>
              <a:rect l="l" t="t" r="r" b="b"/>
              <a:pathLst>
                <a:path w="5666" h="2332" extrusionOk="0">
                  <a:moveTo>
                    <a:pt x="5665" y="1"/>
                  </a:moveTo>
                  <a:lnTo>
                    <a:pt x="5665" y="1"/>
                  </a:lnTo>
                  <a:cubicBezTo>
                    <a:pt x="5490" y="51"/>
                    <a:pt x="5314" y="101"/>
                    <a:pt x="5139" y="151"/>
                  </a:cubicBezTo>
                  <a:cubicBezTo>
                    <a:pt x="4963" y="1003"/>
                    <a:pt x="4512" y="1730"/>
                    <a:pt x="3460" y="1805"/>
                  </a:cubicBezTo>
                  <a:cubicBezTo>
                    <a:pt x="2156" y="1805"/>
                    <a:pt x="853" y="1805"/>
                    <a:pt x="552" y="352"/>
                  </a:cubicBezTo>
                  <a:cubicBezTo>
                    <a:pt x="377" y="326"/>
                    <a:pt x="201" y="301"/>
                    <a:pt x="1" y="251"/>
                  </a:cubicBezTo>
                  <a:lnTo>
                    <a:pt x="1" y="251"/>
                  </a:lnTo>
                  <a:cubicBezTo>
                    <a:pt x="26" y="427"/>
                    <a:pt x="51" y="602"/>
                    <a:pt x="101" y="753"/>
                  </a:cubicBezTo>
                  <a:cubicBezTo>
                    <a:pt x="527" y="2131"/>
                    <a:pt x="1981" y="2331"/>
                    <a:pt x="3460" y="2331"/>
                  </a:cubicBezTo>
                  <a:cubicBezTo>
                    <a:pt x="4663" y="2231"/>
                    <a:pt x="5239" y="1580"/>
                    <a:pt x="5515" y="727"/>
                  </a:cubicBezTo>
                  <a:cubicBezTo>
                    <a:pt x="5565" y="552"/>
                    <a:pt x="5615" y="402"/>
                    <a:pt x="5640" y="226"/>
                  </a:cubicBezTo>
                  <a:cubicBezTo>
                    <a:pt x="5640" y="151"/>
                    <a:pt x="5665" y="76"/>
                    <a:pt x="56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3"/>
            <p:cNvSpPr/>
            <p:nvPr/>
          </p:nvSpPr>
          <p:spPr>
            <a:xfrm>
              <a:off x="6077958" y="1613240"/>
              <a:ext cx="568547" cy="303329"/>
            </a:xfrm>
            <a:custGeom>
              <a:avLst/>
              <a:gdLst/>
              <a:ahLst/>
              <a:cxnLst/>
              <a:rect l="l" t="t" r="r" b="b"/>
              <a:pathLst>
                <a:path w="32507" h="17343" extrusionOk="0">
                  <a:moveTo>
                    <a:pt x="16651" y="1"/>
                  </a:moveTo>
                  <a:cubicBezTo>
                    <a:pt x="11097" y="1"/>
                    <a:pt x="5505" y="2810"/>
                    <a:pt x="2557" y="7568"/>
                  </a:cubicBezTo>
                  <a:cubicBezTo>
                    <a:pt x="727" y="10475"/>
                    <a:pt x="0" y="13959"/>
                    <a:pt x="451" y="17343"/>
                  </a:cubicBezTo>
                  <a:cubicBezTo>
                    <a:pt x="652" y="17242"/>
                    <a:pt x="877" y="17192"/>
                    <a:pt x="1103" y="17142"/>
                  </a:cubicBezTo>
                  <a:cubicBezTo>
                    <a:pt x="1128" y="17117"/>
                    <a:pt x="1153" y="17092"/>
                    <a:pt x="1203" y="17067"/>
                  </a:cubicBezTo>
                  <a:cubicBezTo>
                    <a:pt x="978" y="16967"/>
                    <a:pt x="877" y="16766"/>
                    <a:pt x="877" y="16766"/>
                  </a:cubicBezTo>
                  <a:lnTo>
                    <a:pt x="877" y="15889"/>
                  </a:lnTo>
                  <a:cubicBezTo>
                    <a:pt x="877" y="15187"/>
                    <a:pt x="953" y="13007"/>
                    <a:pt x="1429" y="11954"/>
                  </a:cubicBezTo>
                  <a:cubicBezTo>
                    <a:pt x="1905" y="10901"/>
                    <a:pt x="3685" y="6591"/>
                    <a:pt x="6692" y="4460"/>
                  </a:cubicBezTo>
                  <a:cubicBezTo>
                    <a:pt x="9166" y="2743"/>
                    <a:pt x="13107" y="1809"/>
                    <a:pt x="17496" y="1809"/>
                  </a:cubicBezTo>
                  <a:cubicBezTo>
                    <a:pt x="18487" y="1809"/>
                    <a:pt x="19502" y="1857"/>
                    <a:pt x="20527" y="1954"/>
                  </a:cubicBezTo>
                  <a:cubicBezTo>
                    <a:pt x="26091" y="2455"/>
                    <a:pt x="27720" y="6014"/>
                    <a:pt x="29424" y="8044"/>
                  </a:cubicBezTo>
                  <a:cubicBezTo>
                    <a:pt x="31128" y="10074"/>
                    <a:pt x="31805" y="15713"/>
                    <a:pt x="31479" y="16691"/>
                  </a:cubicBezTo>
                  <a:cubicBezTo>
                    <a:pt x="31404" y="16866"/>
                    <a:pt x="31354" y="16992"/>
                    <a:pt x="31279" y="17067"/>
                  </a:cubicBezTo>
                  <a:cubicBezTo>
                    <a:pt x="31630" y="17117"/>
                    <a:pt x="31980" y="17192"/>
                    <a:pt x="32281" y="17343"/>
                  </a:cubicBezTo>
                  <a:cubicBezTo>
                    <a:pt x="32507" y="15663"/>
                    <a:pt x="32457" y="13959"/>
                    <a:pt x="32106" y="12305"/>
                  </a:cubicBezTo>
                  <a:cubicBezTo>
                    <a:pt x="31178" y="7969"/>
                    <a:pt x="28321" y="4410"/>
                    <a:pt x="24562" y="2180"/>
                  </a:cubicBezTo>
                  <a:cubicBezTo>
                    <a:pt x="22152" y="692"/>
                    <a:pt x="19406" y="1"/>
                    <a:pt x="1665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3"/>
            <p:cNvSpPr/>
            <p:nvPr/>
          </p:nvSpPr>
          <p:spPr>
            <a:xfrm>
              <a:off x="6064806" y="1604845"/>
              <a:ext cx="600554" cy="315677"/>
            </a:xfrm>
            <a:custGeom>
              <a:avLst/>
              <a:gdLst/>
              <a:ahLst/>
              <a:cxnLst/>
              <a:rect l="l" t="t" r="r" b="b"/>
              <a:pathLst>
                <a:path w="34337" h="18049" extrusionOk="0">
                  <a:moveTo>
                    <a:pt x="17334" y="1"/>
                  </a:moveTo>
                  <a:cubicBezTo>
                    <a:pt x="13590" y="1"/>
                    <a:pt x="9819" y="1195"/>
                    <a:pt x="6893" y="3386"/>
                  </a:cubicBezTo>
                  <a:cubicBezTo>
                    <a:pt x="2181" y="6920"/>
                    <a:pt x="0" y="12559"/>
                    <a:pt x="777" y="18048"/>
                  </a:cubicBezTo>
                  <a:cubicBezTo>
                    <a:pt x="928" y="17973"/>
                    <a:pt x="1053" y="17898"/>
                    <a:pt x="1203" y="17823"/>
                  </a:cubicBezTo>
                  <a:cubicBezTo>
                    <a:pt x="752" y="14439"/>
                    <a:pt x="1479" y="10955"/>
                    <a:pt x="3309" y="8048"/>
                  </a:cubicBezTo>
                  <a:cubicBezTo>
                    <a:pt x="6257" y="3290"/>
                    <a:pt x="11849" y="481"/>
                    <a:pt x="17403" y="481"/>
                  </a:cubicBezTo>
                  <a:cubicBezTo>
                    <a:pt x="20158" y="481"/>
                    <a:pt x="22904" y="1172"/>
                    <a:pt x="25314" y="2660"/>
                  </a:cubicBezTo>
                  <a:cubicBezTo>
                    <a:pt x="29073" y="4890"/>
                    <a:pt x="31930" y="8449"/>
                    <a:pt x="32858" y="12785"/>
                  </a:cubicBezTo>
                  <a:cubicBezTo>
                    <a:pt x="33209" y="14439"/>
                    <a:pt x="33259" y="16143"/>
                    <a:pt x="33033" y="17823"/>
                  </a:cubicBezTo>
                  <a:cubicBezTo>
                    <a:pt x="33184" y="17898"/>
                    <a:pt x="33334" y="17973"/>
                    <a:pt x="33459" y="18048"/>
                  </a:cubicBezTo>
                  <a:cubicBezTo>
                    <a:pt x="34336" y="11858"/>
                    <a:pt x="31329" y="5592"/>
                    <a:pt x="25564" y="2233"/>
                  </a:cubicBezTo>
                  <a:cubicBezTo>
                    <a:pt x="23106" y="715"/>
                    <a:pt x="20228" y="1"/>
                    <a:pt x="17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3"/>
            <p:cNvSpPr/>
            <p:nvPr/>
          </p:nvSpPr>
          <p:spPr>
            <a:xfrm>
              <a:off x="6061728" y="1922253"/>
              <a:ext cx="56580" cy="89776"/>
            </a:xfrm>
            <a:custGeom>
              <a:avLst/>
              <a:gdLst/>
              <a:ahLst/>
              <a:cxnLst/>
              <a:rect l="l" t="t" r="r" b="b"/>
              <a:pathLst>
                <a:path w="3235" h="5133" extrusionOk="0">
                  <a:moveTo>
                    <a:pt x="2382" y="0"/>
                  </a:moveTo>
                  <a:cubicBezTo>
                    <a:pt x="1154" y="101"/>
                    <a:pt x="1" y="953"/>
                    <a:pt x="1" y="2582"/>
                  </a:cubicBezTo>
                  <a:cubicBezTo>
                    <a:pt x="1" y="4282"/>
                    <a:pt x="1276" y="5132"/>
                    <a:pt x="2589" y="5132"/>
                  </a:cubicBezTo>
                  <a:cubicBezTo>
                    <a:pt x="2805" y="5132"/>
                    <a:pt x="3022" y="5109"/>
                    <a:pt x="3234" y="5063"/>
                  </a:cubicBezTo>
                  <a:cubicBezTo>
                    <a:pt x="2708" y="3484"/>
                    <a:pt x="2407" y="1755"/>
                    <a:pt x="2382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3"/>
            <p:cNvSpPr/>
            <p:nvPr/>
          </p:nvSpPr>
          <p:spPr>
            <a:xfrm>
              <a:off x="6052965" y="1913053"/>
              <a:ext cx="68841" cy="109715"/>
            </a:xfrm>
            <a:custGeom>
              <a:avLst/>
              <a:gdLst/>
              <a:ahLst/>
              <a:cxnLst/>
              <a:rect l="l" t="t" r="r" b="b"/>
              <a:pathLst>
                <a:path w="3936" h="6273" extrusionOk="0">
                  <a:moveTo>
                    <a:pt x="2532" y="0"/>
                  </a:moveTo>
                  <a:lnTo>
                    <a:pt x="2532" y="0"/>
                  </a:lnTo>
                  <a:cubicBezTo>
                    <a:pt x="2306" y="50"/>
                    <a:pt x="2081" y="100"/>
                    <a:pt x="1880" y="201"/>
                  </a:cubicBezTo>
                  <a:cubicBezTo>
                    <a:pt x="1730" y="276"/>
                    <a:pt x="1605" y="351"/>
                    <a:pt x="1454" y="426"/>
                  </a:cubicBezTo>
                  <a:cubicBezTo>
                    <a:pt x="577" y="1003"/>
                    <a:pt x="1" y="2005"/>
                    <a:pt x="1" y="3108"/>
                  </a:cubicBezTo>
                  <a:cubicBezTo>
                    <a:pt x="1" y="4762"/>
                    <a:pt x="1354" y="6191"/>
                    <a:pt x="3008" y="6266"/>
                  </a:cubicBezTo>
                  <a:cubicBezTo>
                    <a:pt x="3066" y="6270"/>
                    <a:pt x="3124" y="6272"/>
                    <a:pt x="3181" y="6272"/>
                  </a:cubicBezTo>
                  <a:cubicBezTo>
                    <a:pt x="3448" y="6272"/>
                    <a:pt x="3709" y="6227"/>
                    <a:pt x="3936" y="6165"/>
                  </a:cubicBezTo>
                  <a:cubicBezTo>
                    <a:pt x="3860" y="5990"/>
                    <a:pt x="3785" y="5790"/>
                    <a:pt x="3735" y="5589"/>
                  </a:cubicBezTo>
                  <a:cubicBezTo>
                    <a:pt x="3523" y="5635"/>
                    <a:pt x="3306" y="5658"/>
                    <a:pt x="3090" y="5658"/>
                  </a:cubicBezTo>
                  <a:cubicBezTo>
                    <a:pt x="1777" y="5658"/>
                    <a:pt x="502" y="4808"/>
                    <a:pt x="502" y="3108"/>
                  </a:cubicBezTo>
                  <a:cubicBezTo>
                    <a:pt x="502" y="1479"/>
                    <a:pt x="1655" y="627"/>
                    <a:pt x="2883" y="526"/>
                  </a:cubicBezTo>
                  <a:cubicBezTo>
                    <a:pt x="2883" y="476"/>
                    <a:pt x="2883" y="426"/>
                    <a:pt x="2883" y="376"/>
                  </a:cubicBezTo>
                  <a:cubicBezTo>
                    <a:pt x="2858" y="376"/>
                    <a:pt x="2808" y="401"/>
                    <a:pt x="2758" y="426"/>
                  </a:cubicBezTo>
                  <a:cubicBezTo>
                    <a:pt x="2726" y="438"/>
                    <a:pt x="2696" y="443"/>
                    <a:pt x="2669" y="443"/>
                  </a:cubicBezTo>
                  <a:cubicBezTo>
                    <a:pt x="2457" y="443"/>
                    <a:pt x="2377" y="133"/>
                    <a:pt x="2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3"/>
            <p:cNvSpPr/>
            <p:nvPr/>
          </p:nvSpPr>
          <p:spPr>
            <a:xfrm>
              <a:off x="6607486" y="1922253"/>
              <a:ext cx="59186" cy="89776"/>
            </a:xfrm>
            <a:custGeom>
              <a:avLst/>
              <a:gdLst/>
              <a:ahLst/>
              <a:cxnLst/>
              <a:rect l="l" t="t" r="r" b="b"/>
              <a:pathLst>
                <a:path w="3384" h="5133" extrusionOk="0">
                  <a:moveTo>
                    <a:pt x="877" y="0"/>
                  </a:moveTo>
                  <a:cubicBezTo>
                    <a:pt x="877" y="101"/>
                    <a:pt x="877" y="201"/>
                    <a:pt x="877" y="301"/>
                  </a:cubicBezTo>
                  <a:cubicBezTo>
                    <a:pt x="852" y="1905"/>
                    <a:pt x="552" y="3534"/>
                    <a:pt x="0" y="5063"/>
                  </a:cubicBezTo>
                  <a:cubicBezTo>
                    <a:pt x="209" y="5109"/>
                    <a:pt x="424" y="5132"/>
                    <a:pt x="639" y="5132"/>
                  </a:cubicBezTo>
                  <a:cubicBezTo>
                    <a:pt x="1949" y="5132"/>
                    <a:pt x="3276" y="4282"/>
                    <a:pt x="3384" y="2582"/>
                  </a:cubicBezTo>
                  <a:cubicBezTo>
                    <a:pt x="3283" y="953"/>
                    <a:pt x="2105" y="101"/>
                    <a:pt x="877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3"/>
            <p:cNvSpPr/>
            <p:nvPr/>
          </p:nvSpPr>
          <p:spPr>
            <a:xfrm>
              <a:off x="6603970" y="1911724"/>
              <a:ext cx="71464" cy="111009"/>
            </a:xfrm>
            <a:custGeom>
              <a:avLst/>
              <a:gdLst/>
              <a:ahLst/>
              <a:cxnLst/>
              <a:rect l="l" t="t" r="r" b="b"/>
              <a:pathLst>
                <a:path w="4086" h="6347" extrusionOk="0">
                  <a:moveTo>
                    <a:pt x="1179" y="1"/>
                  </a:moveTo>
                  <a:cubicBezTo>
                    <a:pt x="1204" y="26"/>
                    <a:pt x="1204" y="26"/>
                    <a:pt x="1229" y="26"/>
                  </a:cubicBezTo>
                  <a:cubicBezTo>
                    <a:pt x="1471" y="147"/>
                    <a:pt x="1315" y="503"/>
                    <a:pt x="1100" y="503"/>
                  </a:cubicBezTo>
                  <a:cubicBezTo>
                    <a:pt x="1093" y="503"/>
                    <a:pt x="1086" y="503"/>
                    <a:pt x="1078" y="502"/>
                  </a:cubicBezTo>
                  <a:cubicBezTo>
                    <a:pt x="1078" y="552"/>
                    <a:pt x="1078" y="577"/>
                    <a:pt x="1078" y="602"/>
                  </a:cubicBezTo>
                  <a:cubicBezTo>
                    <a:pt x="2306" y="703"/>
                    <a:pt x="3484" y="1555"/>
                    <a:pt x="3585" y="3184"/>
                  </a:cubicBezTo>
                  <a:cubicBezTo>
                    <a:pt x="3477" y="4884"/>
                    <a:pt x="2150" y="5734"/>
                    <a:pt x="840" y="5734"/>
                  </a:cubicBezTo>
                  <a:cubicBezTo>
                    <a:pt x="625" y="5734"/>
                    <a:pt x="410" y="5711"/>
                    <a:pt x="201" y="5665"/>
                  </a:cubicBezTo>
                  <a:cubicBezTo>
                    <a:pt x="151" y="5866"/>
                    <a:pt x="76" y="6041"/>
                    <a:pt x="1" y="6216"/>
                  </a:cubicBezTo>
                  <a:cubicBezTo>
                    <a:pt x="251" y="6292"/>
                    <a:pt x="502" y="6342"/>
                    <a:pt x="753" y="6342"/>
                  </a:cubicBezTo>
                  <a:cubicBezTo>
                    <a:pt x="812" y="6345"/>
                    <a:pt x="871" y="6347"/>
                    <a:pt x="930" y="6347"/>
                  </a:cubicBezTo>
                  <a:cubicBezTo>
                    <a:pt x="2695" y="6347"/>
                    <a:pt x="3989" y="4906"/>
                    <a:pt x="4086" y="3184"/>
                  </a:cubicBezTo>
                  <a:cubicBezTo>
                    <a:pt x="4036" y="2081"/>
                    <a:pt x="3484" y="1079"/>
                    <a:pt x="2632" y="502"/>
                  </a:cubicBezTo>
                  <a:cubicBezTo>
                    <a:pt x="2507" y="427"/>
                    <a:pt x="2357" y="352"/>
                    <a:pt x="2206" y="277"/>
                  </a:cubicBezTo>
                  <a:cubicBezTo>
                    <a:pt x="1905" y="126"/>
                    <a:pt x="1555" y="51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3"/>
            <p:cNvSpPr/>
            <p:nvPr/>
          </p:nvSpPr>
          <p:spPr>
            <a:xfrm>
              <a:off x="6112588" y="1752163"/>
              <a:ext cx="501054" cy="443267"/>
            </a:xfrm>
            <a:custGeom>
              <a:avLst/>
              <a:gdLst/>
              <a:ahLst/>
              <a:cxnLst/>
              <a:rect l="l" t="t" r="r" b="b"/>
              <a:pathLst>
                <a:path w="28648" h="25344" extrusionOk="0">
                  <a:moveTo>
                    <a:pt x="20502" y="10477"/>
                  </a:moveTo>
                  <a:cubicBezTo>
                    <a:pt x="21279" y="10477"/>
                    <a:pt x="21905" y="11304"/>
                    <a:pt x="21905" y="12307"/>
                  </a:cubicBezTo>
                  <a:cubicBezTo>
                    <a:pt x="21905" y="13309"/>
                    <a:pt x="21279" y="14111"/>
                    <a:pt x="20502" y="14111"/>
                  </a:cubicBezTo>
                  <a:cubicBezTo>
                    <a:pt x="19750" y="14111"/>
                    <a:pt x="19123" y="13309"/>
                    <a:pt x="19123" y="12307"/>
                  </a:cubicBezTo>
                  <a:cubicBezTo>
                    <a:pt x="19123" y="11304"/>
                    <a:pt x="19750" y="10477"/>
                    <a:pt x="20502" y="10477"/>
                  </a:cubicBezTo>
                  <a:close/>
                  <a:moveTo>
                    <a:pt x="8271" y="10552"/>
                  </a:moveTo>
                  <a:cubicBezTo>
                    <a:pt x="9023" y="10552"/>
                    <a:pt x="9649" y="11379"/>
                    <a:pt x="9649" y="12382"/>
                  </a:cubicBezTo>
                  <a:cubicBezTo>
                    <a:pt x="9649" y="13359"/>
                    <a:pt x="9023" y="14187"/>
                    <a:pt x="8271" y="14187"/>
                  </a:cubicBezTo>
                  <a:cubicBezTo>
                    <a:pt x="7494" y="14187"/>
                    <a:pt x="6893" y="13359"/>
                    <a:pt x="6893" y="12382"/>
                  </a:cubicBezTo>
                  <a:cubicBezTo>
                    <a:pt x="6893" y="11379"/>
                    <a:pt x="7494" y="10552"/>
                    <a:pt x="8271" y="10552"/>
                  </a:cubicBezTo>
                  <a:close/>
                  <a:moveTo>
                    <a:pt x="14885" y="12782"/>
                  </a:moveTo>
                  <a:cubicBezTo>
                    <a:pt x="15188" y="12782"/>
                    <a:pt x="15181" y="13285"/>
                    <a:pt x="14862" y="13309"/>
                  </a:cubicBezTo>
                  <a:cubicBezTo>
                    <a:pt x="13685" y="13359"/>
                    <a:pt x="13685" y="15089"/>
                    <a:pt x="14862" y="15139"/>
                  </a:cubicBezTo>
                  <a:cubicBezTo>
                    <a:pt x="15188" y="15164"/>
                    <a:pt x="15188" y="15665"/>
                    <a:pt x="14862" y="15665"/>
                  </a:cubicBezTo>
                  <a:cubicBezTo>
                    <a:pt x="14086" y="15615"/>
                    <a:pt x="13434" y="15014"/>
                    <a:pt x="13434" y="14212"/>
                  </a:cubicBezTo>
                  <a:cubicBezTo>
                    <a:pt x="13434" y="13410"/>
                    <a:pt x="14086" y="12833"/>
                    <a:pt x="14862" y="12783"/>
                  </a:cubicBezTo>
                  <a:cubicBezTo>
                    <a:pt x="14870" y="12782"/>
                    <a:pt x="14877" y="12782"/>
                    <a:pt x="14885" y="12782"/>
                  </a:cubicBezTo>
                  <a:close/>
                  <a:moveTo>
                    <a:pt x="5013" y="14537"/>
                  </a:moveTo>
                  <a:cubicBezTo>
                    <a:pt x="5940" y="14537"/>
                    <a:pt x="6692" y="15289"/>
                    <a:pt x="6692" y="16217"/>
                  </a:cubicBezTo>
                  <a:cubicBezTo>
                    <a:pt x="6692" y="17144"/>
                    <a:pt x="5940" y="17871"/>
                    <a:pt x="5013" y="17871"/>
                  </a:cubicBezTo>
                  <a:cubicBezTo>
                    <a:pt x="4111" y="17871"/>
                    <a:pt x="3359" y="17144"/>
                    <a:pt x="3359" y="16217"/>
                  </a:cubicBezTo>
                  <a:cubicBezTo>
                    <a:pt x="3359" y="15289"/>
                    <a:pt x="4111" y="14537"/>
                    <a:pt x="5013" y="14537"/>
                  </a:cubicBezTo>
                  <a:close/>
                  <a:moveTo>
                    <a:pt x="23760" y="14537"/>
                  </a:moveTo>
                  <a:cubicBezTo>
                    <a:pt x="24662" y="14537"/>
                    <a:pt x="25414" y="15289"/>
                    <a:pt x="25414" y="16217"/>
                  </a:cubicBezTo>
                  <a:cubicBezTo>
                    <a:pt x="25414" y="17144"/>
                    <a:pt x="24662" y="17871"/>
                    <a:pt x="23760" y="17871"/>
                  </a:cubicBezTo>
                  <a:cubicBezTo>
                    <a:pt x="22832" y="17871"/>
                    <a:pt x="22081" y="17144"/>
                    <a:pt x="22081" y="16217"/>
                  </a:cubicBezTo>
                  <a:cubicBezTo>
                    <a:pt x="22081" y="15289"/>
                    <a:pt x="22832" y="14537"/>
                    <a:pt x="23760" y="14537"/>
                  </a:cubicBezTo>
                  <a:close/>
                  <a:moveTo>
                    <a:pt x="17495" y="17825"/>
                  </a:moveTo>
                  <a:cubicBezTo>
                    <a:pt x="17649" y="17825"/>
                    <a:pt x="17815" y="17949"/>
                    <a:pt x="17770" y="18146"/>
                  </a:cubicBezTo>
                  <a:cubicBezTo>
                    <a:pt x="17319" y="19663"/>
                    <a:pt x="15972" y="20421"/>
                    <a:pt x="14624" y="20421"/>
                  </a:cubicBezTo>
                  <a:cubicBezTo>
                    <a:pt x="13277" y="20421"/>
                    <a:pt x="11930" y="19663"/>
                    <a:pt x="11479" y="18146"/>
                  </a:cubicBezTo>
                  <a:cubicBezTo>
                    <a:pt x="11418" y="17949"/>
                    <a:pt x="11578" y="17825"/>
                    <a:pt x="11736" y="17825"/>
                  </a:cubicBezTo>
                  <a:cubicBezTo>
                    <a:pt x="11839" y="17825"/>
                    <a:pt x="11941" y="17878"/>
                    <a:pt x="11980" y="17996"/>
                  </a:cubicBezTo>
                  <a:cubicBezTo>
                    <a:pt x="12356" y="19274"/>
                    <a:pt x="13490" y="19913"/>
                    <a:pt x="14624" y="19913"/>
                  </a:cubicBezTo>
                  <a:cubicBezTo>
                    <a:pt x="15758" y="19913"/>
                    <a:pt x="16893" y="19274"/>
                    <a:pt x="17269" y="17996"/>
                  </a:cubicBezTo>
                  <a:cubicBezTo>
                    <a:pt x="17298" y="17878"/>
                    <a:pt x="17394" y="17825"/>
                    <a:pt x="17495" y="17825"/>
                  </a:cubicBezTo>
                  <a:close/>
                  <a:moveTo>
                    <a:pt x="22381" y="1"/>
                  </a:moveTo>
                  <a:cubicBezTo>
                    <a:pt x="22256" y="76"/>
                    <a:pt x="22156" y="151"/>
                    <a:pt x="22030" y="201"/>
                  </a:cubicBezTo>
                  <a:cubicBezTo>
                    <a:pt x="16567" y="3285"/>
                    <a:pt x="10163" y="4793"/>
                    <a:pt x="3890" y="4793"/>
                  </a:cubicBezTo>
                  <a:cubicBezTo>
                    <a:pt x="3687" y="4793"/>
                    <a:pt x="3485" y="4791"/>
                    <a:pt x="3283" y="4788"/>
                  </a:cubicBezTo>
                  <a:cubicBezTo>
                    <a:pt x="2582" y="6517"/>
                    <a:pt x="1654" y="8372"/>
                    <a:pt x="0" y="9299"/>
                  </a:cubicBezTo>
                  <a:cubicBezTo>
                    <a:pt x="0" y="12207"/>
                    <a:pt x="702" y="15114"/>
                    <a:pt x="2131" y="17520"/>
                  </a:cubicBezTo>
                  <a:cubicBezTo>
                    <a:pt x="4631" y="21736"/>
                    <a:pt x="9388" y="25344"/>
                    <a:pt x="14388" y="25344"/>
                  </a:cubicBezTo>
                  <a:cubicBezTo>
                    <a:pt x="15302" y="25344"/>
                    <a:pt x="16225" y="25223"/>
                    <a:pt x="17143" y="24964"/>
                  </a:cubicBezTo>
                  <a:cubicBezTo>
                    <a:pt x="23685" y="23134"/>
                    <a:pt x="28522" y="16768"/>
                    <a:pt x="28647" y="10026"/>
                  </a:cubicBezTo>
                  <a:cubicBezTo>
                    <a:pt x="28647" y="9801"/>
                    <a:pt x="28647" y="9575"/>
                    <a:pt x="28647" y="9374"/>
                  </a:cubicBezTo>
                  <a:cubicBezTo>
                    <a:pt x="26066" y="7896"/>
                    <a:pt x="24361" y="5364"/>
                    <a:pt x="23259" y="2633"/>
                  </a:cubicBezTo>
                  <a:cubicBezTo>
                    <a:pt x="22958" y="1906"/>
                    <a:pt x="22406" y="853"/>
                    <a:pt x="22381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3"/>
            <p:cNvSpPr/>
            <p:nvPr/>
          </p:nvSpPr>
          <p:spPr>
            <a:xfrm>
              <a:off x="6103371" y="1914802"/>
              <a:ext cx="519470" cy="290789"/>
            </a:xfrm>
            <a:custGeom>
              <a:avLst/>
              <a:gdLst/>
              <a:ahLst/>
              <a:cxnLst/>
              <a:rect l="l" t="t" r="r" b="b"/>
              <a:pathLst>
                <a:path w="29701" h="16626" extrusionOk="0">
                  <a:moveTo>
                    <a:pt x="527" y="0"/>
                  </a:moveTo>
                  <a:cubicBezTo>
                    <a:pt x="377" y="101"/>
                    <a:pt x="201" y="201"/>
                    <a:pt x="1" y="276"/>
                  </a:cubicBezTo>
                  <a:cubicBezTo>
                    <a:pt x="1" y="326"/>
                    <a:pt x="1" y="376"/>
                    <a:pt x="1" y="426"/>
                  </a:cubicBezTo>
                  <a:cubicBezTo>
                    <a:pt x="26" y="2181"/>
                    <a:pt x="327" y="3910"/>
                    <a:pt x="853" y="5489"/>
                  </a:cubicBezTo>
                  <a:cubicBezTo>
                    <a:pt x="903" y="5690"/>
                    <a:pt x="978" y="5890"/>
                    <a:pt x="1054" y="6065"/>
                  </a:cubicBezTo>
                  <a:cubicBezTo>
                    <a:pt x="1104" y="6191"/>
                    <a:pt x="1154" y="6316"/>
                    <a:pt x="1204" y="6441"/>
                  </a:cubicBezTo>
                  <a:cubicBezTo>
                    <a:pt x="3034" y="10852"/>
                    <a:pt x="7445" y="15263"/>
                    <a:pt x="12382" y="16366"/>
                  </a:cubicBezTo>
                  <a:cubicBezTo>
                    <a:pt x="12582" y="16416"/>
                    <a:pt x="12758" y="16441"/>
                    <a:pt x="12933" y="16467"/>
                  </a:cubicBezTo>
                  <a:cubicBezTo>
                    <a:pt x="13534" y="16574"/>
                    <a:pt x="14135" y="16625"/>
                    <a:pt x="14736" y="16625"/>
                  </a:cubicBezTo>
                  <a:cubicBezTo>
                    <a:pt x="15113" y="16625"/>
                    <a:pt x="15489" y="16605"/>
                    <a:pt x="15866" y="16567"/>
                  </a:cubicBezTo>
                  <a:cubicBezTo>
                    <a:pt x="16442" y="16492"/>
                    <a:pt x="16968" y="16391"/>
                    <a:pt x="17520" y="16266"/>
                  </a:cubicBezTo>
                  <a:cubicBezTo>
                    <a:pt x="17695" y="16216"/>
                    <a:pt x="17871" y="16166"/>
                    <a:pt x="18046" y="16116"/>
                  </a:cubicBezTo>
                  <a:cubicBezTo>
                    <a:pt x="22883" y="14737"/>
                    <a:pt x="26818" y="10752"/>
                    <a:pt x="28623" y="6040"/>
                  </a:cubicBezTo>
                  <a:cubicBezTo>
                    <a:pt x="28698" y="5865"/>
                    <a:pt x="28773" y="5690"/>
                    <a:pt x="28823" y="5489"/>
                  </a:cubicBezTo>
                  <a:cubicBezTo>
                    <a:pt x="29375" y="3960"/>
                    <a:pt x="29675" y="2331"/>
                    <a:pt x="29700" y="727"/>
                  </a:cubicBezTo>
                  <a:cubicBezTo>
                    <a:pt x="29700" y="627"/>
                    <a:pt x="29700" y="527"/>
                    <a:pt x="29700" y="426"/>
                  </a:cubicBezTo>
                  <a:cubicBezTo>
                    <a:pt x="29700" y="401"/>
                    <a:pt x="29700" y="376"/>
                    <a:pt x="29700" y="326"/>
                  </a:cubicBezTo>
                  <a:cubicBezTo>
                    <a:pt x="29650" y="326"/>
                    <a:pt x="29625" y="326"/>
                    <a:pt x="29575" y="301"/>
                  </a:cubicBezTo>
                  <a:cubicBezTo>
                    <a:pt x="29450" y="226"/>
                    <a:pt x="29299" y="151"/>
                    <a:pt x="29174" y="75"/>
                  </a:cubicBezTo>
                  <a:cubicBezTo>
                    <a:pt x="29174" y="276"/>
                    <a:pt x="29174" y="502"/>
                    <a:pt x="29174" y="727"/>
                  </a:cubicBezTo>
                  <a:cubicBezTo>
                    <a:pt x="29049" y="7469"/>
                    <a:pt x="24212" y="13835"/>
                    <a:pt x="17670" y="15665"/>
                  </a:cubicBezTo>
                  <a:cubicBezTo>
                    <a:pt x="16752" y="15924"/>
                    <a:pt x="15829" y="16045"/>
                    <a:pt x="14915" y="16045"/>
                  </a:cubicBezTo>
                  <a:cubicBezTo>
                    <a:pt x="9915" y="16045"/>
                    <a:pt x="5158" y="12437"/>
                    <a:pt x="2658" y="8221"/>
                  </a:cubicBezTo>
                  <a:cubicBezTo>
                    <a:pt x="1229" y="5815"/>
                    <a:pt x="527" y="2908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3"/>
            <p:cNvSpPr/>
            <p:nvPr/>
          </p:nvSpPr>
          <p:spPr>
            <a:xfrm>
              <a:off x="6233130" y="1936717"/>
              <a:ext cx="48237" cy="63576"/>
            </a:xfrm>
            <a:custGeom>
              <a:avLst/>
              <a:gdLst/>
              <a:ahLst/>
              <a:cxnLst/>
              <a:rect l="l" t="t" r="r" b="b"/>
              <a:pathLst>
                <a:path w="2758" h="3635" extrusionOk="0">
                  <a:moveTo>
                    <a:pt x="1379" y="0"/>
                  </a:moveTo>
                  <a:cubicBezTo>
                    <a:pt x="602" y="0"/>
                    <a:pt x="1" y="827"/>
                    <a:pt x="1" y="1830"/>
                  </a:cubicBezTo>
                  <a:cubicBezTo>
                    <a:pt x="1" y="2807"/>
                    <a:pt x="602" y="3635"/>
                    <a:pt x="1379" y="3635"/>
                  </a:cubicBezTo>
                  <a:cubicBezTo>
                    <a:pt x="2131" y="3635"/>
                    <a:pt x="2757" y="2807"/>
                    <a:pt x="2757" y="1830"/>
                  </a:cubicBezTo>
                  <a:cubicBezTo>
                    <a:pt x="2757" y="827"/>
                    <a:pt x="2131" y="0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3"/>
            <p:cNvSpPr/>
            <p:nvPr/>
          </p:nvSpPr>
          <p:spPr>
            <a:xfrm>
              <a:off x="6447050" y="1935406"/>
              <a:ext cx="48675" cy="63576"/>
            </a:xfrm>
            <a:custGeom>
              <a:avLst/>
              <a:gdLst/>
              <a:ahLst/>
              <a:cxnLst/>
              <a:rect l="l" t="t" r="r" b="b"/>
              <a:pathLst>
                <a:path w="2783" h="3635" extrusionOk="0">
                  <a:moveTo>
                    <a:pt x="1379" y="0"/>
                  </a:moveTo>
                  <a:cubicBezTo>
                    <a:pt x="627" y="0"/>
                    <a:pt x="0" y="827"/>
                    <a:pt x="0" y="1830"/>
                  </a:cubicBezTo>
                  <a:cubicBezTo>
                    <a:pt x="0" y="2832"/>
                    <a:pt x="627" y="3634"/>
                    <a:pt x="1379" y="3634"/>
                  </a:cubicBezTo>
                  <a:cubicBezTo>
                    <a:pt x="2156" y="3634"/>
                    <a:pt x="2782" y="2832"/>
                    <a:pt x="2782" y="1830"/>
                  </a:cubicBezTo>
                  <a:cubicBezTo>
                    <a:pt x="2782" y="827"/>
                    <a:pt x="2156" y="0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3"/>
            <p:cNvSpPr/>
            <p:nvPr/>
          </p:nvSpPr>
          <p:spPr>
            <a:xfrm>
              <a:off x="6347532" y="1975720"/>
              <a:ext cx="30712" cy="50441"/>
            </a:xfrm>
            <a:custGeom>
              <a:avLst/>
              <a:gdLst/>
              <a:ahLst/>
              <a:cxnLst/>
              <a:rect l="l" t="t" r="r" b="b"/>
              <a:pathLst>
                <a:path w="1756" h="2884" extrusionOk="0">
                  <a:moveTo>
                    <a:pt x="1452" y="0"/>
                  </a:moveTo>
                  <a:cubicBezTo>
                    <a:pt x="1444" y="0"/>
                    <a:pt x="1437" y="0"/>
                    <a:pt x="1429" y="1"/>
                  </a:cubicBezTo>
                  <a:cubicBezTo>
                    <a:pt x="653" y="51"/>
                    <a:pt x="1" y="628"/>
                    <a:pt x="1" y="1430"/>
                  </a:cubicBezTo>
                  <a:cubicBezTo>
                    <a:pt x="1" y="2232"/>
                    <a:pt x="653" y="2833"/>
                    <a:pt x="1429" y="2883"/>
                  </a:cubicBezTo>
                  <a:cubicBezTo>
                    <a:pt x="1755" y="2883"/>
                    <a:pt x="1755" y="2382"/>
                    <a:pt x="1429" y="2357"/>
                  </a:cubicBezTo>
                  <a:cubicBezTo>
                    <a:pt x="252" y="2307"/>
                    <a:pt x="252" y="577"/>
                    <a:pt x="1429" y="527"/>
                  </a:cubicBezTo>
                  <a:cubicBezTo>
                    <a:pt x="1748" y="503"/>
                    <a:pt x="1755" y="0"/>
                    <a:pt x="14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3"/>
            <p:cNvSpPr/>
            <p:nvPr/>
          </p:nvSpPr>
          <p:spPr>
            <a:xfrm>
              <a:off x="6312289" y="2063922"/>
              <a:ext cx="111901" cy="45404"/>
            </a:xfrm>
            <a:custGeom>
              <a:avLst/>
              <a:gdLst/>
              <a:ahLst/>
              <a:cxnLst/>
              <a:rect l="l" t="t" r="r" b="b"/>
              <a:pathLst>
                <a:path w="6398" h="2596" extrusionOk="0">
                  <a:moveTo>
                    <a:pt x="318" y="0"/>
                  </a:moveTo>
                  <a:cubicBezTo>
                    <a:pt x="160" y="0"/>
                    <a:pt x="0" y="124"/>
                    <a:pt x="61" y="321"/>
                  </a:cubicBezTo>
                  <a:cubicBezTo>
                    <a:pt x="512" y="1838"/>
                    <a:pt x="1859" y="2596"/>
                    <a:pt x="3206" y="2596"/>
                  </a:cubicBezTo>
                  <a:cubicBezTo>
                    <a:pt x="4554" y="2596"/>
                    <a:pt x="5901" y="1838"/>
                    <a:pt x="6352" y="321"/>
                  </a:cubicBezTo>
                  <a:cubicBezTo>
                    <a:pt x="6397" y="124"/>
                    <a:pt x="6231" y="0"/>
                    <a:pt x="6077" y="0"/>
                  </a:cubicBezTo>
                  <a:cubicBezTo>
                    <a:pt x="5976" y="0"/>
                    <a:pt x="5880" y="53"/>
                    <a:pt x="5851" y="171"/>
                  </a:cubicBezTo>
                  <a:cubicBezTo>
                    <a:pt x="5475" y="1449"/>
                    <a:pt x="4340" y="2088"/>
                    <a:pt x="3206" y="2088"/>
                  </a:cubicBezTo>
                  <a:cubicBezTo>
                    <a:pt x="2072" y="2088"/>
                    <a:pt x="938" y="1449"/>
                    <a:pt x="562" y="171"/>
                  </a:cubicBezTo>
                  <a:cubicBezTo>
                    <a:pt x="523" y="53"/>
                    <a:pt x="421" y="0"/>
                    <a:pt x="3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3"/>
            <p:cNvSpPr/>
            <p:nvPr/>
          </p:nvSpPr>
          <p:spPr>
            <a:xfrm>
              <a:off x="6171320" y="2006415"/>
              <a:ext cx="58329" cy="58312"/>
            </a:xfrm>
            <a:custGeom>
              <a:avLst/>
              <a:gdLst/>
              <a:ahLst/>
              <a:cxnLst/>
              <a:rect l="l" t="t" r="r" b="b"/>
              <a:pathLst>
                <a:path w="3335" h="3334" extrusionOk="0">
                  <a:moveTo>
                    <a:pt x="1655" y="0"/>
                  </a:moveTo>
                  <a:cubicBezTo>
                    <a:pt x="753" y="0"/>
                    <a:pt x="1" y="752"/>
                    <a:pt x="1" y="1680"/>
                  </a:cubicBezTo>
                  <a:cubicBezTo>
                    <a:pt x="1" y="2607"/>
                    <a:pt x="753" y="3334"/>
                    <a:pt x="1655" y="3334"/>
                  </a:cubicBezTo>
                  <a:cubicBezTo>
                    <a:pt x="2582" y="3334"/>
                    <a:pt x="3334" y="2607"/>
                    <a:pt x="3334" y="1680"/>
                  </a:cubicBezTo>
                  <a:cubicBezTo>
                    <a:pt x="3334" y="752"/>
                    <a:pt x="2582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3"/>
            <p:cNvSpPr/>
            <p:nvPr/>
          </p:nvSpPr>
          <p:spPr>
            <a:xfrm>
              <a:off x="6498768" y="2006415"/>
              <a:ext cx="58312" cy="58312"/>
            </a:xfrm>
            <a:custGeom>
              <a:avLst/>
              <a:gdLst/>
              <a:ahLst/>
              <a:cxnLst/>
              <a:rect l="l" t="t" r="r" b="b"/>
              <a:pathLst>
                <a:path w="3334" h="3334" extrusionOk="0">
                  <a:moveTo>
                    <a:pt x="1680" y="0"/>
                  </a:moveTo>
                  <a:cubicBezTo>
                    <a:pt x="752" y="0"/>
                    <a:pt x="1" y="752"/>
                    <a:pt x="1" y="1680"/>
                  </a:cubicBezTo>
                  <a:cubicBezTo>
                    <a:pt x="1" y="2607"/>
                    <a:pt x="752" y="3334"/>
                    <a:pt x="1680" y="3334"/>
                  </a:cubicBezTo>
                  <a:cubicBezTo>
                    <a:pt x="2582" y="3334"/>
                    <a:pt x="3334" y="2607"/>
                    <a:pt x="3334" y="1680"/>
                  </a:cubicBezTo>
                  <a:cubicBezTo>
                    <a:pt x="3334" y="752"/>
                    <a:pt x="2582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3"/>
            <p:cNvSpPr/>
            <p:nvPr/>
          </p:nvSpPr>
          <p:spPr>
            <a:xfrm>
              <a:off x="6093297" y="1644879"/>
              <a:ext cx="540931" cy="266862"/>
            </a:xfrm>
            <a:custGeom>
              <a:avLst/>
              <a:gdLst/>
              <a:ahLst/>
              <a:cxnLst/>
              <a:rect l="l" t="t" r="r" b="b"/>
              <a:pathLst>
                <a:path w="30928" h="15258" extrusionOk="0">
                  <a:moveTo>
                    <a:pt x="3233" y="10519"/>
                  </a:moveTo>
                  <a:lnTo>
                    <a:pt x="3233" y="10519"/>
                  </a:lnTo>
                  <a:cubicBezTo>
                    <a:pt x="3233" y="10520"/>
                    <a:pt x="3233" y="10520"/>
                    <a:pt x="3234" y="10521"/>
                  </a:cubicBezTo>
                  <a:cubicBezTo>
                    <a:pt x="3233" y="10520"/>
                    <a:pt x="3233" y="10520"/>
                    <a:pt x="3233" y="10519"/>
                  </a:cubicBezTo>
                  <a:close/>
                  <a:moveTo>
                    <a:pt x="16619" y="0"/>
                  </a:moveTo>
                  <a:cubicBezTo>
                    <a:pt x="12230" y="0"/>
                    <a:pt x="8289" y="934"/>
                    <a:pt x="5815" y="2651"/>
                  </a:cubicBezTo>
                  <a:cubicBezTo>
                    <a:pt x="2808" y="4782"/>
                    <a:pt x="1028" y="9092"/>
                    <a:pt x="552" y="10145"/>
                  </a:cubicBezTo>
                  <a:cubicBezTo>
                    <a:pt x="76" y="11198"/>
                    <a:pt x="0" y="13378"/>
                    <a:pt x="0" y="14080"/>
                  </a:cubicBezTo>
                  <a:lnTo>
                    <a:pt x="0" y="14957"/>
                  </a:lnTo>
                  <a:cubicBezTo>
                    <a:pt x="0" y="14957"/>
                    <a:pt x="101" y="15158"/>
                    <a:pt x="326" y="15258"/>
                  </a:cubicBezTo>
                  <a:cubicBezTo>
                    <a:pt x="2131" y="14581"/>
                    <a:pt x="3133" y="12626"/>
                    <a:pt x="3835" y="10922"/>
                  </a:cubicBezTo>
                  <a:cubicBezTo>
                    <a:pt x="3559" y="10897"/>
                    <a:pt x="3259" y="10897"/>
                    <a:pt x="2958" y="10872"/>
                  </a:cubicBezTo>
                  <a:cubicBezTo>
                    <a:pt x="2833" y="10872"/>
                    <a:pt x="2682" y="10772"/>
                    <a:pt x="2707" y="10621"/>
                  </a:cubicBezTo>
                  <a:cubicBezTo>
                    <a:pt x="2858" y="8315"/>
                    <a:pt x="4336" y="6210"/>
                    <a:pt x="5890" y="4606"/>
                  </a:cubicBezTo>
                  <a:cubicBezTo>
                    <a:pt x="5943" y="4548"/>
                    <a:pt x="6004" y="4523"/>
                    <a:pt x="6064" y="4523"/>
                  </a:cubicBezTo>
                  <a:cubicBezTo>
                    <a:pt x="6259" y="4523"/>
                    <a:pt x="6439" y="4784"/>
                    <a:pt x="6266" y="4957"/>
                  </a:cubicBezTo>
                  <a:cubicBezTo>
                    <a:pt x="4988" y="6260"/>
                    <a:pt x="3935" y="7764"/>
                    <a:pt x="3434" y="9544"/>
                  </a:cubicBezTo>
                  <a:cubicBezTo>
                    <a:pt x="3384" y="9693"/>
                    <a:pt x="3135" y="10341"/>
                    <a:pt x="3233" y="10519"/>
                  </a:cubicBezTo>
                  <a:lnTo>
                    <a:pt x="3233" y="10519"/>
                  </a:lnTo>
                  <a:cubicBezTo>
                    <a:pt x="3230" y="10495"/>
                    <a:pt x="3646" y="10471"/>
                    <a:pt x="4111" y="10471"/>
                  </a:cubicBezTo>
                  <a:cubicBezTo>
                    <a:pt x="4155" y="10441"/>
                    <a:pt x="4199" y="10429"/>
                    <a:pt x="4238" y="10429"/>
                  </a:cubicBezTo>
                  <a:cubicBezTo>
                    <a:pt x="4265" y="10429"/>
                    <a:pt x="4291" y="10435"/>
                    <a:pt x="4311" y="10446"/>
                  </a:cubicBezTo>
                  <a:cubicBezTo>
                    <a:pt x="4687" y="10446"/>
                    <a:pt x="5013" y="10421"/>
                    <a:pt x="5163" y="10421"/>
                  </a:cubicBezTo>
                  <a:cubicBezTo>
                    <a:pt x="8371" y="10421"/>
                    <a:pt x="11579" y="9970"/>
                    <a:pt x="14687" y="9142"/>
                  </a:cubicBezTo>
                  <a:cubicBezTo>
                    <a:pt x="17745" y="8340"/>
                    <a:pt x="20878" y="7213"/>
                    <a:pt x="23534" y="5508"/>
                  </a:cubicBezTo>
                  <a:cubicBezTo>
                    <a:pt x="23568" y="5488"/>
                    <a:pt x="23609" y="5479"/>
                    <a:pt x="23651" y="5479"/>
                  </a:cubicBezTo>
                  <a:cubicBezTo>
                    <a:pt x="23766" y="5479"/>
                    <a:pt x="23892" y="5549"/>
                    <a:pt x="23910" y="5659"/>
                  </a:cubicBezTo>
                  <a:cubicBezTo>
                    <a:pt x="24687" y="9468"/>
                    <a:pt x="26868" y="13453"/>
                    <a:pt x="30377" y="15258"/>
                  </a:cubicBezTo>
                  <a:lnTo>
                    <a:pt x="30402" y="15258"/>
                  </a:lnTo>
                  <a:cubicBezTo>
                    <a:pt x="30477" y="15183"/>
                    <a:pt x="30527" y="15057"/>
                    <a:pt x="30602" y="14882"/>
                  </a:cubicBezTo>
                  <a:cubicBezTo>
                    <a:pt x="30928" y="13904"/>
                    <a:pt x="30251" y="8265"/>
                    <a:pt x="28547" y="6235"/>
                  </a:cubicBezTo>
                  <a:cubicBezTo>
                    <a:pt x="26843" y="4205"/>
                    <a:pt x="25214" y="646"/>
                    <a:pt x="19650" y="145"/>
                  </a:cubicBezTo>
                  <a:cubicBezTo>
                    <a:pt x="18625" y="48"/>
                    <a:pt x="17610" y="0"/>
                    <a:pt x="1661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53"/>
            <p:cNvSpPr/>
            <p:nvPr/>
          </p:nvSpPr>
          <p:spPr>
            <a:xfrm>
              <a:off x="6168696" y="1740690"/>
              <a:ext cx="461019" cy="179850"/>
            </a:xfrm>
            <a:custGeom>
              <a:avLst/>
              <a:gdLst/>
              <a:ahLst/>
              <a:cxnLst/>
              <a:rect l="l" t="t" r="r" b="b"/>
              <a:pathLst>
                <a:path w="26359" h="10283" extrusionOk="0">
                  <a:moveTo>
                    <a:pt x="19340" y="1"/>
                  </a:moveTo>
                  <a:cubicBezTo>
                    <a:pt x="19298" y="1"/>
                    <a:pt x="19257" y="10"/>
                    <a:pt x="19223" y="30"/>
                  </a:cubicBezTo>
                  <a:cubicBezTo>
                    <a:pt x="16567" y="1735"/>
                    <a:pt x="13434" y="2862"/>
                    <a:pt x="10376" y="3664"/>
                  </a:cubicBezTo>
                  <a:cubicBezTo>
                    <a:pt x="7268" y="4492"/>
                    <a:pt x="4060" y="4943"/>
                    <a:pt x="852" y="4943"/>
                  </a:cubicBezTo>
                  <a:cubicBezTo>
                    <a:pt x="702" y="4943"/>
                    <a:pt x="376" y="4968"/>
                    <a:pt x="0" y="4968"/>
                  </a:cubicBezTo>
                  <a:cubicBezTo>
                    <a:pt x="126" y="5018"/>
                    <a:pt x="201" y="5118"/>
                    <a:pt x="151" y="5269"/>
                  </a:cubicBezTo>
                  <a:cubicBezTo>
                    <a:pt x="126" y="5319"/>
                    <a:pt x="101" y="5394"/>
                    <a:pt x="75" y="5444"/>
                  </a:cubicBezTo>
                  <a:cubicBezTo>
                    <a:pt x="277" y="5447"/>
                    <a:pt x="479" y="5449"/>
                    <a:pt x="682" y="5449"/>
                  </a:cubicBezTo>
                  <a:cubicBezTo>
                    <a:pt x="6955" y="5449"/>
                    <a:pt x="13359" y="3941"/>
                    <a:pt x="18822" y="857"/>
                  </a:cubicBezTo>
                  <a:cubicBezTo>
                    <a:pt x="18948" y="807"/>
                    <a:pt x="19048" y="732"/>
                    <a:pt x="19173" y="657"/>
                  </a:cubicBezTo>
                  <a:cubicBezTo>
                    <a:pt x="19198" y="1509"/>
                    <a:pt x="19750" y="2562"/>
                    <a:pt x="20051" y="3289"/>
                  </a:cubicBezTo>
                  <a:cubicBezTo>
                    <a:pt x="21153" y="6020"/>
                    <a:pt x="22858" y="8552"/>
                    <a:pt x="25439" y="10030"/>
                  </a:cubicBezTo>
                  <a:cubicBezTo>
                    <a:pt x="25564" y="10106"/>
                    <a:pt x="25715" y="10181"/>
                    <a:pt x="25840" y="10256"/>
                  </a:cubicBezTo>
                  <a:cubicBezTo>
                    <a:pt x="25890" y="10281"/>
                    <a:pt x="25915" y="10281"/>
                    <a:pt x="25965" y="10281"/>
                  </a:cubicBezTo>
                  <a:cubicBezTo>
                    <a:pt x="25973" y="10282"/>
                    <a:pt x="25980" y="10282"/>
                    <a:pt x="25987" y="10282"/>
                  </a:cubicBezTo>
                  <a:cubicBezTo>
                    <a:pt x="26202" y="10282"/>
                    <a:pt x="26358" y="9926"/>
                    <a:pt x="26116" y="9805"/>
                  </a:cubicBezTo>
                  <a:cubicBezTo>
                    <a:pt x="26091" y="9805"/>
                    <a:pt x="26091" y="9805"/>
                    <a:pt x="26066" y="9780"/>
                  </a:cubicBezTo>
                  <a:cubicBezTo>
                    <a:pt x="22557" y="7975"/>
                    <a:pt x="20376" y="3990"/>
                    <a:pt x="19599" y="181"/>
                  </a:cubicBezTo>
                  <a:cubicBezTo>
                    <a:pt x="19581" y="71"/>
                    <a:pt x="19455" y="1"/>
                    <a:pt x="19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53"/>
            <p:cNvSpPr/>
            <p:nvPr/>
          </p:nvSpPr>
          <p:spPr>
            <a:xfrm>
              <a:off x="6140205" y="1723987"/>
              <a:ext cx="65710" cy="111919"/>
            </a:xfrm>
            <a:custGeom>
              <a:avLst/>
              <a:gdLst/>
              <a:ahLst/>
              <a:cxnLst/>
              <a:rect l="l" t="t" r="r" b="b"/>
              <a:pathLst>
                <a:path w="3757" h="6399" extrusionOk="0">
                  <a:moveTo>
                    <a:pt x="3382" y="0"/>
                  </a:moveTo>
                  <a:cubicBezTo>
                    <a:pt x="3322" y="0"/>
                    <a:pt x="3261" y="25"/>
                    <a:pt x="3208" y="83"/>
                  </a:cubicBezTo>
                  <a:cubicBezTo>
                    <a:pt x="1654" y="1687"/>
                    <a:pt x="176" y="3792"/>
                    <a:pt x="25" y="6098"/>
                  </a:cubicBezTo>
                  <a:cubicBezTo>
                    <a:pt x="0" y="6249"/>
                    <a:pt x="151" y="6349"/>
                    <a:pt x="276" y="6349"/>
                  </a:cubicBezTo>
                  <a:cubicBezTo>
                    <a:pt x="577" y="6374"/>
                    <a:pt x="877" y="6374"/>
                    <a:pt x="1153" y="6399"/>
                  </a:cubicBezTo>
                  <a:cubicBezTo>
                    <a:pt x="1203" y="6299"/>
                    <a:pt x="1253" y="6173"/>
                    <a:pt x="1278" y="6073"/>
                  </a:cubicBezTo>
                  <a:cubicBezTo>
                    <a:pt x="1303" y="6023"/>
                    <a:pt x="1354" y="5973"/>
                    <a:pt x="1429" y="5948"/>
                  </a:cubicBezTo>
                  <a:cubicBezTo>
                    <a:pt x="964" y="5948"/>
                    <a:pt x="548" y="5972"/>
                    <a:pt x="551" y="5996"/>
                  </a:cubicBezTo>
                  <a:lnTo>
                    <a:pt x="551" y="5996"/>
                  </a:lnTo>
                  <a:cubicBezTo>
                    <a:pt x="453" y="5818"/>
                    <a:pt x="702" y="5170"/>
                    <a:pt x="752" y="5021"/>
                  </a:cubicBezTo>
                  <a:cubicBezTo>
                    <a:pt x="1253" y="3241"/>
                    <a:pt x="2306" y="1737"/>
                    <a:pt x="3584" y="434"/>
                  </a:cubicBezTo>
                  <a:cubicBezTo>
                    <a:pt x="3757" y="261"/>
                    <a:pt x="3577" y="0"/>
                    <a:pt x="33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3"/>
            <p:cNvSpPr/>
            <p:nvPr/>
          </p:nvSpPr>
          <p:spPr>
            <a:xfrm>
              <a:off x="6094521" y="1827283"/>
              <a:ext cx="77691" cy="93519"/>
            </a:xfrm>
            <a:custGeom>
              <a:avLst/>
              <a:gdLst/>
              <a:ahLst/>
              <a:cxnLst/>
              <a:rect l="l" t="t" r="r" b="b"/>
              <a:pathLst>
                <a:path w="4442" h="5347" extrusionOk="0">
                  <a:moveTo>
                    <a:pt x="4168" y="0"/>
                  </a:moveTo>
                  <a:cubicBezTo>
                    <a:pt x="4129" y="0"/>
                    <a:pt x="4085" y="12"/>
                    <a:pt x="4041" y="42"/>
                  </a:cubicBezTo>
                  <a:cubicBezTo>
                    <a:pt x="3966" y="67"/>
                    <a:pt x="3915" y="117"/>
                    <a:pt x="3890" y="167"/>
                  </a:cubicBezTo>
                  <a:cubicBezTo>
                    <a:pt x="3865" y="267"/>
                    <a:pt x="3815" y="368"/>
                    <a:pt x="3765" y="493"/>
                  </a:cubicBezTo>
                  <a:cubicBezTo>
                    <a:pt x="3063" y="2197"/>
                    <a:pt x="2061" y="4152"/>
                    <a:pt x="256" y="4829"/>
                  </a:cubicBezTo>
                  <a:cubicBezTo>
                    <a:pt x="206" y="4854"/>
                    <a:pt x="181" y="4879"/>
                    <a:pt x="156" y="4904"/>
                  </a:cubicBezTo>
                  <a:cubicBezTo>
                    <a:pt x="1" y="5037"/>
                    <a:pt x="81" y="5347"/>
                    <a:pt x="293" y="5347"/>
                  </a:cubicBezTo>
                  <a:cubicBezTo>
                    <a:pt x="320" y="5347"/>
                    <a:pt x="350" y="5342"/>
                    <a:pt x="382" y="5330"/>
                  </a:cubicBezTo>
                  <a:cubicBezTo>
                    <a:pt x="432" y="5305"/>
                    <a:pt x="482" y="5280"/>
                    <a:pt x="507" y="5280"/>
                  </a:cubicBezTo>
                  <a:cubicBezTo>
                    <a:pt x="707" y="5205"/>
                    <a:pt x="883" y="5105"/>
                    <a:pt x="1033" y="5004"/>
                  </a:cubicBezTo>
                  <a:cubicBezTo>
                    <a:pt x="2687" y="4077"/>
                    <a:pt x="3615" y="2222"/>
                    <a:pt x="4316" y="493"/>
                  </a:cubicBezTo>
                  <a:cubicBezTo>
                    <a:pt x="4342" y="443"/>
                    <a:pt x="4367" y="368"/>
                    <a:pt x="4392" y="318"/>
                  </a:cubicBezTo>
                  <a:cubicBezTo>
                    <a:pt x="4442" y="167"/>
                    <a:pt x="4367" y="67"/>
                    <a:pt x="4241" y="17"/>
                  </a:cubicBezTo>
                  <a:cubicBezTo>
                    <a:pt x="4221" y="6"/>
                    <a:pt x="4195" y="0"/>
                    <a:pt x="4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3"/>
            <p:cNvSpPr/>
            <p:nvPr/>
          </p:nvSpPr>
          <p:spPr>
            <a:xfrm>
              <a:off x="7353994" y="4047795"/>
              <a:ext cx="24556" cy="13170"/>
            </a:xfrm>
            <a:custGeom>
              <a:avLst/>
              <a:gdLst/>
              <a:ahLst/>
              <a:cxnLst/>
              <a:rect l="l" t="t" r="r" b="b"/>
              <a:pathLst>
                <a:path w="1404" h="753" extrusionOk="0">
                  <a:moveTo>
                    <a:pt x="50" y="1"/>
                  </a:moveTo>
                  <a:cubicBezTo>
                    <a:pt x="25" y="251"/>
                    <a:pt x="25" y="502"/>
                    <a:pt x="0" y="753"/>
                  </a:cubicBezTo>
                  <a:cubicBezTo>
                    <a:pt x="476" y="602"/>
                    <a:pt x="927" y="452"/>
                    <a:pt x="1404" y="276"/>
                  </a:cubicBezTo>
                  <a:cubicBezTo>
                    <a:pt x="1404" y="176"/>
                    <a:pt x="1404" y="101"/>
                    <a:pt x="13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3"/>
            <p:cNvSpPr/>
            <p:nvPr/>
          </p:nvSpPr>
          <p:spPr>
            <a:xfrm>
              <a:off x="7203632" y="4052623"/>
              <a:ext cx="11421" cy="26322"/>
            </a:xfrm>
            <a:custGeom>
              <a:avLst/>
              <a:gdLst/>
              <a:ahLst/>
              <a:cxnLst/>
              <a:rect l="l" t="t" r="r" b="b"/>
              <a:pathLst>
                <a:path w="653" h="1505" extrusionOk="0">
                  <a:moveTo>
                    <a:pt x="602" y="0"/>
                  </a:moveTo>
                  <a:cubicBezTo>
                    <a:pt x="402" y="26"/>
                    <a:pt x="201" y="26"/>
                    <a:pt x="1" y="51"/>
                  </a:cubicBezTo>
                  <a:cubicBezTo>
                    <a:pt x="51" y="527"/>
                    <a:pt x="76" y="1028"/>
                    <a:pt x="126" y="1504"/>
                  </a:cubicBezTo>
                  <a:cubicBezTo>
                    <a:pt x="276" y="1354"/>
                    <a:pt x="427" y="1204"/>
                    <a:pt x="577" y="1053"/>
                  </a:cubicBezTo>
                  <a:cubicBezTo>
                    <a:pt x="602" y="1028"/>
                    <a:pt x="627" y="1003"/>
                    <a:pt x="652" y="1003"/>
                  </a:cubicBezTo>
                  <a:cubicBezTo>
                    <a:pt x="627" y="677"/>
                    <a:pt x="602" y="326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3"/>
            <p:cNvSpPr/>
            <p:nvPr/>
          </p:nvSpPr>
          <p:spPr>
            <a:xfrm>
              <a:off x="7217659" y="3946109"/>
              <a:ext cx="48237" cy="148613"/>
            </a:xfrm>
            <a:custGeom>
              <a:avLst/>
              <a:gdLst/>
              <a:ahLst/>
              <a:cxnLst/>
              <a:rect l="l" t="t" r="r" b="b"/>
              <a:pathLst>
                <a:path w="2758" h="8497" extrusionOk="0">
                  <a:moveTo>
                    <a:pt x="1" y="0"/>
                  </a:moveTo>
                  <a:cubicBezTo>
                    <a:pt x="101" y="2206"/>
                    <a:pt x="226" y="4411"/>
                    <a:pt x="326" y="6617"/>
                  </a:cubicBezTo>
                  <a:cubicBezTo>
                    <a:pt x="351" y="6842"/>
                    <a:pt x="326" y="7143"/>
                    <a:pt x="326" y="7444"/>
                  </a:cubicBezTo>
                  <a:cubicBezTo>
                    <a:pt x="652" y="7795"/>
                    <a:pt x="978" y="8146"/>
                    <a:pt x="1304" y="8497"/>
                  </a:cubicBezTo>
                  <a:cubicBezTo>
                    <a:pt x="1805" y="8371"/>
                    <a:pt x="2281" y="8221"/>
                    <a:pt x="2757" y="8096"/>
                  </a:cubicBezTo>
                  <a:cubicBezTo>
                    <a:pt x="2657" y="5389"/>
                    <a:pt x="2557" y="2707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3"/>
            <p:cNvSpPr/>
            <p:nvPr/>
          </p:nvSpPr>
          <p:spPr>
            <a:xfrm>
              <a:off x="7211520" y="3829940"/>
              <a:ext cx="20621" cy="81556"/>
            </a:xfrm>
            <a:custGeom>
              <a:avLst/>
              <a:gdLst/>
              <a:ahLst/>
              <a:cxnLst/>
              <a:rect l="l" t="t" r="r" b="b"/>
              <a:pathLst>
                <a:path w="1179" h="4663" extrusionOk="0">
                  <a:moveTo>
                    <a:pt x="1" y="1"/>
                  </a:moveTo>
                  <a:lnTo>
                    <a:pt x="251" y="4662"/>
                  </a:lnTo>
                  <a:cubicBezTo>
                    <a:pt x="552" y="3108"/>
                    <a:pt x="878" y="1554"/>
                    <a:pt x="1179" y="1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3"/>
            <p:cNvSpPr/>
            <p:nvPr/>
          </p:nvSpPr>
          <p:spPr>
            <a:xfrm>
              <a:off x="7202758" y="3829940"/>
              <a:ext cx="21058" cy="246364"/>
            </a:xfrm>
            <a:custGeom>
              <a:avLst/>
              <a:gdLst/>
              <a:ahLst/>
              <a:cxnLst/>
              <a:rect l="l" t="t" r="r" b="b"/>
              <a:pathLst>
                <a:path w="1204" h="14086" extrusionOk="0">
                  <a:moveTo>
                    <a:pt x="0" y="1"/>
                  </a:moveTo>
                  <a:cubicBezTo>
                    <a:pt x="201" y="4261"/>
                    <a:pt x="426" y="8497"/>
                    <a:pt x="652" y="12732"/>
                  </a:cubicBezTo>
                  <a:cubicBezTo>
                    <a:pt x="652" y="13058"/>
                    <a:pt x="677" y="13409"/>
                    <a:pt x="702" y="13735"/>
                  </a:cubicBezTo>
                  <a:cubicBezTo>
                    <a:pt x="733" y="13720"/>
                    <a:pt x="765" y="13713"/>
                    <a:pt x="798" y="13713"/>
                  </a:cubicBezTo>
                  <a:cubicBezTo>
                    <a:pt x="926" y="13713"/>
                    <a:pt x="1053" y="13821"/>
                    <a:pt x="1053" y="13961"/>
                  </a:cubicBezTo>
                  <a:cubicBezTo>
                    <a:pt x="1103" y="14011"/>
                    <a:pt x="1128" y="14061"/>
                    <a:pt x="1178" y="14086"/>
                  </a:cubicBezTo>
                  <a:cubicBezTo>
                    <a:pt x="1178" y="13785"/>
                    <a:pt x="1203" y="13484"/>
                    <a:pt x="1178" y="13259"/>
                  </a:cubicBezTo>
                  <a:cubicBezTo>
                    <a:pt x="1078" y="11053"/>
                    <a:pt x="953" y="8848"/>
                    <a:pt x="853" y="6642"/>
                  </a:cubicBezTo>
                  <a:lnTo>
                    <a:pt x="652" y="6642"/>
                  </a:lnTo>
                  <a:cubicBezTo>
                    <a:pt x="477" y="6642"/>
                    <a:pt x="376" y="6467"/>
                    <a:pt x="426" y="6316"/>
                  </a:cubicBezTo>
                  <a:cubicBezTo>
                    <a:pt x="527" y="5765"/>
                    <a:pt x="627" y="5214"/>
                    <a:pt x="752" y="4662"/>
                  </a:cubicBezTo>
                  <a:lnTo>
                    <a:pt x="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3"/>
            <p:cNvSpPr/>
            <p:nvPr/>
          </p:nvSpPr>
          <p:spPr>
            <a:xfrm>
              <a:off x="7206693" y="4083737"/>
              <a:ext cx="17560" cy="18872"/>
            </a:xfrm>
            <a:custGeom>
              <a:avLst/>
              <a:gdLst/>
              <a:ahLst/>
              <a:cxnLst/>
              <a:rect l="l" t="t" r="r" b="b"/>
              <a:pathLst>
                <a:path w="1004" h="1079" extrusionOk="0">
                  <a:moveTo>
                    <a:pt x="377" y="1"/>
                  </a:moveTo>
                  <a:cubicBezTo>
                    <a:pt x="252" y="126"/>
                    <a:pt x="126" y="252"/>
                    <a:pt x="1" y="352"/>
                  </a:cubicBezTo>
                  <a:cubicBezTo>
                    <a:pt x="26" y="602"/>
                    <a:pt x="26" y="828"/>
                    <a:pt x="51" y="1079"/>
                  </a:cubicBezTo>
                  <a:cubicBezTo>
                    <a:pt x="377" y="1003"/>
                    <a:pt x="678" y="928"/>
                    <a:pt x="1003" y="853"/>
                  </a:cubicBezTo>
                  <a:cubicBezTo>
                    <a:pt x="703" y="653"/>
                    <a:pt x="477" y="377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3"/>
            <p:cNvSpPr/>
            <p:nvPr/>
          </p:nvSpPr>
          <p:spPr>
            <a:xfrm>
              <a:off x="7205818" y="4069763"/>
              <a:ext cx="34648" cy="28911"/>
            </a:xfrm>
            <a:custGeom>
              <a:avLst/>
              <a:gdLst/>
              <a:ahLst/>
              <a:cxnLst/>
              <a:rect l="l" t="t" r="r" b="b"/>
              <a:pathLst>
                <a:path w="1981" h="1653" extrusionOk="0">
                  <a:moveTo>
                    <a:pt x="623" y="1"/>
                  </a:moveTo>
                  <a:cubicBezTo>
                    <a:pt x="590" y="1"/>
                    <a:pt x="558" y="8"/>
                    <a:pt x="527" y="23"/>
                  </a:cubicBezTo>
                  <a:cubicBezTo>
                    <a:pt x="502" y="23"/>
                    <a:pt x="452" y="48"/>
                    <a:pt x="452" y="73"/>
                  </a:cubicBezTo>
                  <a:cubicBezTo>
                    <a:pt x="302" y="224"/>
                    <a:pt x="151" y="374"/>
                    <a:pt x="1" y="524"/>
                  </a:cubicBezTo>
                  <a:cubicBezTo>
                    <a:pt x="26" y="725"/>
                    <a:pt x="26" y="950"/>
                    <a:pt x="51" y="1151"/>
                  </a:cubicBezTo>
                  <a:cubicBezTo>
                    <a:pt x="176" y="1051"/>
                    <a:pt x="302" y="925"/>
                    <a:pt x="427" y="800"/>
                  </a:cubicBezTo>
                  <a:cubicBezTo>
                    <a:pt x="527" y="1176"/>
                    <a:pt x="753" y="1452"/>
                    <a:pt x="1053" y="1652"/>
                  </a:cubicBezTo>
                  <a:cubicBezTo>
                    <a:pt x="1354" y="1577"/>
                    <a:pt x="1680" y="1502"/>
                    <a:pt x="1981" y="1427"/>
                  </a:cubicBezTo>
                  <a:cubicBezTo>
                    <a:pt x="1655" y="1076"/>
                    <a:pt x="1329" y="725"/>
                    <a:pt x="1003" y="374"/>
                  </a:cubicBezTo>
                  <a:cubicBezTo>
                    <a:pt x="953" y="349"/>
                    <a:pt x="928" y="299"/>
                    <a:pt x="878" y="249"/>
                  </a:cubicBezTo>
                  <a:cubicBezTo>
                    <a:pt x="878" y="109"/>
                    <a:pt x="751" y="1"/>
                    <a:pt x="6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3"/>
            <p:cNvSpPr/>
            <p:nvPr/>
          </p:nvSpPr>
          <p:spPr>
            <a:xfrm>
              <a:off x="7383797" y="3946109"/>
              <a:ext cx="65325" cy="103471"/>
            </a:xfrm>
            <a:custGeom>
              <a:avLst/>
              <a:gdLst/>
              <a:ahLst/>
              <a:cxnLst/>
              <a:rect l="l" t="t" r="r" b="b"/>
              <a:pathLst>
                <a:path w="3735" h="5916" extrusionOk="0">
                  <a:moveTo>
                    <a:pt x="0" y="0"/>
                  </a:moveTo>
                  <a:cubicBezTo>
                    <a:pt x="50" y="1053"/>
                    <a:pt x="76" y="2106"/>
                    <a:pt x="126" y="3158"/>
                  </a:cubicBezTo>
                  <a:cubicBezTo>
                    <a:pt x="151" y="4085"/>
                    <a:pt x="176" y="4988"/>
                    <a:pt x="201" y="5915"/>
                  </a:cubicBezTo>
                  <a:cubicBezTo>
                    <a:pt x="1404" y="5489"/>
                    <a:pt x="2582" y="5013"/>
                    <a:pt x="3735" y="4537"/>
                  </a:cubicBezTo>
                  <a:cubicBezTo>
                    <a:pt x="3710" y="4311"/>
                    <a:pt x="3710" y="4060"/>
                    <a:pt x="3685" y="3835"/>
                  </a:cubicBezTo>
                  <a:cubicBezTo>
                    <a:pt x="3584" y="2557"/>
                    <a:pt x="3509" y="1278"/>
                    <a:pt x="3409" y="0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53"/>
            <p:cNvSpPr/>
            <p:nvPr/>
          </p:nvSpPr>
          <p:spPr>
            <a:xfrm>
              <a:off x="7375034" y="3946109"/>
              <a:ext cx="12278" cy="106532"/>
            </a:xfrm>
            <a:custGeom>
              <a:avLst/>
              <a:gdLst/>
              <a:ahLst/>
              <a:cxnLst/>
              <a:rect l="l" t="t" r="r" b="b"/>
              <a:pathLst>
                <a:path w="702" h="6091" extrusionOk="0">
                  <a:moveTo>
                    <a:pt x="0" y="0"/>
                  </a:moveTo>
                  <a:cubicBezTo>
                    <a:pt x="50" y="1930"/>
                    <a:pt x="125" y="3885"/>
                    <a:pt x="201" y="5815"/>
                  </a:cubicBezTo>
                  <a:cubicBezTo>
                    <a:pt x="201" y="5915"/>
                    <a:pt x="201" y="5990"/>
                    <a:pt x="201" y="6090"/>
                  </a:cubicBezTo>
                  <a:cubicBezTo>
                    <a:pt x="376" y="6040"/>
                    <a:pt x="526" y="5965"/>
                    <a:pt x="702" y="5915"/>
                  </a:cubicBezTo>
                  <a:cubicBezTo>
                    <a:pt x="677" y="4988"/>
                    <a:pt x="652" y="4085"/>
                    <a:pt x="627" y="3158"/>
                  </a:cubicBezTo>
                  <a:cubicBezTo>
                    <a:pt x="577" y="2106"/>
                    <a:pt x="551" y="1053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53"/>
            <p:cNvSpPr/>
            <p:nvPr/>
          </p:nvSpPr>
          <p:spPr>
            <a:xfrm>
              <a:off x="7182154" y="3697121"/>
              <a:ext cx="64013" cy="123637"/>
            </a:xfrm>
            <a:custGeom>
              <a:avLst/>
              <a:gdLst/>
              <a:ahLst/>
              <a:cxnLst/>
              <a:rect l="l" t="t" r="r" b="b"/>
              <a:pathLst>
                <a:path w="3660" h="7069" extrusionOk="0">
                  <a:moveTo>
                    <a:pt x="3459" y="1"/>
                  </a:moveTo>
                  <a:cubicBezTo>
                    <a:pt x="2858" y="752"/>
                    <a:pt x="2181" y="1479"/>
                    <a:pt x="1554" y="2231"/>
                  </a:cubicBezTo>
                  <a:lnTo>
                    <a:pt x="1579" y="2231"/>
                  </a:lnTo>
                  <a:cubicBezTo>
                    <a:pt x="1680" y="2306"/>
                    <a:pt x="1755" y="2482"/>
                    <a:pt x="1680" y="2582"/>
                  </a:cubicBezTo>
                  <a:lnTo>
                    <a:pt x="828" y="3760"/>
                  </a:lnTo>
                  <a:cubicBezTo>
                    <a:pt x="759" y="3845"/>
                    <a:pt x="680" y="3896"/>
                    <a:pt x="596" y="3896"/>
                  </a:cubicBezTo>
                  <a:cubicBezTo>
                    <a:pt x="557" y="3896"/>
                    <a:pt x="517" y="3884"/>
                    <a:pt x="477" y="3860"/>
                  </a:cubicBezTo>
                  <a:cubicBezTo>
                    <a:pt x="452" y="3860"/>
                    <a:pt x="427" y="3835"/>
                    <a:pt x="401" y="3835"/>
                  </a:cubicBezTo>
                  <a:lnTo>
                    <a:pt x="376" y="3835"/>
                  </a:lnTo>
                  <a:cubicBezTo>
                    <a:pt x="301" y="4011"/>
                    <a:pt x="176" y="4336"/>
                    <a:pt x="0" y="4687"/>
                  </a:cubicBezTo>
                  <a:cubicBezTo>
                    <a:pt x="76" y="5464"/>
                    <a:pt x="126" y="6216"/>
                    <a:pt x="201" y="6993"/>
                  </a:cubicBezTo>
                  <a:cubicBezTo>
                    <a:pt x="458" y="6971"/>
                    <a:pt x="723" y="6962"/>
                    <a:pt x="993" y="6962"/>
                  </a:cubicBezTo>
                  <a:cubicBezTo>
                    <a:pt x="1644" y="6962"/>
                    <a:pt x="2320" y="7015"/>
                    <a:pt x="2958" y="7068"/>
                  </a:cubicBezTo>
                  <a:cubicBezTo>
                    <a:pt x="3208" y="5890"/>
                    <a:pt x="3434" y="4712"/>
                    <a:pt x="3660" y="3559"/>
                  </a:cubicBezTo>
                  <a:cubicBezTo>
                    <a:pt x="3559" y="3534"/>
                    <a:pt x="3459" y="3434"/>
                    <a:pt x="3459" y="3309"/>
                  </a:cubicBezTo>
                  <a:lnTo>
                    <a:pt x="3459" y="1880"/>
                  </a:lnTo>
                  <a:cubicBezTo>
                    <a:pt x="3459" y="1855"/>
                    <a:pt x="3459" y="1855"/>
                    <a:pt x="3459" y="1830"/>
                  </a:cubicBezTo>
                  <a:cubicBezTo>
                    <a:pt x="3459" y="1229"/>
                    <a:pt x="3459" y="602"/>
                    <a:pt x="3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3"/>
            <p:cNvSpPr/>
            <p:nvPr/>
          </p:nvSpPr>
          <p:spPr>
            <a:xfrm>
              <a:off x="7185652" y="3252193"/>
              <a:ext cx="174935" cy="257768"/>
            </a:xfrm>
            <a:custGeom>
              <a:avLst/>
              <a:gdLst/>
              <a:ahLst/>
              <a:cxnLst/>
              <a:rect l="l" t="t" r="r" b="b"/>
              <a:pathLst>
                <a:path w="10002" h="14738" extrusionOk="0">
                  <a:moveTo>
                    <a:pt x="1" y="1"/>
                  </a:moveTo>
                  <a:lnTo>
                    <a:pt x="1" y="1"/>
                  </a:lnTo>
                  <a:cubicBezTo>
                    <a:pt x="327" y="1429"/>
                    <a:pt x="602" y="2883"/>
                    <a:pt x="828" y="4337"/>
                  </a:cubicBezTo>
                  <a:cubicBezTo>
                    <a:pt x="1404" y="7770"/>
                    <a:pt x="1856" y="11254"/>
                    <a:pt x="2006" y="14738"/>
                  </a:cubicBezTo>
                  <a:cubicBezTo>
                    <a:pt x="2883" y="13084"/>
                    <a:pt x="3911" y="11530"/>
                    <a:pt x="5189" y="10201"/>
                  </a:cubicBezTo>
                  <a:cubicBezTo>
                    <a:pt x="6217" y="9124"/>
                    <a:pt x="7645" y="7871"/>
                    <a:pt x="9199" y="7595"/>
                  </a:cubicBezTo>
                  <a:cubicBezTo>
                    <a:pt x="9425" y="7369"/>
                    <a:pt x="9675" y="7194"/>
                    <a:pt x="10001" y="7069"/>
                  </a:cubicBezTo>
                  <a:cubicBezTo>
                    <a:pt x="8999" y="6843"/>
                    <a:pt x="7344" y="6241"/>
                    <a:pt x="7094" y="6116"/>
                  </a:cubicBezTo>
                  <a:cubicBezTo>
                    <a:pt x="5941" y="5590"/>
                    <a:pt x="4838" y="4913"/>
                    <a:pt x="3836" y="4136"/>
                  </a:cubicBezTo>
                  <a:cubicBezTo>
                    <a:pt x="2332" y="2958"/>
                    <a:pt x="1054" y="1555"/>
                    <a:pt x="1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53"/>
            <p:cNvSpPr/>
            <p:nvPr/>
          </p:nvSpPr>
          <p:spPr>
            <a:xfrm>
              <a:off x="7485046" y="3402554"/>
              <a:ext cx="15811" cy="13170"/>
            </a:xfrm>
            <a:custGeom>
              <a:avLst/>
              <a:gdLst/>
              <a:ahLst/>
              <a:cxnLst/>
              <a:rect l="l" t="t" r="r" b="b"/>
              <a:pathLst>
                <a:path w="90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26"/>
                    <a:pt x="602" y="477"/>
                    <a:pt x="903" y="752"/>
                  </a:cubicBezTo>
                  <a:lnTo>
                    <a:pt x="753" y="477"/>
                  </a:lnTo>
                  <a:cubicBezTo>
                    <a:pt x="502" y="301"/>
                    <a:pt x="251" y="151"/>
                    <a:pt x="1" y="0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53"/>
            <p:cNvSpPr/>
            <p:nvPr/>
          </p:nvSpPr>
          <p:spPr>
            <a:xfrm>
              <a:off x="7438593" y="3280247"/>
              <a:ext cx="144660" cy="197724"/>
            </a:xfrm>
            <a:custGeom>
              <a:avLst/>
              <a:gdLst/>
              <a:ahLst/>
              <a:cxnLst/>
              <a:rect l="l" t="t" r="r" b="b"/>
              <a:pathLst>
                <a:path w="8271" h="11305" extrusionOk="0">
                  <a:moveTo>
                    <a:pt x="8271" y="1"/>
                  </a:moveTo>
                  <a:lnTo>
                    <a:pt x="8271" y="1"/>
                  </a:lnTo>
                  <a:cubicBezTo>
                    <a:pt x="8121" y="176"/>
                    <a:pt x="7970" y="352"/>
                    <a:pt x="7795" y="527"/>
                  </a:cubicBezTo>
                  <a:cubicBezTo>
                    <a:pt x="6542" y="1906"/>
                    <a:pt x="5038" y="3109"/>
                    <a:pt x="3409" y="4011"/>
                  </a:cubicBezTo>
                  <a:cubicBezTo>
                    <a:pt x="3133" y="4161"/>
                    <a:pt x="1278" y="4938"/>
                    <a:pt x="0" y="5314"/>
                  </a:cubicBezTo>
                  <a:cubicBezTo>
                    <a:pt x="0" y="5339"/>
                    <a:pt x="0" y="5339"/>
                    <a:pt x="0" y="5364"/>
                  </a:cubicBezTo>
                  <a:cubicBezTo>
                    <a:pt x="426" y="5515"/>
                    <a:pt x="777" y="5715"/>
                    <a:pt x="1053" y="5966"/>
                  </a:cubicBezTo>
                  <a:cubicBezTo>
                    <a:pt x="3233" y="6216"/>
                    <a:pt x="5138" y="8247"/>
                    <a:pt x="6366" y="9851"/>
                  </a:cubicBezTo>
                  <a:cubicBezTo>
                    <a:pt x="6717" y="10327"/>
                    <a:pt x="7068" y="10803"/>
                    <a:pt x="7394" y="11304"/>
                  </a:cubicBezTo>
                  <a:lnTo>
                    <a:pt x="8271" y="1"/>
                  </a:ln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3"/>
            <p:cNvSpPr/>
            <p:nvPr/>
          </p:nvSpPr>
          <p:spPr>
            <a:xfrm>
              <a:off x="7169439" y="3613396"/>
              <a:ext cx="3970" cy="9217"/>
            </a:xfrm>
            <a:custGeom>
              <a:avLst/>
              <a:gdLst/>
              <a:ahLst/>
              <a:cxnLst/>
              <a:rect l="l" t="t" r="r" b="b"/>
              <a:pathLst>
                <a:path w="227" h="527" extrusionOk="0">
                  <a:moveTo>
                    <a:pt x="1" y="1"/>
                  </a:moveTo>
                  <a:cubicBezTo>
                    <a:pt x="1" y="176"/>
                    <a:pt x="26" y="351"/>
                    <a:pt x="26" y="527"/>
                  </a:cubicBezTo>
                  <a:cubicBezTo>
                    <a:pt x="101" y="377"/>
                    <a:pt x="176" y="201"/>
                    <a:pt x="226" y="51"/>
                  </a:cubicBezTo>
                  <a:cubicBezTo>
                    <a:pt x="151" y="26"/>
                    <a:pt x="76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3"/>
            <p:cNvSpPr/>
            <p:nvPr/>
          </p:nvSpPr>
          <p:spPr>
            <a:xfrm>
              <a:off x="7307960" y="3405178"/>
              <a:ext cx="10092" cy="8343"/>
            </a:xfrm>
            <a:custGeom>
              <a:avLst/>
              <a:gdLst/>
              <a:ahLst/>
              <a:cxnLst/>
              <a:rect l="l" t="t" r="r" b="b"/>
              <a:pathLst>
                <a:path w="577" h="477" extrusionOk="0">
                  <a:moveTo>
                    <a:pt x="577" y="1"/>
                  </a:moveTo>
                  <a:cubicBezTo>
                    <a:pt x="427" y="101"/>
                    <a:pt x="251" y="201"/>
                    <a:pt x="101" y="327"/>
                  </a:cubicBezTo>
                  <a:lnTo>
                    <a:pt x="0" y="477"/>
                  </a:lnTo>
                  <a:cubicBezTo>
                    <a:pt x="201" y="302"/>
                    <a:pt x="401" y="151"/>
                    <a:pt x="577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3"/>
            <p:cNvSpPr/>
            <p:nvPr/>
          </p:nvSpPr>
          <p:spPr>
            <a:xfrm>
              <a:off x="7185652" y="3818869"/>
              <a:ext cx="48237" cy="11089"/>
            </a:xfrm>
            <a:custGeom>
              <a:avLst/>
              <a:gdLst/>
              <a:ahLst/>
              <a:cxnLst/>
              <a:rect l="l" t="t" r="r" b="b"/>
              <a:pathLst>
                <a:path w="2758" h="634" extrusionOk="0">
                  <a:moveTo>
                    <a:pt x="793" y="1"/>
                  </a:moveTo>
                  <a:cubicBezTo>
                    <a:pt x="523" y="1"/>
                    <a:pt x="258" y="10"/>
                    <a:pt x="1" y="32"/>
                  </a:cubicBezTo>
                  <a:cubicBezTo>
                    <a:pt x="1" y="233"/>
                    <a:pt x="26" y="433"/>
                    <a:pt x="26" y="634"/>
                  </a:cubicBezTo>
                  <a:lnTo>
                    <a:pt x="2658" y="634"/>
                  </a:lnTo>
                  <a:cubicBezTo>
                    <a:pt x="2708" y="458"/>
                    <a:pt x="2733" y="283"/>
                    <a:pt x="2758" y="107"/>
                  </a:cubicBezTo>
                  <a:cubicBezTo>
                    <a:pt x="2120" y="54"/>
                    <a:pt x="1444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3"/>
            <p:cNvSpPr/>
            <p:nvPr/>
          </p:nvSpPr>
          <p:spPr>
            <a:xfrm>
              <a:off x="7567896" y="3267549"/>
              <a:ext cx="25448" cy="223575"/>
            </a:xfrm>
            <a:custGeom>
              <a:avLst/>
              <a:gdLst/>
              <a:ahLst/>
              <a:cxnLst/>
              <a:rect l="l" t="t" r="r" b="b"/>
              <a:pathLst>
                <a:path w="1455" h="12783" extrusionOk="0">
                  <a:moveTo>
                    <a:pt x="1454" y="0"/>
                  </a:moveTo>
                  <a:lnTo>
                    <a:pt x="1454" y="0"/>
                  </a:lnTo>
                  <a:cubicBezTo>
                    <a:pt x="1279" y="226"/>
                    <a:pt x="1078" y="476"/>
                    <a:pt x="878" y="727"/>
                  </a:cubicBezTo>
                  <a:lnTo>
                    <a:pt x="1" y="12030"/>
                  </a:lnTo>
                  <a:cubicBezTo>
                    <a:pt x="151" y="12281"/>
                    <a:pt x="301" y="12531"/>
                    <a:pt x="452" y="12782"/>
                  </a:cubicBezTo>
                  <a:cubicBezTo>
                    <a:pt x="778" y="8521"/>
                    <a:pt x="1129" y="4261"/>
                    <a:pt x="1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53"/>
            <p:cNvSpPr/>
            <p:nvPr/>
          </p:nvSpPr>
          <p:spPr>
            <a:xfrm>
              <a:off x="6968672" y="2816482"/>
              <a:ext cx="27634" cy="3515"/>
            </a:xfrm>
            <a:custGeom>
              <a:avLst/>
              <a:gdLst/>
              <a:ahLst/>
              <a:cxnLst/>
              <a:rect l="l" t="t" r="r" b="b"/>
              <a:pathLst>
                <a:path w="1580" h="201" extrusionOk="0">
                  <a:moveTo>
                    <a:pt x="1580" y="0"/>
                  </a:moveTo>
                  <a:lnTo>
                    <a:pt x="1580" y="0"/>
                  </a:lnTo>
                  <a:cubicBezTo>
                    <a:pt x="1104" y="51"/>
                    <a:pt x="627" y="101"/>
                    <a:pt x="176" y="126"/>
                  </a:cubicBezTo>
                  <a:cubicBezTo>
                    <a:pt x="101" y="151"/>
                    <a:pt x="51" y="176"/>
                    <a:pt x="1" y="201"/>
                  </a:cubicBezTo>
                  <a:cubicBezTo>
                    <a:pt x="552" y="151"/>
                    <a:pt x="1079" y="101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53"/>
            <p:cNvSpPr/>
            <p:nvPr/>
          </p:nvSpPr>
          <p:spPr>
            <a:xfrm>
              <a:off x="6990604" y="2798065"/>
              <a:ext cx="53047" cy="11421"/>
            </a:xfrm>
            <a:custGeom>
              <a:avLst/>
              <a:gdLst/>
              <a:ahLst/>
              <a:cxnLst/>
              <a:rect l="l" t="t" r="r" b="b"/>
              <a:pathLst>
                <a:path w="3033" h="653" extrusionOk="0">
                  <a:moveTo>
                    <a:pt x="1028" y="1"/>
                  </a:moveTo>
                  <a:cubicBezTo>
                    <a:pt x="702" y="251"/>
                    <a:pt x="351" y="452"/>
                    <a:pt x="0" y="652"/>
                  </a:cubicBezTo>
                  <a:cubicBezTo>
                    <a:pt x="1028" y="552"/>
                    <a:pt x="2055" y="352"/>
                    <a:pt x="3033" y="51"/>
                  </a:cubicBezTo>
                  <a:lnTo>
                    <a:pt x="3033" y="51"/>
                  </a:lnTo>
                  <a:cubicBezTo>
                    <a:pt x="2737" y="84"/>
                    <a:pt x="2437" y="102"/>
                    <a:pt x="2141" y="102"/>
                  </a:cubicBezTo>
                  <a:cubicBezTo>
                    <a:pt x="1758" y="102"/>
                    <a:pt x="1381" y="7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53"/>
            <p:cNvSpPr/>
            <p:nvPr/>
          </p:nvSpPr>
          <p:spPr>
            <a:xfrm>
              <a:off x="7174704" y="2254511"/>
              <a:ext cx="14044" cy="10984"/>
            </a:xfrm>
            <a:custGeom>
              <a:avLst/>
              <a:gdLst/>
              <a:ahLst/>
              <a:cxnLst/>
              <a:rect l="l" t="t" r="r" b="b"/>
              <a:pathLst>
                <a:path w="803" h="628" extrusionOk="0">
                  <a:moveTo>
                    <a:pt x="802" y="1"/>
                  </a:moveTo>
                  <a:lnTo>
                    <a:pt x="802" y="1"/>
                  </a:lnTo>
                  <a:cubicBezTo>
                    <a:pt x="527" y="151"/>
                    <a:pt x="276" y="302"/>
                    <a:pt x="0" y="477"/>
                  </a:cubicBezTo>
                  <a:cubicBezTo>
                    <a:pt x="25" y="527"/>
                    <a:pt x="51" y="577"/>
                    <a:pt x="76" y="627"/>
                  </a:cubicBezTo>
                  <a:cubicBezTo>
                    <a:pt x="301" y="402"/>
                    <a:pt x="552" y="201"/>
                    <a:pt x="802" y="1"/>
                  </a:cubicBezTo>
                  <a:close/>
                </a:path>
              </a:pathLst>
            </a:custGeom>
            <a:solidFill>
              <a:srgbClr val="A78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53"/>
            <p:cNvSpPr/>
            <p:nvPr/>
          </p:nvSpPr>
          <p:spPr>
            <a:xfrm>
              <a:off x="7510914" y="2260650"/>
              <a:ext cx="344116" cy="548836"/>
            </a:xfrm>
            <a:custGeom>
              <a:avLst/>
              <a:gdLst/>
              <a:ahLst/>
              <a:cxnLst/>
              <a:rect l="l" t="t" r="r" b="b"/>
              <a:pathLst>
                <a:path w="19675" h="31380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151"/>
                    <a:pt x="326" y="302"/>
                    <a:pt x="477" y="477"/>
                  </a:cubicBezTo>
                  <a:cubicBezTo>
                    <a:pt x="2457" y="2532"/>
                    <a:pt x="4111" y="6091"/>
                    <a:pt x="5013" y="10402"/>
                  </a:cubicBezTo>
                  <a:cubicBezTo>
                    <a:pt x="5289" y="11655"/>
                    <a:pt x="5514" y="13008"/>
                    <a:pt x="5715" y="14387"/>
                  </a:cubicBezTo>
                  <a:cubicBezTo>
                    <a:pt x="5745" y="14375"/>
                    <a:pt x="5777" y="14368"/>
                    <a:pt x="5808" y="14368"/>
                  </a:cubicBezTo>
                  <a:cubicBezTo>
                    <a:pt x="5906" y="14368"/>
                    <a:pt x="5997" y="14429"/>
                    <a:pt x="6016" y="14562"/>
                  </a:cubicBezTo>
                  <a:cubicBezTo>
                    <a:pt x="6367" y="17094"/>
                    <a:pt x="6617" y="19600"/>
                    <a:pt x="6818" y="22131"/>
                  </a:cubicBezTo>
                  <a:cubicBezTo>
                    <a:pt x="6918" y="22181"/>
                    <a:pt x="6993" y="22231"/>
                    <a:pt x="7068" y="22282"/>
                  </a:cubicBezTo>
                  <a:cubicBezTo>
                    <a:pt x="7905" y="22539"/>
                    <a:pt x="8804" y="22724"/>
                    <a:pt x="9692" y="22724"/>
                  </a:cubicBezTo>
                  <a:cubicBezTo>
                    <a:pt x="10187" y="22724"/>
                    <a:pt x="10678" y="22667"/>
                    <a:pt x="11153" y="22532"/>
                  </a:cubicBezTo>
                  <a:cubicBezTo>
                    <a:pt x="11177" y="22527"/>
                    <a:pt x="11200" y="22524"/>
                    <a:pt x="11221" y="22524"/>
                  </a:cubicBezTo>
                  <a:cubicBezTo>
                    <a:pt x="11495" y="22524"/>
                    <a:pt x="11581" y="22941"/>
                    <a:pt x="11279" y="23034"/>
                  </a:cubicBezTo>
                  <a:cubicBezTo>
                    <a:pt x="10978" y="23109"/>
                    <a:pt x="10652" y="23159"/>
                    <a:pt x="10351" y="23209"/>
                  </a:cubicBezTo>
                  <a:cubicBezTo>
                    <a:pt x="11555" y="23961"/>
                    <a:pt x="12357" y="26292"/>
                    <a:pt x="12331" y="27119"/>
                  </a:cubicBezTo>
                  <a:cubicBezTo>
                    <a:pt x="12331" y="27971"/>
                    <a:pt x="10803" y="30853"/>
                    <a:pt x="9098" y="31129"/>
                  </a:cubicBezTo>
                  <a:cubicBezTo>
                    <a:pt x="9575" y="31229"/>
                    <a:pt x="10051" y="31304"/>
                    <a:pt x="10527" y="31379"/>
                  </a:cubicBezTo>
                  <a:cubicBezTo>
                    <a:pt x="10652" y="31204"/>
                    <a:pt x="10752" y="31054"/>
                    <a:pt x="10903" y="30903"/>
                  </a:cubicBezTo>
                  <a:cubicBezTo>
                    <a:pt x="11580" y="30201"/>
                    <a:pt x="12507" y="29851"/>
                    <a:pt x="13459" y="29826"/>
                  </a:cubicBezTo>
                  <a:cubicBezTo>
                    <a:pt x="13835" y="28748"/>
                    <a:pt x="14211" y="27670"/>
                    <a:pt x="14687" y="26668"/>
                  </a:cubicBezTo>
                  <a:cubicBezTo>
                    <a:pt x="15077" y="25819"/>
                    <a:pt x="15992" y="24193"/>
                    <a:pt x="17106" y="24193"/>
                  </a:cubicBezTo>
                  <a:cubicBezTo>
                    <a:pt x="17209" y="24193"/>
                    <a:pt x="17313" y="24207"/>
                    <a:pt x="17419" y="24237"/>
                  </a:cubicBezTo>
                  <a:cubicBezTo>
                    <a:pt x="18798" y="24612"/>
                    <a:pt x="18196" y="26592"/>
                    <a:pt x="17545" y="28071"/>
                  </a:cubicBezTo>
                  <a:cubicBezTo>
                    <a:pt x="17720" y="27871"/>
                    <a:pt x="17920" y="27645"/>
                    <a:pt x="18121" y="27445"/>
                  </a:cubicBezTo>
                  <a:cubicBezTo>
                    <a:pt x="18472" y="27069"/>
                    <a:pt x="19023" y="26367"/>
                    <a:pt x="19600" y="26041"/>
                  </a:cubicBezTo>
                  <a:cubicBezTo>
                    <a:pt x="19675" y="23610"/>
                    <a:pt x="18798" y="20903"/>
                    <a:pt x="17920" y="19099"/>
                  </a:cubicBezTo>
                  <a:cubicBezTo>
                    <a:pt x="15815" y="14637"/>
                    <a:pt x="12557" y="10853"/>
                    <a:pt x="9048" y="7444"/>
                  </a:cubicBezTo>
                  <a:cubicBezTo>
                    <a:pt x="7620" y="6041"/>
                    <a:pt x="6116" y="4637"/>
                    <a:pt x="4512" y="3309"/>
                  </a:cubicBezTo>
                  <a:cubicBezTo>
                    <a:pt x="3735" y="2683"/>
                    <a:pt x="2833" y="2006"/>
                    <a:pt x="2056" y="1379"/>
                  </a:cubicBezTo>
                  <a:cubicBezTo>
                    <a:pt x="1379" y="903"/>
                    <a:pt x="702" y="4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53"/>
            <p:cNvSpPr/>
            <p:nvPr/>
          </p:nvSpPr>
          <p:spPr>
            <a:xfrm>
              <a:off x="7677926" y="2813858"/>
              <a:ext cx="13607" cy="2641"/>
            </a:xfrm>
            <a:custGeom>
              <a:avLst/>
              <a:gdLst/>
              <a:ahLst/>
              <a:cxnLst/>
              <a:rect l="l" t="t" r="r" b="b"/>
              <a:pathLst>
                <a:path w="778" h="151" extrusionOk="0">
                  <a:moveTo>
                    <a:pt x="0" y="0"/>
                  </a:moveTo>
                  <a:cubicBezTo>
                    <a:pt x="226" y="50"/>
                    <a:pt x="477" y="100"/>
                    <a:pt x="752" y="150"/>
                  </a:cubicBezTo>
                  <a:cubicBezTo>
                    <a:pt x="752" y="125"/>
                    <a:pt x="752" y="125"/>
                    <a:pt x="777" y="100"/>
                  </a:cubicBezTo>
                  <a:cubicBezTo>
                    <a:pt x="502" y="75"/>
                    <a:pt x="251" y="50"/>
                    <a:pt x="0" y="0"/>
                  </a:cubicBezTo>
                  <a:close/>
                </a:path>
              </a:pathLst>
            </a:custGeom>
            <a:solidFill>
              <a:srgbClr val="A78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53"/>
            <p:cNvSpPr/>
            <p:nvPr/>
          </p:nvSpPr>
          <p:spPr>
            <a:xfrm>
              <a:off x="7152351" y="2253199"/>
              <a:ext cx="99081" cy="168341"/>
            </a:xfrm>
            <a:custGeom>
              <a:avLst/>
              <a:gdLst/>
              <a:ahLst/>
              <a:cxnLst/>
              <a:rect l="l" t="t" r="r" b="b"/>
              <a:pathLst>
                <a:path w="5665" h="9625" extrusionOk="0">
                  <a:moveTo>
                    <a:pt x="2181" y="1"/>
                  </a:moveTo>
                  <a:lnTo>
                    <a:pt x="2181" y="1"/>
                  </a:lnTo>
                  <a:cubicBezTo>
                    <a:pt x="2131" y="26"/>
                    <a:pt x="2105" y="51"/>
                    <a:pt x="2080" y="76"/>
                  </a:cubicBezTo>
                  <a:cubicBezTo>
                    <a:pt x="1830" y="276"/>
                    <a:pt x="1579" y="477"/>
                    <a:pt x="1354" y="702"/>
                  </a:cubicBezTo>
                  <a:cubicBezTo>
                    <a:pt x="1404" y="853"/>
                    <a:pt x="1429" y="978"/>
                    <a:pt x="1479" y="1129"/>
                  </a:cubicBezTo>
                  <a:cubicBezTo>
                    <a:pt x="2181" y="3961"/>
                    <a:pt x="1303" y="6968"/>
                    <a:pt x="0" y="9625"/>
                  </a:cubicBezTo>
                  <a:lnTo>
                    <a:pt x="5664" y="7795"/>
                  </a:lnTo>
                  <a:cubicBezTo>
                    <a:pt x="5113" y="6191"/>
                    <a:pt x="4562" y="4587"/>
                    <a:pt x="4010" y="2983"/>
                  </a:cubicBezTo>
                  <a:cubicBezTo>
                    <a:pt x="3058" y="2958"/>
                    <a:pt x="2005" y="2682"/>
                    <a:pt x="1780" y="1680"/>
                  </a:cubicBezTo>
                  <a:cubicBezTo>
                    <a:pt x="1629" y="1103"/>
                    <a:pt x="1830" y="527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3"/>
            <p:cNvSpPr/>
            <p:nvPr/>
          </p:nvSpPr>
          <p:spPr>
            <a:xfrm>
              <a:off x="7062488" y="2747659"/>
              <a:ext cx="166592" cy="167904"/>
            </a:xfrm>
            <a:custGeom>
              <a:avLst/>
              <a:gdLst/>
              <a:ahLst/>
              <a:cxnLst/>
              <a:rect l="l" t="t" r="r" b="b"/>
              <a:pathLst>
                <a:path w="9525" h="9600" extrusionOk="0">
                  <a:moveTo>
                    <a:pt x="8822" y="1"/>
                  </a:moveTo>
                  <a:cubicBezTo>
                    <a:pt x="7870" y="402"/>
                    <a:pt x="6692" y="552"/>
                    <a:pt x="5790" y="778"/>
                  </a:cubicBezTo>
                  <a:cubicBezTo>
                    <a:pt x="5038" y="978"/>
                    <a:pt x="4286" y="1153"/>
                    <a:pt x="3534" y="1329"/>
                  </a:cubicBezTo>
                  <a:cubicBezTo>
                    <a:pt x="3534" y="1379"/>
                    <a:pt x="3509" y="1429"/>
                    <a:pt x="3459" y="1479"/>
                  </a:cubicBezTo>
                  <a:cubicBezTo>
                    <a:pt x="3434" y="1479"/>
                    <a:pt x="3434" y="1479"/>
                    <a:pt x="3434" y="1504"/>
                  </a:cubicBezTo>
                  <a:cubicBezTo>
                    <a:pt x="2807" y="1880"/>
                    <a:pt x="2055" y="2532"/>
                    <a:pt x="1354" y="2557"/>
                  </a:cubicBezTo>
                  <a:cubicBezTo>
                    <a:pt x="953" y="2757"/>
                    <a:pt x="527" y="2933"/>
                    <a:pt x="101" y="3083"/>
                  </a:cubicBezTo>
                  <a:cubicBezTo>
                    <a:pt x="76" y="3760"/>
                    <a:pt x="50" y="4412"/>
                    <a:pt x="50" y="5088"/>
                  </a:cubicBezTo>
                  <a:cubicBezTo>
                    <a:pt x="25" y="6216"/>
                    <a:pt x="0" y="7344"/>
                    <a:pt x="0" y="8447"/>
                  </a:cubicBezTo>
                  <a:cubicBezTo>
                    <a:pt x="0" y="8447"/>
                    <a:pt x="25" y="8472"/>
                    <a:pt x="25" y="8472"/>
                  </a:cubicBezTo>
                  <a:cubicBezTo>
                    <a:pt x="352" y="8437"/>
                    <a:pt x="681" y="8419"/>
                    <a:pt x="1011" y="8419"/>
                  </a:cubicBezTo>
                  <a:cubicBezTo>
                    <a:pt x="2576" y="8419"/>
                    <a:pt x="4148" y="8813"/>
                    <a:pt x="5514" y="9600"/>
                  </a:cubicBezTo>
                  <a:lnTo>
                    <a:pt x="5539" y="9575"/>
                  </a:lnTo>
                  <a:cubicBezTo>
                    <a:pt x="4938" y="7269"/>
                    <a:pt x="4888" y="4712"/>
                    <a:pt x="5038" y="2432"/>
                  </a:cubicBezTo>
                  <a:cubicBezTo>
                    <a:pt x="5038" y="2281"/>
                    <a:pt x="5138" y="2181"/>
                    <a:pt x="5289" y="2181"/>
                  </a:cubicBezTo>
                  <a:cubicBezTo>
                    <a:pt x="5905" y="2111"/>
                    <a:pt x="6554" y="2074"/>
                    <a:pt x="7215" y="2074"/>
                  </a:cubicBezTo>
                  <a:cubicBezTo>
                    <a:pt x="7979" y="2074"/>
                    <a:pt x="8759" y="2124"/>
                    <a:pt x="9524" y="2231"/>
                  </a:cubicBezTo>
                  <a:lnTo>
                    <a:pt x="8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3"/>
            <p:cNvSpPr/>
            <p:nvPr/>
          </p:nvSpPr>
          <p:spPr>
            <a:xfrm>
              <a:off x="7136121" y="2498671"/>
              <a:ext cx="37289" cy="121888"/>
            </a:xfrm>
            <a:custGeom>
              <a:avLst/>
              <a:gdLst/>
              <a:ahLst/>
              <a:cxnLst/>
              <a:rect l="l" t="t" r="r" b="b"/>
              <a:pathLst>
                <a:path w="2132" h="6969" extrusionOk="0">
                  <a:moveTo>
                    <a:pt x="1" y="1"/>
                  </a:moveTo>
                  <a:lnTo>
                    <a:pt x="1" y="1"/>
                  </a:lnTo>
                  <a:cubicBezTo>
                    <a:pt x="176" y="853"/>
                    <a:pt x="302" y="1730"/>
                    <a:pt x="352" y="2632"/>
                  </a:cubicBezTo>
                  <a:cubicBezTo>
                    <a:pt x="352" y="3510"/>
                    <a:pt x="302" y="4337"/>
                    <a:pt x="226" y="5189"/>
                  </a:cubicBezTo>
                  <a:cubicBezTo>
                    <a:pt x="318" y="5152"/>
                    <a:pt x="423" y="5129"/>
                    <a:pt x="522" y="5129"/>
                  </a:cubicBezTo>
                  <a:cubicBezTo>
                    <a:pt x="558" y="5129"/>
                    <a:pt x="594" y="5132"/>
                    <a:pt x="627" y="5139"/>
                  </a:cubicBezTo>
                  <a:cubicBezTo>
                    <a:pt x="1354" y="5239"/>
                    <a:pt x="1455" y="5991"/>
                    <a:pt x="1404" y="6718"/>
                  </a:cubicBezTo>
                  <a:cubicBezTo>
                    <a:pt x="1429" y="6793"/>
                    <a:pt x="1480" y="6893"/>
                    <a:pt x="1505" y="6968"/>
                  </a:cubicBezTo>
                  <a:cubicBezTo>
                    <a:pt x="1705" y="6868"/>
                    <a:pt x="1906" y="6743"/>
                    <a:pt x="2131" y="66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3"/>
            <p:cNvSpPr/>
            <p:nvPr/>
          </p:nvSpPr>
          <p:spPr>
            <a:xfrm>
              <a:off x="7457867" y="2254948"/>
              <a:ext cx="163532" cy="389712"/>
            </a:xfrm>
            <a:custGeom>
              <a:avLst/>
              <a:gdLst/>
              <a:ahLst/>
              <a:cxnLst/>
              <a:rect l="l" t="t" r="r" b="b"/>
              <a:pathLst>
                <a:path w="9350" h="22282" extrusionOk="0">
                  <a:moveTo>
                    <a:pt x="2457" y="1"/>
                  </a:moveTo>
                  <a:lnTo>
                    <a:pt x="2457" y="1"/>
                  </a:lnTo>
                  <a:cubicBezTo>
                    <a:pt x="2783" y="502"/>
                    <a:pt x="2933" y="1029"/>
                    <a:pt x="2808" y="1580"/>
                  </a:cubicBezTo>
                  <a:cubicBezTo>
                    <a:pt x="2582" y="2582"/>
                    <a:pt x="1530" y="2858"/>
                    <a:pt x="602" y="2883"/>
                  </a:cubicBezTo>
                  <a:cubicBezTo>
                    <a:pt x="402" y="3485"/>
                    <a:pt x="201" y="4111"/>
                    <a:pt x="1" y="4713"/>
                  </a:cubicBezTo>
                  <a:cubicBezTo>
                    <a:pt x="377" y="4938"/>
                    <a:pt x="678" y="5289"/>
                    <a:pt x="878" y="5715"/>
                  </a:cubicBezTo>
                  <a:cubicBezTo>
                    <a:pt x="1254" y="5991"/>
                    <a:pt x="1555" y="6392"/>
                    <a:pt x="1680" y="6843"/>
                  </a:cubicBezTo>
                  <a:lnTo>
                    <a:pt x="5765" y="19400"/>
                  </a:lnTo>
                  <a:cubicBezTo>
                    <a:pt x="6517" y="19926"/>
                    <a:pt x="7244" y="20953"/>
                    <a:pt x="7620" y="21405"/>
                  </a:cubicBezTo>
                  <a:cubicBezTo>
                    <a:pt x="7770" y="21580"/>
                    <a:pt x="7921" y="21781"/>
                    <a:pt x="8071" y="21956"/>
                  </a:cubicBezTo>
                  <a:cubicBezTo>
                    <a:pt x="8422" y="22081"/>
                    <a:pt x="8898" y="22156"/>
                    <a:pt x="9349" y="22282"/>
                  </a:cubicBezTo>
                  <a:cubicBezTo>
                    <a:pt x="9149" y="19851"/>
                    <a:pt x="8898" y="17445"/>
                    <a:pt x="8547" y="15014"/>
                  </a:cubicBezTo>
                  <a:cubicBezTo>
                    <a:pt x="8522" y="14863"/>
                    <a:pt x="8623" y="14738"/>
                    <a:pt x="8748" y="14713"/>
                  </a:cubicBezTo>
                  <a:cubicBezTo>
                    <a:pt x="8547" y="13334"/>
                    <a:pt x="8322" y="11981"/>
                    <a:pt x="8046" y="10728"/>
                  </a:cubicBezTo>
                  <a:cubicBezTo>
                    <a:pt x="7144" y="6417"/>
                    <a:pt x="5490" y="2858"/>
                    <a:pt x="3510" y="803"/>
                  </a:cubicBezTo>
                  <a:cubicBezTo>
                    <a:pt x="3359" y="628"/>
                    <a:pt x="3184" y="477"/>
                    <a:pt x="3034" y="327"/>
                  </a:cubicBezTo>
                  <a:cubicBezTo>
                    <a:pt x="2833" y="227"/>
                    <a:pt x="2658" y="10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3"/>
            <p:cNvSpPr/>
            <p:nvPr/>
          </p:nvSpPr>
          <p:spPr>
            <a:xfrm>
              <a:off x="7232123" y="2265984"/>
              <a:ext cx="226653" cy="120489"/>
            </a:xfrm>
            <a:custGeom>
              <a:avLst/>
              <a:gdLst/>
              <a:ahLst/>
              <a:cxnLst/>
              <a:rect l="l" t="t" r="r" b="b"/>
              <a:pathLst>
                <a:path w="12959" h="6889" extrusionOk="0">
                  <a:moveTo>
                    <a:pt x="6556" y="1"/>
                  </a:moveTo>
                  <a:cubicBezTo>
                    <a:pt x="5570" y="1"/>
                    <a:pt x="4339" y="1041"/>
                    <a:pt x="3509" y="1400"/>
                  </a:cubicBezTo>
                  <a:cubicBezTo>
                    <a:pt x="2482" y="1801"/>
                    <a:pt x="1379" y="2127"/>
                    <a:pt x="276" y="2227"/>
                  </a:cubicBezTo>
                  <a:cubicBezTo>
                    <a:pt x="176" y="2252"/>
                    <a:pt x="101" y="2252"/>
                    <a:pt x="1" y="2252"/>
                  </a:cubicBezTo>
                  <a:cubicBezTo>
                    <a:pt x="527" y="3806"/>
                    <a:pt x="1053" y="5360"/>
                    <a:pt x="1605" y="6889"/>
                  </a:cubicBezTo>
                  <a:lnTo>
                    <a:pt x="11028" y="3831"/>
                  </a:lnTo>
                  <a:cubicBezTo>
                    <a:pt x="11247" y="3762"/>
                    <a:pt x="11465" y="3730"/>
                    <a:pt x="11681" y="3730"/>
                  </a:cubicBezTo>
                  <a:cubicBezTo>
                    <a:pt x="11936" y="3730"/>
                    <a:pt x="12188" y="3775"/>
                    <a:pt x="12432" y="3856"/>
                  </a:cubicBezTo>
                  <a:cubicBezTo>
                    <a:pt x="12607" y="3305"/>
                    <a:pt x="12783" y="2779"/>
                    <a:pt x="12958" y="2252"/>
                  </a:cubicBezTo>
                  <a:lnTo>
                    <a:pt x="12883" y="2252"/>
                  </a:lnTo>
                  <a:cubicBezTo>
                    <a:pt x="11880" y="2202"/>
                    <a:pt x="10878" y="1926"/>
                    <a:pt x="9925" y="1576"/>
                  </a:cubicBezTo>
                  <a:cubicBezTo>
                    <a:pt x="8898" y="1200"/>
                    <a:pt x="7920" y="347"/>
                    <a:pt x="6893" y="47"/>
                  </a:cubicBezTo>
                  <a:cubicBezTo>
                    <a:pt x="6785" y="15"/>
                    <a:pt x="6672" y="1"/>
                    <a:pt x="655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3"/>
            <p:cNvSpPr/>
            <p:nvPr/>
          </p:nvSpPr>
          <p:spPr>
            <a:xfrm>
              <a:off x="7449542" y="2305372"/>
              <a:ext cx="18872" cy="32007"/>
            </a:xfrm>
            <a:custGeom>
              <a:avLst/>
              <a:gdLst/>
              <a:ahLst/>
              <a:cxnLst/>
              <a:rect l="l" t="t" r="r" b="b"/>
              <a:pathLst>
                <a:path w="1079" h="1830" extrusionOk="0">
                  <a:moveTo>
                    <a:pt x="527" y="0"/>
                  </a:moveTo>
                  <a:cubicBezTo>
                    <a:pt x="352" y="527"/>
                    <a:pt x="176" y="1053"/>
                    <a:pt x="1" y="1604"/>
                  </a:cubicBezTo>
                  <a:cubicBezTo>
                    <a:pt x="101" y="1629"/>
                    <a:pt x="226" y="1679"/>
                    <a:pt x="327" y="1730"/>
                  </a:cubicBezTo>
                  <a:cubicBezTo>
                    <a:pt x="377" y="1755"/>
                    <a:pt x="427" y="1780"/>
                    <a:pt x="477" y="1830"/>
                  </a:cubicBezTo>
                  <a:cubicBezTo>
                    <a:pt x="677" y="1228"/>
                    <a:pt x="878" y="602"/>
                    <a:pt x="1078" y="0"/>
                  </a:cubicBezTo>
                  <a:lnTo>
                    <a:pt x="1078" y="0"/>
                  </a:lnTo>
                  <a:cubicBezTo>
                    <a:pt x="978" y="13"/>
                    <a:pt x="884" y="19"/>
                    <a:pt x="793" y="19"/>
                  </a:cubicBezTo>
                  <a:cubicBezTo>
                    <a:pt x="703" y="19"/>
                    <a:pt x="615" y="13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3"/>
            <p:cNvSpPr/>
            <p:nvPr/>
          </p:nvSpPr>
          <p:spPr>
            <a:xfrm>
              <a:off x="7222486" y="2305372"/>
              <a:ext cx="37708" cy="84179"/>
            </a:xfrm>
            <a:custGeom>
              <a:avLst/>
              <a:gdLst/>
              <a:ahLst/>
              <a:cxnLst/>
              <a:rect l="l" t="t" r="r" b="b"/>
              <a:pathLst>
                <a:path w="2156" h="4813" extrusionOk="0">
                  <a:moveTo>
                    <a:pt x="552" y="0"/>
                  </a:moveTo>
                  <a:cubicBezTo>
                    <a:pt x="435" y="0"/>
                    <a:pt x="318" y="11"/>
                    <a:pt x="193" y="11"/>
                  </a:cubicBezTo>
                  <a:cubicBezTo>
                    <a:pt x="131" y="11"/>
                    <a:pt x="67" y="9"/>
                    <a:pt x="0" y="0"/>
                  </a:cubicBezTo>
                  <a:lnTo>
                    <a:pt x="0" y="0"/>
                  </a:lnTo>
                  <a:cubicBezTo>
                    <a:pt x="552" y="1604"/>
                    <a:pt x="1103" y="3208"/>
                    <a:pt x="1654" y="4812"/>
                  </a:cubicBezTo>
                  <a:lnTo>
                    <a:pt x="2156" y="4637"/>
                  </a:lnTo>
                  <a:cubicBezTo>
                    <a:pt x="1604" y="3108"/>
                    <a:pt x="1078" y="1554"/>
                    <a:pt x="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3"/>
            <p:cNvSpPr/>
            <p:nvPr/>
          </p:nvSpPr>
          <p:spPr>
            <a:xfrm>
              <a:off x="7631892" y="2878292"/>
              <a:ext cx="7468" cy="37708"/>
            </a:xfrm>
            <a:custGeom>
              <a:avLst/>
              <a:gdLst/>
              <a:ahLst/>
              <a:cxnLst/>
              <a:rect l="l" t="t" r="r" b="b"/>
              <a:pathLst>
                <a:path w="427" h="2156" extrusionOk="0">
                  <a:moveTo>
                    <a:pt x="427" y="0"/>
                  </a:moveTo>
                  <a:cubicBezTo>
                    <a:pt x="327" y="727"/>
                    <a:pt x="176" y="1454"/>
                    <a:pt x="1" y="2156"/>
                  </a:cubicBezTo>
                  <a:cubicBezTo>
                    <a:pt x="151" y="2055"/>
                    <a:pt x="277" y="1980"/>
                    <a:pt x="427" y="1905"/>
                  </a:cubicBezTo>
                  <a:cubicBezTo>
                    <a:pt x="427" y="1278"/>
                    <a:pt x="427" y="627"/>
                    <a:pt x="42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3"/>
            <p:cNvSpPr/>
            <p:nvPr/>
          </p:nvSpPr>
          <p:spPr>
            <a:xfrm>
              <a:off x="7606917" y="2511946"/>
              <a:ext cx="23244" cy="135792"/>
            </a:xfrm>
            <a:custGeom>
              <a:avLst/>
              <a:gdLst/>
              <a:ahLst/>
              <a:cxnLst/>
              <a:rect l="l" t="t" r="r" b="b"/>
              <a:pathLst>
                <a:path w="1329" h="7764" extrusionOk="0">
                  <a:moveTo>
                    <a:pt x="319" y="0"/>
                  </a:moveTo>
                  <a:cubicBezTo>
                    <a:pt x="288" y="0"/>
                    <a:pt x="256" y="7"/>
                    <a:pt x="226" y="19"/>
                  </a:cubicBezTo>
                  <a:cubicBezTo>
                    <a:pt x="101" y="44"/>
                    <a:pt x="0" y="169"/>
                    <a:pt x="25" y="320"/>
                  </a:cubicBezTo>
                  <a:cubicBezTo>
                    <a:pt x="376" y="2751"/>
                    <a:pt x="627" y="5157"/>
                    <a:pt x="827" y="7588"/>
                  </a:cubicBezTo>
                  <a:cubicBezTo>
                    <a:pt x="1003" y="7638"/>
                    <a:pt x="1178" y="7713"/>
                    <a:pt x="1329" y="7763"/>
                  </a:cubicBezTo>
                  <a:cubicBezTo>
                    <a:pt x="1128" y="5232"/>
                    <a:pt x="878" y="2726"/>
                    <a:pt x="527" y="194"/>
                  </a:cubicBezTo>
                  <a:cubicBezTo>
                    <a:pt x="508" y="61"/>
                    <a:pt x="417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3"/>
            <p:cNvSpPr/>
            <p:nvPr/>
          </p:nvSpPr>
          <p:spPr>
            <a:xfrm>
              <a:off x="7054163" y="2801580"/>
              <a:ext cx="10092" cy="93816"/>
            </a:xfrm>
            <a:custGeom>
              <a:avLst/>
              <a:gdLst/>
              <a:ahLst/>
              <a:cxnLst/>
              <a:rect l="l" t="t" r="r" b="b"/>
              <a:pathLst>
                <a:path w="577" h="5364" extrusionOk="0">
                  <a:moveTo>
                    <a:pt x="577" y="0"/>
                  </a:moveTo>
                  <a:lnTo>
                    <a:pt x="577" y="0"/>
                  </a:lnTo>
                  <a:cubicBezTo>
                    <a:pt x="401" y="50"/>
                    <a:pt x="251" y="101"/>
                    <a:pt x="100" y="151"/>
                  </a:cubicBezTo>
                  <a:cubicBezTo>
                    <a:pt x="50" y="1830"/>
                    <a:pt x="25" y="3484"/>
                    <a:pt x="0" y="5138"/>
                  </a:cubicBezTo>
                  <a:cubicBezTo>
                    <a:pt x="151" y="5213"/>
                    <a:pt x="326" y="5289"/>
                    <a:pt x="476" y="5364"/>
                  </a:cubicBezTo>
                  <a:cubicBezTo>
                    <a:pt x="476" y="4261"/>
                    <a:pt x="501" y="3133"/>
                    <a:pt x="526" y="2005"/>
                  </a:cubicBezTo>
                  <a:cubicBezTo>
                    <a:pt x="526" y="1329"/>
                    <a:pt x="552" y="677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3"/>
            <p:cNvSpPr/>
            <p:nvPr/>
          </p:nvSpPr>
          <p:spPr>
            <a:xfrm>
              <a:off x="7192229" y="2195342"/>
              <a:ext cx="306862" cy="101547"/>
            </a:xfrm>
            <a:custGeom>
              <a:avLst/>
              <a:gdLst/>
              <a:ahLst/>
              <a:cxnLst/>
              <a:rect l="l" t="t" r="r" b="b"/>
              <a:pathLst>
                <a:path w="17545" h="5806" extrusionOk="0">
                  <a:moveTo>
                    <a:pt x="5690" y="0"/>
                  </a:moveTo>
                  <a:cubicBezTo>
                    <a:pt x="4638" y="326"/>
                    <a:pt x="3585" y="828"/>
                    <a:pt x="2557" y="1529"/>
                  </a:cubicBezTo>
                  <a:cubicBezTo>
                    <a:pt x="2257" y="1730"/>
                    <a:pt x="1780" y="2081"/>
                    <a:pt x="1304" y="2482"/>
                  </a:cubicBezTo>
                  <a:cubicBezTo>
                    <a:pt x="1279" y="2532"/>
                    <a:pt x="1254" y="2582"/>
                    <a:pt x="1179" y="2632"/>
                  </a:cubicBezTo>
                  <a:cubicBezTo>
                    <a:pt x="1154" y="2632"/>
                    <a:pt x="1129" y="2657"/>
                    <a:pt x="1104" y="2682"/>
                  </a:cubicBezTo>
                  <a:cubicBezTo>
                    <a:pt x="502" y="3208"/>
                    <a:pt x="1" y="3835"/>
                    <a:pt x="26" y="4361"/>
                  </a:cubicBezTo>
                  <a:cubicBezTo>
                    <a:pt x="59" y="5523"/>
                    <a:pt x="961" y="5806"/>
                    <a:pt x="1872" y="5806"/>
                  </a:cubicBezTo>
                  <a:cubicBezTo>
                    <a:pt x="2336" y="5806"/>
                    <a:pt x="2803" y="5732"/>
                    <a:pt x="3159" y="5665"/>
                  </a:cubicBezTo>
                  <a:cubicBezTo>
                    <a:pt x="5139" y="5339"/>
                    <a:pt x="6993" y="4411"/>
                    <a:pt x="8623" y="3234"/>
                  </a:cubicBezTo>
                  <a:cubicBezTo>
                    <a:pt x="8648" y="3208"/>
                    <a:pt x="8691" y="3196"/>
                    <a:pt x="8738" y="3196"/>
                  </a:cubicBezTo>
                  <a:cubicBezTo>
                    <a:pt x="8785" y="3196"/>
                    <a:pt x="8836" y="3208"/>
                    <a:pt x="8873" y="3234"/>
                  </a:cubicBezTo>
                  <a:cubicBezTo>
                    <a:pt x="10502" y="4411"/>
                    <a:pt x="12332" y="5339"/>
                    <a:pt x="14312" y="5665"/>
                  </a:cubicBezTo>
                  <a:cubicBezTo>
                    <a:pt x="14671" y="5733"/>
                    <a:pt x="15081" y="5791"/>
                    <a:pt x="15486" y="5791"/>
                  </a:cubicBezTo>
                  <a:cubicBezTo>
                    <a:pt x="16407" y="5791"/>
                    <a:pt x="17295" y="5494"/>
                    <a:pt x="17470" y="4361"/>
                  </a:cubicBezTo>
                  <a:cubicBezTo>
                    <a:pt x="17545" y="3885"/>
                    <a:pt x="17069" y="3309"/>
                    <a:pt x="16492" y="2757"/>
                  </a:cubicBezTo>
                  <a:cubicBezTo>
                    <a:pt x="16392" y="2707"/>
                    <a:pt x="16317" y="2682"/>
                    <a:pt x="16217" y="2632"/>
                  </a:cubicBezTo>
                  <a:cubicBezTo>
                    <a:pt x="16116" y="2582"/>
                    <a:pt x="16091" y="2507"/>
                    <a:pt x="16091" y="2432"/>
                  </a:cubicBezTo>
                  <a:cubicBezTo>
                    <a:pt x="15615" y="2031"/>
                    <a:pt x="15164" y="1705"/>
                    <a:pt x="14938" y="1529"/>
                  </a:cubicBezTo>
                  <a:cubicBezTo>
                    <a:pt x="13861" y="853"/>
                    <a:pt x="12758" y="351"/>
                    <a:pt x="11680" y="0"/>
                  </a:cubicBezTo>
                  <a:cubicBezTo>
                    <a:pt x="11480" y="1128"/>
                    <a:pt x="10928" y="2056"/>
                    <a:pt x="9475" y="2156"/>
                  </a:cubicBezTo>
                  <a:cubicBezTo>
                    <a:pt x="7846" y="2156"/>
                    <a:pt x="6242" y="1930"/>
                    <a:pt x="6041" y="76"/>
                  </a:cubicBezTo>
                  <a:cubicBezTo>
                    <a:pt x="5916" y="51"/>
                    <a:pt x="5815" y="26"/>
                    <a:pt x="5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3"/>
            <p:cNvSpPr/>
            <p:nvPr/>
          </p:nvSpPr>
          <p:spPr>
            <a:xfrm>
              <a:off x="7207585" y="2190952"/>
              <a:ext cx="84179" cy="47800"/>
            </a:xfrm>
            <a:custGeom>
              <a:avLst/>
              <a:gdLst/>
              <a:ahLst/>
              <a:cxnLst/>
              <a:rect l="l" t="t" r="r" b="b"/>
              <a:pathLst>
                <a:path w="4813" h="2733" extrusionOk="0">
                  <a:moveTo>
                    <a:pt x="4" y="2454"/>
                  </a:moveTo>
                  <a:cubicBezTo>
                    <a:pt x="1" y="2456"/>
                    <a:pt x="0" y="2457"/>
                    <a:pt x="0" y="2457"/>
                  </a:cubicBezTo>
                  <a:cubicBezTo>
                    <a:pt x="1" y="2456"/>
                    <a:pt x="3" y="2455"/>
                    <a:pt x="4" y="2454"/>
                  </a:cubicBezTo>
                  <a:close/>
                  <a:moveTo>
                    <a:pt x="3935" y="1"/>
                  </a:moveTo>
                  <a:cubicBezTo>
                    <a:pt x="2907" y="402"/>
                    <a:pt x="1880" y="978"/>
                    <a:pt x="877" y="1730"/>
                  </a:cubicBezTo>
                  <a:cubicBezTo>
                    <a:pt x="628" y="1930"/>
                    <a:pt x="304" y="2179"/>
                    <a:pt x="4" y="2454"/>
                  </a:cubicBezTo>
                  <a:lnTo>
                    <a:pt x="4" y="2454"/>
                  </a:lnTo>
                  <a:cubicBezTo>
                    <a:pt x="12" y="2447"/>
                    <a:pt x="31" y="2432"/>
                    <a:pt x="50" y="2432"/>
                  </a:cubicBezTo>
                  <a:cubicBezTo>
                    <a:pt x="89" y="2415"/>
                    <a:pt x="126" y="2407"/>
                    <a:pt x="162" y="2407"/>
                  </a:cubicBezTo>
                  <a:cubicBezTo>
                    <a:pt x="337" y="2407"/>
                    <a:pt x="468" y="2587"/>
                    <a:pt x="426" y="2733"/>
                  </a:cubicBezTo>
                  <a:cubicBezTo>
                    <a:pt x="902" y="2332"/>
                    <a:pt x="1379" y="1981"/>
                    <a:pt x="1679" y="1780"/>
                  </a:cubicBezTo>
                  <a:cubicBezTo>
                    <a:pt x="2707" y="1079"/>
                    <a:pt x="3760" y="577"/>
                    <a:pt x="4812" y="251"/>
                  </a:cubicBezTo>
                  <a:cubicBezTo>
                    <a:pt x="4536" y="176"/>
                    <a:pt x="4236" y="101"/>
                    <a:pt x="3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3"/>
            <p:cNvSpPr/>
            <p:nvPr/>
          </p:nvSpPr>
          <p:spPr>
            <a:xfrm>
              <a:off x="7180843" y="2242250"/>
              <a:ext cx="328340" cy="63454"/>
            </a:xfrm>
            <a:custGeom>
              <a:avLst/>
              <a:gdLst/>
              <a:ahLst/>
              <a:cxnLst/>
              <a:rect l="l" t="t" r="r" b="b"/>
              <a:pathLst>
                <a:path w="18773" h="3628" extrusionOk="0">
                  <a:moveTo>
                    <a:pt x="1755" y="0"/>
                  </a:moveTo>
                  <a:cubicBezTo>
                    <a:pt x="1329" y="201"/>
                    <a:pt x="953" y="401"/>
                    <a:pt x="552" y="627"/>
                  </a:cubicBezTo>
                  <a:cubicBezTo>
                    <a:pt x="201" y="1153"/>
                    <a:pt x="0" y="1729"/>
                    <a:pt x="151" y="2306"/>
                  </a:cubicBezTo>
                  <a:cubicBezTo>
                    <a:pt x="376" y="3308"/>
                    <a:pt x="1429" y="3584"/>
                    <a:pt x="2381" y="3609"/>
                  </a:cubicBezTo>
                  <a:lnTo>
                    <a:pt x="2933" y="3609"/>
                  </a:lnTo>
                  <a:cubicBezTo>
                    <a:pt x="3033" y="3609"/>
                    <a:pt x="3108" y="3609"/>
                    <a:pt x="3208" y="3584"/>
                  </a:cubicBezTo>
                  <a:cubicBezTo>
                    <a:pt x="4311" y="3484"/>
                    <a:pt x="5414" y="3158"/>
                    <a:pt x="6441" y="2757"/>
                  </a:cubicBezTo>
                  <a:cubicBezTo>
                    <a:pt x="7271" y="2398"/>
                    <a:pt x="8502" y="1358"/>
                    <a:pt x="9488" y="1358"/>
                  </a:cubicBezTo>
                  <a:cubicBezTo>
                    <a:pt x="9604" y="1358"/>
                    <a:pt x="9717" y="1372"/>
                    <a:pt x="9825" y="1404"/>
                  </a:cubicBezTo>
                  <a:cubicBezTo>
                    <a:pt x="10852" y="1704"/>
                    <a:pt x="11830" y="2557"/>
                    <a:pt x="12857" y="2933"/>
                  </a:cubicBezTo>
                  <a:cubicBezTo>
                    <a:pt x="13810" y="3283"/>
                    <a:pt x="14812" y="3559"/>
                    <a:pt x="15815" y="3609"/>
                  </a:cubicBezTo>
                  <a:lnTo>
                    <a:pt x="15890" y="3609"/>
                  </a:lnTo>
                  <a:cubicBezTo>
                    <a:pt x="15978" y="3622"/>
                    <a:pt x="16066" y="3628"/>
                    <a:pt x="16156" y="3628"/>
                  </a:cubicBezTo>
                  <a:cubicBezTo>
                    <a:pt x="16247" y="3628"/>
                    <a:pt x="16341" y="3622"/>
                    <a:pt x="16441" y="3609"/>
                  </a:cubicBezTo>
                  <a:cubicBezTo>
                    <a:pt x="17369" y="3584"/>
                    <a:pt x="18421" y="3308"/>
                    <a:pt x="18647" y="2306"/>
                  </a:cubicBezTo>
                  <a:cubicBezTo>
                    <a:pt x="18772" y="1755"/>
                    <a:pt x="18622" y="1228"/>
                    <a:pt x="18296" y="727"/>
                  </a:cubicBezTo>
                  <a:cubicBezTo>
                    <a:pt x="17920" y="501"/>
                    <a:pt x="17519" y="276"/>
                    <a:pt x="17143" y="75"/>
                  </a:cubicBezTo>
                  <a:lnTo>
                    <a:pt x="17143" y="75"/>
                  </a:lnTo>
                  <a:cubicBezTo>
                    <a:pt x="17720" y="627"/>
                    <a:pt x="18196" y="1203"/>
                    <a:pt x="18121" y="1679"/>
                  </a:cubicBezTo>
                  <a:cubicBezTo>
                    <a:pt x="17946" y="2812"/>
                    <a:pt x="17058" y="3109"/>
                    <a:pt x="16137" y="3109"/>
                  </a:cubicBezTo>
                  <a:cubicBezTo>
                    <a:pt x="15732" y="3109"/>
                    <a:pt x="15322" y="3051"/>
                    <a:pt x="14963" y="2983"/>
                  </a:cubicBezTo>
                  <a:cubicBezTo>
                    <a:pt x="12983" y="2657"/>
                    <a:pt x="11153" y="1729"/>
                    <a:pt x="9524" y="552"/>
                  </a:cubicBezTo>
                  <a:cubicBezTo>
                    <a:pt x="9487" y="526"/>
                    <a:pt x="9436" y="514"/>
                    <a:pt x="9389" y="514"/>
                  </a:cubicBezTo>
                  <a:cubicBezTo>
                    <a:pt x="9342" y="514"/>
                    <a:pt x="9299" y="526"/>
                    <a:pt x="9274" y="552"/>
                  </a:cubicBezTo>
                  <a:cubicBezTo>
                    <a:pt x="7644" y="1729"/>
                    <a:pt x="5790" y="2657"/>
                    <a:pt x="3810" y="2983"/>
                  </a:cubicBezTo>
                  <a:cubicBezTo>
                    <a:pt x="3454" y="3050"/>
                    <a:pt x="2987" y="3124"/>
                    <a:pt x="2523" y="3124"/>
                  </a:cubicBezTo>
                  <a:cubicBezTo>
                    <a:pt x="1612" y="3124"/>
                    <a:pt x="710" y="2841"/>
                    <a:pt x="677" y="1679"/>
                  </a:cubicBezTo>
                  <a:cubicBezTo>
                    <a:pt x="652" y="1153"/>
                    <a:pt x="1153" y="526"/>
                    <a:pt x="1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3"/>
            <p:cNvSpPr/>
            <p:nvPr/>
          </p:nvSpPr>
          <p:spPr>
            <a:xfrm>
              <a:off x="7396512" y="2189640"/>
              <a:ext cx="88552" cy="48237"/>
            </a:xfrm>
            <a:custGeom>
              <a:avLst/>
              <a:gdLst/>
              <a:ahLst/>
              <a:cxnLst/>
              <a:rect l="l" t="t" r="r" b="b"/>
              <a:pathLst>
                <a:path w="5063" h="2758" extrusionOk="0">
                  <a:moveTo>
                    <a:pt x="577" y="1"/>
                  </a:moveTo>
                  <a:cubicBezTo>
                    <a:pt x="401" y="51"/>
                    <a:pt x="201" y="101"/>
                    <a:pt x="25" y="176"/>
                  </a:cubicBezTo>
                  <a:cubicBezTo>
                    <a:pt x="0" y="226"/>
                    <a:pt x="0" y="276"/>
                    <a:pt x="0" y="326"/>
                  </a:cubicBezTo>
                  <a:cubicBezTo>
                    <a:pt x="1078" y="677"/>
                    <a:pt x="2181" y="1179"/>
                    <a:pt x="3258" y="1855"/>
                  </a:cubicBezTo>
                  <a:cubicBezTo>
                    <a:pt x="3484" y="2031"/>
                    <a:pt x="3935" y="2357"/>
                    <a:pt x="4411" y="2758"/>
                  </a:cubicBezTo>
                  <a:cubicBezTo>
                    <a:pt x="4411" y="2618"/>
                    <a:pt x="4539" y="2478"/>
                    <a:pt x="4692" y="2478"/>
                  </a:cubicBezTo>
                  <a:cubicBezTo>
                    <a:pt x="4731" y="2478"/>
                    <a:pt x="4772" y="2487"/>
                    <a:pt x="4812" y="2507"/>
                  </a:cubicBezTo>
                  <a:cubicBezTo>
                    <a:pt x="4887" y="2557"/>
                    <a:pt x="4963" y="2607"/>
                    <a:pt x="5063" y="2632"/>
                  </a:cubicBezTo>
                  <a:cubicBezTo>
                    <a:pt x="4511" y="2156"/>
                    <a:pt x="3935" y="1730"/>
                    <a:pt x="3509" y="1429"/>
                  </a:cubicBezTo>
                  <a:cubicBezTo>
                    <a:pt x="2557" y="803"/>
                    <a:pt x="1579" y="326"/>
                    <a:pt x="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3"/>
            <p:cNvSpPr/>
            <p:nvPr/>
          </p:nvSpPr>
          <p:spPr>
            <a:xfrm>
              <a:off x="7222924" y="2744161"/>
              <a:ext cx="14482" cy="43847"/>
            </a:xfrm>
            <a:custGeom>
              <a:avLst/>
              <a:gdLst/>
              <a:ahLst/>
              <a:cxnLst/>
              <a:rect l="l" t="t" r="r" b="b"/>
              <a:pathLst>
                <a:path w="828" h="2507" extrusionOk="0">
                  <a:moveTo>
                    <a:pt x="0" y="0"/>
                  </a:moveTo>
                  <a:lnTo>
                    <a:pt x="827" y="250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3"/>
            <p:cNvSpPr/>
            <p:nvPr/>
          </p:nvSpPr>
          <p:spPr>
            <a:xfrm>
              <a:off x="7132186" y="2338340"/>
              <a:ext cx="328777" cy="273456"/>
            </a:xfrm>
            <a:custGeom>
              <a:avLst/>
              <a:gdLst/>
              <a:ahLst/>
              <a:cxnLst/>
              <a:rect l="l" t="t" r="r" b="b"/>
              <a:pathLst>
                <a:path w="18798" h="15635" extrusionOk="0">
                  <a:moveTo>
                    <a:pt x="17473" y="0"/>
                  </a:moveTo>
                  <a:cubicBezTo>
                    <a:pt x="17277" y="0"/>
                    <a:pt x="17080" y="33"/>
                    <a:pt x="16893" y="95"/>
                  </a:cubicBezTo>
                  <a:lnTo>
                    <a:pt x="1279" y="5158"/>
                  </a:lnTo>
                  <a:cubicBezTo>
                    <a:pt x="1128" y="5208"/>
                    <a:pt x="978" y="5258"/>
                    <a:pt x="852" y="5358"/>
                  </a:cubicBezTo>
                  <a:cubicBezTo>
                    <a:pt x="577" y="5885"/>
                    <a:pt x="301" y="6386"/>
                    <a:pt x="0" y="6887"/>
                  </a:cubicBezTo>
                  <a:cubicBezTo>
                    <a:pt x="0" y="7088"/>
                    <a:pt x="25" y="7263"/>
                    <a:pt x="101" y="7464"/>
                  </a:cubicBezTo>
                  <a:lnTo>
                    <a:pt x="374" y="8312"/>
                  </a:lnTo>
                  <a:lnTo>
                    <a:pt x="374" y="8312"/>
                  </a:lnTo>
                  <a:cubicBezTo>
                    <a:pt x="266" y="7799"/>
                    <a:pt x="333" y="7274"/>
                    <a:pt x="577" y="6787"/>
                  </a:cubicBezTo>
                  <a:cubicBezTo>
                    <a:pt x="852" y="6261"/>
                    <a:pt x="1304" y="5860"/>
                    <a:pt x="1880" y="5684"/>
                  </a:cubicBezTo>
                  <a:lnTo>
                    <a:pt x="17494" y="621"/>
                  </a:lnTo>
                  <a:cubicBezTo>
                    <a:pt x="17719" y="555"/>
                    <a:pt x="17951" y="524"/>
                    <a:pt x="18182" y="524"/>
                  </a:cubicBezTo>
                  <a:cubicBezTo>
                    <a:pt x="18389" y="524"/>
                    <a:pt x="18596" y="549"/>
                    <a:pt x="18797" y="596"/>
                  </a:cubicBezTo>
                  <a:cubicBezTo>
                    <a:pt x="18647" y="446"/>
                    <a:pt x="18472" y="296"/>
                    <a:pt x="18271" y="195"/>
                  </a:cubicBezTo>
                  <a:cubicBezTo>
                    <a:pt x="18022" y="64"/>
                    <a:pt x="17748" y="0"/>
                    <a:pt x="17473" y="0"/>
                  </a:cubicBezTo>
                  <a:close/>
                  <a:moveTo>
                    <a:pt x="374" y="8312"/>
                  </a:moveTo>
                  <a:cubicBezTo>
                    <a:pt x="388" y="8381"/>
                    <a:pt x="406" y="8449"/>
                    <a:pt x="426" y="8516"/>
                  </a:cubicBezTo>
                  <a:lnTo>
                    <a:pt x="2732" y="15634"/>
                  </a:lnTo>
                  <a:lnTo>
                    <a:pt x="374" y="8312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3"/>
            <p:cNvSpPr/>
            <p:nvPr/>
          </p:nvSpPr>
          <p:spPr>
            <a:xfrm>
              <a:off x="7216785" y="2744161"/>
              <a:ext cx="20621" cy="43847"/>
            </a:xfrm>
            <a:custGeom>
              <a:avLst/>
              <a:gdLst/>
              <a:ahLst/>
              <a:cxnLst/>
              <a:rect l="l" t="t" r="r" b="b"/>
              <a:pathLst>
                <a:path w="1179" h="2507" extrusionOk="0">
                  <a:moveTo>
                    <a:pt x="351" y="0"/>
                  </a:moveTo>
                  <a:cubicBezTo>
                    <a:pt x="251" y="75"/>
                    <a:pt x="126" y="150"/>
                    <a:pt x="0" y="201"/>
                  </a:cubicBezTo>
                  <a:lnTo>
                    <a:pt x="702" y="2431"/>
                  </a:lnTo>
                  <a:cubicBezTo>
                    <a:pt x="878" y="2456"/>
                    <a:pt x="1028" y="2481"/>
                    <a:pt x="1178" y="2506"/>
                  </a:cubicBezTo>
                  <a:lnTo>
                    <a:pt x="3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3"/>
            <p:cNvSpPr/>
            <p:nvPr/>
          </p:nvSpPr>
          <p:spPr>
            <a:xfrm>
              <a:off x="7126484" y="2458794"/>
              <a:ext cx="53502" cy="156063"/>
            </a:xfrm>
            <a:custGeom>
              <a:avLst/>
              <a:gdLst/>
              <a:ahLst/>
              <a:cxnLst/>
              <a:rect l="l" t="t" r="r" b="b"/>
              <a:pathLst>
                <a:path w="3059" h="8923" extrusionOk="0">
                  <a:moveTo>
                    <a:pt x="326" y="0"/>
                  </a:moveTo>
                  <a:cubicBezTo>
                    <a:pt x="251" y="176"/>
                    <a:pt x="151" y="326"/>
                    <a:pt x="51" y="501"/>
                  </a:cubicBezTo>
                  <a:cubicBezTo>
                    <a:pt x="51" y="501"/>
                    <a:pt x="26" y="527"/>
                    <a:pt x="0" y="527"/>
                  </a:cubicBezTo>
                  <a:cubicBezTo>
                    <a:pt x="226" y="1103"/>
                    <a:pt x="401" y="1679"/>
                    <a:pt x="552" y="2281"/>
                  </a:cubicBezTo>
                  <a:lnTo>
                    <a:pt x="2682" y="8923"/>
                  </a:lnTo>
                  <a:cubicBezTo>
                    <a:pt x="2808" y="8847"/>
                    <a:pt x="2933" y="8797"/>
                    <a:pt x="3058" y="8747"/>
                  </a:cubicBezTo>
                  <a:lnTo>
                    <a:pt x="427" y="577"/>
                  </a:lnTo>
                  <a:cubicBezTo>
                    <a:pt x="351" y="376"/>
                    <a:pt x="326" y="201"/>
                    <a:pt x="3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3"/>
            <p:cNvSpPr/>
            <p:nvPr/>
          </p:nvSpPr>
          <p:spPr>
            <a:xfrm>
              <a:off x="7147087" y="2331222"/>
              <a:ext cx="326154" cy="100847"/>
            </a:xfrm>
            <a:custGeom>
              <a:avLst/>
              <a:gdLst/>
              <a:ahLst/>
              <a:cxnLst/>
              <a:rect l="l" t="t" r="r" b="b"/>
              <a:pathLst>
                <a:path w="18648" h="5766" extrusionOk="0">
                  <a:moveTo>
                    <a:pt x="16543" y="0"/>
                  </a:moveTo>
                  <a:cubicBezTo>
                    <a:pt x="16327" y="0"/>
                    <a:pt x="16109" y="32"/>
                    <a:pt x="15890" y="101"/>
                  </a:cubicBezTo>
                  <a:lnTo>
                    <a:pt x="6467" y="3159"/>
                  </a:lnTo>
                  <a:lnTo>
                    <a:pt x="5965" y="3334"/>
                  </a:lnTo>
                  <a:lnTo>
                    <a:pt x="301" y="5164"/>
                  </a:lnTo>
                  <a:cubicBezTo>
                    <a:pt x="201" y="5364"/>
                    <a:pt x="101" y="5565"/>
                    <a:pt x="0" y="5765"/>
                  </a:cubicBezTo>
                  <a:cubicBezTo>
                    <a:pt x="126" y="5665"/>
                    <a:pt x="276" y="5615"/>
                    <a:pt x="427" y="5565"/>
                  </a:cubicBezTo>
                  <a:lnTo>
                    <a:pt x="16041" y="502"/>
                  </a:lnTo>
                  <a:cubicBezTo>
                    <a:pt x="16228" y="440"/>
                    <a:pt x="16425" y="407"/>
                    <a:pt x="16621" y="407"/>
                  </a:cubicBezTo>
                  <a:cubicBezTo>
                    <a:pt x="16896" y="407"/>
                    <a:pt x="17170" y="471"/>
                    <a:pt x="17419" y="602"/>
                  </a:cubicBezTo>
                  <a:cubicBezTo>
                    <a:pt x="17620" y="703"/>
                    <a:pt x="17795" y="853"/>
                    <a:pt x="17945" y="1003"/>
                  </a:cubicBezTo>
                  <a:cubicBezTo>
                    <a:pt x="18071" y="1054"/>
                    <a:pt x="18221" y="1104"/>
                    <a:pt x="18346" y="1179"/>
                  </a:cubicBezTo>
                  <a:cubicBezTo>
                    <a:pt x="18447" y="1229"/>
                    <a:pt x="18547" y="1279"/>
                    <a:pt x="18647" y="1354"/>
                  </a:cubicBezTo>
                  <a:cubicBezTo>
                    <a:pt x="18447" y="928"/>
                    <a:pt x="18146" y="577"/>
                    <a:pt x="17770" y="352"/>
                  </a:cubicBezTo>
                  <a:cubicBezTo>
                    <a:pt x="17720" y="302"/>
                    <a:pt x="17670" y="277"/>
                    <a:pt x="17620" y="252"/>
                  </a:cubicBezTo>
                  <a:cubicBezTo>
                    <a:pt x="17519" y="201"/>
                    <a:pt x="17394" y="151"/>
                    <a:pt x="17294" y="126"/>
                  </a:cubicBezTo>
                  <a:cubicBezTo>
                    <a:pt x="17050" y="45"/>
                    <a:pt x="16798" y="0"/>
                    <a:pt x="165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3"/>
            <p:cNvSpPr/>
            <p:nvPr/>
          </p:nvSpPr>
          <p:spPr>
            <a:xfrm>
              <a:off x="7141385" y="2354554"/>
              <a:ext cx="408129" cy="455807"/>
            </a:xfrm>
            <a:custGeom>
              <a:avLst/>
              <a:gdLst/>
              <a:ahLst/>
              <a:cxnLst/>
              <a:rect l="l" t="t" r="r" b="b"/>
              <a:pathLst>
                <a:path w="23335" h="26061" extrusionOk="0">
                  <a:moveTo>
                    <a:pt x="17676" y="1"/>
                  </a:moveTo>
                  <a:cubicBezTo>
                    <a:pt x="17478" y="1"/>
                    <a:pt x="17281" y="33"/>
                    <a:pt x="17093" y="95"/>
                  </a:cubicBezTo>
                  <a:lnTo>
                    <a:pt x="1479" y="5158"/>
                  </a:lnTo>
                  <a:cubicBezTo>
                    <a:pt x="527" y="5459"/>
                    <a:pt x="1" y="6487"/>
                    <a:pt x="301" y="7464"/>
                  </a:cubicBezTo>
                  <a:lnTo>
                    <a:pt x="2607" y="14557"/>
                  </a:lnTo>
                  <a:cubicBezTo>
                    <a:pt x="2983" y="14414"/>
                    <a:pt x="3360" y="14318"/>
                    <a:pt x="3698" y="14318"/>
                  </a:cubicBezTo>
                  <a:cubicBezTo>
                    <a:pt x="4013" y="14318"/>
                    <a:pt x="4294" y="14401"/>
                    <a:pt x="4512" y="14607"/>
                  </a:cubicBezTo>
                  <a:cubicBezTo>
                    <a:pt x="5113" y="15133"/>
                    <a:pt x="4712" y="15785"/>
                    <a:pt x="4161" y="16311"/>
                  </a:cubicBezTo>
                  <a:cubicBezTo>
                    <a:pt x="4465" y="16255"/>
                    <a:pt x="4783" y="16214"/>
                    <a:pt x="5076" y="16214"/>
                  </a:cubicBezTo>
                  <a:cubicBezTo>
                    <a:pt x="5702" y="16214"/>
                    <a:pt x="6223" y="16399"/>
                    <a:pt x="6291" y="17013"/>
                  </a:cubicBezTo>
                  <a:cubicBezTo>
                    <a:pt x="6342" y="17564"/>
                    <a:pt x="5840" y="17990"/>
                    <a:pt x="5214" y="18291"/>
                  </a:cubicBezTo>
                  <a:cubicBezTo>
                    <a:pt x="5890" y="18366"/>
                    <a:pt x="6442" y="18667"/>
                    <a:pt x="6316" y="19419"/>
                  </a:cubicBezTo>
                  <a:cubicBezTo>
                    <a:pt x="6241" y="19945"/>
                    <a:pt x="5690" y="20271"/>
                    <a:pt x="5038" y="20446"/>
                  </a:cubicBezTo>
                  <a:cubicBezTo>
                    <a:pt x="5138" y="20497"/>
                    <a:pt x="5239" y="20572"/>
                    <a:pt x="5289" y="20647"/>
                  </a:cubicBezTo>
                  <a:cubicBezTo>
                    <a:pt x="5715" y="21173"/>
                    <a:pt x="5489" y="21700"/>
                    <a:pt x="5038" y="22050"/>
                  </a:cubicBezTo>
                  <a:lnTo>
                    <a:pt x="5941" y="24883"/>
                  </a:lnTo>
                  <a:cubicBezTo>
                    <a:pt x="6993" y="25108"/>
                    <a:pt x="7996" y="25509"/>
                    <a:pt x="8873" y="26061"/>
                  </a:cubicBezTo>
                  <a:cubicBezTo>
                    <a:pt x="8998" y="26010"/>
                    <a:pt x="9123" y="25985"/>
                    <a:pt x="9249" y="25935"/>
                  </a:cubicBezTo>
                  <a:lnTo>
                    <a:pt x="9249" y="25910"/>
                  </a:lnTo>
                  <a:cubicBezTo>
                    <a:pt x="8096" y="24056"/>
                    <a:pt x="7695" y="21474"/>
                    <a:pt x="7118" y="19619"/>
                  </a:cubicBezTo>
                  <a:cubicBezTo>
                    <a:pt x="6216" y="16587"/>
                    <a:pt x="5339" y="13554"/>
                    <a:pt x="4487" y="10522"/>
                  </a:cubicBezTo>
                  <a:cubicBezTo>
                    <a:pt x="4487" y="10497"/>
                    <a:pt x="4487" y="10497"/>
                    <a:pt x="4462" y="10471"/>
                  </a:cubicBezTo>
                  <a:cubicBezTo>
                    <a:pt x="4061" y="8943"/>
                    <a:pt x="3961" y="7514"/>
                    <a:pt x="5840" y="6762"/>
                  </a:cubicBezTo>
                  <a:cubicBezTo>
                    <a:pt x="8372" y="5760"/>
                    <a:pt x="11078" y="5133"/>
                    <a:pt x="13685" y="4331"/>
                  </a:cubicBezTo>
                  <a:cubicBezTo>
                    <a:pt x="14784" y="3984"/>
                    <a:pt x="16166" y="3354"/>
                    <a:pt x="17365" y="3354"/>
                  </a:cubicBezTo>
                  <a:cubicBezTo>
                    <a:pt x="18245" y="3354"/>
                    <a:pt x="19026" y="3693"/>
                    <a:pt x="19525" y="4732"/>
                  </a:cubicBezTo>
                  <a:cubicBezTo>
                    <a:pt x="19976" y="4958"/>
                    <a:pt x="20377" y="5334"/>
                    <a:pt x="20677" y="6010"/>
                  </a:cubicBezTo>
                  <a:cubicBezTo>
                    <a:pt x="21429" y="7740"/>
                    <a:pt x="21830" y="9695"/>
                    <a:pt x="22382" y="11499"/>
                  </a:cubicBezTo>
                  <a:cubicBezTo>
                    <a:pt x="22582" y="12126"/>
                    <a:pt x="22783" y="12752"/>
                    <a:pt x="22983" y="13379"/>
                  </a:cubicBezTo>
                  <a:cubicBezTo>
                    <a:pt x="23083" y="13379"/>
                    <a:pt x="23209" y="13404"/>
                    <a:pt x="23334" y="13429"/>
                  </a:cubicBezTo>
                  <a:lnTo>
                    <a:pt x="19399" y="1273"/>
                  </a:lnTo>
                  <a:cubicBezTo>
                    <a:pt x="19249" y="797"/>
                    <a:pt x="18923" y="421"/>
                    <a:pt x="18497" y="196"/>
                  </a:cubicBezTo>
                  <a:cubicBezTo>
                    <a:pt x="18234" y="64"/>
                    <a:pt x="17953" y="1"/>
                    <a:pt x="17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3"/>
            <p:cNvSpPr/>
            <p:nvPr/>
          </p:nvSpPr>
          <p:spPr>
            <a:xfrm>
              <a:off x="7223361" y="2740208"/>
              <a:ext cx="21932" cy="49549"/>
            </a:xfrm>
            <a:custGeom>
              <a:avLst/>
              <a:gdLst/>
              <a:ahLst/>
              <a:cxnLst/>
              <a:rect l="l" t="t" r="r" b="b"/>
              <a:pathLst>
                <a:path w="1254" h="2833" extrusionOk="0">
                  <a:moveTo>
                    <a:pt x="351" y="0"/>
                  </a:moveTo>
                  <a:cubicBezTo>
                    <a:pt x="326" y="26"/>
                    <a:pt x="301" y="51"/>
                    <a:pt x="251" y="76"/>
                  </a:cubicBezTo>
                  <a:cubicBezTo>
                    <a:pt x="176" y="126"/>
                    <a:pt x="76" y="176"/>
                    <a:pt x="0" y="226"/>
                  </a:cubicBezTo>
                  <a:lnTo>
                    <a:pt x="802" y="2732"/>
                  </a:lnTo>
                  <a:cubicBezTo>
                    <a:pt x="953" y="2757"/>
                    <a:pt x="1103" y="2808"/>
                    <a:pt x="1254" y="2833"/>
                  </a:cubicBezTo>
                  <a:lnTo>
                    <a:pt x="3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3"/>
            <p:cNvSpPr/>
            <p:nvPr/>
          </p:nvSpPr>
          <p:spPr>
            <a:xfrm>
              <a:off x="7136558" y="2347330"/>
              <a:ext cx="422156" cy="264466"/>
            </a:xfrm>
            <a:custGeom>
              <a:avLst/>
              <a:gdLst/>
              <a:ahLst/>
              <a:cxnLst/>
              <a:rect l="l" t="t" r="r" b="b"/>
              <a:pathLst>
                <a:path w="24137" h="15121" extrusionOk="0">
                  <a:moveTo>
                    <a:pt x="17961" y="0"/>
                  </a:moveTo>
                  <a:cubicBezTo>
                    <a:pt x="17720" y="0"/>
                    <a:pt x="17478" y="39"/>
                    <a:pt x="17244" y="107"/>
                  </a:cubicBezTo>
                  <a:lnTo>
                    <a:pt x="1630" y="5170"/>
                  </a:lnTo>
                  <a:cubicBezTo>
                    <a:pt x="1054" y="5346"/>
                    <a:pt x="602" y="5747"/>
                    <a:pt x="327" y="6273"/>
                  </a:cubicBezTo>
                  <a:cubicBezTo>
                    <a:pt x="51" y="6824"/>
                    <a:pt x="1" y="7426"/>
                    <a:pt x="176" y="8002"/>
                  </a:cubicBezTo>
                  <a:lnTo>
                    <a:pt x="2482" y="15120"/>
                  </a:lnTo>
                  <a:cubicBezTo>
                    <a:pt x="2633" y="15070"/>
                    <a:pt x="2758" y="15020"/>
                    <a:pt x="2883" y="14970"/>
                  </a:cubicBezTo>
                  <a:lnTo>
                    <a:pt x="577" y="7877"/>
                  </a:lnTo>
                  <a:cubicBezTo>
                    <a:pt x="277" y="6900"/>
                    <a:pt x="803" y="5872"/>
                    <a:pt x="1755" y="5571"/>
                  </a:cubicBezTo>
                  <a:lnTo>
                    <a:pt x="17369" y="508"/>
                  </a:lnTo>
                  <a:cubicBezTo>
                    <a:pt x="17557" y="446"/>
                    <a:pt x="17754" y="414"/>
                    <a:pt x="17952" y="414"/>
                  </a:cubicBezTo>
                  <a:cubicBezTo>
                    <a:pt x="18229" y="414"/>
                    <a:pt x="18510" y="477"/>
                    <a:pt x="18773" y="609"/>
                  </a:cubicBezTo>
                  <a:cubicBezTo>
                    <a:pt x="19199" y="834"/>
                    <a:pt x="19525" y="1210"/>
                    <a:pt x="19675" y="1686"/>
                  </a:cubicBezTo>
                  <a:lnTo>
                    <a:pt x="23610" y="13842"/>
                  </a:lnTo>
                  <a:cubicBezTo>
                    <a:pt x="23786" y="13892"/>
                    <a:pt x="23961" y="13992"/>
                    <a:pt x="24136" y="14118"/>
                  </a:cubicBezTo>
                  <a:lnTo>
                    <a:pt x="20051" y="1561"/>
                  </a:lnTo>
                  <a:cubicBezTo>
                    <a:pt x="19901" y="1110"/>
                    <a:pt x="19625" y="709"/>
                    <a:pt x="19249" y="433"/>
                  </a:cubicBezTo>
                  <a:cubicBezTo>
                    <a:pt x="19149" y="383"/>
                    <a:pt x="19049" y="308"/>
                    <a:pt x="18948" y="258"/>
                  </a:cubicBezTo>
                  <a:cubicBezTo>
                    <a:pt x="18823" y="183"/>
                    <a:pt x="18673" y="133"/>
                    <a:pt x="18547" y="82"/>
                  </a:cubicBezTo>
                  <a:cubicBezTo>
                    <a:pt x="18355" y="26"/>
                    <a:pt x="18158" y="0"/>
                    <a:pt x="17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3"/>
            <p:cNvSpPr/>
            <p:nvPr/>
          </p:nvSpPr>
          <p:spPr>
            <a:xfrm>
              <a:off x="7218971" y="2422485"/>
              <a:ext cx="248568" cy="112163"/>
            </a:xfrm>
            <a:custGeom>
              <a:avLst/>
              <a:gdLst/>
              <a:ahLst/>
              <a:cxnLst/>
              <a:rect l="l" t="t" r="r" b="b"/>
              <a:pathLst>
                <a:path w="14212" h="6413" extrusionOk="0">
                  <a:moveTo>
                    <a:pt x="12655" y="0"/>
                  </a:moveTo>
                  <a:cubicBezTo>
                    <a:pt x="12544" y="0"/>
                    <a:pt x="12428" y="7"/>
                    <a:pt x="12307" y="21"/>
                  </a:cubicBezTo>
                  <a:cubicBezTo>
                    <a:pt x="10251" y="297"/>
                    <a:pt x="8071" y="1349"/>
                    <a:pt x="6091" y="1951"/>
                  </a:cubicBezTo>
                  <a:cubicBezTo>
                    <a:pt x="4312" y="2502"/>
                    <a:pt x="1" y="2928"/>
                    <a:pt x="276" y="5635"/>
                  </a:cubicBezTo>
                  <a:cubicBezTo>
                    <a:pt x="301" y="5861"/>
                    <a:pt x="352" y="6086"/>
                    <a:pt x="377" y="6337"/>
                  </a:cubicBezTo>
                  <a:lnTo>
                    <a:pt x="903" y="6412"/>
                  </a:lnTo>
                  <a:cubicBezTo>
                    <a:pt x="853" y="5435"/>
                    <a:pt x="1204" y="4582"/>
                    <a:pt x="2532" y="4056"/>
                  </a:cubicBezTo>
                  <a:cubicBezTo>
                    <a:pt x="5038" y="3054"/>
                    <a:pt x="7770" y="2427"/>
                    <a:pt x="10352" y="1625"/>
                  </a:cubicBezTo>
                  <a:cubicBezTo>
                    <a:pt x="11462" y="1263"/>
                    <a:pt x="12875" y="645"/>
                    <a:pt x="14075" y="645"/>
                  </a:cubicBezTo>
                  <a:cubicBezTo>
                    <a:pt x="14121" y="645"/>
                    <a:pt x="14166" y="646"/>
                    <a:pt x="14211" y="648"/>
                  </a:cubicBezTo>
                  <a:cubicBezTo>
                    <a:pt x="13844" y="259"/>
                    <a:pt x="13347" y="0"/>
                    <a:pt x="12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3"/>
            <p:cNvSpPr/>
            <p:nvPr/>
          </p:nvSpPr>
          <p:spPr>
            <a:xfrm>
              <a:off x="7210646" y="2413198"/>
              <a:ext cx="272232" cy="124511"/>
            </a:xfrm>
            <a:custGeom>
              <a:avLst/>
              <a:gdLst/>
              <a:ahLst/>
              <a:cxnLst/>
              <a:rect l="l" t="t" r="r" b="b"/>
              <a:pathLst>
                <a:path w="15565" h="7119" extrusionOk="0">
                  <a:moveTo>
                    <a:pt x="13405" y="1"/>
                  </a:moveTo>
                  <a:cubicBezTo>
                    <a:pt x="12206" y="1"/>
                    <a:pt x="10824" y="631"/>
                    <a:pt x="9725" y="978"/>
                  </a:cubicBezTo>
                  <a:cubicBezTo>
                    <a:pt x="7118" y="1780"/>
                    <a:pt x="4412" y="2407"/>
                    <a:pt x="1880" y="3409"/>
                  </a:cubicBezTo>
                  <a:cubicBezTo>
                    <a:pt x="1" y="4161"/>
                    <a:pt x="101" y="5590"/>
                    <a:pt x="502" y="7118"/>
                  </a:cubicBezTo>
                  <a:cubicBezTo>
                    <a:pt x="502" y="6958"/>
                    <a:pt x="648" y="6840"/>
                    <a:pt x="788" y="6840"/>
                  </a:cubicBezTo>
                  <a:cubicBezTo>
                    <a:pt x="802" y="6840"/>
                    <a:pt x="815" y="6841"/>
                    <a:pt x="828" y="6843"/>
                  </a:cubicBezTo>
                  <a:lnTo>
                    <a:pt x="853" y="6843"/>
                  </a:lnTo>
                  <a:cubicBezTo>
                    <a:pt x="828" y="6617"/>
                    <a:pt x="777" y="6392"/>
                    <a:pt x="752" y="6166"/>
                  </a:cubicBezTo>
                  <a:cubicBezTo>
                    <a:pt x="477" y="3459"/>
                    <a:pt x="4788" y="3033"/>
                    <a:pt x="6567" y="2482"/>
                  </a:cubicBezTo>
                  <a:cubicBezTo>
                    <a:pt x="8547" y="1880"/>
                    <a:pt x="10727" y="828"/>
                    <a:pt x="12783" y="552"/>
                  </a:cubicBezTo>
                  <a:cubicBezTo>
                    <a:pt x="12904" y="538"/>
                    <a:pt x="13020" y="531"/>
                    <a:pt x="13131" y="531"/>
                  </a:cubicBezTo>
                  <a:cubicBezTo>
                    <a:pt x="13823" y="531"/>
                    <a:pt x="14320" y="790"/>
                    <a:pt x="14687" y="1179"/>
                  </a:cubicBezTo>
                  <a:cubicBezTo>
                    <a:pt x="14988" y="1204"/>
                    <a:pt x="15289" y="1254"/>
                    <a:pt x="15565" y="1379"/>
                  </a:cubicBezTo>
                  <a:cubicBezTo>
                    <a:pt x="15066" y="340"/>
                    <a:pt x="14285" y="1"/>
                    <a:pt x="134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3"/>
            <p:cNvSpPr/>
            <p:nvPr/>
          </p:nvSpPr>
          <p:spPr>
            <a:xfrm>
              <a:off x="7303133" y="2807719"/>
              <a:ext cx="17" cy="4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0"/>
                  </a:cubicBezTo>
                  <a:lnTo>
                    <a:pt x="1" y="25"/>
                  </a:ln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3"/>
            <p:cNvSpPr/>
            <p:nvPr/>
          </p:nvSpPr>
          <p:spPr>
            <a:xfrm>
              <a:off x="7243090" y="2443018"/>
              <a:ext cx="337540" cy="368654"/>
            </a:xfrm>
            <a:custGeom>
              <a:avLst/>
              <a:gdLst/>
              <a:ahLst/>
              <a:cxnLst/>
              <a:rect l="l" t="t" r="r" b="b"/>
              <a:pathLst>
                <a:path w="19299" h="21078" extrusionOk="0">
                  <a:moveTo>
                    <a:pt x="12409" y="1"/>
                  </a:moveTo>
                  <a:cubicBezTo>
                    <a:pt x="12288" y="1"/>
                    <a:pt x="12162" y="8"/>
                    <a:pt x="12030" y="25"/>
                  </a:cubicBezTo>
                  <a:cubicBezTo>
                    <a:pt x="10000" y="301"/>
                    <a:pt x="7795" y="1353"/>
                    <a:pt x="5815" y="1955"/>
                  </a:cubicBezTo>
                  <a:cubicBezTo>
                    <a:pt x="4136" y="2481"/>
                    <a:pt x="75" y="2907"/>
                    <a:pt x="0" y="5338"/>
                  </a:cubicBezTo>
                  <a:cubicBezTo>
                    <a:pt x="100" y="5363"/>
                    <a:pt x="151" y="5439"/>
                    <a:pt x="151" y="5514"/>
                  </a:cubicBezTo>
                  <a:cubicBezTo>
                    <a:pt x="1679" y="10526"/>
                    <a:pt x="3183" y="15539"/>
                    <a:pt x="4712" y="20526"/>
                  </a:cubicBezTo>
                  <a:cubicBezTo>
                    <a:pt x="5920" y="20254"/>
                    <a:pt x="7158" y="20121"/>
                    <a:pt x="8405" y="20121"/>
                  </a:cubicBezTo>
                  <a:cubicBezTo>
                    <a:pt x="10368" y="20121"/>
                    <a:pt x="12355" y="20449"/>
                    <a:pt x="14286" y="21078"/>
                  </a:cubicBezTo>
                  <a:cubicBezTo>
                    <a:pt x="15689" y="20125"/>
                    <a:pt x="17469" y="19674"/>
                    <a:pt x="19248" y="19549"/>
                  </a:cubicBezTo>
                  <a:cubicBezTo>
                    <a:pt x="19273" y="19524"/>
                    <a:pt x="19299" y="19499"/>
                    <a:pt x="19299" y="19449"/>
                  </a:cubicBezTo>
                  <a:cubicBezTo>
                    <a:pt x="19023" y="19273"/>
                    <a:pt x="18747" y="19073"/>
                    <a:pt x="18497" y="18922"/>
                  </a:cubicBezTo>
                  <a:cubicBezTo>
                    <a:pt x="18471" y="18897"/>
                    <a:pt x="18471" y="18897"/>
                    <a:pt x="18471" y="18897"/>
                  </a:cubicBezTo>
                  <a:cubicBezTo>
                    <a:pt x="18421" y="18847"/>
                    <a:pt x="18371" y="18797"/>
                    <a:pt x="18371" y="18747"/>
                  </a:cubicBezTo>
                  <a:cubicBezTo>
                    <a:pt x="17544" y="18546"/>
                    <a:pt x="16742" y="18346"/>
                    <a:pt x="15915" y="18145"/>
                  </a:cubicBezTo>
                  <a:cubicBezTo>
                    <a:pt x="14862" y="17895"/>
                    <a:pt x="13359" y="17719"/>
                    <a:pt x="12456" y="17068"/>
                  </a:cubicBezTo>
                  <a:cubicBezTo>
                    <a:pt x="11930" y="16692"/>
                    <a:pt x="11654" y="16115"/>
                    <a:pt x="12131" y="15564"/>
                  </a:cubicBezTo>
                  <a:cubicBezTo>
                    <a:pt x="12181" y="15489"/>
                    <a:pt x="12256" y="15439"/>
                    <a:pt x="12356" y="15388"/>
                  </a:cubicBezTo>
                  <a:cubicBezTo>
                    <a:pt x="11705" y="15213"/>
                    <a:pt x="11178" y="14887"/>
                    <a:pt x="11078" y="14361"/>
                  </a:cubicBezTo>
                  <a:cubicBezTo>
                    <a:pt x="10953" y="13609"/>
                    <a:pt x="11504" y="13308"/>
                    <a:pt x="12181" y="13233"/>
                  </a:cubicBezTo>
                  <a:cubicBezTo>
                    <a:pt x="11554" y="12932"/>
                    <a:pt x="11053" y="12506"/>
                    <a:pt x="11128" y="11955"/>
                  </a:cubicBezTo>
                  <a:cubicBezTo>
                    <a:pt x="11196" y="11341"/>
                    <a:pt x="11705" y="11156"/>
                    <a:pt x="12324" y="11156"/>
                  </a:cubicBezTo>
                  <a:cubicBezTo>
                    <a:pt x="12614" y="11156"/>
                    <a:pt x="12929" y="11197"/>
                    <a:pt x="13233" y="11253"/>
                  </a:cubicBezTo>
                  <a:cubicBezTo>
                    <a:pt x="12882" y="10902"/>
                    <a:pt x="12582" y="10501"/>
                    <a:pt x="12607" y="10125"/>
                  </a:cubicBezTo>
                  <a:lnTo>
                    <a:pt x="12607" y="10125"/>
                  </a:lnTo>
                  <a:cubicBezTo>
                    <a:pt x="10401" y="10852"/>
                    <a:pt x="8171" y="11679"/>
                    <a:pt x="5915" y="12180"/>
                  </a:cubicBezTo>
                  <a:cubicBezTo>
                    <a:pt x="5774" y="12213"/>
                    <a:pt x="5641" y="12229"/>
                    <a:pt x="5516" y="12229"/>
                  </a:cubicBezTo>
                  <a:cubicBezTo>
                    <a:pt x="3812" y="12229"/>
                    <a:pt x="3483" y="9371"/>
                    <a:pt x="3133" y="7970"/>
                  </a:cubicBezTo>
                  <a:cubicBezTo>
                    <a:pt x="2607" y="5814"/>
                    <a:pt x="5288" y="5689"/>
                    <a:pt x="6842" y="5213"/>
                  </a:cubicBezTo>
                  <a:cubicBezTo>
                    <a:pt x="8246" y="4787"/>
                    <a:pt x="9624" y="4311"/>
                    <a:pt x="11003" y="3910"/>
                  </a:cubicBezTo>
                  <a:cubicBezTo>
                    <a:pt x="11345" y="3815"/>
                    <a:pt x="11660" y="3721"/>
                    <a:pt x="11955" y="3721"/>
                  </a:cubicBezTo>
                  <a:cubicBezTo>
                    <a:pt x="12286" y="3721"/>
                    <a:pt x="12591" y="3840"/>
                    <a:pt x="12882" y="4210"/>
                  </a:cubicBezTo>
                  <a:cubicBezTo>
                    <a:pt x="13484" y="5038"/>
                    <a:pt x="13634" y="6441"/>
                    <a:pt x="13935" y="7419"/>
                  </a:cubicBezTo>
                  <a:cubicBezTo>
                    <a:pt x="14161" y="8145"/>
                    <a:pt x="14411" y="8747"/>
                    <a:pt x="14085" y="9298"/>
                  </a:cubicBezTo>
                  <a:cubicBezTo>
                    <a:pt x="14862" y="9424"/>
                    <a:pt x="15715" y="9875"/>
                    <a:pt x="16366" y="10251"/>
                  </a:cubicBezTo>
                  <a:cubicBezTo>
                    <a:pt x="16241" y="9624"/>
                    <a:pt x="16241" y="8847"/>
                    <a:pt x="16667" y="8496"/>
                  </a:cubicBezTo>
                  <a:cubicBezTo>
                    <a:pt x="16266" y="7143"/>
                    <a:pt x="15840" y="5789"/>
                    <a:pt x="15414" y="4461"/>
                  </a:cubicBezTo>
                  <a:cubicBezTo>
                    <a:pt x="14914" y="2796"/>
                    <a:pt x="14663" y="1"/>
                    <a:pt x="12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3"/>
            <p:cNvSpPr/>
            <p:nvPr/>
          </p:nvSpPr>
          <p:spPr>
            <a:xfrm>
              <a:off x="7233872" y="2433748"/>
              <a:ext cx="309503" cy="157882"/>
            </a:xfrm>
            <a:custGeom>
              <a:avLst/>
              <a:gdLst/>
              <a:ahLst/>
              <a:cxnLst/>
              <a:rect l="l" t="t" r="r" b="b"/>
              <a:pathLst>
                <a:path w="17696" h="9027" extrusionOk="0">
                  <a:moveTo>
                    <a:pt x="13223" y="1"/>
                  </a:moveTo>
                  <a:cubicBezTo>
                    <a:pt x="12023" y="1"/>
                    <a:pt x="10610" y="619"/>
                    <a:pt x="9500" y="981"/>
                  </a:cubicBezTo>
                  <a:cubicBezTo>
                    <a:pt x="6918" y="1783"/>
                    <a:pt x="4186" y="2410"/>
                    <a:pt x="1680" y="3412"/>
                  </a:cubicBezTo>
                  <a:cubicBezTo>
                    <a:pt x="352" y="3938"/>
                    <a:pt x="1" y="4791"/>
                    <a:pt x="51" y="5768"/>
                  </a:cubicBezTo>
                  <a:lnTo>
                    <a:pt x="502" y="5843"/>
                  </a:lnTo>
                  <a:cubicBezTo>
                    <a:pt x="502" y="5868"/>
                    <a:pt x="527" y="5868"/>
                    <a:pt x="527" y="5868"/>
                  </a:cubicBezTo>
                  <a:cubicBezTo>
                    <a:pt x="602" y="3437"/>
                    <a:pt x="4663" y="3011"/>
                    <a:pt x="6342" y="2485"/>
                  </a:cubicBezTo>
                  <a:cubicBezTo>
                    <a:pt x="8322" y="1883"/>
                    <a:pt x="10527" y="831"/>
                    <a:pt x="12557" y="555"/>
                  </a:cubicBezTo>
                  <a:cubicBezTo>
                    <a:pt x="12689" y="538"/>
                    <a:pt x="12815" y="531"/>
                    <a:pt x="12936" y="531"/>
                  </a:cubicBezTo>
                  <a:cubicBezTo>
                    <a:pt x="15190" y="531"/>
                    <a:pt x="15441" y="3326"/>
                    <a:pt x="15941" y="4991"/>
                  </a:cubicBezTo>
                  <a:cubicBezTo>
                    <a:pt x="16367" y="6319"/>
                    <a:pt x="16793" y="7673"/>
                    <a:pt x="17194" y="9026"/>
                  </a:cubicBezTo>
                  <a:cubicBezTo>
                    <a:pt x="17319" y="8951"/>
                    <a:pt x="17445" y="8876"/>
                    <a:pt x="17620" y="8851"/>
                  </a:cubicBezTo>
                  <a:lnTo>
                    <a:pt x="17695" y="8851"/>
                  </a:lnTo>
                  <a:cubicBezTo>
                    <a:pt x="17495" y="8224"/>
                    <a:pt x="17294" y="7598"/>
                    <a:pt x="17094" y="6971"/>
                  </a:cubicBezTo>
                  <a:cubicBezTo>
                    <a:pt x="16542" y="5167"/>
                    <a:pt x="16141" y="3212"/>
                    <a:pt x="15389" y="1482"/>
                  </a:cubicBezTo>
                  <a:cubicBezTo>
                    <a:pt x="15089" y="806"/>
                    <a:pt x="14688" y="430"/>
                    <a:pt x="14237" y="204"/>
                  </a:cubicBezTo>
                  <a:cubicBezTo>
                    <a:pt x="13961" y="79"/>
                    <a:pt x="13660" y="29"/>
                    <a:pt x="13359" y="4"/>
                  </a:cubicBezTo>
                  <a:cubicBezTo>
                    <a:pt x="13314" y="2"/>
                    <a:pt x="13269" y="1"/>
                    <a:pt x="13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3"/>
            <p:cNvSpPr/>
            <p:nvPr/>
          </p:nvSpPr>
          <p:spPr>
            <a:xfrm>
              <a:off x="7579737" y="2783163"/>
              <a:ext cx="2641" cy="1766"/>
            </a:xfrm>
            <a:custGeom>
              <a:avLst/>
              <a:gdLst/>
              <a:ahLst/>
              <a:cxnLst/>
              <a:rect l="l" t="t" r="r" b="b"/>
              <a:pathLst>
                <a:path w="151" h="101" extrusionOk="0">
                  <a:moveTo>
                    <a:pt x="51" y="1"/>
                  </a:moveTo>
                  <a:cubicBezTo>
                    <a:pt x="51" y="51"/>
                    <a:pt x="25" y="76"/>
                    <a:pt x="0" y="101"/>
                  </a:cubicBezTo>
                  <a:cubicBezTo>
                    <a:pt x="51" y="76"/>
                    <a:pt x="101" y="76"/>
                    <a:pt x="151" y="76"/>
                  </a:cubicBezTo>
                  <a:cubicBezTo>
                    <a:pt x="126" y="51"/>
                    <a:pt x="101" y="26"/>
                    <a:pt x="5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3"/>
            <p:cNvSpPr/>
            <p:nvPr/>
          </p:nvSpPr>
          <p:spPr>
            <a:xfrm>
              <a:off x="7300072" y="2519082"/>
              <a:ext cx="192005" cy="127660"/>
            </a:xfrm>
            <a:custGeom>
              <a:avLst/>
              <a:gdLst/>
              <a:ahLst/>
              <a:cxnLst/>
              <a:rect l="l" t="t" r="r" b="b"/>
              <a:pathLst>
                <a:path w="10978" h="7299" extrusionOk="0">
                  <a:moveTo>
                    <a:pt x="8436" y="0"/>
                  </a:moveTo>
                  <a:cubicBezTo>
                    <a:pt x="8088" y="0"/>
                    <a:pt x="7681" y="137"/>
                    <a:pt x="7218" y="288"/>
                  </a:cubicBezTo>
                  <a:cubicBezTo>
                    <a:pt x="5840" y="714"/>
                    <a:pt x="4462" y="1140"/>
                    <a:pt x="3083" y="1566"/>
                  </a:cubicBezTo>
                  <a:cubicBezTo>
                    <a:pt x="2256" y="1816"/>
                    <a:pt x="852" y="1942"/>
                    <a:pt x="451" y="2719"/>
                  </a:cubicBezTo>
                  <a:cubicBezTo>
                    <a:pt x="0" y="3596"/>
                    <a:pt x="953" y="5375"/>
                    <a:pt x="1253" y="6303"/>
                  </a:cubicBezTo>
                  <a:cubicBezTo>
                    <a:pt x="1483" y="7064"/>
                    <a:pt x="1845" y="7298"/>
                    <a:pt x="2315" y="7298"/>
                  </a:cubicBezTo>
                  <a:cubicBezTo>
                    <a:pt x="2665" y="7298"/>
                    <a:pt x="3074" y="7168"/>
                    <a:pt x="3534" y="7029"/>
                  </a:cubicBezTo>
                  <a:cubicBezTo>
                    <a:pt x="5614" y="6378"/>
                    <a:pt x="7695" y="5726"/>
                    <a:pt x="9775" y="5100"/>
                  </a:cubicBezTo>
                  <a:cubicBezTo>
                    <a:pt x="9875" y="5024"/>
                    <a:pt x="10000" y="4974"/>
                    <a:pt x="10126" y="4949"/>
                  </a:cubicBezTo>
                  <a:cubicBezTo>
                    <a:pt x="10978" y="4222"/>
                    <a:pt x="9750" y="1791"/>
                    <a:pt x="9499" y="1014"/>
                  </a:cubicBezTo>
                  <a:cubicBezTo>
                    <a:pt x="9256" y="242"/>
                    <a:pt x="8899" y="0"/>
                    <a:pt x="8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3"/>
            <p:cNvSpPr/>
            <p:nvPr/>
          </p:nvSpPr>
          <p:spPr>
            <a:xfrm>
              <a:off x="7288669" y="2508081"/>
              <a:ext cx="206487" cy="148822"/>
            </a:xfrm>
            <a:custGeom>
              <a:avLst/>
              <a:gdLst/>
              <a:ahLst/>
              <a:cxnLst/>
              <a:rect l="l" t="t" r="r" b="b"/>
              <a:pathLst>
                <a:path w="11806" h="8509" extrusionOk="0">
                  <a:moveTo>
                    <a:pt x="9349" y="1"/>
                  </a:moveTo>
                  <a:cubicBezTo>
                    <a:pt x="9054" y="1"/>
                    <a:pt x="8739" y="95"/>
                    <a:pt x="8397" y="190"/>
                  </a:cubicBezTo>
                  <a:cubicBezTo>
                    <a:pt x="7018" y="591"/>
                    <a:pt x="5640" y="1067"/>
                    <a:pt x="4236" y="1493"/>
                  </a:cubicBezTo>
                  <a:cubicBezTo>
                    <a:pt x="2682" y="1969"/>
                    <a:pt x="1" y="2094"/>
                    <a:pt x="527" y="4250"/>
                  </a:cubicBezTo>
                  <a:cubicBezTo>
                    <a:pt x="877" y="5651"/>
                    <a:pt x="1206" y="8509"/>
                    <a:pt x="2910" y="8509"/>
                  </a:cubicBezTo>
                  <a:cubicBezTo>
                    <a:pt x="3035" y="8509"/>
                    <a:pt x="3168" y="8493"/>
                    <a:pt x="3309" y="8460"/>
                  </a:cubicBezTo>
                  <a:cubicBezTo>
                    <a:pt x="5565" y="7959"/>
                    <a:pt x="7795" y="7132"/>
                    <a:pt x="10001" y="6405"/>
                  </a:cubicBezTo>
                  <a:cubicBezTo>
                    <a:pt x="10001" y="6205"/>
                    <a:pt x="10076" y="6004"/>
                    <a:pt x="10276" y="5829"/>
                  </a:cubicBezTo>
                  <a:cubicBezTo>
                    <a:pt x="10327" y="5779"/>
                    <a:pt x="10377" y="5754"/>
                    <a:pt x="10427" y="5729"/>
                  </a:cubicBezTo>
                  <a:lnTo>
                    <a:pt x="10427" y="5729"/>
                  </a:lnTo>
                  <a:cubicBezTo>
                    <a:pt x="8347" y="6355"/>
                    <a:pt x="6266" y="7007"/>
                    <a:pt x="4186" y="7658"/>
                  </a:cubicBezTo>
                  <a:cubicBezTo>
                    <a:pt x="3726" y="7797"/>
                    <a:pt x="3317" y="7927"/>
                    <a:pt x="2967" y="7927"/>
                  </a:cubicBezTo>
                  <a:cubicBezTo>
                    <a:pt x="2497" y="7927"/>
                    <a:pt x="2135" y="7693"/>
                    <a:pt x="1905" y="6932"/>
                  </a:cubicBezTo>
                  <a:cubicBezTo>
                    <a:pt x="1605" y="6004"/>
                    <a:pt x="652" y="4225"/>
                    <a:pt x="1103" y="3348"/>
                  </a:cubicBezTo>
                  <a:cubicBezTo>
                    <a:pt x="1504" y="2571"/>
                    <a:pt x="2908" y="2445"/>
                    <a:pt x="3735" y="2195"/>
                  </a:cubicBezTo>
                  <a:cubicBezTo>
                    <a:pt x="5114" y="1769"/>
                    <a:pt x="6492" y="1343"/>
                    <a:pt x="7870" y="917"/>
                  </a:cubicBezTo>
                  <a:cubicBezTo>
                    <a:pt x="8333" y="766"/>
                    <a:pt x="8740" y="629"/>
                    <a:pt x="9088" y="629"/>
                  </a:cubicBezTo>
                  <a:cubicBezTo>
                    <a:pt x="9551" y="629"/>
                    <a:pt x="9908" y="871"/>
                    <a:pt x="10151" y="1643"/>
                  </a:cubicBezTo>
                  <a:cubicBezTo>
                    <a:pt x="10402" y="2420"/>
                    <a:pt x="11630" y="4851"/>
                    <a:pt x="10778" y="5578"/>
                  </a:cubicBezTo>
                  <a:cubicBezTo>
                    <a:pt x="10878" y="5553"/>
                    <a:pt x="10991" y="5541"/>
                    <a:pt x="11110" y="5541"/>
                  </a:cubicBezTo>
                  <a:cubicBezTo>
                    <a:pt x="11229" y="5541"/>
                    <a:pt x="11354" y="5553"/>
                    <a:pt x="11479" y="5578"/>
                  </a:cubicBezTo>
                  <a:cubicBezTo>
                    <a:pt x="11805" y="5027"/>
                    <a:pt x="11555" y="4425"/>
                    <a:pt x="11329" y="3699"/>
                  </a:cubicBezTo>
                  <a:cubicBezTo>
                    <a:pt x="11028" y="2721"/>
                    <a:pt x="10878" y="1318"/>
                    <a:pt x="10276" y="490"/>
                  </a:cubicBezTo>
                  <a:cubicBezTo>
                    <a:pt x="9985" y="120"/>
                    <a:pt x="9680" y="1"/>
                    <a:pt x="9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3"/>
            <p:cNvSpPr/>
            <p:nvPr/>
          </p:nvSpPr>
          <p:spPr>
            <a:xfrm>
              <a:off x="7230374" y="2542956"/>
              <a:ext cx="86366" cy="262577"/>
            </a:xfrm>
            <a:custGeom>
              <a:avLst/>
              <a:gdLst/>
              <a:ahLst/>
              <a:cxnLst/>
              <a:rect l="l" t="t" r="r" b="b"/>
              <a:pathLst>
                <a:path w="4938" h="15013" extrusionOk="0">
                  <a:moveTo>
                    <a:pt x="0" y="0"/>
                  </a:moveTo>
                  <a:lnTo>
                    <a:pt x="0" y="0"/>
                  </a:lnTo>
                  <a:cubicBezTo>
                    <a:pt x="727" y="2557"/>
                    <a:pt x="1454" y="5113"/>
                    <a:pt x="2206" y="7644"/>
                  </a:cubicBezTo>
                  <a:cubicBezTo>
                    <a:pt x="2757" y="9474"/>
                    <a:pt x="3309" y="11304"/>
                    <a:pt x="3935" y="13083"/>
                  </a:cubicBezTo>
                  <a:cubicBezTo>
                    <a:pt x="4161" y="13760"/>
                    <a:pt x="4386" y="14411"/>
                    <a:pt x="4712" y="15013"/>
                  </a:cubicBezTo>
                  <a:cubicBezTo>
                    <a:pt x="4787" y="14988"/>
                    <a:pt x="4863" y="14963"/>
                    <a:pt x="4938" y="14938"/>
                  </a:cubicBezTo>
                  <a:cubicBezTo>
                    <a:pt x="3434" y="10000"/>
                    <a:pt x="1930" y="5038"/>
                    <a:pt x="426" y="75"/>
                  </a:cubicBezTo>
                  <a:cubicBezTo>
                    <a:pt x="276" y="50"/>
                    <a:pt x="151" y="2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3"/>
            <p:cNvSpPr/>
            <p:nvPr/>
          </p:nvSpPr>
          <p:spPr>
            <a:xfrm>
              <a:off x="7008566" y="2761686"/>
              <a:ext cx="65325" cy="38181"/>
            </a:xfrm>
            <a:custGeom>
              <a:avLst/>
              <a:gdLst/>
              <a:ahLst/>
              <a:cxnLst/>
              <a:rect l="l" t="t" r="r" b="b"/>
              <a:pathLst>
                <a:path w="3735" h="2183" extrusionOk="0">
                  <a:moveTo>
                    <a:pt x="2657" y="1"/>
                  </a:moveTo>
                  <a:cubicBezTo>
                    <a:pt x="2231" y="377"/>
                    <a:pt x="1805" y="702"/>
                    <a:pt x="1354" y="978"/>
                  </a:cubicBezTo>
                  <a:cubicBezTo>
                    <a:pt x="953" y="1379"/>
                    <a:pt x="502" y="1755"/>
                    <a:pt x="1" y="2081"/>
                  </a:cubicBezTo>
                  <a:cubicBezTo>
                    <a:pt x="354" y="2151"/>
                    <a:pt x="731" y="2182"/>
                    <a:pt x="1114" y="2182"/>
                  </a:cubicBezTo>
                  <a:cubicBezTo>
                    <a:pt x="1410" y="2182"/>
                    <a:pt x="1710" y="2164"/>
                    <a:pt x="2006" y="2131"/>
                  </a:cubicBezTo>
                  <a:cubicBezTo>
                    <a:pt x="2607" y="1955"/>
                    <a:pt x="3184" y="1755"/>
                    <a:pt x="3735" y="1504"/>
                  </a:cubicBezTo>
                  <a:cubicBezTo>
                    <a:pt x="3284" y="1179"/>
                    <a:pt x="2933" y="602"/>
                    <a:pt x="2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3"/>
            <p:cNvSpPr/>
            <p:nvPr/>
          </p:nvSpPr>
          <p:spPr>
            <a:xfrm>
              <a:off x="7171625" y="2233051"/>
              <a:ext cx="44145" cy="29820"/>
            </a:xfrm>
            <a:custGeom>
              <a:avLst/>
              <a:gdLst/>
              <a:ahLst/>
              <a:cxnLst/>
              <a:rect l="l" t="t" r="r" b="b"/>
              <a:pathLst>
                <a:path w="2524" h="1705" extrusionOk="0">
                  <a:moveTo>
                    <a:pt x="2218" y="0"/>
                  </a:moveTo>
                  <a:cubicBezTo>
                    <a:pt x="2182" y="0"/>
                    <a:pt x="2145" y="8"/>
                    <a:pt x="2106" y="25"/>
                  </a:cubicBezTo>
                  <a:cubicBezTo>
                    <a:pt x="2081" y="25"/>
                    <a:pt x="2056" y="50"/>
                    <a:pt x="2056" y="50"/>
                  </a:cubicBezTo>
                  <a:cubicBezTo>
                    <a:pt x="1354" y="401"/>
                    <a:pt x="653" y="802"/>
                    <a:pt x="1" y="1228"/>
                  </a:cubicBezTo>
                  <a:cubicBezTo>
                    <a:pt x="51" y="1378"/>
                    <a:pt x="126" y="1529"/>
                    <a:pt x="176" y="1704"/>
                  </a:cubicBezTo>
                  <a:cubicBezTo>
                    <a:pt x="452" y="1529"/>
                    <a:pt x="703" y="1378"/>
                    <a:pt x="978" y="1228"/>
                  </a:cubicBezTo>
                  <a:cubicBezTo>
                    <a:pt x="1003" y="1203"/>
                    <a:pt x="1054" y="1178"/>
                    <a:pt x="1079" y="1153"/>
                  </a:cubicBezTo>
                  <a:cubicBezTo>
                    <a:pt x="1480" y="927"/>
                    <a:pt x="1856" y="727"/>
                    <a:pt x="2282" y="526"/>
                  </a:cubicBezTo>
                  <a:cubicBezTo>
                    <a:pt x="2307" y="501"/>
                    <a:pt x="2332" y="476"/>
                    <a:pt x="2357" y="476"/>
                  </a:cubicBezTo>
                  <a:cubicBezTo>
                    <a:pt x="2432" y="426"/>
                    <a:pt x="2457" y="376"/>
                    <a:pt x="2482" y="326"/>
                  </a:cubicBezTo>
                  <a:cubicBezTo>
                    <a:pt x="2524" y="180"/>
                    <a:pt x="2393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3"/>
            <p:cNvSpPr/>
            <p:nvPr/>
          </p:nvSpPr>
          <p:spPr>
            <a:xfrm>
              <a:off x="7088793" y="2616746"/>
              <a:ext cx="160243" cy="146269"/>
            </a:xfrm>
            <a:custGeom>
              <a:avLst/>
              <a:gdLst/>
              <a:ahLst/>
              <a:cxnLst/>
              <a:rect l="l" t="t" r="r" b="b"/>
              <a:pathLst>
                <a:path w="9162" h="8363" extrusionOk="0">
                  <a:moveTo>
                    <a:pt x="6386" y="1"/>
                  </a:moveTo>
                  <a:cubicBezTo>
                    <a:pt x="6225" y="1"/>
                    <a:pt x="6039" y="31"/>
                    <a:pt x="5840" y="92"/>
                  </a:cubicBezTo>
                  <a:cubicBezTo>
                    <a:pt x="5313" y="242"/>
                    <a:pt x="4837" y="493"/>
                    <a:pt x="4361" y="744"/>
                  </a:cubicBezTo>
                  <a:cubicBezTo>
                    <a:pt x="4386" y="919"/>
                    <a:pt x="4411" y="1095"/>
                    <a:pt x="4411" y="1270"/>
                  </a:cubicBezTo>
                  <a:cubicBezTo>
                    <a:pt x="4311" y="3049"/>
                    <a:pt x="2932" y="4478"/>
                    <a:pt x="1128" y="4503"/>
                  </a:cubicBezTo>
                  <a:cubicBezTo>
                    <a:pt x="802" y="5080"/>
                    <a:pt x="426" y="5656"/>
                    <a:pt x="0" y="6207"/>
                  </a:cubicBezTo>
                  <a:cubicBezTo>
                    <a:pt x="150" y="6558"/>
                    <a:pt x="326" y="6884"/>
                    <a:pt x="526" y="7185"/>
                  </a:cubicBezTo>
                  <a:cubicBezTo>
                    <a:pt x="526" y="7210"/>
                    <a:pt x="551" y="7210"/>
                    <a:pt x="551" y="7235"/>
                  </a:cubicBezTo>
                  <a:cubicBezTo>
                    <a:pt x="852" y="7661"/>
                    <a:pt x="1228" y="8062"/>
                    <a:pt x="1679" y="8363"/>
                  </a:cubicBezTo>
                  <a:cubicBezTo>
                    <a:pt x="2632" y="8137"/>
                    <a:pt x="3584" y="7912"/>
                    <a:pt x="4562" y="7661"/>
                  </a:cubicBezTo>
                  <a:cubicBezTo>
                    <a:pt x="5138" y="7536"/>
                    <a:pt x="6291" y="7460"/>
                    <a:pt x="6742" y="7059"/>
                  </a:cubicBezTo>
                  <a:cubicBezTo>
                    <a:pt x="7143" y="7034"/>
                    <a:pt x="7243" y="6809"/>
                    <a:pt x="7068" y="6358"/>
                  </a:cubicBezTo>
                  <a:cubicBezTo>
                    <a:pt x="7258" y="5913"/>
                    <a:pt x="7198" y="5683"/>
                    <a:pt x="6888" y="5683"/>
                  </a:cubicBezTo>
                  <a:cubicBezTo>
                    <a:pt x="6831" y="5683"/>
                    <a:pt x="6766" y="5691"/>
                    <a:pt x="6692" y="5706"/>
                  </a:cubicBezTo>
                  <a:cubicBezTo>
                    <a:pt x="6592" y="5681"/>
                    <a:pt x="6491" y="5681"/>
                    <a:pt x="6366" y="5681"/>
                  </a:cubicBezTo>
                  <a:cubicBezTo>
                    <a:pt x="6216" y="5681"/>
                    <a:pt x="6065" y="5681"/>
                    <a:pt x="5965" y="5706"/>
                  </a:cubicBezTo>
                  <a:cubicBezTo>
                    <a:pt x="5614" y="5706"/>
                    <a:pt x="5639" y="5205"/>
                    <a:pt x="5965" y="5180"/>
                  </a:cubicBezTo>
                  <a:cubicBezTo>
                    <a:pt x="6541" y="5155"/>
                    <a:pt x="7469" y="5205"/>
                    <a:pt x="7970" y="4879"/>
                  </a:cubicBezTo>
                  <a:cubicBezTo>
                    <a:pt x="9162" y="4137"/>
                    <a:pt x="8008" y="3866"/>
                    <a:pt x="7097" y="3866"/>
                  </a:cubicBezTo>
                  <a:cubicBezTo>
                    <a:pt x="6840" y="3866"/>
                    <a:pt x="6601" y="3888"/>
                    <a:pt x="6441" y="3927"/>
                  </a:cubicBezTo>
                  <a:cubicBezTo>
                    <a:pt x="6425" y="3929"/>
                    <a:pt x="6409" y="3930"/>
                    <a:pt x="6394" y="3930"/>
                  </a:cubicBezTo>
                  <a:cubicBezTo>
                    <a:pt x="6102" y="3930"/>
                    <a:pt x="5981" y="3497"/>
                    <a:pt x="6291" y="3425"/>
                  </a:cubicBezTo>
                  <a:cubicBezTo>
                    <a:pt x="6717" y="3300"/>
                    <a:pt x="8171" y="3024"/>
                    <a:pt x="8296" y="2598"/>
                  </a:cubicBezTo>
                  <a:cubicBezTo>
                    <a:pt x="8505" y="1961"/>
                    <a:pt x="8193" y="1767"/>
                    <a:pt x="7733" y="1767"/>
                  </a:cubicBezTo>
                  <a:cubicBezTo>
                    <a:pt x="7143" y="1767"/>
                    <a:pt x="6311" y="2085"/>
                    <a:pt x="6015" y="2197"/>
                  </a:cubicBezTo>
                  <a:cubicBezTo>
                    <a:pt x="5984" y="2208"/>
                    <a:pt x="5955" y="2212"/>
                    <a:pt x="5927" y="2212"/>
                  </a:cubicBezTo>
                  <a:cubicBezTo>
                    <a:pt x="5688" y="2212"/>
                    <a:pt x="5590" y="1856"/>
                    <a:pt x="5815" y="1721"/>
                  </a:cubicBezTo>
                  <a:cubicBezTo>
                    <a:pt x="6065" y="1571"/>
                    <a:pt x="6466" y="1345"/>
                    <a:pt x="6642" y="1120"/>
                  </a:cubicBezTo>
                  <a:cubicBezTo>
                    <a:pt x="7208" y="378"/>
                    <a:pt x="6953" y="1"/>
                    <a:pt x="6386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3"/>
            <p:cNvSpPr/>
            <p:nvPr/>
          </p:nvSpPr>
          <p:spPr>
            <a:xfrm>
              <a:off x="7118159" y="2604975"/>
              <a:ext cx="135897" cy="165928"/>
            </a:xfrm>
            <a:custGeom>
              <a:avLst/>
              <a:gdLst/>
              <a:ahLst/>
              <a:cxnLst/>
              <a:rect l="l" t="t" r="r" b="b"/>
              <a:pathLst>
                <a:path w="7770" h="9487" extrusionOk="0">
                  <a:moveTo>
                    <a:pt x="5026" y="0"/>
                  </a:moveTo>
                  <a:cubicBezTo>
                    <a:pt x="4688" y="0"/>
                    <a:pt x="4311" y="96"/>
                    <a:pt x="3935" y="239"/>
                  </a:cubicBezTo>
                  <a:cubicBezTo>
                    <a:pt x="3810" y="289"/>
                    <a:pt x="3685" y="339"/>
                    <a:pt x="3534" y="389"/>
                  </a:cubicBezTo>
                  <a:cubicBezTo>
                    <a:pt x="3409" y="439"/>
                    <a:pt x="3284" y="489"/>
                    <a:pt x="3158" y="565"/>
                  </a:cubicBezTo>
                  <a:cubicBezTo>
                    <a:pt x="2933" y="665"/>
                    <a:pt x="2732" y="790"/>
                    <a:pt x="2532" y="890"/>
                  </a:cubicBezTo>
                  <a:cubicBezTo>
                    <a:pt x="2582" y="1066"/>
                    <a:pt x="2632" y="1241"/>
                    <a:pt x="2682" y="1417"/>
                  </a:cubicBezTo>
                  <a:cubicBezTo>
                    <a:pt x="3158" y="1166"/>
                    <a:pt x="3634" y="915"/>
                    <a:pt x="4161" y="765"/>
                  </a:cubicBezTo>
                  <a:cubicBezTo>
                    <a:pt x="4360" y="704"/>
                    <a:pt x="4546" y="674"/>
                    <a:pt x="4707" y="674"/>
                  </a:cubicBezTo>
                  <a:cubicBezTo>
                    <a:pt x="5274" y="674"/>
                    <a:pt x="5529" y="1051"/>
                    <a:pt x="4963" y="1793"/>
                  </a:cubicBezTo>
                  <a:cubicBezTo>
                    <a:pt x="4787" y="2018"/>
                    <a:pt x="4386" y="2244"/>
                    <a:pt x="4136" y="2394"/>
                  </a:cubicBezTo>
                  <a:cubicBezTo>
                    <a:pt x="3911" y="2529"/>
                    <a:pt x="4009" y="2885"/>
                    <a:pt x="4248" y="2885"/>
                  </a:cubicBezTo>
                  <a:cubicBezTo>
                    <a:pt x="4276" y="2885"/>
                    <a:pt x="4305" y="2881"/>
                    <a:pt x="4336" y="2870"/>
                  </a:cubicBezTo>
                  <a:cubicBezTo>
                    <a:pt x="4632" y="2758"/>
                    <a:pt x="5464" y="2440"/>
                    <a:pt x="6054" y="2440"/>
                  </a:cubicBezTo>
                  <a:cubicBezTo>
                    <a:pt x="6514" y="2440"/>
                    <a:pt x="6826" y="2634"/>
                    <a:pt x="6617" y="3271"/>
                  </a:cubicBezTo>
                  <a:cubicBezTo>
                    <a:pt x="6492" y="3697"/>
                    <a:pt x="5038" y="3973"/>
                    <a:pt x="4612" y="4098"/>
                  </a:cubicBezTo>
                  <a:cubicBezTo>
                    <a:pt x="4302" y="4170"/>
                    <a:pt x="4423" y="4603"/>
                    <a:pt x="4715" y="4603"/>
                  </a:cubicBezTo>
                  <a:cubicBezTo>
                    <a:pt x="4730" y="4603"/>
                    <a:pt x="4746" y="4602"/>
                    <a:pt x="4762" y="4600"/>
                  </a:cubicBezTo>
                  <a:cubicBezTo>
                    <a:pt x="4922" y="4561"/>
                    <a:pt x="5161" y="4539"/>
                    <a:pt x="5418" y="4539"/>
                  </a:cubicBezTo>
                  <a:cubicBezTo>
                    <a:pt x="6329" y="4539"/>
                    <a:pt x="7483" y="4810"/>
                    <a:pt x="6291" y="5552"/>
                  </a:cubicBezTo>
                  <a:cubicBezTo>
                    <a:pt x="5790" y="5878"/>
                    <a:pt x="4862" y="5828"/>
                    <a:pt x="4286" y="5853"/>
                  </a:cubicBezTo>
                  <a:cubicBezTo>
                    <a:pt x="3960" y="5878"/>
                    <a:pt x="3935" y="6379"/>
                    <a:pt x="4286" y="6379"/>
                  </a:cubicBezTo>
                  <a:cubicBezTo>
                    <a:pt x="4386" y="6354"/>
                    <a:pt x="4537" y="6354"/>
                    <a:pt x="4687" y="6354"/>
                  </a:cubicBezTo>
                  <a:cubicBezTo>
                    <a:pt x="4812" y="6354"/>
                    <a:pt x="4913" y="6354"/>
                    <a:pt x="5013" y="6379"/>
                  </a:cubicBezTo>
                  <a:cubicBezTo>
                    <a:pt x="5087" y="6364"/>
                    <a:pt x="5152" y="6356"/>
                    <a:pt x="5209" y="6356"/>
                  </a:cubicBezTo>
                  <a:cubicBezTo>
                    <a:pt x="5519" y="6356"/>
                    <a:pt x="5579" y="6586"/>
                    <a:pt x="5389" y="7031"/>
                  </a:cubicBezTo>
                  <a:cubicBezTo>
                    <a:pt x="5564" y="7482"/>
                    <a:pt x="5439" y="7707"/>
                    <a:pt x="5063" y="7732"/>
                  </a:cubicBezTo>
                  <a:cubicBezTo>
                    <a:pt x="4612" y="8133"/>
                    <a:pt x="3459" y="8209"/>
                    <a:pt x="2883" y="8334"/>
                  </a:cubicBezTo>
                  <a:cubicBezTo>
                    <a:pt x="1905" y="8585"/>
                    <a:pt x="953" y="8810"/>
                    <a:pt x="0" y="9036"/>
                  </a:cubicBezTo>
                  <a:cubicBezTo>
                    <a:pt x="75" y="9086"/>
                    <a:pt x="151" y="9161"/>
                    <a:pt x="251" y="9211"/>
                  </a:cubicBezTo>
                  <a:cubicBezTo>
                    <a:pt x="251" y="9211"/>
                    <a:pt x="251" y="9211"/>
                    <a:pt x="251" y="9236"/>
                  </a:cubicBezTo>
                  <a:lnTo>
                    <a:pt x="276" y="9236"/>
                  </a:lnTo>
                  <a:cubicBezTo>
                    <a:pt x="351" y="9286"/>
                    <a:pt x="376" y="9387"/>
                    <a:pt x="351" y="9462"/>
                  </a:cubicBezTo>
                  <a:lnTo>
                    <a:pt x="351" y="9487"/>
                  </a:lnTo>
                  <a:cubicBezTo>
                    <a:pt x="1103" y="9311"/>
                    <a:pt x="1855" y="9136"/>
                    <a:pt x="2607" y="8936"/>
                  </a:cubicBezTo>
                  <a:cubicBezTo>
                    <a:pt x="3509" y="8710"/>
                    <a:pt x="4687" y="8560"/>
                    <a:pt x="5639" y="8159"/>
                  </a:cubicBezTo>
                  <a:cubicBezTo>
                    <a:pt x="5765" y="8108"/>
                    <a:pt x="5890" y="8033"/>
                    <a:pt x="5990" y="7958"/>
                  </a:cubicBezTo>
                  <a:lnTo>
                    <a:pt x="6015" y="7958"/>
                  </a:lnTo>
                  <a:cubicBezTo>
                    <a:pt x="6091" y="7908"/>
                    <a:pt x="6191" y="7858"/>
                    <a:pt x="6266" y="7808"/>
                  </a:cubicBezTo>
                  <a:cubicBezTo>
                    <a:pt x="6316" y="7783"/>
                    <a:pt x="6341" y="7758"/>
                    <a:pt x="6366" y="7732"/>
                  </a:cubicBezTo>
                  <a:cubicBezTo>
                    <a:pt x="6817" y="7382"/>
                    <a:pt x="7043" y="6855"/>
                    <a:pt x="6617" y="6329"/>
                  </a:cubicBezTo>
                  <a:cubicBezTo>
                    <a:pt x="6567" y="6254"/>
                    <a:pt x="6466" y="6179"/>
                    <a:pt x="6366" y="6128"/>
                  </a:cubicBezTo>
                  <a:cubicBezTo>
                    <a:pt x="7018" y="5953"/>
                    <a:pt x="7544" y="5627"/>
                    <a:pt x="7644" y="5101"/>
                  </a:cubicBezTo>
                  <a:cubicBezTo>
                    <a:pt x="7770" y="4349"/>
                    <a:pt x="7218" y="4048"/>
                    <a:pt x="6542" y="3973"/>
                  </a:cubicBezTo>
                  <a:cubicBezTo>
                    <a:pt x="7168" y="3672"/>
                    <a:pt x="7670" y="3246"/>
                    <a:pt x="7619" y="2695"/>
                  </a:cubicBezTo>
                  <a:cubicBezTo>
                    <a:pt x="7551" y="2081"/>
                    <a:pt x="7030" y="1896"/>
                    <a:pt x="6404" y="1896"/>
                  </a:cubicBezTo>
                  <a:cubicBezTo>
                    <a:pt x="6111" y="1896"/>
                    <a:pt x="5793" y="1937"/>
                    <a:pt x="5489" y="1993"/>
                  </a:cubicBezTo>
                  <a:cubicBezTo>
                    <a:pt x="6040" y="1467"/>
                    <a:pt x="6441" y="815"/>
                    <a:pt x="5840" y="289"/>
                  </a:cubicBezTo>
                  <a:cubicBezTo>
                    <a:pt x="5622" y="83"/>
                    <a:pt x="5341" y="0"/>
                    <a:pt x="5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3"/>
            <p:cNvSpPr/>
            <p:nvPr/>
          </p:nvSpPr>
          <p:spPr>
            <a:xfrm>
              <a:off x="7139636" y="2588360"/>
              <a:ext cx="21932" cy="27809"/>
            </a:xfrm>
            <a:custGeom>
              <a:avLst/>
              <a:gdLst/>
              <a:ahLst/>
              <a:cxnLst/>
              <a:rect l="l" t="t" r="r" b="b"/>
              <a:pathLst>
                <a:path w="1254" h="1590" extrusionOk="0">
                  <a:moveTo>
                    <a:pt x="321" y="1"/>
                  </a:moveTo>
                  <a:cubicBezTo>
                    <a:pt x="222" y="1"/>
                    <a:pt x="117" y="24"/>
                    <a:pt x="25" y="61"/>
                  </a:cubicBezTo>
                  <a:lnTo>
                    <a:pt x="0" y="161"/>
                  </a:lnTo>
                  <a:cubicBezTo>
                    <a:pt x="527" y="512"/>
                    <a:pt x="928" y="988"/>
                    <a:pt x="1203" y="1590"/>
                  </a:cubicBezTo>
                  <a:cubicBezTo>
                    <a:pt x="1254" y="863"/>
                    <a:pt x="1153" y="111"/>
                    <a:pt x="426" y="11"/>
                  </a:cubicBezTo>
                  <a:cubicBezTo>
                    <a:pt x="393" y="4"/>
                    <a:pt x="357" y="1"/>
                    <a:pt x="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3"/>
            <p:cNvSpPr/>
            <p:nvPr/>
          </p:nvSpPr>
          <p:spPr>
            <a:xfrm>
              <a:off x="7097993" y="2742394"/>
              <a:ext cx="455" cy="892"/>
            </a:xfrm>
            <a:custGeom>
              <a:avLst/>
              <a:gdLst/>
              <a:ahLst/>
              <a:cxnLst/>
              <a:rect l="l" t="t" r="r" b="b"/>
              <a:pathLst>
                <a:path w="26" h="51" extrusionOk="0">
                  <a:moveTo>
                    <a:pt x="0" y="1"/>
                  </a:moveTo>
                  <a:cubicBezTo>
                    <a:pt x="0" y="26"/>
                    <a:pt x="25" y="26"/>
                    <a:pt x="25" y="51"/>
                  </a:cubicBezTo>
                  <a:cubicBezTo>
                    <a:pt x="25" y="26"/>
                    <a:pt x="0" y="26"/>
                    <a:pt x="0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3"/>
            <p:cNvSpPr/>
            <p:nvPr/>
          </p:nvSpPr>
          <p:spPr>
            <a:xfrm>
              <a:off x="7061613" y="2733195"/>
              <a:ext cx="50424" cy="47993"/>
            </a:xfrm>
            <a:custGeom>
              <a:avLst/>
              <a:gdLst/>
              <a:ahLst/>
              <a:cxnLst/>
              <a:rect l="l" t="t" r="r" b="b"/>
              <a:pathLst>
                <a:path w="2883" h="2744" extrusionOk="0">
                  <a:moveTo>
                    <a:pt x="1178" y="0"/>
                  </a:moveTo>
                  <a:cubicBezTo>
                    <a:pt x="1178" y="26"/>
                    <a:pt x="1153" y="51"/>
                    <a:pt x="1128" y="76"/>
                  </a:cubicBezTo>
                  <a:cubicBezTo>
                    <a:pt x="752" y="502"/>
                    <a:pt x="376" y="928"/>
                    <a:pt x="0" y="1279"/>
                  </a:cubicBezTo>
                  <a:cubicBezTo>
                    <a:pt x="201" y="1780"/>
                    <a:pt x="476" y="2231"/>
                    <a:pt x="827" y="2507"/>
                  </a:cubicBezTo>
                  <a:cubicBezTo>
                    <a:pt x="1028" y="2676"/>
                    <a:pt x="1240" y="2744"/>
                    <a:pt x="1456" y="2744"/>
                  </a:cubicBezTo>
                  <a:cubicBezTo>
                    <a:pt x="1942" y="2744"/>
                    <a:pt x="2449" y="2401"/>
                    <a:pt x="2882" y="2106"/>
                  </a:cubicBezTo>
                  <a:cubicBezTo>
                    <a:pt x="2156" y="1579"/>
                    <a:pt x="1579" y="828"/>
                    <a:pt x="1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3"/>
            <p:cNvSpPr/>
            <p:nvPr/>
          </p:nvSpPr>
          <p:spPr>
            <a:xfrm>
              <a:off x="7055037" y="2725307"/>
              <a:ext cx="69715" cy="67074"/>
            </a:xfrm>
            <a:custGeom>
              <a:avLst/>
              <a:gdLst/>
              <a:ahLst/>
              <a:cxnLst/>
              <a:rect l="l" t="t" r="r" b="b"/>
              <a:pathLst>
                <a:path w="3986" h="3835" extrusionOk="0">
                  <a:moveTo>
                    <a:pt x="1930" y="0"/>
                  </a:moveTo>
                  <a:cubicBezTo>
                    <a:pt x="1805" y="151"/>
                    <a:pt x="1679" y="301"/>
                    <a:pt x="1554" y="451"/>
                  </a:cubicBezTo>
                  <a:cubicBezTo>
                    <a:pt x="1955" y="1279"/>
                    <a:pt x="2532" y="2030"/>
                    <a:pt x="3258" y="2557"/>
                  </a:cubicBezTo>
                  <a:cubicBezTo>
                    <a:pt x="2825" y="2852"/>
                    <a:pt x="2318" y="3195"/>
                    <a:pt x="1832" y="3195"/>
                  </a:cubicBezTo>
                  <a:cubicBezTo>
                    <a:pt x="1616" y="3195"/>
                    <a:pt x="1404" y="3127"/>
                    <a:pt x="1203" y="2958"/>
                  </a:cubicBezTo>
                  <a:cubicBezTo>
                    <a:pt x="852" y="2682"/>
                    <a:pt x="577" y="2231"/>
                    <a:pt x="376" y="1730"/>
                  </a:cubicBezTo>
                  <a:cubicBezTo>
                    <a:pt x="251" y="1855"/>
                    <a:pt x="126" y="1955"/>
                    <a:pt x="0" y="2081"/>
                  </a:cubicBezTo>
                  <a:cubicBezTo>
                    <a:pt x="276" y="2682"/>
                    <a:pt x="627" y="3259"/>
                    <a:pt x="1078" y="3584"/>
                  </a:cubicBezTo>
                  <a:cubicBezTo>
                    <a:pt x="1103" y="3609"/>
                    <a:pt x="1103" y="3609"/>
                    <a:pt x="1103" y="3609"/>
                  </a:cubicBezTo>
                  <a:cubicBezTo>
                    <a:pt x="1329" y="3785"/>
                    <a:pt x="1554" y="3835"/>
                    <a:pt x="1780" y="3835"/>
                  </a:cubicBezTo>
                  <a:cubicBezTo>
                    <a:pt x="2481" y="3810"/>
                    <a:pt x="3233" y="3158"/>
                    <a:pt x="3860" y="2782"/>
                  </a:cubicBezTo>
                  <a:cubicBezTo>
                    <a:pt x="3860" y="2757"/>
                    <a:pt x="3860" y="2757"/>
                    <a:pt x="3885" y="2757"/>
                  </a:cubicBezTo>
                  <a:cubicBezTo>
                    <a:pt x="3935" y="2707"/>
                    <a:pt x="3960" y="2657"/>
                    <a:pt x="3960" y="2607"/>
                  </a:cubicBezTo>
                  <a:cubicBezTo>
                    <a:pt x="3985" y="2507"/>
                    <a:pt x="3960" y="2431"/>
                    <a:pt x="3885" y="2356"/>
                  </a:cubicBezTo>
                  <a:lnTo>
                    <a:pt x="3860" y="2356"/>
                  </a:lnTo>
                  <a:cubicBezTo>
                    <a:pt x="3860" y="2331"/>
                    <a:pt x="3860" y="2331"/>
                    <a:pt x="3860" y="2331"/>
                  </a:cubicBezTo>
                  <a:cubicBezTo>
                    <a:pt x="3760" y="2281"/>
                    <a:pt x="3684" y="2206"/>
                    <a:pt x="3609" y="2156"/>
                  </a:cubicBezTo>
                  <a:cubicBezTo>
                    <a:pt x="3158" y="1855"/>
                    <a:pt x="2782" y="1454"/>
                    <a:pt x="2481" y="1028"/>
                  </a:cubicBezTo>
                  <a:cubicBezTo>
                    <a:pt x="2481" y="1003"/>
                    <a:pt x="2456" y="1003"/>
                    <a:pt x="2456" y="978"/>
                  </a:cubicBezTo>
                  <a:cubicBezTo>
                    <a:pt x="2231" y="677"/>
                    <a:pt x="2080" y="351"/>
                    <a:pt x="1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3"/>
            <p:cNvSpPr/>
            <p:nvPr/>
          </p:nvSpPr>
          <p:spPr>
            <a:xfrm>
              <a:off x="7619195" y="2662185"/>
              <a:ext cx="107843" cy="142911"/>
            </a:xfrm>
            <a:custGeom>
              <a:avLst/>
              <a:gdLst/>
              <a:ahLst/>
              <a:cxnLst/>
              <a:rect l="l" t="t" r="r" b="b"/>
              <a:pathLst>
                <a:path w="6166" h="8171" extrusionOk="0">
                  <a:moveTo>
                    <a:pt x="1454" y="0"/>
                  </a:moveTo>
                  <a:lnTo>
                    <a:pt x="1454" y="0"/>
                  </a:lnTo>
                  <a:cubicBezTo>
                    <a:pt x="1880" y="1078"/>
                    <a:pt x="1654" y="2908"/>
                    <a:pt x="1454" y="3810"/>
                  </a:cubicBezTo>
                  <a:cubicBezTo>
                    <a:pt x="1228" y="4762"/>
                    <a:pt x="802" y="6191"/>
                    <a:pt x="0" y="6993"/>
                  </a:cubicBezTo>
                  <a:cubicBezTo>
                    <a:pt x="351" y="6993"/>
                    <a:pt x="677" y="7018"/>
                    <a:pt x="1003" y="7068"/>
                  </a:cubicBezTo>
                  <a:cubicBezTo>
                    <a:pt x="1153" y="7068"/>
                    <a:pt x="1253" y="7168"/>
                    <a:pt x="1253" y="7319"/>
                  </a:cubicBezTo>
                  <a:cubicBezTo>
                    <a:pt x="1253" y="7469"/>
                    <a:pt x="1278" y="7619"/>
                    <a:pt x="1278" y="7770"/>
                  </a:cubicBezTo>
                  <a:cubicBezTo>
                    <a:pt x="1805" y="7945"/>
                    <a:pt x="2356" y="8071"/>
                    <a:pt x="2907" y="8171"/>
                  </a:cubicBezTo>
                  <a:cubicBezTo>
                    <a:pt x="4612" y="7895"/>
                    <a:pt x="6140" y="5013"/>
                    <a:pt x="6140" y="4161"/>
                  </a:cubicBezTo>
                  <a:cubicBezTo>
                    <a:pt x="6166" y="3334"/>
                    <a:pt x="5364" y="1003"/>
                    <a:pt x="4160" y="251"/>
                  </a:cubicBezTo>
                  <a:cubicBezTo>
                    <a:pt x="3961" y="268"/>
                    <a:pt x="3760" y="276"/>
                    <a:pt x="3559" y="276"/>
                  </a:cubicBezTo>
                  <a:cubicBezTo>
                    <a:pt x="2850" y="276"/>
                    <a:pt x="2137" y="176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3"/>
            <p:cNvSpPr/>
            <p:nvPr/>
          </p:nvSpPr>
          <p:spPr>
            <a:xfrm>
              <a:off x="7473660" y="2232963"/>
              <a:ext cx="392773" cy="483161"/>
            </a:xfrm>
            <a:custGeom>
              <a:avLst/>
              <a:gdLst/>
              <a:ahLst/>
              <a:cxnLst/>
              <a:rect l="l" t="t" r="r" b="b"/>
              <a:pathLst>
                <a:path w="22457" h="27625" extrusionOk="0">
                  <a:moveTo>
                    <a:pt x="281" y="1"/>
                  </a:moveTo>
                  <a:cubicBezTo>
                    <a:pt x="128" y="1"/>
                    <a:pt x="0" y="141"/>
                    <a:pt x="0" y="281"/>
                  </a:cubicBezTo>
                  <a:cubicBezTo>
                    <a:pt x="0" y="356"/>
                    <a:pt x="25" y="431"/>
                    <a:pt x="126" y="481"/>
                  </a:cubicBezTo>
                  <a:cubicBezTo>
                    <a:pt x="226" y="531"/>
                    <a:pt x="301" y="556"/>
                    <a:pt x="401" y="606"/>
                  </a:cubicBezTo>
                  <a:cubicBezTo>
                    <a:pt x="777" y="807"/>
                    <a:pt x="1178" y="1032"/>
                    <a:pt x="1554" y="1258"/>
                  </a:cubicBezTo>
                  <a:cubicBezTo>
                    <a:pt x="1755" y="1358"/>
                    <a:pt x="1930" y="1484"/>
                    <a:pt x="2131" y="1584"/>
                  </a:cubicBezTo>
                  <a:cubicBezTo>
                    <a:pt x="2832" y="2010"/>
                    <a:pt x="3509" y="2486"/>
                    <a:pt x="4186" y="2962"/>
                  </a:cubicBezTo>
                  <a:cubicBezTo>
                    <a:pt x="5038" y="3564"/>
                    <a:pt x="5840" y="4215"/>
                    <a:pt x="6642" y="4892"/>
                  </a:cubicBezTo>
                  <a:cubicBezTo>
                    <a:pt x="8246" y="6220"/>
                    <a:pt x="9750" y="7624"/>
                    <a:pt x="11178" y="9027"/>
                  </a:cubicBezTo>
                  <a:cubicBezTo>
                    <a:pt x="14712" y="12436"/>
                    <a:pt x="17945" y="16220"/>
                    <a:pt x="20076" y="20682"/>
                  </a:cubicBezTo>
                  <a:cubicBezTo>
                    <a:pt x="20928" y="22486"/>
                    <a:pt x="21805" y="25193"/>
                    <a:pt x="21730" y="27624"/>
                  </a:cubicBezTo>
                  <a:cubicBezTo>
                    <a:pt x="21930" y="27524"/>
                    <a:pt x="22131" y="27449"/>
                    <a:pt x="22331" y="27449"/>
                  </a:cubicBezTo>
                  <a:cubicBezTo>
                    <a:pt x="22456" y="24642"/>
                    <a:pt x="21203" y="21684"/>
                    <a:pt x="19950" y="19303"/>
                  </a:cubicBezTo>
                  <a:cubicBezTo>
                    <a:pt x="17895" y="15444"/>
                    <a:pt x="15038" y="12110"/>
                    <a:pt x="11930" y="9053"/>
                  </a:cubicBezTo>
                  <a:cubicBezTo>
                    <a:pt x="8597" y="5769"/>
                    <a:pt x="4862" y="2336"/>
                    <a:pt x="652" y="155"/>
                  </a:cubicBezTo>
                  <a:cubicBezTo>
                    <a:pt x="552" y="130"/>
                    <a:pt x="476" y="80"/>
                    <a:pt x="401" y="30"/>
                  </a:cubicBezTo>
                  <a:cubicBezTo>
                    <a:pt x="361" y="10"/>
                    <a:pt x="320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3"/>
            <p:cNvSpPr/>
            <p:nvPr/>
          </p:nvSpPr>
          <p:spPr>
            <a:xfrm>
              <a:off x="7641547" y="2798065"/>
              <a:ext cx="53484" cy="17560"/>
            </a:xfrm>
            <a:custGeom>
              <a:avLst/>
              <a:gdLst/>
              <a:ahLst/>
              <a:cxnLst/>
              <a:rect l="l" t="t" r="r" b="b"/>
              <a:pathLst>
                <a:path w="3058" h="1004" extrusionOk="0">
                  <a:moveTo>
                    <a:pt x="0" y="1"/>
                  </a:moveTo>
                  <a:cubicBezTo>
                    <a:pt x="0" y="151"/>
                    <a:pt x="25" y="327"/>
                    <a:pt x="25" y="477"/>
                  </a:cubicBezTo>
                  <a:cubicBezTo>
                    <a:pt x="702" y="652"/>
                    <a:pt x="1379" y="803"/>
                    <a:pt x="2080" y="903"/>
                  </a:cubicBezTo>
                  <a:cubicBezTo>
                    <a:pt x="2331" y="953"/>
                    <a:pt x="2582" y="978"/>
                    <a:pt x="2857" y="1003"/>
                  </a:cubicBezTo>
                  <a:cubicBezTo>
                    <a:pt x="2908" y="878"/>
                    <a:pt x="2983" y="753"/>
                    <a:pt x="3058" y="652"/>
                  </a:cubicBezTo>
                  <a:cubicBezTo>
                    <a:pt x="2582" y="577"/>
                    <a:pt x="2106" y="502"/>
                    <a:pt x="1629" y="402"/>
                  </a:cubicBezTo>
                  <a:cubicBezTo>
                    <a:pt x="1078" y="302"/>
                    <a:pt x="527" y="1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3"/>
            <p:cNvSpPr/>
            <p:nvPr/>
          </p:nvSpPr>
          <p:spPr>
            <a:xfrm>
              <a:off x="7634533" y="2650344"/>
              <a:ext cx="78932" cy="16668"/>
            </a:xfrm>
            <a:custGeom>
              <a:avLst/>
              <a:gdLst/>
              <a:ahLst/>
              <a:cxnLst/>
              <a:rect l="l" t="t" r="r" b="b"/>
              <a:pathLst>
                <a:path w="4513" h="953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76"/>
                    <a:pt x="251" y="151"/>
                    <a:pt x="326" y="251"/>
                  </a:cubicBezTo>
                  <a:cubicBezTo>
                    <a:pt x="426" y="377"/>
                    <a:pt x="502" y="527"/>
                    <a:pt x="577" y="677"/>
                  </a:cubicBezTo>
                  <a:cubicBezTo>
                    <a:pt x="1260" y="853"/>
                    <a:pt x="1973" y="953"/>
                    <a:pt x="2682" y="953"/>
                  </a:cubicBezTo>
                  <a:cubicBezTo>
                    <a:pt x="2883" y="953"/>
                    <a:pt x="3084" y="945"/>
                    <a:pt x="3283" y="928"/>
                  </a:cubicBezTo>
                  <a:cubicBezTo>
                    <a:pt x="3584" y="878"/>
                    <a:pt x="3910" y="828"/>
                    <a:pt x="4211" y="753"/>
                  </a:cubicBezTo>
                  <a:cubicBezTo>
                    <a:pt x="4513" y="660"/>
                    <a:pt x="4427" y="243"/>
                    <a:pt x="4153" y="243"/>
                  </a:cubicBezTo>
                  <a:cubicBezTo>
                    <a:pt x="4132" y="243"/>
                    <a:pt x="4109" y="246"/>
                    <a:pt x="4085" y="251"/>
                  </a:cubicBezTo>
                  <a:cubicBezTo>
                    <a:pt x="3610" y="386"/>
                    <a:pt x="3119" y="443"/>
                    <a:pt x="2624" y="443"/>
                  </a:cubicBezTo>
                  <a:cubicBezTo>
                    <a:pt x="1736" y="443"/>
                    <a:pt x="837" y="25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3"/>
            <p:cNvSpPr/>
            <p:nvPr/>
          </p:nvSpPr>
          <p:spPr>
            <a:xfrm>
              <a:off x="7440010" y="2600323"/>
              <a:ext cx="172626" cy="162692"/>
            </a:xfrm>
            <a:custGeom>
              <a:avLst/>
              <a:gdLst/>
              <a:ahLst/>
              <a:cxnLst/>
              <a:rect l="l" t="t" r="r" b="b"/>
              <a:pathLst>
                <a:path w="9870" h="9302" extrusionOk="0">
                  <a:moveTo>
                    <a:pt x="6054" y="0"/>
                  </a:moveTo>
                  <a:cubicBezTo>
                    <a:pt x="5846" y="0"/>
                    <a:pt x="5668" y="170"/>
                    <a:pt x="5558" y="655"/>
                  </a:cubicBezTo>
                  <a:cubicBezTo>
                    <a:pt x="5483" y="931"/>
                    <a:pt x="5634" y="1407"/>
                    <a:pt x="5734" y="1708"/>
                  </a:cubicBezTo>
                  <a:cubicBezTo>
                    <a:pt x="5774" y="1889"/>
                    <a:pt x="5621" y="2037"/>
                    <a:pt x="5468" y="2037"/>
                  </a:cubicBezTo>
                  <a:cubicBezTo>
                    <a:pt x="5430" y="2037"/>
                    <a:pt x="5393" y="2028"/>
                    <a:pt x="5358" y="2008"/>
                  </a:cubicBezTo>
                  <a:cubicBezTo>
                    <a:pt x="4706" y="1633"/>
                    <a:pt x="4029" y="1257"/>
                    <a:pt x="3328" y="1031"/>
                  </a:cubicBezTo>
                  <a:cubicBezTo>
                    <a:pt x="3123" y="970"/>
                    <a:pt x="2934" y="940"/>
                    <a:pt x="2771" y="940"/>
                  </a:cubicBezTo>
                  <a:cubicBezTo>
                    <a:pt x="2198" y="940"/>
                    <a:pt x="1954" y="1317"/>
                    <a:pt x="2501" y="2059"/>
                  </a:cubicBezTo>
                  <a:cubicBezTo>
                    <a:pt x="2676" y="2284"/>
                    <a:pt x="3077" y="2510"/>
                    <a:pt x="3353" y="2660"/>
                  </a:cubicBezTo>
                  <a:cubicBezTo>
                    <a:pt x="3555" y="2795"/>
                    <a:pt x="3455" y="3151"/>
                    <a:pt x="3234" y="3151"/>
                  </a:cubicBezTo>
                  <a:cubicBezTo>
                    <a:pt x="3208" y="3151"/>
                    <a:pt x="3181" y="3147"/>
                    <a:pt x="3152" y="3136"/>
                  </a:cubicBezTo>
                  <a:cubicBezTo>
                    <a:pt x="2843" y="3024"/>
                    <a:pt x="2012" y="2706"/>
                    <a:pt x="1422" y="2706"/>
                  </a:cubicBezTo>
                  <a:cubicBezTo>
                    <a:pt x="962" y="2706"/>
                    <a:pt x="649" y="2900"/>
                    <a:pt x="847" y="3537"/>
                  </a:cubicBezTo>
                  <a:cubicBezTo>
                    <a:pt x="997" y="3963"/>
                    <a:pt x="2425" y="4239"/>
                    <a:pt x="2852" y="4364"/>
                  </a:cubicBezTo>
                  <a:cubicBezTo>
                    <a:pt x="3160" y="4459"/>
                    <a:pt x="3064" y="4870"/>
                    <a:pt x="2776" y="4870"/>
                  </a:cubicBezTo>
                  <a:cubicBezTo>
                    <a:pt x="2760" y="4870"/>
                    <a:pt x="2743" y="4868"/>
                    <a:pt x="2726" y="4866"/>
                  </a:cubicBezTo>
                  <a:cubicBezTo>
                    <a:pt x="2566" y="4827"/>
                    <a:pt x="2328" y="4805"/>
                    <a:pt x="2070" y="4805"/>
                  </a:cubicBezTo>
                  <a:cubicBezTo>
                    <a:pt x="1158" y="4805"/>
                    <a:pt x="0" y="5076"/>
                    <a:pt x="1172" y="5818"/>
                  </a:cubicBezTo>
                  <a:cubicBezTo>
                    <a:pt x="1674" y="6144"/>
                    <a:pt x="2626" y="6094"/>
                    <a:pt x="3202" y="6119"/>
                  </a:cubicBezTo>
                  <a:cubicBezTo>
                    <a:pt x="3528" y="6144"/>
                    <a:pt x="3528" y="6645"/>
                    <a:pt x="3202" y="6645"/>
                  </a:cubicBezTo>
                  <a:cubicBezTo>
                    <a:pt x="3152" y="6645"/>
                    <a:pt x="3102" y="6620"/>
                    <a:pt x="3077" y="6620"/>
                  </a:cubicBezTo>
                  <a:cubicBezTo>
                    <a:pt x="2927" y="6620"/>
                    <a:pt x="2751" y="6620"/>
                    <a:pt x="2576" y="6595"/>
                  </a:cubicBezTo>
                  <a:cubicBezTo>
                    <a:pt x="2451" y="6595"/>
                    <a:pt x="2350" y="6620"/>
                    <a:pt x="2275" y="6670"/>
                  </a:cubicBezTo>
                  <a:cubicBezTo>
                    <a:pt x="1649" y="6971"/>
                    <a:pt x="1924" y="7698"/>
                    <a:pt x="2400" y="7998"/>
                  </a:cubicBezTo>
                  <a:cubicBezTo>
                    <a:pt x="2927" y="8374"/>
                    <a:pt x="3979" y="8450"/>
                    <a:pt x="4606" y="8600"/>
                  </a:cubicBezTo>
                  <a:cubicBezTo>
                    <a:pt x="5558" y="8851"/>
                    <a:pt x="6511" y="9076"/>
                    <a:pt x="7488" y="9302"/>
                  </a:cubicBezTo>
                  <a:cubicBezTo>
                    <a:pt x="7914" y="9001"/>
                    <a:pt x="8290" y="8625"/>
                    <a:pt x="8616" y="8174"/>
                  </a:cubicBezTo>
                  <a:cubicBezTo>
                    <a:pt x="8616" y="8149"/>
                    <a:pt x="8616" y="8149"/>
                    <a:pt x="8641" y="8124"/>
                  </a:cubicBezTo>
                  <a:cubicBezTo>
                    <a:pt x="9568" y="6745"/>
                    <a:pt x="9869" y="4841"/>
                    <a:pt x="9243" y="3337"/>
                  </a:cubicBezTo>
                  <a:cubicBezTo>
                    <a:pt x="9167" y="3237"/>
                    <a:pt x="9117" y="3161"/>
                    <a:pt x="9067" y="3061"/>
                  </a:cubicBezTo>
                  <a:cubicBezTo>
                    <a:pt x="8441" y="2159"/>
                    <a:pt x="7714" y="1282"/>
                    <a:pt x="6912" y="530"/>
                  </a:cubicBezTo>
                  <a:cubicBezTo>
                    <a:pt x="6631" y="277"/>
                    <a:pt x="6318" y="0"/>
                    <a:pt x="6054" y="0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3"/>
            <p:cNvSpPr/>
            <p:nvPr/>
          </p:nvSpPr>
          <p:spPr>
            <a:xfrm>
              <a:off x="7434640" y="2588535"/>
              <a:ext cx="167029" cy="182368"/>
            </a:xfrm>
            <a:custGeom>
              <a:avLst/>
              <a:gdLst/>
              <a:ahLst/>
              <a:cxnLst/>
              <a:rect l="l" t="t" r="r" b="b"/>
              <a:pathLst>
                <a:path w="9550" h="10427" extrusionOk="0">
                  <a:moveTo>
                    <a:pt x="6141" y="1"/>
                  </a:moveTo>
                  <a:cubicBezTo>
                    <a:pt x="5966" y="26"/>
                    <a:pt x="5840" y="101"/>
                    <a:pt x="5715" y="176"/>
                  </a:cubicBezTo>
                  <a:cubicBezTo>
                    <a:pt x="5289" y="527"/>
                    <a:pt x="5289" y="1304"/>
                    <a:pt x="5414" y="1931"/>
                  </a:cubicBezTo>
                  <a:cubicBezTo>
                    <a:pt x="4763" y="1555"/>
                    <a:pt x="3910" y="1104"/>
                    <a:pt x="3133" y="978"/>
                  </a:cubicBezTo>
                  <a:cubicBezTo>
                    <a:pt x="3008" y="953"/>
                    <a:pt x="2883" y="941"/>
                    <a:pt x="2764" y="941"/>
                  </a:cubicBezTo>
                  <a:cubicBezTo>
                    <a:pt x="2645" y="941"/>
                    <a:pt x="2532" y="953"/>
                    <a:pt x="2432" y="978"/>
                  </a:cubicBezTo>
                  <a:cubicBezTo>
                    <a:pt x="2306" y="1003"/>
                    <a:pt x="2181" y="1053"/>
                    <a:pt x="2081" y="1129"/>
                  </a:cubicBezTo>
                  <a:cubicBezTo>
                    <a:pt x="2031" y="1154"/>
                    <a:pt x="1981" y="1179"/>
                    <a:pt x="1930" y="1229"/>
                  </a:cubicBezTo>
                  <a:cubicBezTo>
                    <a:pt x="1730" y="1404"/>
                    <a:pt x="1655" y="1605"/>
                    <a:pt x="1655" y="1805"/>
                  </a:cubicBezTo>
                  <a:cubicBezTo>
                    <a:pt x="1630" y="2181"/>
                    <a:pt x="1930" y="2582"/>
                    <a:pt x="2281" y="2933"/>
                  </a:cubicBezTo>
                  <a:cubicBezTo>
                    <a:pt x="1977" y="2877"/>
                    <a:pt x="1662" y="2836"/>
                    <a:pt x="1372" y="2836"/>
                  </a:cubicBezTo>
                  <a:cubicBezTo>
                    <a:pt x="753" y="2836"/>
                    <a:pt x="244" y="3021"/>
                    <a:pt x="176" y="3635"/>
                  </a:cubicBezTo>
                  <a:cubicBezTo>
                    <a:pt x="101" y="4186"/>
                    <a:pt x="602" y="4612"/>
                    <a:pt x="1229" y="4913"/>
                  </a:cubicBezTo>
                  <a:cubicBezTo>
                    <a:pt x="552" y="4988"/>
                    <a:pt x="1" y="5289"/>
                    <a:pt x="126" y="6041"/>
                  </a:cubicBezTo>
                  <a:cubicBezTo>
                    <a:pt x="226" y="6567"/>
                    <a:pt x="753" y="6893"/>
                    <a:pt x="1404" y="7068"/>
                  </a:cubicBezTo>
                  <a:cubicBezTo>
                    <a:pt x="1304" y="7119"/>
                    <a:pt x="1229" y="7169"/>
                    <a:pt x="1179" y="7244"/>
                  </a:cubicBezTo>
                  <a:cubicBezTo>
                    <a:pt x="702" y="7795"/>
                    <a:pt x="978" y="8372"/>
                    <a:pt x="1504" y="8748"/>
                  </a:cubicBezTo>
                  <a:cubicBezTo>
                    <a:pt x="2407" y="9399"/>
                    <a:pt x="3910" y="9575"/>
                    <a:pt x="4963" y="9825"/>
                  </a:cubicBezTo>
                  <a:cubicBezTo>
                    <a:pt x="5790" y="10026"/>
                    <a:pt x="6592" y="10226"/>
                    <a:pt x="7419" y="10427"/>
                  </a:cubicBezTo>
                  <a:lnTo>
                    <a:pt x="7419" y="10402"/>
                  </a:lnTo>
                  <a:cubicBezTo>
                    <a:pt x="7394" y="10327"/>
                    <a:pt x="7419" y="10226"/>
                    <a:pt x="7519" y="10176"/>
                  </a:cubicBezTo>
                  <a:cubicBezTo>
                    <a:pt x="7519" y="10151"/>
                    <a:pt x="7545" y="10151"/>
                    <a:pt x="7545" y="10151"/>
                  </a:cubicBezTo>
                  <a:cubicBezTo>
                    <a:pt x="7620" y="10101"/>
                    <a:pt x="7720" y="10026"/>
                    <a:pt x="7795" y="9976"/>
                  </a:cubicBezTo>
                  <a:cubicBezTo>
                    <a:pt x="6818" y="9750"/>
                    <a:pt x="5865" y="9525"/>
                    <a:pt x="4913" y="9274"/>
                  </a:cubicBezTo>
                  <a:cubicBezTo>
                    <a:pt x="4286" y="9124"/>
                    <a:pt x="3234" y="9048"/>
                    <a:pt x="2707" y="8672"/>
                  </a:cubicBezTo>
                  <a:cubicBezTo>
                    <a:pt x="2231" y="8372"/>
                    <a:pt x="1956" y="7645"/>
                    <a:pt x="2582" y="7344"/>
                  </a:cubicBezTo>
                  <a:cubicBezTo>
                    <a:pt x="2657" y="7294"/>
                    <a:pt x="2758" y="7269"/>
                    <a:pt x="2883" y="7269"/>
                  </a:cubicBezTo>
                  <a:cubicBezTo>
                    <a:pt x="3058" y="7294"/>
                    <a:pt x="3234" y="7294"/>
                    <a:pt x="3384" y="7294"/>
                  </a:cubicBezTo>
                  <a:cubicBezTo>
                    <a:pt x="3409" y="7294"/>
                    <a:pt x="3459" y="7319"/>
                    <a:pt x="3509" y="7319"/>
                  </a:cubicBezTo>
                  <a:cubicBezTo>
                    <a:pt x="3835" y="7319"/>
                    <a:pt x="3835" y="6818"/>
                    <a:pt x="3509" y="6793"/>
                  </a:cubicBezTo>
                  <a:cubicBezTo>
                    <a:pt x="2933" y="6768"/>
                    <a:pt x="1981" y="6818"/>
                    <a:pt x="1479" y="6492"/>
                  </a:cubicBezTo>
                  <a:cubicBezTo>
                    <a:pt x="307" y="5750"/>
                    <a:pt x="1465" y="5479"/>
                    <a:pt x="2377" y="5479"/>
                  </a:cubicBezTo>
                  <a:cubicBezTo>
                    <a:pt x="2635" y="5479"/>
                    <a:pt x="2873" y="5501"/>
                    <a:pt x="3033" y="5540"/>
                  </a:cubicBezTo>
                  <a:cubicBezTo>
                    <a:pt x="3049" y="5542"/>
                    <a:pt x="3065" y="5543"/>
                    <a:pt x="3080" y="5543"/>
                  </a:cubicBezTo>
                  <a:cubicBezTo>
                    <a:pt x="3370" y="5543"/>
                    <a:pt x="3468" y="5110"/>
                    <a:pt x="3159" y="5038"/>
                  </a:cubicBezTo>
                  <a:cubicBezTo>
                    <a:pt x="2732" y="4913"/>
                    <a:pt x="1304" y="4637"/>
                    <a:pt x="1154" y="4211"/>
                  </a:cubicBezTo>
                  <a:cubicBezTo>
                    <a:pt x="956" y="3574"/>
                    <a:pt x="1269" y="3380"/>
                    <a:pt x="1729" y="3380"/>
                  </a:cubicBezTo>
                  <a:cubicBezTo>
                    <a:pt x="2319" y="3380"/>
                    <a:pt x="3150" y="3698"/>
                    <a:pt x="3459" y="3810"/>
                  </a:cubicBezTo>
                  <a:cubicBezTo>
                    <a:pt x="3488" y="3821"/>
                    <a:pt x="3515" y="3825"/>
                    <a:pt x="3541" y="3825"/>
                  </a:cubicBezTo>
                  <a:cubicBezTo>
                    <a:pt x="3762" y="3825"/>
                    <a:pt x="3862" y="3469"/>
                    <a:pt x="3660" y="3334"/>
                  </a:cubicBezTo>
                  <a:cubicBezTo>
                    <a:pt x="3384" y="3184"/>
                    <a:pt x="2983" y="2958"/>
                    <a:pt x="2808" y="2733"/>
                  </a:cubicBezTo>
                  <a:cubicBezTo>
                    <a:pt x="2261" y="1991"/>
                    <a:pt x="2505" y="1614"/>
                    <a:pt x="3078" y="1614"/>
                  </a:cubicBezTo>
                  <a:cubicBezTo>
                    <a:pt x="3241" y="1614"/>
                    <a:pt x="3430" y="1644"/>
                    <a:pt x="3635" y="1705"/>
                  </a:cubicBezTo>
                  <a:cubicBezTo>
                    <a:pt x="4336" y="1931"/>
                    <a:pt x="5013" y="2307"/>
                    <a:pt x="5665" y="2682"/>
                  </a:cubicBezTo>
                  <a:cubicBezTo>
                    <a:pt x="5700" y="2702"/>
                    <a:pt x="5737" y="2711"/>
                    <a:pt x="5775" y="2711"/>
                  </a:cubicBezTo>
                  <a:cubicBezTo>
                    <a:pt x="5928" y="2711"/>
                    <a:pt x="6081" y="2563"/>
                    <a:pt x="6041" y="2382"/>
                  </a:cubicBezTo>
                  <a:cubicBezTo>
                    <a:pt x="5941" y="2081"/>
                    <a:pt x="5790" y="1605"/>
                    <a:pt x="5865" y="1329"/>
                  </a:cubicBezTo>
                  <a:cubicBezTo>
                    <a:pt x="5975" y="844"/>
                    <a:pt x="6153" y="674"/>
                    <a:pt x="6361" y="674"/>
                  </a:cubicBezTo>
                  <a:cubicBezTo>
                    <a:pt x="6625" y="674"/>
                    <a:pt x="6938" y="951"/>
                    <a:pt x="7219" y="1204"/>
                  </a:cubicBezTo>
                  <a:cubicBezTo>
                    <a:pt x="8021" y="1956"/>
                    <a:pt x="8748" y="2833"/>
                    <a:pt x="9374" y="3735"/>
                  </a:cubicBezTo>
                  <a:cubicBezTo>
                    <a:pt x="9424" y="3835"/>
                    <a:pt x="9474" y="3911"/>
                    <a:pt x="9550" y="4011"/>
                  </a:cubicBezTo>
                  <a:cubicBezTo>
                    <a:pt x="9424" y="3760"/>
                    <a:pt x="9299" y="3510"/>
                    <a:pt x="9123" y="3259"/>
                  </a:cubicBezTo>
                  <a:cubicBezTo>
                    <a:pt x="9009" y="3099"/>
                    <a:pt x="9166" y="2876"/>
                    <a:pt x="9346" y="2876"/>
                  </a:cubicBezTo>
                  <a:cubicBezTo>
                    <a:pt x="9364" y="2876"/>
                    <a:pt x="9381" y="2879"/>
                    <a:pt x="9399" y="2883"/>
                  </a:cubicBezTo>
                  <a:cubicBezTo>
                    <a:pt x="9249" y="2708"/>
                    <a:pt x="9098" y="2507"/>
                    <a:pt x="8948" y="2332"/>
                  </a:cubicBezTo>
                  <a:cubicBezTo>
                    <a:pt x="8572" y="1880"/>
                    <a:pt x="7845" y="853"/>
                    <a:pt x="7093" y="327"/>
                  </a:cubicBezTo>
                  <a:cubicBezTo>
                    <a:pt x="6918" y="201"/>
                    <a:pt x="6743" y="101"/>
                    <a:pt x="6567" y="51"/>
                  </a:cubicBezTo>
                  <a:cubicBezTo>
                    <a:pt x="6442" y="26"/>
                    <a:pt x="6316" y="1"/>
                    <a:pt x="6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3"/>
            <p:cNvSpPr/>
            <p:nvPr/>
          </p:nvSpPr>
          <p:spPr>
            <a:xfrm>
              <a:off x="7590686" y="2742394"/>
              <a:ext cx="472" cy="892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26" y="1"/>
                  </a:moveTo>
                  <a:cubicBezTo>
                    <a:pt x="1" y="26"/>
                    <a:pt x="1" y="26"/>
                    <a:pt x="1" y="51"/>
                  </a:cubicBezTo>
                  <a:cubicBezTo>
                    <a:pt x="1" y="26"/>
                    <a:pt x="1" y="26"/>
                    <a:pt x="26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3"/>
            <p:cNvSpPr/>
            <p:nvPr/>
          </p:nvSpPr>
          <p:spPr>
            <a:xfrm>
              <a:off x="7576659" y="2650344"/>
              <a:ext cx="66217" cy="130108"/>
            </a:xfrm>
            <a:custGeom>
              <a:avLst/>
              <a:gdLst/>
              <a:ahLst/>
              <a:cxnLst/>
              <a:rect l="l" t="t" r="r" b="b"/>
              <a:pathLst>
                <a:path w="3786" h="7439" extrusionOk="0">
                  <a:moveTo>
                    <a:pt x="1780" y="1"/>
                  </a:moveTo>
                  <a:lnTo>
                    <a:pt x="1780" y="1"/>
                  </a:lnTo>
                  <a:cubicBezTo>
                    <a:pt x="2933" y="2231"/>
                    <a:pt x="2031" y="5364"/>
                    <a:pt x="1" y="6843"/>
                  </a:cubicBezTo>
                  <a:cubicBezTo>
                    <a:pt x="475" y="7154"/>
                    <a:pt x="922" y="7438"/>
                    <a:pt x="1370" y="7438"/>
                  </a:cubicBezTo>
                  <a:cubicBezTo>
                    <a:pt x="1679" y="7438"/>
                    <a:pt x="1989" y="7302"/>
                    <a:pt x="2307" y="6943"/>
                  </a:cubicBezTo>
                  <a:cubicBezTo>
                    <a:pt x="2983" y="6141"/>
                    <a:pt x="3309" y="4813"/>
                    <a:pt x="3485" y="3810"/>
                  </a:cubicBezTo>
                  <a:cubicBezTo>
                    <a:pt x="3635" y="2833"/>
                    <a:pt x="3785" y="1028"/>
                    <a:pt x="2883" y="402"/>
                  </a:cubicBezTo>
                  <a:cubicBezTo>
                    <a:pt x="2608" y="201"/>
                    <a:pt x="2181" y="10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3"/>
            <p:cNvSpPr/>
            <p:nvPr/>
          </p:nvSpPr>
          <p:spPr>
            <a:xfrm>
              <a:off x="7563961" y="2638836"/>
              <a:ext cx="88115" cy="145657"/>
            </a:xfrm>
            <a:custGeom>
              <a:avLst/>
              <a:gdLst/>
              <a:ahLst/>
              <a:cxnLst/>
              <a:rect l="l" t="t" r="r" b="b"/>
              <a:pathLst>
                <a:path w="5038" h="8328" extrusionOk="0">
                  <a:moveTo>
                    <a:pt x="2506" y="659"/>
                  </a:moveTo>
                  <a:cubicBezTo>
                    <a:pt x="2907" y="759"/>
                    <a:pt x="3334" y="859"/>
                    <a:pt x="3609" y="1060"/>
                  </a:cubicBezTo>
                  <a:cubicBezTo>
                    <a:pt x="4511" y="1686"/>
                    <a:pt x="4361" y="3491"/>
                    <a:pt x="4211" y="4468"/>
                  </a:cubicBezTo>
                  <a:cubicBezTo>
                    <a:pt x="4035" y="5471"/>
                    <a:pt x="3709" y="6799"/>
                    <a:pt x="3033" y="7601"/>
                  </a:cubicBezTo>
                  <a:cubicBezTo>
                    <a:pt x="2715" y="7960"/>
                    <a:pt x="2405" y="8096"/>
                    <a:pt x="2096" y="8096"/>
                  </a:cubicBezTo>
                  <a:cubicBezTo>
                    <a:pt x="1648" y="8096"/>
                    <a:pt x="1201" y="7812"/>
                    <a:pt x="727" y="7501"/>
                  </a:cubicBezTo>
                  <a:cubicBezTo>
                    <a:pt x="2757" y="6022"/>
                    <a:pt x="3659" y="2889"/>
                    <a:pt x="2506" y="659"/>
                  </a:cubicBezTo>
                  <a:close/>
                  <a:moveTo>
                    <a:pt x="1952" y="0"/>
                  </a:moveTo>
                  <a:cubicBezTo>
                    <a:pt x="1772" y="0"/>
                    <a:pt x="1615" y="223"/>
                    <a:pt x="1729" y="383"/>
                  </a:cubicBezTo>
                  <a:cubicBezTo>
                    <a:pt x="1905" y="634"/>
                    <a:pt x="2030" y="884"/>
                    <a:pt x="2156" y="1135"/>
                  </a:cubicBezTo>
                  <a:cubicBezTo>
                    <a:pt x="2782" y="2639"/>
                    <a:pt x="2481" y="4543"/>
                    <a:pt x="1554" y="5922"/>
                  </a:cubicBezTo>
                  <a:cubicBezTo>
                    <a:pt x="1529" y="5947"/>
                    <a:pt x="1529" y="5947"/>
                    <a:pt x="1529" y="5972"/>
                  </a:cubicBezTo>
                  <a:cubicBezTo>
                    <a:pt x="1203" y="6423"/>
                    <a:pt x="827" y="6799"/>
                    <a:pt x="401" y="7100"/>
                  </a:cubicBezTo>
                  <a:cubicBezTo>
                    <a:pt x="326" y="7150"/>
                    <a:pt x="226" y="7225"/>
                    <a:pt x="151" y="7275"/>
                  </a:cubicBezTo>
                  <a:cubicBezTo>
                    <a:pt x="125" y="7275"/>
                    <a:pt x="125" y="7275"/>
                    <a:pt x="125" y="7300"/>
                  </a:cubicBezTo>
                  <a:cubicBezTo>
                    <a:pt x="25" y="7350"/>
                    <a:pt x="0" y="7451"/>
                    <a:pt x="25" y="7526"/>
                  </a:cubicBezTo>
                  <a:lnTo>
                    <a:pt x="25" y="7551"/>
                  </a:lnTo>
                  <a:cubicBezTo>
                    <a:pt x="25" y="7601"/>
                    <a:pt x="75" y="7651"/>
                    <a:pt x="125" y="7701"/>
                  </a:cubicBezTo>
                  <a:cubicBezTo>
                    <a:pt x="125" y="7701"/>
                    <a:pt x="125" y="7701"/>
                    <a:pt x="151" y="7726"/>
                  </a:cubicBezTo>
                  <a:cubicBezTo>
                    <a:pt x="401" y="7877"/>
                    <a:pt x="677" y="8077"/>
                    <a:pt x="953" y="8253"/>
                  </a:cubicBezTo>
                  <a:cubicBezTo>
                    <a:pt x="1003" y="8278"/>
                    <a:pt x="1028" y="8303"/>
                    <a:pt x="1053" y="8328"/>
                  </a:cubicBezTo>
                  <a:cubicBezTo>
                    <a:pt x="1416" y="8303"/>
                    <a:pt x="1773" y="8290"/>
                    <a:pt x="2124" y="8290"/>
                  </a:cubicBezTo>
                  <a:cubicBezTo>
                    <a:pt x="2475" y="8290"/>
                    <a:pt x="2820" y="8303"/>
                    <a:pt x="3158" y="8328"/>
                  </a:cubicBezTo>
                  <a:cubicBezTo>
                    <a:pt x="3960" y="7526"/>
                    <a:pt x="4386" y="6097"/>
                    <a:pt x="4612" y="5145"/>
                  </a:cubicBezTo>
                  <a:cubicBezTo>
                    <a:pt x="4812" y="4243"/>
                    <a:pt x="5038" y="2413"/>
                    <a:pt x="4612" y="1335"/>
                  </a:cubicBezTo>
                  <a:cubicBezTo>
                    <a:pt x="4537" y="1185"/>
                    <a:pt x="4461" y="1035"/>
                    <a:pt x="4361" y="909"/>
                  </a:cubicBezTo>
                  <a:cubicBezTo>
                    <a:pt x="4286" y="809"/>
                    <a:pt x="4161" y="734"/>
                    <a:pt x="4035" y="659"/>
                  </a:cubicBezTo>
                  <a:cubicBezTo>
                    <a:pt x="3960" y="608"/>
                    <a:pt x="3885" y="558"/>
                    <a:pt x="3785" y="508"/>
                  </a:cubicBezTo>
                  <a:cubicBezTo>
                    <a:pt x="3634" y="458"/>
                    <a:pt x="3459" y="383"/>
                    <a:pt x="3283" y="333"/>
                  </a:cubicBezTo>
                  <a:cubicBezTo>
                    <a:pt x="2832" y="207"/>
                    <a:pt x="2356" y="132"/>
                    <a:pt x="2005" y="7"/>
                  </a:cubicBezTo>
                  <a:cubicBezTo>
                    <a:pt x="1987" y="3"/>
                    <a:pt x="1970" y="0"/>
                    <a:pt x="1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3"/>
            <p:cNvSpPr/>
            <p:nvPr/>
          </p:nvSpPr>
          <p:spPr>
            <a:xfrm>
              <a:off x="7307523" y="2194905"/>
              <a:ext cx="80227" cy="29383"/>
            </a:xfrm>
            <a:custGeom>
              <a:avLst/>
              <a:gdLst/>
              <a:ahLst/>
              <a:cxnLst/>
              <a:rect l="l" t="t" r="r" b="b"/>
              <a:pathLst>
                <a:path w="4587" h="1680" extrusionOk="0">
                  <a:moveTo>
                    <a:pt x="4587" y="0"/>
                  </a:moveTo>
                  <a:cubicBezTo>
                    <a:pt x="4036" y="126"/>
                    <a:pt x="3484" y="251"/>
                    <a:pt x="2933" y="301"/>
                  </a:cubicBezTo>
                  <a:cubicBezTo>
                    <a:pt x="2542" y="350"/>
                    <a:pt x="2155" y="372"/>
                    <a:pt x="1772" y="372"/>
                  </a:cubicBezTo>
                  <a:cubicBezTo>
                    <a:pt x="1172" y="372"/>
                    <a:pt x="582" y="318"/>
                    <a:pt x="0" y="226"/>
                  </a:cubicBezTo>
                  <a:lnTo>
                    <a:pt x="0" y="226"/>
                  </a:lnTo>
                  <a:cubicBezTo>
                    <a:pt x="301" y="1655"/>
                    <a:pt x="1604" y="1680"/>
                    <a:pt x="2883" y="1680"/>
                  </a:cubicBezTo>
                  <a:cubicBezTo>
                    <a:pt x="3960" y="1579"/>
                    <a:pt x="4411" y="878"/>
                    <a:pt x="4587" y="0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3"/>
            <p:cNvSpPr/>
            <p:nvPr/>
          </p:nvSpPr>
          <p:spPr>
            <a:xfrm>
              <a:off x="7297886" y="2192719"/>
              <a:ext cx="99081" cy="40332"/>
            </a:xfrm>
            <a:custGeom>
              <a:avLst/>
              <a:gdLst/>
              <a:ahLst/>
              <a:cxnLst/>
              <a:rect l="l" t="t" r="r" b="b"/>
              <a:pathLst>
                <a:path w="5665" h="2306" extrusionOk="0">
                  <a:moveTo>
                    <a:pt x="5664" y="0"/>
                  </a:moveTo>
                  <a:lnTo>
                    <a:pt x="5664" y="0"/>
                  </a:lnTo>
                  <a:cubicBezTo>
                    <a:pt x="5489" y="50"/>
                    <a:pt x="5313" y="75"/>
                    <a:pt x="5138" y="125"/>
                  </a:cubicBezTo>
                  <a:cubicBezTo>
                    <a:pt x="4962" y="1003"/>
                    <a:pt x="4511" y="1704"/>
                    <a:pt x="3434" y="1805"/>
                  </a:cubicBezTo>
                  <a:cubicBezTo>
                    <a:pt x="2155" y="1805"/>
                    <a:pt x="852" y="1780"/>
                    <a:pt x="551" y="351"/>
                  </a:cubicBezTo>
                  <a:cubicBezTo>
                    <a:pt x="351" y="301"/>
                    <a:pt x="175" y="276"/>
                    <a:pt x="0" y="226"/>
                  </a:cubicBezTo>
                  <a:lnTo>
                    <a:pt x="0" y="226"/>
                  </a:lnTo>
                  <a:cubicBezTo>
                    <a:pt x="201" y="2080"/>
                    <a:pt x="1805" y="2306"/>
                    <a:pt x="3434" y="2306"/>
                  </a:cubicBezTo>
                  <a:cubicBezTo>
                    <a:pt x="4887" y="2206"/>
                    <a:pt x="5439" y="1278"/>
                    <a:pt x="5639" y="150"/>
                  </a:cubicBezTo>
                  <a:cubicBezTo>
                    <a:pt x="5639" y="100"/>
                    <a:pt x="5639" y="50"/>
                    <a:pt x="5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3"/>
            <p:cNvSpPr/>
            <p:nvPr/>
          </p:nvSpPr>
          <p:spPr>
            <a:xfrm>
              <a:off x="7000241" y="1588701"/>
              <a:ext cx="695682" cy="571748"/>
            </a:xfrm>
            <a:custGeom>
              <a:avLst/>
              <a:gdLst/>
              <a:ahLst/>
              <a:cxnLst/>
              <a:rect l="l" t="t" r="r" b="b"/>
              <a:pathLst>
                <a:path w="39776" h="32690" extrusionOk="0">
                  <a:moveTo>
                    <a:pt x="20002" y="0"/>
                  </a:moveTo>
                  <a:cubicBezTo>
                    <a:pt x="18112" y="0"/>
                    <a:pt x="16210" y="347"/>
                    <a:pt x="14537" y="901"/>
                  </a:cubicBezTo>
                  <a:cubicBezTo>
                    <a:pt x="9800" y="2480"/>
                    <a:pt x="5614" y="6339"/>
                    <a:pt x="3860" y="11051"/>
                  </a:cubicBezTo>
                  <a:cubicBezTo>
                    <a:pt x="3434" y="12204"/>
                    <a:pt x="3158" y="13407"/>
                    <a:pt x="3058" y="14635"/>
                  </a:cubicBezTo>
                  <a:cubicBezTo>
                    <a:pt x="2983" y="15638"/>
                    <a:pt x="3108" y="16114"/>
                    <a:pt x="2657" y="16966"/>
                  </a:cubicBezTo>
                  <a:cubicBezTo>
                    <a:pt x="1680" y="18746"/>
                    <a:pt x="1078" y="20801"/>
                    <a:pt x="727" y="22806"/>
                  </a:cubicBezTo>
                  <a:cubicBezTo>
                    <a:pt x="0" y="27091"/>
                    <a:pt x="1855" y="29999"/>
                    <a:pt x="5865" y="31553"/>
                  </a:cubicBezTo>
                  <a:cubicBezTo>
                    <a:pt x="7609" y="32246"/>
                    <a:pt x="9407" y="32622"/>
                    <a:pt x="11168" y="32622"/>
                  </a:cubicBezTo>
                  <a:cubicBezTo>
                    <a:pt x="11507" y="32622"/>
                    <a:pt x="11845" y="32608"/>
                    <a:pt x="12181" y="32580"/>
                  </a:cubicBezTo>
                  <a:cubicBezTo>
                    <a:pt x="9324" y="30625"/>
                    <a:pt x="7018" y="27743"/>
                    <a:pt x="5815" y="24836"/>
                  </a:cubicBezTo>
                  <a:cubicBezTo>
                    <a:pt x="5765" y="24736"/>
                    <a:pt x="5740" y="24610"/>
                    <a:pt x="5690" y="24485"/>
                  </a:cubicBezTo>
                  <a:cubicBezTo>
                    <a:pt x="5464" y="24541"/>
                    <a:pt x="5239" y="24569"/>
                    <a:pt x="5002" y="24569"/>
                  </a:cubicBezTo>
                  <a:cubicBezTo>
                    <a:pt x="4924" y="24569"/>
                    <a:pt x="4844" y="24566"/>
                    <a:pt x="4762" y="24560"/>
                  </a:cubicBezTo>
                  <a:cubicBezTo>
                    <a:pt x="3083" y="24485"/>
                    <a:pt x="1755" y="23081"/>
                    <a:pt x="1730" y="21402"/>
                  </a:cubicBezTo>
                  <a:cubicBezTo>
                    <a:pt x="1730" y="19898"/>
                    <a:pt x="2832" y="18595"/>
                    <a:pt x="4261" y="18294"/>
                  </a:cubicBezTo>
                  <a:cubicBezTo>
                    <a:pt x="4286" y="18269"/>
                    <a:pt x="4336" y="18244"/>
                    <a:pt x="4361" y="18219"/>
                  </a:cubicBezTo>
                  <a:cubicBezTo>
                    <a:pt x="4161" y="18119"/>
                    <a:pt x="4036" y="17943"/>
                    <a:pt x="4036" y="17943"/>
                  </a:cubicBezTo>
                  <a:lnTo>
                    <a:pt x="4036" y="17066"/>
                  </a:lnTo>
                  <a:cubicBezTo>
                    <a:pt x="4036" y="16365"/>
                    <a:pt x="4136" y="14184"/>
                    <a:pt x="4612" y="13106"/>
                  </a:cubicBezTo>
                  <a:cubicBezTo>
                    <a:pt x="5088" y="12054"/>
                    <a:pt x="6843" y="7743"/>
                    <a:pt x="9875" y="5638"/>
                  </a:cubicBezTo>
                  <a:cubicBezTo>
                    <a:pt x="12329" y="3899"/>
                    <a:pt x="16269" y="2962"/>
                    <a:pt x="20659" y="2962"/>
                  </a:cubicBezTo>
                  <a:cubicBezTo>
                    <a:pt x="21649" y="2962"/>
                    <a:pt x="22661" y="3010"/>
                    <a:pt x="23685" y="3106"/>
                  </a:cubicBezTo>
                  <a:cubicBezTo>
                    <a:pt x="29249" y="3633"/>
                    <a:pt x="30878" y="7192"/>
                    <a:pt x="32607" y="9222"/>
                  </a:cubicBezTo>
                  <a:cubicBezTo>
                    <a:pt x="34311" y="11252"/>
                    <a:pt x="34988" y="16866"/>
                    <a:pt x="34637" y="17843"/>
                  </a:cubicBezTo>
                  <a:cubicBezTo>
                    <a:pt x="34587" y="18019"/>
                    <a:pt x="34512" y="18144"/>
                    <a:pt x="34437" y="18244"/>
                  </a:cubicBezTo>
                  <a:cubicBezTo>
                    <a:pt x="36091" y="18370"/>
                    <a:pt x="37244" y="19773"/>
                    <a:pt x="37344" y="21402"/>
                  </a:cubicBezTo>
                  <a:cubicBezTo>
                    <a:pt x="37247" y="23124"/>
                    <a:pt x="35953" y="24565"/>
                    <a:pt x="34188" y="24565"/>
                  </a:cubicBezTo>
                  <a:cubicBezTo>
                    <a:pt x="34129" y="24565"/>
                    <a:pt x="34070" y="24563"/>
                    <a:pt x="34011" y="24560"/>
                  </a:cubicBezTo>
                  <a:cubicBezTo>
                    <a:pt x="33735" y="24560"/>
                    <a:pt x="33484" y="24510"/>
                    <a:pt x="33259" y="24435"/>
                  </a:cubicBezTo>
                  <a:cubicBezTo>
                    <a:pt x="32006" y="27743"/>
                    <a:pt x="29675" y="30675"/>
                    <a:pt x="26742" y="32630"/>
                  </a:cubicBezTo>
                  <a:cubicBezTo>
                    <a:pt x="27160" y="32670"/>
                    <a:pt x="27587" y="32690"/>
                    <a:pt x="28019" y="32690"/>
                  </a:cubicBezTo>
                  <a:cubicBezTo>
                    <a:pt x="31400" y="32690"/>
                    <a:pt x="35102" y="31477"/>
                    <a:pt x="37169" y="29122"/>
                  </a:cubicBezTo>
                  <a:cubicBezTo>
                    <a:pt x="39775" y="26189"/>
                    <a:pt x="38422" y="21878"/>
                    <a:pt x="37319" y="18620"/>
                  </a:cubicBezTo>
                  <a:cubicBezTo>
                    <a:pt x="36843" y="17342"/>
                    <a:pt x="36166" y="16715"/>
                    <a:pt x="36141" y="15387"/>
                  </a:cubicBezTo>
                  <a:cubicBezTo>
                    <a:pt x="36141" y="14209"/>
                    <a:pt x="36091" y="13031"/>
                    <a:pt x="35865" y="11878"/>
                  </a:cubicBezTo>
                  <a:cubicBezTo>
                    <a:pt x="35339" y="9347"/>
                    <a:pt x="33910" y="6214"/>
                    <a:pt x="31680" y="4811"/>
                  </a:cubicBezTo>
                  <a:cubicBezTo>
                    <a:pt x="30853" y="4284"/>
                    <a:pt x="29950" y="4109"/>
                    <a:pt x="29023" y="3833"/>
                  </a:cubicBezTo>
                  <a:cubicBezTo>
                    <a:pt x="28823" y="3758"/>
                    <a:pt x="28597" y="3808"/>
                    <a:pt x="28422" y="3683"/>
                  </a:cubicBezTo>
                  <a:cubicBezTo>
                    <a:pt x="27620" y="3207"/>
                    <a:pt x="27043" y="2179"/>
                    <a:pt x="26216" y="1653"/>
                  </a:cubicBezTo>
                  <a:cubicBezTo>
                    <a:pt x="24418" y="476"/>
                    <a:pt x="22218" y="0"/>
                    <a:pt x="200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3"/>
            <p:cNvSpPr/>
            <p:nvPr/>
          </p:nvSpPr>
          <p:spPr>
            <a:xfrm>
              <a:off x="6990604" y="1580254"/>
              <a:ext cx="714956" cy="589116"/>
            </a:xfrm>
            <a:custGeom>
              <a:avLst/>
              <a:gdLst/>
              <a:ahLst/>
              <a:cxnLst/>
              <a:rect l="l" t="t" r="r" b="b"/>
              <a:pathLst>
                <a:path w="40878" h="33683" extrusionOk="0">
                  <a:moveTo>
                    <a:pt x="20599" y="0"/>
                  </a:moveTo>
                  <a:cubicBezTo>
                    <a:pt x="19821" y="0"/>
                    <a:pt x="19040" y="56"/>
                    <a:pt x="18271" y="156"/>
                  </a:cubicBezTo>
                  <a:cubicBezTo>
                    <a:pt x="13409" y="757"/>
                    <a:pt x="9048" y="3464"/>
                    <a:pt x="6140" y="7349"/>
                  </a:cubicBezTo>
                  <a:cubicBezTo>
                    <a:pt x="4687" y="9304"/>
                    <a:pt x="3634" y="11584"/>
                    <a:pt x="3233" y="13990"/>
                  </a:cubicBezTo>
                  <a:cubicBezTo>
                    <a:pt x="3008" y="15344"/>
                    <a:pt x="3008" y="16447"/>
                    <a:pt x="2456" y="17725"/>
                  </a:cubicBezTo>
                  <a:cubicBezTo>
                    <a:pt x="1955" y="18853"/>
                    <a:pt x="1554" y="19980"/>
                    <a:pt x="1253" y="21158"/>
                  </a:cubicBezTo>
                  <a:cubicBezTo>
                    <a:pt x="401" y="24216"/>
                    <a:pt x="0" y="27775"/>
                    <a:pt x="2456" y="30231"/>
                  </a:cubicBezTo>
                  <a:cubicBezTo>
                    <a:pt x="4708" y="32504"/>
                    <a:pt x="8364" y="33679"/>
                    <a:pt x="11731" y="33679"/>
                  </a:cubicBezTo>
                  <a:cubicBezTo>
                    <a:pt x="12336" y="33679"/>
                    <a:pt x="12932" y="33641"/>
                    <a:pt x="13509" y="33564"/>
                  </a:cubicBezTo>
                  <a:cubicBezTo>
                    <a:pt x="13233" y="33414"/>
                    <a:pt x="12983" y="33239"/>
                    <a:pt x="12732" y="33063"/>
                  </a:cubicBezTo>
                  <a:cubicBezTo>
                    <a:pt x="12396" y="33091"/>
                    <a:pt x="12058" y="33105"/>
                    <a:pt x="11719" y="33105"/>
                  </a:cubicBezTo>
                  <a:cubicBezTo>
                    <a:pt x="9958" y="33105"/>
                    <a:pt x="8160" y="32729"/>
                    <a:pt x="6416" y="32036"/>
                  </a:cubicBezTo>
                  <a:cubicBezTo>
                    <a:pt x="2406" y="30482"/>
                    <a:pt x="551" y="27574"/>
                    <a:pt x="1278" y="23289"/>
                  </a:cubicBezTo>
                  <a:cubicBezTo>
                    <a:pt x="1629" y="21284"/>
                    <a:pt x="2231" y="19229"/>
                    <a:pt x="3208" y="17449"/>
                  </a:cubicBezTo>
                  <a:cubicBezTo>
                    <a:pt x="3659" y="16597"/>
                    <a:pt x="3534" y="16121"/>
                    <a:pt x="3609" y="15118"/>
                  </a:cubicBezTo>
                  <a:cubicBezTo>
                    <a:pt x="3709" y="13890"/>
                    <a:pt x="3985" y="12687"/>
                    <a:pt x="4411" y="11534"/>
                  </a:cubicBezTo>
                  <a:cubicBezTo>
                    <a:pt x="6165" y="6822"/>
                    <a:pt x="10351" y="2963"/>
                    <a:pt x="15088" y="1384"/>
                  </a:cubicBezTo>
                  <a:cubicBezTo>
                    <a:pt x="16761" y="830"/>
                    <a:pt x="18663" y="483"/>
                    <a:pt x="20553" y="483"/>
                  </a:cubicBezTo>
                  <a:cubicBezTo>
                    <a:pt x="22769" y="483"/>
                    <a:pt x="24969" y="959"/>
                    <a:pt x="26767" y="2136"/>
                  </a:cubicBezTo>
                  <a:cubicBezTo>
                    <a:pt x="27594" y="2662"/>
                    <a:pt x="28171" y="3690"/>
                    <a:pt x="28973" y="4166"/>
                  </a:cubicBezTo>
                  <a:cubicBezTo>
                    <a:pt x="29148" y="4291"/>
                    <a:pt x="29374" y="4241"/>
                    <a:pt x="29574" y="4316"/>
                  </a:cubicBezTo>
                  <a:cubicBezTo>
                    <a:pt x="30501" y="4592"/>
                    <a:pt x="31404" y="4767"/>
                    <a:pt x="32231" y="5294"/>
                  </a:cubicBezTo>
                  <a:cubicBezTo>
                    <a:pt x="34461" y="6697"/>
                    <a:pt x="35890" y="9830"/>
                    <a:pt x="36416" y="12361"/>
                  </a:cubicBezTo>
                  <a:cubicBezTo>
                    <a:pt x="36642" y="13514"/>
                    <a:pt x="36692" y="14692"/>
                    <a:pt x="36692" y="15870"/>
                  </a:cubicBezTo>
                  <a:cubicBezTo>
                    <a:pt x="36717" y="17198"/>
                    <a:pt x="37394" y="17825"/>
                    <a:pt x="37870" y="19103"/>
                  </a:cubicBezTo>
                  <a:cubicBezTo>
                    <a:pt x="38973" y="22361"/>
                    <a:pt x="40326" y="26672"/>
                    <a:pt x="37720" y="29605"/>
                  </a:cubicBezTo>
                  <a:cubicBezTo>
                    <a:pt x="35653" y="31960"/>
                    <a:pt x="31951" y="33173"/>
                    <a:pt x="28570" y="33173"/>
                  </a:cubicBezTo>
                  <a:cubicBezTo>
                    <a:pt x="28138" y="33173"/>
                    <a:pt x="27711" y="33153"/>
                    <a:pt x="27293" y="33113"/>
                  </a:cubicBezTo>
                  <a:cubicBezTo>
                    <a:pt x="27068" y="33264"/>
                    <a:pt x="26842" y="33414"/>
                    <a:pt x="26617" y="33539"/>
                  </a:cubicBezTo>
                  <a:cubicBezTo>
                    <a:pt x="27262" y="33635"/>
                    <a:pt x="27928" y="33682"/>
                    <a:pt x="28604" y="33682"/>
                  </a:cubicBezTo>
                  <a:cubicBezTo>
                    <a:pt x="31995" y="33682"/>
                    <a:pt x="35608" y="32488"/>
                    <a:pt x="37845" y="30231"/>
                  </a:cubicBezTo>
                  <a:cubicBezTo>
                    <a:pt x="40877" y="27173"/>
                    <a:pt x="39574" y="22537"/>
                    <a:pt x="38371" y="18953"/>
                  </a:cubicBezTo>
                  <a:cubicBezTo>
                    <a:pt x="37895" y="17725"/>
                    <a:pt x="37243" y="16747"/>
                    <a:pt x="37218" y="15419"/>
                  </a:cubicBezTo>
                  <a:cubicBezTo>
                    <a:pt x="37193" y="14416"/>
                    <a:pt x="37118" y="13414"/>
                    <a:pt x="36943" y="12436"/>
                  </a:cubicBezTo>
                  <a:cubicBezTo>
                    <a:pt x="36517" y="10156"/>
                    <a:pt x="35439" y="7925"/>
                    <a:pt x="33935" y="6121"/>
                  </a:cubicBezTo>
                  <a:cubicBezTo>
                    <a:pt x="32832" y="4817"/>
                    <a:pt x="31278" y="4116"/>
                    <a:pt x="29599" y="3790"/>
                  </a:cubicBezTo>
                  <a:cubicBezTo>
                    <a:pt x="29399" y="3765"/>
                    <a:pt x="29323" y="3765"/>
                    <a:pt x="29298" y="3765"/>
                  </a:cubicBezTo>
                  <a:cubicBezTo>
                    <a:pt x="29298" y="3765"/>
                    <a:pt x="29298" y="3740"/>
                    <a:pt x="29273" y="3715"/>
                  </a:cubicBezTo>
                  <a:cubicBezTo>
                    <a:pt x="28872" y="3414"/>
                    <a:pt x="28572" y="2913"/>
                    <a:pt x="28196" y="2587"/>
                  </a:cubicBezTo>
                  <a:cubicBezTo>
                    <a:pt x="26067" y="693"/>
                    <a:pt x="23345" y="0"/>
                    <a:pt x="20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3"/>
            <p:cNvSpPr/>
            <p:nvPr/>
          </p:nvSpPr>
          <p:spPr>
            <a:xfrm>
              <a:off x="7039698" y="1918300"/>
              <a:ext cx="56125" cy="89776"/>
            </a:xfrm>
            <a:custGeom>
              <a:avLst/>
              <a:gdLst/>
              <a:ahLst/>
              <a:cxnLst/>
              <a:rect l="l" t="t" r="r" b="b"/>
              <a:pathLst>
                <a:path w="3209" h="5133" extrusionOk="0">
                  <a:moveTo>
                    <a:pt x="2381" y="1"/>
                  </a:moveTo>
                  <a:cubicBezTo>
                    <a:pt x="1153" y="76"/>
                    <a:pt x="0" y="928"/>
                    <a:pt x="0" y="2557"/>
                  </a:cubicBezTo>
                  <a:cubicBezTo>
                    <a:pt x="0" y="4279"/>
                    <a:pt x="1276" y="5132"/>
                    <a:pt x="2573" y="5132"/>
                  </a:cubicBezTo>
                  <a:cubicBezTo>
                    <a:pt x="2786" y="5132"/>
                    <a:pt x="2999" y="5109"/>
                    <a:pt x="3208" y="5063"/>
                  </a:cubicBezTo>
                  <a:cubicBezTo>
                    <a:pt x="2682" y="3459"/>
                    <a:pt x="2406" y="1730"/>
                    <a:pt x="2381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3"/>
            <p:cNvSpPr/>
            <p:nvPr/>
          </p:nvSpPr>
          <p:spPr>
            <a:xfrm>
              <a:off x="7030481" y="1908663"/>
              <a:ext cx="69278" cy="109767"/>
            </a:xfrm>
            <a:custGeom>
              <a:avLst/>
              <a:gdLst/>
              <a:ahLst/>
              <a:cxnLst/>
              <a:rect l="l" t="t" r="r" b="b"/>
              <a:pathLst>
                <a:path w="3961" h="6276" extrusionOk="0">
                  <a:moveTo>
                    <a:pt x="2532" y="0"/>
                  </a:moveTo>
                  <a:cubicBezTo>
                    <a:pt x="1103" y="301"/>
                    <a:pt x="1" y="1604"/>
                    <a:pt x="1" y="3108"/>
                  </a:cubicBezTo>
                  <a:cubicBezTo>
                    <a:pt x="26" y="4787"/>
                    <a:pt x="1354" y="6191"/>
                    <a:pt x="3033" y="6266"/>
                  </a:cubicBezTo>
                  <a:cubicBezTo>
                    <a:pt x="3115" y="6272"/>
                    <a:pt x="3195" y="6275"/>
                    <a:pt x="3273" y="6275"/>
                  </a:cubicBezTo>
                  <a:cubicBezTo>
                    <a:pt x="3510" y="6275"/>
                    <a:pt x="3735" y="6247"/>
                    <a:pt x="3961" y="6191"/>
                  </a:cubicBezTo>
                  <a:cubicBezTo>
                    <a:pt x="3885" y="5990"/>
                    <a:pt x="3810" y="5815"/>
                    <a:pt x="3735" y="5614"/>
                  </a:cubicBezTo>
                  <a:cubicBezTo>
                    <a:pt x="3526" y="5660"/>
                    <a:pt x="3313" y="5683"/>
                    <a:pt x="3100" y="5683"/>
                  </a:cubicBezTo>
                  <a:cubicBezTo>
                    <a:pt x="1803" y="5683"/>
                    <a:pt x="527" y="4830"/>
                    <a:pt x="527" y="3108"/>
                  </a:cubicBezTo>
                  <a:cubicBezTo>
                    <a:pt x="527" y="1479"/>
                    <a:pt x="1680" y="627"/>
                    <a:pt x="2908" y="552"/>
                  </a:cubicBezTo>
                  <a:cubicBezTo>
                    <a:pt x="2908" y="477"/>
                    <a:pt x="2908" y="426"/>
                    <a:pt x="2908" y="376"/>
                  </a:cubicBezTo>
                  <a:cubicBezTo>
                    <a:pt x="2858" y="401"/>
                    <a:pt x="2808" y="426"/>
                    <a:pt x="2783" y="426"/>
                  </a:cubicBezTo>
                  <a:cubicBezTo>
                    <a:pt x="2749" y="439"/>
                    <a:pt x="2718" y="444"/>
                    <a:pt x="2688" y="444"/>
                  </a:cubicBezTo>
                  <a:cubicBezTo>
                    <a:pt x="2475" y="444"/>
                    <a:pt x="2378" y="155"/>
                    <a:pt x="2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3"/>
            <p:cNvSpPr/>
            <p:nvPr/>
          </p:nvSpPr>
          <p:spPr>
            <a:xfrm>
              <a:off x="7585439" y="1918300"/>
              <a:ext cx="58749" cy="89759"/>
            </a:xfrm>
            <a:custGeom>
              <a:avLst/>
              <a:gdLst/>
              <a:ahLst/>
              <a:cxnLst/>
              <a:rect l="l" t="t" r="r" b="b"/>
              <a:pathLst>
                <a:path w="3359" h="5132" extrusionOk="0">
                  <a:moveTo>
                    <a:pt x="852" y="1"/>
                  </a:moveTo>
                  <a:cubicBezTo>
                    <a:pt x="852" y="101"/>
                    <a:pt x="852" y="176"/>
                    <a:pt x="852" y="276"/>
                  </a:cubicBezTo>
                  <a:cubicBezTo>
                    <a:pt x="827" y="1906"/>
                    <a:pt x="527" y="3510"/>
                    <a:pt x="0" y="5063"/>
                  </a:cubicBezTo>
                  <a:cubicBezTo>
                    <a:pt x="205" y="5109"/>
                    <a:pt x="416" y="5131"/>
                    <a:pt x="628" y="5131"/>
                  </a:cubicBezTo>
                  <a:cubicBezTo>
                    <a:pt x="1940" y="5131"/>
                    <a:pt x="3272" y="4262"/>
                    <a:pt x="3359" y="2557"/>
                  </a:cubicBezTo>
                  <a:cubicBezTo>
                    <a:pt x="3283" y="953"/>
                    <a:pt x="2080" y="101"/>
                    <a:pt x="852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3"/>
            <p:cNvSpPr/>
            <p:nvPr/>
          </p:nvSpPr>
          <p:spPr>
            <a:xfrm>
              <a:off x="7581923" y="1907789"/>
              <a:ext cx="71464" cy="110554"/>
            </a:xfrm>
            <a:custGeom>
              <a:avLst/>
              <a:gdLst/>
              <a:ahLst/>
              <a:cxnLst/>
              <a:rect l="l" t="t" r="r" b="b"/>
              <a:pathLst>
                <a:path w="4086" h="6321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1180" y="0"/>
                    <a:pt x="1180" y="0"/>
                    <a:pt x="1181" y="0"/>
                  </a:cubicBezTo>
                  <a:lnTo>
                    <a:pt x="1181" y="0"/>
                  </a:lnTo>
                  <a:cubicBezTo>
                    <a:pt x="1180" y="0"/>
                    <a:pt x="1179" y="0"/>
                    <a:pt x="1179" y="0"/>
                  </a:cubicBezTo>
                  <a:close/>
                  <a:moveTo>
                    <a:pt x="1181" y="0"/>
                  </a:moveTo>
                  <a:lnTo>
                    <a:pt x="1181" y="0"/>
                  </a:lnTo>
                  <a:cubicBezTo>
                    <a:pt x="1188" y="1"/>
                    <a:pt x="1204" y="5"/>
                    <a:pt x="1204" y="25"/>
                  </a:cubicBezTo>
                  <a:cubicBezTo>
                    <a:pt x="1446" y="146"/>
                    <a:pt x="1314" y="478"/>
                    <a:pt x="1079" y="478"/>
                  </a:cubicBezTo>
                  <a:cubicBezTo>
                    <a:pt x="1070" y="478"/>
                    <a:pt x="1062" y="477"/>
                    <a:pt x="1053" y="476"/>
                  </a:cubicBezTo>
                  <a:cubicBezTo>
                    <a:pt x="1053" y="527"/>
                    <a:pt x="1053" y="552"/>
                    <a:pt x="1053" y="602"/>
                  </a:cubicBezTo>
                  <a:cubicBezTo>
                    <a:pt x="2281" y="702"/>
                    <a:pt x="3484" y="1554"/>
                    <a:pt x="3560" y="3158"/>
                  </a:cubicBezTo>
                  <a:cubicBezTo>
                    <a:pt x="3473" y="4863"/>
                    <a:pt x="2141" y="5732"/>
                    <a:pt x="829" y="5732"/>
                  </a:cubicBezTo>
                  <a:cubicBezTo>
                    <a:pt x="617" y="5732"/>
                    <a:pt x="406" y="5710"/>
                    <a:pt x="201" y="5664"/>
                  </a:cubicBezTo>
                  <a:cubicBezTo>
                    <a:pt x="126" y="5840"/>
                    <a:pt x="76" y="6015"/>
                    <a:pt x="1" y="6191"/>
                  </a:cubicBezTo>
                  <a:cubicBezTo>
                    <a:pt x="226" y="6266"/>
                    <a:pt x="477" y="6316"/>
                    <a:pt x="753" y="6316"/>
                  </a:cubicBezTo>
                  <a:cubicBezTo>
                    <a:pt x="812" y="6319"/>
                    <a:pt x="871" y="6321"/>
                    <a:pt x="930" y="6321"/>
                  </a:cubicBezTo>
                  <a:cubicBezTo>
                    <a:pt x="2695" y="6321"/>
                    <a:pt x="3989" y="4880"/>
                    <a:pt x="4086" y="3158"/>
                  </a:cubicBezTo>
                  <a:cubicBezTo>
                    <a:pt x="3986" y="1530"/>
                    <a:pt x="2834" y="127"/>
                    <a:pt x="1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3"/>
            <p:cNvSpPr/>
            <p:nvPr/>
          </p:nvSpPr>
          <p:spPr>
            <a:xfrm>
              <a:off x="7090542" y="1747790"/>
              <a:ext cx="501054" cy="443669"/>
            </a:xfrm>
            <a:custGeom>
              <a:avLst/>
              <a:gdLst/>
              <a:ahLst/>
              <a:cxnLst/>
              <a:rect l="l" t="t" r="r" b="b"/>
              <a:pathLst>
                <a:path w="28648" h="25367" extrusionOk="0">
                  <a:moveTo>
                    <a:pt x="20502" y="10502"/>
                  </a:moveTo>
                  <a:cubicBezTo>
                    <a:pt x="21254" y="10502"/>
                    <a:pt x="21880" y="11304"/>
                    <a:pt x="21880" y="12306"/>
                  </a:cubicBezTo>
                  <a:cubicBezTo>
                    <a:pt x="21880" y="13309"/>
                    <a:pt x="21254" y="14111"/>
                    <a:pt x="20502" y="14111"/>
                  </a:cubicBezTo>
                  <a:cubicBezTo>
                    <a:pt x="19725" y="14111"/>
                    <a:pt x="19123" y="13309"/>
                    <a:pt x="19123" y="12306"/>
                  </a:cubicBezTo>
                  <a:cubicBezTo>
                    <a:pt x="19123" y="11304"/>
                    <a:pt x="19725" y="10502"/>
                    <a:pt x="20502" y="10502"/>
                  </a:cubicBezTo>
                  <a:close/>
                  <a:moveTo>
                    <a:pt x="8246" y="10577"/>
                  </a:moveTo>
                  <a:cubicBezTo>
                    <a:pt x="9023" y="10577"/>
                    <a:pt x="9650" y="11379"/>
                    <a:pt x="9650" y="12381"/>
                  </a:cubicBezTo>
                  <a:cubicBezTo>
                    <a:pt x="9650" y="13384"/>
                    <a:pt x="9023" y="14186"/>
                    <a:pt x="8246" y="14186"/>
                  </a:cubicBezTo>
                  <a:cubicBezTo>
                    <a:pt x="7494" y="14186"/>
                    <a:pt x="6868" y="13384"/>
                    <a:pt x="6868" y="12381"/>
                  </a:cubicBezTo>
                  <a:cubicBezTo>
                    <a:pt x="6868" y="11379"/>
                    <a:pt x="7494" y="10577"/>
                    <a:pt x="8246" y="10577"/>
                  </a:cubicBezTo>
                  <a:close/>
                  <a:moveTo>
                    <a:pt x="14838" y="12782"/>
                  </a:moveTo>
                  <a:cubicBezTo>
                    <a:pt x="15163" y="12782"/>
                    <a:pt x="15163" y="13284"/>
                    <a:pt x="14838" y="13309"/>
                  </a:cubicBezTo>
                  <a:cubicBezTo>
                    <a:pt x="13685" y="13359"/>
                    <a:pt x="13685" y="15088"/>
                    <a:pt x="14838" y="15138"/>
                  </a:cubicBezTo>
                  <a:cubicBezTo>
                    <a:pt x="15156" y="15163"/>
                    <a:pt x="15163" y="15665"/>
                    <a:pt x="14860" y="15665"/>
                  </a:cubicBezTo>
                  <a:cubicBezTo>
                    <a:pt x="14852" y="15665"/>
                    <a:pt x="14845" y="15665"/>
                    <a:pt x="14838" y="15665"/>
                  </a:cubicBezTo>
                  <a:cubicBezTo>
                    <a:pt x="14061" y="15614"/>
                    <a:pt x="13434" y="15038"/>
                    <a:pt x="13434" y="14236"/>
                  </a:cubicBezTo>
                  <a:cubicBezTo>
                    <a:pt x="13434" y="13434"/>
                    <a:pt x="14061" y="12832"/>
                    <a:pt x="14838" y="12782"/>
                  </a:cubicBezTo>
                  <a:close/>
                  <a:moveTo>
                    <a:pt x="5013" y="14562"/>
                  </a:moveTo>
                  <a:cubicBezTo>
                    <a:pt x="5940" y="14562"/>
                    <a:pt x="6667" y="15314"/>
                    <a:pt x="6667" y="16216"/>
                  </a:cubicBezTo>
                  <a:cubicBezTo>
                    <a:pt x="6667" y="17143"/>
                    <a:pt x="5940" y="17895"/>
                    <a:pt x="5013" y="17895"/>
                  </a:cubicBezTo>
                  <a:cubicBezTo>
                    <a:pt x="4086" y="17895"/>
                    <a:pt x="3359" y="17143"/>
                    <a:pt x="3359" y="16216"/>
                  </a:cubicBezTo>
                  <a:cubicBezTo>
                    <a:pt x="3359" y="15314"/>
                    <a:pt x="4086" y="14562"/>
                    <a:pt x="5013" y="14562"/>
                  </a:cubicBezTo>
                  <a:close/>
                  <a:moveTo>
                    <a:pt x="23735" y="14562"/>
                  </a:moveTo>
                  <a:cubicBezTo>
                    <a:pt x="24662" y="14562"/>
                    <a:pt x="25414" y="15314"/>
                    <a:pt x="25414" y="16216"/>
                  </a:cubicBezTo>
                  <a:cubicBezTo>
                    <a:pt x="25414" y="17143"/>
                    <a:pt x="24662" y="17895"/>
                    <a:pt x="23735" y="17895"/>
                  </a:cubicBezTo>
                  <a:cubicBezTo>
                    <a:pt x="22833" y="17895"/>
                    <a:pt x="22081" y="17143"/>
                    <a:pt x="22081" y="16216"/>
                  </a:cubicBezTo>
                  <a:cubicBezTo>
                    <a:pt x="22081" y="15314"/>
                    <a:pt x="22833" y="14562"/>
                    <a:pt x="23735" y="14562"/>
                  </a:cubicBezTo>
                  <a:close/>
                  <a:moveTo>
                    <a:pt x="17498" y="17830"/>
                  </a:moveTo>
                  <a:cubicBezTo>
                    <a:pt x="17652" y="17830"/>
                    <a:pt x="17804" y="17953"/>
                    <a:pt x="17745" y="18146"/>
                  </a:cubicBezTo>
                  <a:cubicBezTo>
                    <a:pt x="17294" y="19662"/>
                    <a:pt x="15947" y="20420"/>
                    <a:pt x="14599" y="20420"/>
                  </a:cubicBezTo>
                  <a:cubicBezTo>
                    <a:pt x="13252" y="20420"/>
                    <a:pt x="11905" y="19662"/>
                    <a:pt x="11454" y="18146"/>
                  </a:cubicBezTo>
                  <a:cubicBezTo>
                    <a:pt x="11409" y="17953"/>
                    <a:pt x="11559" y="17830"/>
                    <a:pt x="11708" y="17830"/>
                  </a:cubicBezTo>
                  <a:cubicBezTo>
                    <a:pt x="11811" y="17830"/>
                    <a:pt x="11914" y="17888"/>
                    <a:pt x="11955" y="18020"/>
                  </a:cubicBezTo>
                  <a:cubicBezTo>
                    <a:pt x="12331" y="19286"/>
                    <a:pt x="13465" y="19919"/>
                    <a:pt x="14599" y="19919"/>
                  </a:cubicBezTo>
                  <a:cubicBezTo>
                    <a:pt x="15734" y="19919"/>
                    <a:pt x="16868" y="19286"/>
                    <a:pt x="17244" y="18020"/>
                  </a:cubicBezTo>
                  <a:cubicBezTo>
                    <a:pt x="17284" y="17888"/>
                    <a:pt x="17392" y="17830"/>
                    <a:pt x="17498" y="17830"/>
                  </a:cubicBezTo>
                  <a:close/>
                  <a:moveTo>
                    <a:pt x="22381" y="0"/>
                  </a:moveTo>
                  <a:cubicBezTo>
                    <a:pt x="22331" y="25"/>
                    <a:pt x="22256" y="76"/>
                    <a:pt x="22206" y="126"/>
                  </a:cubicBezTo>
                  <a:cubicBezTo>
                    <a:pt x="21529" y="702"/>
                    <a:pt x="20401" y="1078"/>
                    <a:pt x="19599" y="1429"/>
                  </a:cubicBezTo>
                  <a:cubicBezTo>
                    <a:pt x="18296" y="2005"/>
                    <a:pt x="16993" y="2507"/>
                    <a:pt x="15640" y="2958"/>
                  </a:cubicBezTo>
                  <a:cubicBezTo>
                    <a:pt x="11759" y="4211"/>
                    <a:pt x="7717" y="4815"/>
                    <a:pt x="3624" y="4815"/>
                  </a:cubicBezTo>
                  <a:cubicBezTo>
                    <a:pt x="3460" y="4815"/>
                    <a:pt x="3297" y="4814"/>
                    <a:pt x="3133" y="4812"/>
                  </a:cubicBezTo>
                  <a:cubicBezTo>
                    <a:pt x="2456" y="6492"/>
                    <a:pt x="1604" y="8371"/>
                    <a:pt x="0" y="9324"/>
                  </a:cubicBezTo>
                  <a:cubicBezTo>
                    <a:pt x="0" y="12231"/>
                    <a:pt x="702" y="15113"/>
                    <a:pt x="2131" y="17519"/>
                  </a:cubicBezTo>
                  <a:cubicBezTo>
                    <a:pt x="4612" y="21739"/>
                    <a:pt x="9371" y="25367"/>
                    <a:pt x="14375" y="25367"/>
                  </a:cubicBezTo>
                  <a:cubicBezTo>
                    <a:pt x="15285" y="25367"/>
                    <a:pt x="16204" y="25246"/>
                    <a:pt x="17118" y="24988"/>
                  </a:cubicBezTo>
                  <a:cubicBezTo>
                    <a:pt x="23660" y="23133"/>
                    <a:pt x="28522" y="16767"/>
                    <a:pt x="28647" y="10025"/>
                  </a:cubicBezTo>
                  <a:cubicBezTo>
                    <a:pt x="28647" y="9800"/>
                    <a:pt x="28647" y="9599"/>
                    <a:pt x="28622" y="9374"/>
                  </a:cubicBezTo>
                  <a:cubicBezTo>
                    <a:pt x="26166" y="7945"/>
                    <a:pt x="24487" y="5589"/>
                    <a:pt x="23384" y="2983"/>
                  </a:cubicBezTo>
                  <a:cubicBezTo>
                    <a:pt x="23058" y="2231"/>
                    <a:pt x="22306" y="852"/>
                    <a:pt x="22381" y="25"/>
                  </a:cubicBezTo>
                  <a:cubicBezTo>
                    <a:pt x="22381" y="25"/>
                    <a:pt x="22381" y="0"/>
                    <a:pt x="22381" y="0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3"/>
            <p:cNvSpPr/>
            <p:nvPr/>
          </p:nvSpPr>
          <p:spPr>
            <a:xfrm>
              <a:off x="7081342" y="1910850"/>
              <a:ext cx="519016" cy="290579"/>
            </a:xfrm>
            <a:custGeom>
              <a:avLst/>
              <a:gdLst/>
              <a:ahLst/>
              <a:cxnLst/>
              <a:rect l="l" t="t" r="r" b="b"/>
              <a:pathLst>
                <a:path w="29675" h="16614" extrusionOk="0">
                  <a:moveTo>
                    <a:pt x="526" y="1"/>
                  </a:moveTo>
                  <a:cubicBezTo>
                    <a:pt x="351" y="101"/>
                    <a:pt x="175" y="176"/>
                    <a:pt x="0" y="251"/>
                  </a:cubicBezTo>
                  <a:cubicBezTo>
                    <a:pt x="0" y="301"/>
                    <a:pt x="0" y="352"/>
                    <a:pt x="0" y="427"/>
                  </a:cubicBezTo>
                  <a:cubicBezTo>
                    <a:pt x="25" y="2156"/>
                    <a:pt x="301" y="3885"/>
                    <a:pt x="827" y="5489"/>
                  </a:cubicBezTo>
                  <a:cubicBezTo>
                    <a:pt x="902" y="5690"/>
                    <a:pt x="977" y="5865"/>
                    <a:pt x="1053" y="6066"/>
                  </a:cubicBezTo>
                  <a:cubicBezTo>
                    <a:pt x="1103" y="6191"/>
                    <a:pt x="1128" y="6317"/>
                    <a:pt x="1178" y="6417"/>
                  </a:cubicBezTo>
                  <a:cubicBezTo>
                    <a:pt x="2381" y="9324"/>
                    <a:pt x="4687" y="12206"/>
                    <a:pt x="7544" y="14161"/>
                  </a:cubicBezTo>
                  <a:cubicBezTo>
                    <a:pt x="7795" y="14337"/>
                    <a:pt x="8045" y="14512"/>
                    <a:pt x="8321" y="14662"/>
                  </a:cubicBezTo>
                  <a:cubicBezTo>
                    <a:pt x="9223" y="15214"/>
                    <a:pt x="10176" y="15690"/>
                    <a:pt x="11153" y="16016"/>
                  </a:cubicBezTo>
                  <a:cubicBezTo>
                    <a:pt x="11454" y="16116"/>
                    <a:pt x="11754" y="16191"/>
                    <a:pt x="12030" y="16266"/>
                  </a:cubicBezTo>
                  <a:cubicBezTo>
                    <a:pt x="12155" y="16292"/>
                    <a:pt x="12256" y="16317"/>
                    <a:pt x="12381" y="16342"/>
                  </a:cubicBezTo>
                  <a:cubicBezTo>
                    <a:pt x="12556" y="16392"/>
                    <a:pt x="12732" y="16417"/>
                    <a:pt x="12932" y="16467"/>
                  </a:cubicBezTo>
                  <a:cubicBezTo>
                    <a:pt x="13514" y="16559"/>
                    <a:pt x="14104" y="16613"/>
                    <a:pt x="14704" y="16613"/>
                  </a:cubicBezTo>
                  <a:cubicBezTo>
                    <a:pt x="15087" y="16613"/>
                    <a:pt x="15474" y="16591"/>
                    <a:pt x="15865" y="16542"/>
                  </a:cubicBezTo>
                  <a:cubicBezTo>
                    <a:pt x="16416" y="16492"/>
                    <a:pt x="16968" y="16367"/>
                    <a:pt x="17519" y="16241"/>
                  </a:cubicBezTo>
                  <a:cubicBezTo>
                    <a:pt x="17694" y="16191"/>
                    <a:pt x="17870" y="16166"/>
                    <a:pt x="18045" y="16116"/>
                  </a:cubicBezTo>
                  <a:cubicBezTo>
                    <a:pt x="18221" y="16041"/>
                    <a:pt x="18421" y="15991"/>
                    <a:pt x="18597" y="15941"/>
                  </a:cubicBezTo>
                  <a:cubicBezTo>
                    <a:pt x="19574" y="15615"/>
                    <a:pt x="20526" y="15164"/>
                    <a:pt x="21429" y="14637"/>
                  </a:cubicBezTo>
                  <a:cubicBezTo>
                    <a:pt x="21654" y="14512"/>
                    <a:pt x="21880" y="14362"/>
                    <a:pt x="22105" y="14211"/>
                  </a:cubicBezTo>
                  <a:cubicBezTo>
                    <a:pt x="25038" y="12256"/>
                    <a:pt x="27369" y="9324"/>
                    <a:pt x="28622" y="6016"/>
                  </a:cubicBezTo>
                  <a:cubicBezTo>
                    <a:pt x="28697" y="5840"/>
                    <a:pt x="28747" y="5665"/>
                    <a:pt x="28822" y="5489"/>
                  </a:cubicBezTo>
                  <a:cubicBezTo>
                    <a:pt x="29349" y="3936"/>
                    <a:pt x="29649" y="2332"/>
                    <a:pt x="29674" y="702"/>
                  </a:cubicBezTo>
                  <a:cubicBezTo>
                    <a:pt x="29674" y="602"/>
                    <a:pt x="29674" y="527"/>
                    <a:pt x="29674" y="427"/>
                  </a:cubicBezTo>
                  <a:cubicBezTo>
                    <a:pt x="29674" y="377"/>
                    <a:pt x="29674" y="352"/>
                    <a:pt x="29674" y="301"/>
                  </a:cubicBezTo>
                  <a:cubicBezTo>
                    <a:pt x="29649" y="301"/>
                    <a:pt x="29599" y="301"/>
                    <a:pt x="29574" y="276"/>
                  </a:cubicBezTo>
                  <a:cubicBezTo>
                    <a:pt x="29424" y="201"/>
                    <a:pt x="29298" y="126"/>
                    <a:pt x="29148" y="51"/>
                  </a:cubicBezTo>
                  <a:lnTo>
                    <a:pt x="29148" y="51"/>
                  </a:lnTo>
                  <a:cubicBezTo>
                    <a:pt x="29173" y="276"/>
                    <a:pt x="29173" y="477"/>
                    <a:pt x="29173" y="702"/>
                  </a:cubicBezTo>
                  <a:cubicBezTo>
                    <a:pt x="29048" y="7444"/>
                    <a:pt x="24186" y="13810"/>
                    <a:pt x="17644" y="15665"/>
                  </a:cubicBezTo>
                  <a:cubicBezTo>
                    <a:pt x="16730" y="15923"/>
                    <a:pt x="15811" y="16044"/>
                    <a:pt x="14901" y="16044"/>
                  </a:cubicBezTo>
                  <a:cubicBezTo>
                    <a:pt x="9897" y="16044"/>
                    <a:pt x="5138" y="12416"/>
                    <a:pt x="2657" y="8196"/>
                  </a:cubicBezTo>
                  <a:cubicBezTo>
                    <a:pt x="1228" y="5790"/>
                    <a:pt x="526" y="2908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3"/>
            <p:cNvSpPr/>
            <p:nvPr/>
          </p:nvSpPr>
          <p:spPr>
            <a:xfrm>
              <a:off x="7210646" y="1932765"/>
              <a:ext cx="48675" cy="63139"/>
            </a:xfrm>
            <a:custGeom>
              <a:avLst/>
              <a:gdLst/>
              <a:ahLst/>
              <a:cxnLst/>
              <a:rect l="l" t="t" r="r" b="b"/>
              <a:pathLst>
                <a:path w="2783" h="3610" extrusionOk="0">
                  <a:moveTo>
                    <a:pt x="1379" y="1"/>
                  </a:moveTo>
                  <a:cubicBezTo>
                    <a:pt x="627" y="1"/>
                    <a:pt x="1" y="803"/>
                    <a:pt x="1" y="1805"/>
                  </a:cubicBezTo>
                  <a:cubicBezTo>
                    <a:pt x="1" y="2808"/>
                    <a:pt x="627" y="3610"/>
                    <a:pt x="1379" y="3610"/>
                  </a:cubicBezTo>
                  <a:cubicBezTo>
                    <a:pt x="2156" y="3610"/>
                    <a:pt x="2783" y="2808"/>
                    <a:pt x="2783" y="1805"/>
                  </a:cubicBezTo>
                  <a:cubicBezTo>
                    <a:pt x="2783" y="803"/>
                    <a:pt x="2156" y="1"/>
                    <a:pt x="1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3"/>
            <p:cNvSpPr/>
            <p:nvPr/>
          </p:nvSpPr>
          <p:spPr>
            <a:xfrm>
              <a:off x="7425003" y="1931453"/>
              <a:ext cx="48237" cy="63139"/>
            </a:xfrm>
            <a:custGeom>
              <a:avLst/>
              <a:gdLst/>
              <a:ahLst/>
              <a:cxnLst/>
              <a:rect l="l" t="t" r="r" b="b"/>
              <a:pathLst>
                <a:path w="2758" h="3610" extrusionOk="0">
                  <a:moveTo>
                    <a:pt x="1379" y="1"/>
                  </a:moveTo>
                  <a:cubicBezTo>
                    <a:pt x="602" y="1"/>
                    <a:pt x="0" y="803"/>
                    <a:pt x="0" y="1805"/>
                  </a:cubicBezTo>
                  <a:cubicBezTo>
                    <a:pt x="0" y="2808"/>
                    <a:pt x="602" y="3610"/>
                    <a:pt x="1379" y="3610"/>
                  </a:cubicBezTo>
                  <a:cubicBezTo>
                    <a:pt x="2131" y="3610"/>
                    <a:pt x="2757" y="2808"/>
                    <a:pt x="2757" y="1805"/>
                  </a:cubicBezTo>
                  <a:cubicBezTo>
                    <a:pt x="2757" y="803"/>
                    <a:pt x="2131" y="1"/>
                    <a:pt x="1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3"/>
            <p:cNvSpPr/>
            <p:nvPr/>
          </p:nvSpPr>
          <p:spPr>
            <a:xfrm>
              <a:off x="7325485" y="1971348"/>
              <a:ext cx="30275" cy="50441"/>
            </a:xfrm>
            <a:custGeom>
              <a:avLst/>
              <a:gdLst/>
              <a:ahLst/>
              <a:cxnLst/>
              <a:rect l="l" t="t" r="r" b="b"/>
              <a:pathLst>
                <a:path w="1731" h="2884" extrusionOk="0">
                  <a:moveTo>
                    <a:pt x="1405" y="0"/>
                  </a:moveTo>
                  <a:cubicBezTo>
                    <a:pt x="628" y="50"/>
                    <a:pt x="1" y="652"/>
                    <a:pt x="1" y="1454"/>
                  </a:cubicBezTo>
                  <a:cubicBezTo>
                    <a:pt x="1" y="2256"/>
                    <a:pt x="628" y="2832"/>
                    <a:pt x="1405" y="2883"/>
                  </a:cubicBezTo>
                  <a:cubicBezTo>
                    <a:pt x="1412" y="2883"/>
                    <a:pt x="1419" y="2883"/>
                    <a:pt x="1427" y="2883"/>
                  </a:cubicBezTo>
                  <a:cubicBezTo>
                    <a:pt x="1730" y="2883"/>
                    <a:pt x="1723" y="2381"/>
                    <a:pt x="1405" y="2356"/>
                  </a:cubicBezTo>
                  <a:cubicBezTo>
                    <a:pt x="252" y="2306"/>
                    <a:pt x="252" y="577"/>
                    <a:pt x="1405" y="527"/>
                  </a:cubicBezTo>
                  <a:cubicBezTo>
                    <a:pt x="1730" y="502"/>
                    <a:pt x="1730" y="0"/>
                    <a:pt x="1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3"/>
            <p:cNvSpPr/>
            <p:nvPr/>
          </p:nvSpPr>
          <p:spPr>
            <a:xfrm>
              <a:off x="7290085" y="2059620"/>
              <a:ext cx="111866" cy="45334"/>
            </a:xfrm>
            <a:custGeom>
              <a:avLst/>
              <a:gdLst/>
              <a:ahLst/>
              <a:cxnLst/>
              <a:rect l="l" t="t" r="r" b="b"/>
              <a:pathLst>
                <a:path w="6396" h="2592" extrusionOk="0">
                  <a:moveTo>
                    <a:pt x="299" y="1"/>
                  </a:moveTo>
                  <a:cubicBezTo>
                    <a:pt x="150" y="1"/>
                    <a:pt x="0" y="124"/>
                    <a:pt x="45" y="317"/>
                  </a:cubicBezTo>
                  <a:cubicBezTo>
                    <a:pt x="496" y="1833"/>
                    <a:pt x="1843" y="2591"/>
                    <a:pt x="3190" y="2591"/>
                  </a:cubicBezTo>
                  <a:cubicBezTo>
                    <a:pt x="4538" y="2591"/>
                    <a:pt x="5885" y="1833"/>
                    <a:pt x="6336" y="317"/>
                  </a:cubicBezTo>
                  <a:cubicBezTo>
                    <a:pt x="6395" y="124"/>
                    <a:pt x="6243" y="1"/>
                    <a:pt x="6089" y="1"/>
                  </a:cubicBezTo>
                  <a:cubicBezTo>
                    <a:pt x="5983" y="1"/>
                    <a:pt x="5875" y="59"/>
                    <a:pt x="5835" y="191"/>
                  </a:cubicBezTo>
                  <a:cubicBezTo>
                    <a:pt x="5459" y="1457"/>
                    <a:pt x="4325" y="2090"/>
                    <a:pt x="3190" y="2090"/>
                  </a:cubicBezTo>
                  <a:cubicBezTo>
                    <a:pt x="2056" y="2090"/>
                    <a:pt x="922" y="1457"/>
                    <a:pt x="546" y="191"/>
                  </a:cubicBezTo>
                  <a:cubicBezTo>
                    <a:pt x="505" y="59"/>
                    <a:pt x="402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3"/>
            <p:cNvSpPr/>
            <p:nvPr/>
          </p:nvSpPr>
          <p:spPr>
            <a:xfrm>
              <a:off x="7149273" y="2002462"/>
              <a:ext cx="57892" cy="58329"/>
            </a:xfrm>
            <a:custGeom>
              <a:avLst/>
              <a:gdLst/>
              <a:ahLst/>
              <a:cxnLst/>
              <a:rect l="l" t="t" r="r" b="b"/>
              <a:pathLst>
                <a:path w="3310" h="3335" extrusionOk="0">
                  <a:moveTo>
                    <a:pt x="1655" y="1"/>
                  </a:moveTo>
                  <a:cubicBezTo>
                    <a:pt x="728" y="1"/>
                    <a:pt x="1" y="753"/>
                    <a:pt x="1" y="1655"/>
                  </a:cubicBezTo>
                  <a:cubicBezTo>
                    <a:pt x="1" y="2582"/>
                    <a:pt x="728" y="3334"/>
                    <a:pt x="1655" y="3334"/>
                  </a:cubicBezTo>
                  <a:cubicBezTo>
                    <a:pt x="2582" y="3334"/>
                    <a:pt x="3309" y="2582"/>
                    <a:pt x="3309" y="1655"/>
                  </a:cubicBezTo>
                  <a:cubicBezTo>
                    <a:pt x="3309" y="753"/>
                    <a:pt x="2582" y="1"/>
                    <a:pt x="1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3"/>
            <p:cNvSpPr/>
            <p:nvPr/>
          </p:nvSpPr>
          <p:spPr>
            <a:xfrm>
              <a:off x="7476721" y="2002462"/>
              <a:ext cx="58312" cy="58329"/>
            </a:xfrm>
            <a:custGeom>
              <a:avLst/>
              <a:gdLst/>
              <a:ahLst/>
              <a:cxnLst/>
              <a:rect l="l" t="t" r="r" b="b"/>
              <a:pathLst>
                <a:path w="3334" h="3335" extrusionOk="0">
                  <a:moveTo>
                    <a:pt x="1655" y="1"/>
                  </a:moveTo>
                  <a:cubicBezTo>
                    <a:pt x="753" y="1"/>
                    <a:pt x="1" y="753"/>
                    <a:pt x="1" y="1655"/>
                  </a:cubicBezTo>
                  <a:cubicBezTo>
                    <a:pt x="1" y="2582"/>
                    <a:pt x="753" y="3334"/>
                    <a:pt x="1655" y="3334"/>
                  </a:cubicBezTo>
                  <a:cubicBezTo>
                    <a:pt x="2582" y="3334"/>
                    <a:pt x="3334" y="2582"/>
                    <a:pt x="3334" y="1655"/>
                  </a:cubicBezTo>
                  <a:cubicBezTo>
                    <a:pt x="3334" y="753"/>
                    <a:pt x="2582" y="1"/>
                    <a:pt x="1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3"/>
            <p:cNvSpPr/>
            <p:nvPr/>
          </p:nvSpPr>
          <p:spPr>
            <a:xfrm>
              <a:off x="7480289" y="1743540"/>
              <a:ext cx="1871" cy="2956"/>
            </a:xfrm>
            <a:custGeom>
              <a:avLst/>
              <a:gdLst/>
              <a:ahLst/>
              <a:cxnLst/>
              <a:rect l="l" t="t" r="r" b="b"/>
              <a:pathLst>
                <a:path w="107" h="169" extrusionOk="0">
                  <a:moveTo>
                    <a:pt x="71" y="0"/>
                  </a:moveTo>
                  <a:cubicBezTo>
                    <a:pt x="39" y="0"/>
                    <a:pt x="1" y="136"/>
                    <a:pt x="97" y="168"/>
                  </a:cubicBezTo>
                  <a:cubicBezTo>
                    <a:pt x="106" y="43"/>
                    <a:pt x="90" y="0"/>
                    <a:pt x="71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3"/>
            <p:cNvSpPr/>
            <p:nvPr/>
          </p:nvSpPr>
          <p:spPr>
            <a:xfrm>
              <a:off x="7070813" y="1640489"/>
              <a:ext cx="541385" cy="267317"/>
            </a:xfrm>
            <a:custGeom>
              <a:avLst/>
              <a:gdLst/>
              <a:ahLst/>
              <a:cxnLst/>
              <a:rect l="l" t="t" r="r" b="b"/>
              <a:pathLst>
                <a:path w="30954" h="15284" extrusionOk="0">
                  <a:moveTo>
                    <a:pt x="16624" y="1"/>
                  </a:moveTo>
                  <a:cubicBezTo>
                    <a:pt x="12234" y="1"/>
                    <a:pt x="8294" y="938"/>
                    <a:pt x="5840" y="2677"/>
                  </a:cubicBezTo>
                  <a:cubicBezTo>
                    <a:pt x="2808" y="4782"/>
                    <a:pt x="1053" y="9093"/>
                    <a:pt x="577" y="10145"/>
                  </a:cubicBezTo>
                  <a:cubicBezTo>
                    <a:pt x="101" y="11223"/>
                    <a:pt x="1" y="13404"/>
                    <a:pt x="1" y="14105"/>
                  </a:cubicBezTo>
                  <a:lnTo>
                    <a:pt x="1" y="14982"/>
                  </a:lnTo>
                  <a:cubicBezTo>
                    <a:pt x="1" y="14982"/>
                    <a:pt x="126" y="15158"/>
                    <a:pt x="326" y="15258"/>
                  </a:cubicBezTo>
                  <a:cubicBezTo>
                    <a:pt x="2231" y="14556"/>
                    <a:pt x="3158" y="12376"/>
                    <a:pt x="3835" y="10622"/>
                  </a:cubicBezTo>
                  <a:cubicBezTo>
                    <a:pt x="3860" y="10597"/>
                    <a:pt x="3860" y="10597"/>
                    <a:pt x="3860" y="10597"/>
                  </a:cubicBezTo>
                  <a:cubicBezTo>
                    <a:pt x="3885" y="10496"/>
                    <a:pt x="3960" y="10421"/>
                    <a:pt x="4086" y="10421"/>
                  </a:cubicBezTo>
                  <a:cubicBezTo>
                    <a:pt x="4345" y="10426"/>
                    <a:pt x="4605" y="10428"/>
                    <a:pt x="4865" y="10428"/>
                  </a:cubicBezTo>
                  <a:cubicBezTo>
                    <a:pt x="11223" y="10428"/>
                    <a:pt x="18143" y="8952"/>
                    <a:pt x="23560" y="5534"/>
                  </a:cubicBezTo>
                  <a:cubicBezTo>
                    <a:pt x="23598" y="5503"/>
                    <a:pt x="23643" y="5489"/>
                    <a:pt x="23689" y="5489"/>
                  </a:cubicBezTo>
                  <a:cubicBezTo>
                    <a:pt x="23793" y="5489"/>
                    <a:pt x="23901" y="5562"/>
                    <a:pt x="23935" y="5684"/>
                  </a:cubicBezTo>
                  <a:cubicBezTo>
                    <a:pt x="24712" y="9494"/>
                    <a:pt x="26868" y="13454"/>
                    <a:pt x="30402" y="15283"/>
                  </a:cubicBezTo>
                  <a:cubicBezTo>
                    <a:pt x="30477" y="15183"/>
                    <a:pt x="30552" y="15058"/>
                    <a:pt x="30602" y="14882"/>
                  </a:cubicBezTo>
                  <a:cubicBezTo>
                    <a:pt x="30953" y="13905"/>
                    <a:pt x="30276" y="8291"/>
                    <a:pt x="28572" y="6261"/>
                  </a:cubicBezTo>
                  <a:cubicBezTo>
                    <a:pt x="26843" y="4231"/>
                    <a:pt x="25214" y="672"/>
                    <a:pt x="19650" y="145"/>
                  </a:cubicBezTo>
                  <a:cubicBezTo>
                    <a:pt x="18626" y="49"/>
                    <a:pt x="17614" y="1"/>
                    <a:pt x="1662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3"/>
            <p:cNvSpPr/>
            <p:nvPr/>
          </p:nvSpPr>
          <p:spPr>
            <a:xfrm>
              <a:off x="7138325" y="1736474"/>
              <a:ext cx="468889" cy="179675"/>
            </a:xfrm>
            <a:custGeom>
              <a:avLst/>
              <a:gdLst/>
              <a:ahLst/>
              <a:cxnLst/>
              <a:rect l="l" t="t" r="r" b="b"/>
              <a:pathLst>
                <a:path w="26809" h="10273" extrusionOk="0">
                  <a:moveTo>
                    <a:pt x="19623" y="404"/>
                  </a:moveTo>
                  <a:cubicBezTo>
                    <a:pt x="19642" y="404"/>
                    <a:pt x="19658" y="447"/>
                    <a:pt x="19649" y="572"/>
                  </a:cubicBezTo>
                  <a:cubicBezTo>
                    <a:pt x="19553" y="540"/>
                    <a:pt x="19591" y="404"/>
                    <a:pt x="19623" y="404"/>
                  </a:cubicBezTo>
                  <a:close/>
                  <a:moveTo>
                    <a:pt x="19829" y="1"/>
                  </a:moveTo>
                  <a:cubicBezTo>
                    <a:pt x="19783" y="1"/>
                    <a:pt x="19738" y="15"/>
                    <a:pt x="19700" y="46"/>
                  </a:cubicBezTo>
                  <a:cubicBezTo>
                    <a:pt x="14283" y="3464"/>
                    <a:pt x="7363" y="4940"/>
                    <a:pt x="1005" y="4940"/>
                  </a:cubicBezTo>
                  <a:cubicBezTo>
                    <a:pt x="745" y="4940"/>
                    <a:pt x="485" y="4938"/>
                    <a:pt x="226" y="4933"/>
                  </a:cubicBezTo>
                  <a:cubicBezTo>
                    <a:pt x="100" y="4933"/>
                    <a:pt x="25" y="5008"/>
                    <a:pt x="0" y="5109"/>
                  </a:cubicBezTo>
                  <a:cubicBezTo>
                    <a:pt x="48" y="5002"/>
                    <a:pt x="149" y="4956"/>
                    <a:pt x="247" y="4956"/>
                  </a:cubicBezTo>
                  <a:cubicBezTo>
                    <a:pt x="403" y="4956"/>
                    <a:pt x="553" y="5074"/>
                    <a:pt x="476" y="5259"/>
                  </a:cubicBezTo>
                  <a:cubicBezTo>
                    <a:pt x="451" y="5334"/>
                    <a:pt x="426" y="5384"/>
                    <a:pt x="401" y="5459"/>
                  </a:cubicBezTo>
                  <a:cubicBezTo>
                    <a:pt x="565" y="5461"/>
                    <a:pt x="728" y="5462"/>
                    <a:pt x="892" y="5462"/>
                  </a:cubicBezTo>
                  <a:cubicBezTo>
                    <a:pt x="4985" y="5462"/>
                    <a:pt x="9027" y="4858"/>
                    <a:pt x="12908" y="3605"/>
                  </a:cubicBezTo>
                  <a:cubicBezTo>
                    <a:pt x="14261" y="3154"/>
                    <a:pt x="15564" y="2652"/>
                    <a:pt x="16867" y="2076"/>
                  </a:cubicBezTo>
                  <a:cubicBezTo>
                    <a:pt x="17669" y="1725"/>
                    <a:pt x="18797" y="1349"/>
                    <a:pt x="19474" y="773"/>
                  </a:cubicBezTo>
                  <a:cubicBezTo>
                    <a:pt x="19524" y="723"/>
                    <a:pt x="19574" y="672"/>
                    <a:pt x="19649" y="647"/>
                  </a:cubicBezTo>
                  <a:cubicBezTo>
                    <a:pt x="19649" y="647"/>
                    <a:pt x="19649" y="672"/>
                    <a:pt x="19649" y="672"/>
                  </a:cubicBezTo>
                  <a:cubicBezTo>
                    <a:pt x="19574" y="1499"/>
                    <a:pt x="20326" y="2878"/>
                    <a:pt x="20652" y="3630"/>
                  </a:cubicBezTo>
                  <a:cubicBezTo>
                    <a:pt x="21755" y="6236"/>
                    <a:pt x="23434" y="8592"/>
                    <a:pt x="25890" y="10021"/>
                  </a:cubicBezTo>
                  <a:cubicBezTo>
                    <a:pt x="26040" y="10096"/>
                    <a:pt x="26166" y="10171"/>
                    <a:pt x="26316" y="10246"/>
                  </a:cubicBezTo>
                  <a:cubicBezTo>
                    <a:pt x="26341" y="10271"/>
                    <a:pt x="26391" y="10271"/>
                    <a:pt x="26416" y="10271"/>
                  </a:cubicBezTo>
                  <a:cubicBezTo>
                    <a:pt x="26425" y="10272"/>
                    <a:pt x="26433" y="10273"/>
                    <a:pt x="26442" y="10273"/>
                  </a:cubicBezTo>
                  <a:cubicBezTo>
                    <a:pt x="26677" y="10273"/>
                    <a:pt x="26809" y="9941"/>
                    <a:pt x="26567" y="9820"/>
                  </a:cubicBezTo>
                  <a:cubicBezTo>
                    <a:pt x="26567" y="9795"/>
                    <a:pt x="26542" y="9795"/>
                    <a:pt x="26542" y="9795"/>
                  </a:cubicBezTo>
                  <a:cubicBezTo>
                    <a:pt x="23008" y="7966"/>
                    <a:pt x="20852" y="4006"/>
                    <a:pt x="20075" y="196"/>
                  </a:cubicBezTo>
                  <a:cubicBezTo>
                    <a:pt x="20041" y="74"/>
                    <a:pt x="19933" y="1"/>
                    <a:pt x="19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3"/>
            <p:cNvSpPr/>
            <p:nvPr/>
          </p:nvSpPr>
          <p:spPr>
            <a:xfrm>
              <a:off x="7072055" y="1823137"/>
              <a:ext cx="75959" cy="93309"/>
            </a:xfrm>
            <a:custGeom>
              <a:avLst/>
              <a:gdLst/>
              <a:ahLst/>
              <a:cxnLst/>
              <a:rect l="l" t="t" r="r" b="b"/>
              <a:pathLst>
                <a:path w="4343" h="5335" extrusionOk="0">
                  <a:moveTo>
                    <a:pt x="4036" y="1"/>
                  </a:moveTo>
                  <a:cubicBezTo>
                    <a:pt x="3938" y="1"/>
                    <a:pt x="3837" y="47"/>
                    <a:pt x="3789" y="154"/>
                  </a:cubicBezTo>
                  <a:cubicBezTo>
                    <a:pt x="3789" y="154"/>
                    <a:pt x="3789" y="154"/>
                    <a:pt x="3764" y="179"/>
                  </a:cubicBezTo>
                  <a:cubicBezTo>
                    <a:pt x="3087" y="1933"/>
                    <a:pt x="2160" y="4113"/>
                    <a:pt x="255" y="4815"/>
                  </a:cubicBezTo>
                  <a:cubicBezTo>
                    <a:pt x="230" y="4840"/>
                    <a:pt x="180" y="4865"/>
                    <a:pt x="155" y="4890"/>
                  </a:cubicBezTo>
                  <a:cubicBezTo>
                    <a:pt x="1" y="5045"/>
                    <a:pt x="98" y="5334"/>
                    <a:pt x="311" y="5334"/>
                  </a:cubicBezTo>
                  <a:cubicBezTo>
                    <a:pt x="341" y="5334"/>
                    <a:pt x="372" y="5329"/>
                    <a:pt x="406" y="5316"/>
                  </a:cubicBezTo>
                  <a:cubicBezTo>
                    <a:pt x="431" y="5316"/>
                    <a:pt x="481" y="5291"/>
                    <a:pt x="531" y="5266"/>
                  </a:cubicBezTo>
                  <a:cubicBezTo>
                    <a:pt x="706" y="5191"/>
                    <a:pt x="882" y="5116"/>
                    <a:pt x="1057" y="5016"/>
                  </a:cubicBezTo>
                  <a:cubicBezTo>
                    <a:pt x="2661" y="4063"/>
                    <a:pt x="3513" y="2184"/>
                    <a:pt x="4190" y="504"/>
                  </a:cubicBezTo>
                  <a:cubicBezTo>
                    <a:pt x="4215" y="429"/>
                    <a:pt x="4240" y="379"/>
                    <a:pt x="4265" y="304"/>
                  </a:cubicBezTo>
                  <a:cubicBezTo>
                    <a:pt x="4342" y="119"/>
                    <a:pt x="4192" y="1"/>
                    <a:pt x="4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3"/>
            <p:cNvSpPr/>
            <p:nvPr/>
          </p:nvSpPr>
          <p:spPr>
            <a:xfrm>
              <a:off x="6961658" y="2866451"/>
              <a:ext cx="89444" cy="51735"/>
            </a:xfrm>
            <a:custGeom>
              <a:avLst/>
              <a:gdLst/>
              <a:ahLst/>
              <a:cxnLst/>
              <a:rect l="l" t="t" r="r" b="b"/>
              <a:pathLst>
                <a:path w="5114" h="2958" extrusionOk="0">
                  <a:moveTo>
                    <a:pt x="1" y="1"/>
                  </a:moveTo>
                  <a:lnTo>
                    <a:pt x="1" y="1"/>
                  </a:lnTo>
                  <a:cubicBezTo>
                    <a:pt x="277" y="452"/>
                    <a:pt x="452" y="953"/>
                    <a:pt x="427" y="1479"/>
                  </a:cubicBezTo>
                  <a:cubicBezTo>
                    <a:pt x="427" y="1605"/>
                    <a:pt x="427" y="1705"/>
                    <a:pt x="402" y="1805"/>
                  </a:cubicBezTo>
                  <a:cubicBezTo>
                    <a:pt x="978" y="2156"/>
                    <a:pt x="1530" y="2532"/>
                    <a:pt x="2081" y="2958"/>
                  </a:cubicBezTo>
                  <a:cubicBezTo>
                    <a:pt x="2432" y="2732"/>
                    <a:pt x="2808" y="2507"/>
                    <a:pt x="3209" y="2356"/>
                  </a:cubicBezTo>
                  <a:cubicBezTo>
                    <a:pt x="3810" y="2081"/>
                    <a:pt x="4462" y="1880"/>
                    <a:pt x="5114" y="1780"/>
                  </a:cubicBezTo>
                  <a:cubicBezTo>
                    <a:pt x="2883" y="752"/>
                    <a:pt x="1204" y="2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3"/>
            <p:cNvSpPr/>
            <p:nvPr/>
          </p:nvSpPr>
          <p:spPr>
            <a:xfrm>
              <a:off x="7090979" y="2992694"/>
              <a:ext cx="32461" cy="73231"/>
            </a:xfrm>
            <a:custGeom>
              <a:avLst/>
              <a:gdLst/>
              <a:ahLst/>
              <a:cxnLst/>
              <a:rect l="l" t="t" r="r" b="b"/>
              <a:pathLst>
                <a:path w="1856" h="4187" extrusionOk="0">
                  <a:moveTo>
                    <a:pt x="1855" y="1"/>
                  </a:moveTo>
                  <a:cubicBezTo>
                    <a:pt x="1228" y="627"/>
                    <a:pt x="627" y="1279"/>
                    <a:pt x="0" y="1905"/>
                  </a:cubicBezTo>
                  <a:cubicBezTo>
                    <a:pt x="452" y="2632"/>
                    <a:pt x="878" y="3384"/>
                    <a:pt x="1304" y="4186"/>
                  </a:cubicBezTo>
                  <a:cubicBezTo>
                    <a:pt x="1304" y="2758"/>
                    <a:pt x="1479" y="1354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3"/>
            <p:cNvSpPr/>
            <p:nvPr/>
          </p:nvSpPr>
          <p:spPr>
            <a:xfrm>
              <a:off x="6955519" y="2858563"/>
              <a:ext cx="107424" cy="39038"/>
            </a:xfrm>
            <a:custGeom>
              <a:avLst/>
              <a:gdLst/>
              <a:ahLst/>
              <a:cxnLst/>
              <a:rect l="l" t="t" r="r" b="b"/>
              <a:pathLst>
                <a:path w="6142" h="2232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126"/>
                    <a:pt x="252" y="276"/>
                    <a:pt x="352" y="452"/>
                  </a:cubicBezTo>
                  <a:cubicBezTo>
                    <a:pt x="1555" y="702"/>
                    <a:pt x="3234" y="1203"/>
                    <a:pt x="5465" y="2231"/>
                  </a:cubicBezTo>
                  <a:cubicBezTo>
                    <a:pt x="5690" y="2181"/>
                    <a:pt x="5916" y="2156"/>
                    <a:pt x="6141" y="2131"/>
                  </a:cubicBezTo>
                  <a:cubicBezTo>
                    <a:pt x="6141" y="2131"/>
                    <a:pt x="6116" y="2106"/>
                    <a:pt x="6116" y="2106"/>
                  </a:cubicBezTo>
                  <a:cubicBezTo>
                    <a:pt x="5966" y="2031"/>
                    <a:pt x="5791" y="1955"/>
                    <a:pt x="5640" y="1880"/>
                  </a:cubicBezTo>
                  <a:cubicBezTo>
                    <a:pt x="3109" y="727"/>
                    <a:pt x="1279" y="20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3"/>
            <p:cNvSpPr/>
            <p:nvPr/>
          </p:nvSpPr>
          <p:spPr>
            <a:xfrm>
              <a:off x="6354545" y="2873902"/>
              <a:ext cx="430044" cy="407692"/>
            </a:xfrm>
            <a:custGeom>
              <a:avLst/>
              <a:gdLst/>
              <a:ahLst/>
              <a:cxnLst/>
              <a:rect l="l" t="t" r="r" b="b"/>
              <a:pathLst>
                <a:path w="24588" h="23310" extrusionOk="0">
                  <a:moveTo>
                    <a:pt x="24588" y="1"/>
                  </a:moveTo>
                  <a:lnTo>
                    <a:pt x="24588" y="1"/>
                  </a:lnTo>
                  <a:cubicBezTo>
                    <a:pt x="21906" y="702"/>
                    <a:pt x="17319" y="2382"/>
                    <a:pt x="9951" y="6467"/>
                  </a:cubicBezTo>
                  <a:cubicBezTo>
                    <a:pt x="7495" y="7820"/>
                    <a:pt x="3409" y="8547"/>
                    <a:pt x="1" y="8923"/>
                  </a:cubicBezTo>
                  <a:cubicBezTo>
                    <a:pt x="176" y="9174"/>
                    <a:pt x="352" y="9449"/>
                    <a:pt x="452" y="9775"/>
                  </a:cubicBezTo>
                  <a:cubicBezTo>
                    <a:pt x="703" y="10427"/>
                    <a:pt x="678" y="10978"/>
                    <a:pt x="452" y="11429"/>
                  </a:cubicBezTo>
                  <a:cubicBezTo>
                    <a:pt x="1179" y="11830"/>
                    <a:pt x="1906" y="12281"/>
                    <a:pt x="2607" y="12758"/>
                  </a:cubicBezTo>
                  <a:lnTo>
                    <a:pt x="2632" y="12758"/>
                  </a:lnTo>
                  <a:cubicBezTo>
                    <a:pt x="2733" y="12833"/>
                    <a:pt x="2808" y="12883"/>
                    <a:pt x="2883" y="12958"/>
                  </a:cubicBezTo>
                  <a:cubicBezTo>
                    <a:pt x="2933" y="12983"/>
                    <a:pt x="2958" y="13008"/>
                    <a:pt x="3008" y="13033"/>
                  </a:cubicBezTo>
                  <a:cubicBezTo>
                    <a:pt x="4788" y="14337"/>
                    <a:pt x="6392" y="15966"/>
                    <a:pt x="7795" y="17645"/>
                  </a:cubicBezTo>
                  <a:cubicBezTo>
                    <a:pt x="9174" y="19299"/>
                    <a:pt x="10653" y="21229"/>
                    <a:pt x="11680" y="23309"/>
                  </a:cubicBezTo>
                  <a:cubicBezTo>
                    <a:pt x="12056" y="21229"/>
                    <a:pt x="12457" y="19149"/>
                    <a:pt x="12858" y="17068"/>
                  </a:cubicBezTo>
                  <a:cubicBezTo>
                    <a:pt x="12878" y="16960"/>
                    <a:pt x="12959" y="16914"/>
                    <a:pt x="13046" y="16914"/>
                  </a:cubicBezTo>
                  <a:cubicBezTo>
                    <a:pt x="13181" y="16914"/>
                    <a:pt x="13330" y="17026"/>
                    <a:pt x="13284" y="17194"/>
                  </a:cubicBezTo>
                  <a:cubicBezTo>
                    <a:pt x="13259" y="17344"/>
                    <a:pt x="13234" y="17520"/>
                    <a:pt x="13209" y="17670"/>
                  </a:cubicBezTo>
                  <a:cubicBezTo>
                    <a:pt x="15715" y="10101"/>
                    <a:pt x="19876" y="4387"/>
                    <a:pt x="24437" y="1605"/>
                  </a:cubicBezTo>
                  <a:cubicBezTo>
                    <a:pt x="24387" y="1404"/>
                    <a:pt x="24362" y="1204"/>
                    <a:pt x="24362" y="1003"/>
                  </a:cubicBezTo>
                  <a:cubicBezTo>
                    <a:pt x="24362" y="652"/>
                    <a:pt x="24437" y="326"/>
                    <a:pt x="24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3"/>
            <p:cNvSpPr/>
            <p:nvPr/>
          </p:nvSpPr>
          <p:spPr>
            <a:xfrm>
              <a:off x="6349298" y="2866014"/>
              <a:ext cx="438789" cy="163951"/>
            </a:xfrm>
            <a:custGeom>
              <a:avLst/>
              <a:gdLst/>
              <a:ahLst/>
              <a:cxnLst/>
              <a:rect l="l" t="t" r="r" b="b"/>
              <a:pathLst>
                <a:path w="25088" h="9374" extrusionOk="0">
                  <a:moveTo>
                    <a:pt x="25088" y="1"/>
                  </a:moveTo>
                  <a:lnTo>
                    <a:pt x="25088" y="1"/>
                  </a:lnTo>
                  <a:cubicBezTo>
                    <a:pt x="23509" y="402"/>
                    <a:pt x="21178" y="1153"/>
                    <a:pt x="17870" y="2657"/>
                  </a:cubicBezTo>
                  <a:cubicBezTo>
                    <a:pt x="17720" y="2732"/>
                    <a:pt x="17544" y="2808"/>
                    <a:pt x="17394" y="2883"/>
                  </a:cubicBezTo>
                  <a:cubicBezTo>
                    <a:pt x="17344" y="2883"/>
                    <a:pt x="17319" y="2908"/>
                    <a:pt x="17268" y="2933"/>
                  </a:cubicBezTo>
                  <a:cubicBezTo>
                    <a:pt x="15238" y="3860"/>
                    <a:pt x="12857" y="5063"/>
                    <a:pt x="10075" y="6617"/>
                  </a:cubicBezTo>
                  <a:cubicBezTo>
                    <a:pt x="8070" y="7720"/>
                    <a:pt x="4862" y="8397"/>
                    <a:pt x="1880" y="8798"/>
                  </a:cubicBezTo>
                  <a:cubicBezTo>
                    <a:pt x="1679" y="8823"/>
                    <a:pt x="1504" y="8848"/>
                    <a:pt x="1328" y="8873"/>
                  </a:cubicBezTo>
                  <a:cubicBezTo>
                    <a:pt x="1178" y="8898"/>
                    <a:pt x="1053" y="8898"/>
                    <a:pt x="902" y="8923"/>
                  </a:cubicBezTo>
                  <a:cubicBezTo>
                    <a:pt x="702" y="8948"/>
                    <a:pt x="501" y="8973"/>
                    <a:pt x="301" y="8998"/>
                  </a:cubicBezTo>
                  <a:cubicBezTo>
                    <a:pt x="176" y="8998"/>
                    <a:pt x="75" y="9023"/>
                    <a:pt x="0" y="9023"/>
                  </a:cubicBezTo>
                  <a:cubicBezTo>
                    <a:pt x="100" y="9148"/>
                    <a:pt x="201" y="9249"/>
                    <a:pt x="301" y="9374"/>
                  </a:cubicBezTo>
                  <a:cubicBezTo>
                    <a:pt x="3709" y="8998"/>
                    <a:pt x="7795" y="8271"/>
                    <a:pt x="10251" y="6918"/>
                  </a:cubicBezTo>
                  <a:cubicBezTo>
                    <a:pt x="17619" y="2833"/>
                    <a:pt x="22206" y="1153"/>
                    <a:pt x="24888" y="452"/>
                  </a:cubicBezTo>
                  <a:cubicBezTo>
                    <a:pt x="24938" y="301"/>
                    <a:pt x="25013" y="151"/>
                    <a:pt x="2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3"/>
            <p:cNvSpPr/>
            <p:nvPr/>
          </p:nvSpPr>
          <p:spPr>
            <a:xfrm>
              <a:off x="7745000" y="2823670"/>
              <a:ext cx="95565" cy="44110"/>
            </a:xfrm>
            <a:custGeom>
              <a:avLst/>
              <a:gdLst/>
              <a:ahLst/>
              <a:cxnLst/>
              <a:rect l="l" t="t" r="r" b="b"/>
              <a:pathLst>
                <a:path w="5464" h="2522" extrusionOk="0">
                  <a:moveTo>
                    <a:pt x="3483" y="0"/>
                  </a:moveTo>
                  <a:cubicBezTo>
                    <a:pt x="3423" y="0"/>
                    <a:pt x="3365" y="5"/>
                    <a:pt x="3308" y="15"/>
                  </a:cubicBezTo>
                  <a:cubicBezTo>
                    <a:pt x="3208" y="91"/>
                    <a:pt x="3083" y="191"/>
                    <a:pt x="2932" y="266"/>
                  </a:cubicBezTo>
                  <a:cubicBezTo>
                    <a:pt x="2475" y="503"/>
                    <a:pt x="1917" y="581"/>
                    <a:pt x="1329" y="581"/>
                  </a:cubicBezTo>
                  <a:cubicBezTo>
                    <a:pt x="984" y="581"/>
                    <a:pt x="628" y="554"/>
                    <a:pt x="276" y="517"/>
                  </a:cubicBezTo>
                  <a:cubicBezTo>
                    <a:pt x="150" y="592"/>
                    <a:pt x="25" y="792"/>
                    <a:pt x="0" y="918"/>
                  </a:cubicBezTo>
                  <a:cubicBezTo>
                    <a:pt x="0" y="1068"/>
                    <a:pt x="125" y="1294"/>
                    <a:pt x="251" y="1394"/>
                  </a:cubicBezTo>
                  <a:cubicBezTo>
                    <a:pt x="276" y="1394"/>
                    <a:pt x="276" y="1419"/>
                    <a:pt x="301" y="1419"/>
                  </a:cubicBezTo>
                  <a:cubicBezTo>
                    <a:pt x="720" y="1025"/>
                    <a:pt x="1276" y="853"/>
                    <a:pt x="1863" y="853"/>
                  </a:cubicBezTo>
                  <a:cubicBezTo>
                    <a:pt x="3033" y="853"/>
                    <a:pt x="4328" y="1537"/>
                    <a:pt x="4912" y="2522"/>
                  </a:cubicBezTo>
                  <a:cubicBezTo>
                    <a:pt x="5439" y="2171"/>
                    <a:pt x="5464" y="1244"/>
                    <a:pt x="5088" y="792"/>
                  </a:cubicBezTo>
                  <a:cubicBezTo>
                    <a:pt x="4937" y="617"/>
                    <a:pt x="4687" y="442"/>
                    <a:pt x="4411" y="291"/>
                  </a:cubicBezTo>
                  <a:cubicBezTo>
                    <a:pt x="4336" y="291"/>
                    <a:pt x="4286" y="266"/>
                    <a:pt x="4236" y="216"/>
                  </a:cubicBezTo>
                  <a:cubicBezTo>
                    <a:pt x="3976" y="76"/>
                    <a:pt x="3717" y="0"/>
                    <a:pt x="348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3"/>
            <p:cNvSpPr/>
            <p:nvPr/>
          </p:nvSpPr>
          <p:spPr>
            <a:xfrm>
              <a:off x="7653825" y="2789985"/>
              <a:ext cx="187178" cy="129968"/>
            </a:xfrm>
            <a:custGeom>
              <a:avLst/>
              <a:gdLst/>
              <a:ahLst/>
              <a:cxnLst/>
              <a:rect l="l" t="t" r="r" b="b"/>
              <a:pathLst>
                <a:path w="10702" h="7431" extrusionOk="0">
                  <a:moveTo>
                    <a:pt x="5514" y="1"/>
                  </a:moveTo>
                  <a:cubicBezTo>
                    <a:pt x="4313" y="1"/>
                    <a:pt x="3185" y="510"/>
                    <a:pt x="2531" y="1691"/>
                  </a:cubicBezTo>
                  <a:cubicBezTo>
                    <a:pt x="2130" y="2393"/>
                    <a:pt x="1930" y="3245"/>
                    <a:pt x="1579" y="3972"/>
                  </a:cubicBezTo>
                  <a:cubicBezTo>
                    <a:pt x="1203" y="4849"/>
                    <a:pt x="727" y="5651"/>
                    <a:pt x="175" y="6403"/>
                  </a:cubicBezTo>
                  <a:cubicBezTo>
                    <a:pt x="175" y="6403"/>
                    <a:pt x="100" y="6478"/>
                    <a:pt x="0" y="6603"/>
                  </a:cubicBezTo>
                  <a:cubicBezTo>
                    <a:pt x="1045" y="6195"/>
                    <a:pt x="2170" y="5988"/>
                    <a:pt x="3296" y="5988"/>
                  </a:cubicBezTo>
                  <a:cubicBezTo>
                    <a:pt x="4520" y="5988"/>
                    <a:pt x="5745" y="6232"/>
                    <a:pt x="6867" y="6728"/>
                  </a:cubicBezTo>
                  <a:cubicBezTo>
                    <a:pt x="7318" y="6904"/>
                    <a:pt x="7744" y="7155"/>
                    <a:pt x="8145" y="7430"/>
                  </a:cubicBezTo>
                  <a:cubicBezTo>
                    <a:pt x="9599" y="7004"/>
                    <a:pt x="10702" y="5500"/>
                    <a:pt x="9298" y="4197"/>
                  </a:cubicBezTo>
                  <a:cubicBezTo>
                    <a:pt x="8778" y="3709"/>
                    <a:pt x="7823" y="3191"/>
                    <a:pt x="6992" y="3191"/>
                  </a:cubicBezTo>
                  <a:cubicBezTo>
                    <a:pt x="6501" y="3191"/>
                    <a:pt x="6053" y="3372"/>
                    <a:pt x="5764" y="3846"/>
                  </a:cubicBezTo>
                  <a:cubicBezTo>
                    <a:pt x="5169" y="4825"/>
                    <a:pt x="6090" y="5659"/>
                    <a:pt x="7148" y="5659"/>
                  </a:cubicBezTo>
                  <a:cubicBezTo>
                    <a:pt x="7337" y="5659"/>
                    <a:pt x="7530" y="5632"/>
                    <a:pt x="7719" y="5576"/>
                  </a:cubicBezTo>
                  <a:cubicBezTo>
                    <a:pt x="7748" y="5565"/>
                    <a:pt x="7775" y="5560"/>
                    <a:pt x="7799" y="5560"/>
                  </a:cubicBezTo>
                  <a:cubicBezTo>
                    <a:pt x="8012" y="5560"/>
                    <a:pt x="8067" y="5912"/>
                    <a:pt x="7820" y="6002"/>
                  </a:cubicBezTo>
                  <a:cubicBezTo>
                    <a:pt x="7639" y="6058"/>
                    <a:pt x="7445" y="6084"/>
                    <a:pt x="7246" y="6084"/>
                  </a:cubicBezTo>
                  <a:cubicBezTo>
                    <a:pt x="5929" y="6084"/>
                    <a:pt x="4407" y="4937"/>
                    <a:pt x="5213" y="3696"/>
                  </a:cubicBezTo>
                  <a:cubicBezTo>
                    <a:pt x="4937" y="3495"/>
                    <a:pt x="4762" y="3119"/>
                    <a:pt x="4762" y="2844"/>
                  </a:cubicBezTo>
                  <a:cubicBezTo>
                    <a:pt x="4762" y="2668"/>
                    <a:pt x="4837" y="2493"/>
                    <a:pt x="4937" y="2368"/>
                  </a:cubicBezTo>
                  <a:cubicBezTo>
                    <a:pt x="4612" y="2292"/>
                    <a:pt x="4286" y="2242"/>
                    <a:pt x="3985" y="2192"/>
                  </a:cubicBezTo>
                  <a:cubicBezTo>
                    <a:pt x="3725" y="2145"/>
                    <a:pt x="3822" y="1762"/>
                    <a:pt x="4066" y="1762"/>
                  </a:cubicBezTo>
                  <a:cubicBezTo>
                    <a:pt x="4080" y="1762"/>
                    <a:pt x="4095" y="1763"/>
                    <a:pt x="4110" y="1766"/>
                  </a:cubicBezTo>
                  <a:cubicBezTo>
                    <a:pt x="4737" y="1866"/>
                    <a:pt x="5363" y="1941"/>
                    <a:pt x="5990" y="1967"/>
                  </a:cubicBezTo>
                  <a:cubicBezTo>
                    <a:pt x="6176" y="1967"/>
                    <a:pt x="6411" y="1983"/>
                    <a:pt x="6640" y="1983"/>
                  </a:cubicBezTo>
                  <a:cubicBezTo>
                    <a:pt x="6811" y="1983"/>
                    <a:pt x="6978" y="1974"/>
                    <a:pt x="7118" y="1941"/>
                  </a:cubicBezTo>
                  <a:cubicBezTo>
                    <a:pt x="8421" y="1666"/>
                    <a:pt x="7895" y="538"/>
                    <a:pt x="6892" y="212"/>
                  </a:cubicBezTo>
                  <a:cubicBezTo>
                    <a:pt x="6437" y="74"/>
                    <a:pt x="5971" y="1"/>
                    <a:pt x="5514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3"/>
            <p:cNvSpPr/>
            <p:nvPr/>
          </p:nvSpPr>
          <p:spPr>
            <a:xfrm>
              <a:off x="7791454" y="2721581"/>
              <a:ext cx="86978" cy="97979"/>
            </a:xfrm>
            <a:custGeom>
              <a:avLst/>
              <a:gdLst/>
              <a:ahLst/>
              <a:cxnLst/>
              <a:rect l="l" t="t" r="r" b="b"/>
              <a:pathLst>
                <a:path w="4973" h="5602" extrusionOk="0">
                  <a:moveTo>
                    <a:pt x="4235" y="1"/>
                  </a:moveTo>
                  <a:cubicBezTo>
                    <a:pt x="4093" y="1"/>
                    <a:pt x="3920" y="50"/>
                    <a:pt x="3710" y="163"/>
                  </a:cubicBezTo>
                  <a:cubicBezTo>
                    <a:pt x="2783" y="664"/>
                    <a:pt x="1981" y="1842"/>
                    <a:pt x="1279" y="2594"/>
                  </a:cubicBezTo>
                  <a:cubicBezTo>
                    <a:pt x="853" y="3071"/>
                    <a:pt x="427" y="3572"/>
                    <a:pt x="1" y="4073"/>
                  </a:cubicBezTo>
                  <a:cubicBezTo>
                    <a:pt x="577" y="4399"/>
                    <a:pt x="1028" y="4925"/>
                    <a:pt x="928" y="5401"/>
                  </a:cubicBezTo>
                  <a:cubicBezTo>
                    <a:pt x="1179" y="5426"/>
                    <a:pt x="1454" y="5502"/>
                    <a:pt x="1705" y="5602"/>
                  </a:cubicBezTo>
                  <a:cubicBezTo>
                    <a:pt x="2231" y="5000"/>
                    <a:pt x="2758" y="4374"/>
                    <a:pt x="3259" y="3722"/>
                  </a:cubicBezTo>
                  <a:cubicBezTo>
                    <a:pt x="3685" y="3171"/>
                    <a:pt x="4136" y="2619"/>
                    <a:pt x="4487" y="1993"/>
                  </a:cubicBezTo>
                  <a:cubicBezTo>
                    <a:pt x="4844" y="1341"/>
                    <a:pt x="4973" y="1"/>
                    <a:pt x="4235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3"/>
            <p:cNvSpPr/>
            <p:nvPr/>
          </p:nvSpPr>
          <p:spPr>
            <a:xfrm>
              <a:off x="7754637" y="2691796"/>
              <a:ext cx="80192" cy="97087"/>
            </a:xfrm>
            <a:custGeom>
              <a:avLst/>
              <a:gdLst/>
              <a:ahLst/>
              <a:cxnLst/>
              <a:rect l="l" t="t" r="r" b="b"/>
              <a:pathLst>
                <a:path w="4585" h="5551" extrusionOk="0">
                  <a:moveTo>
                    <a:pt x="3213" y="0"/>
                  </a:moveTo>
                  <a:cubicBezTo>
                    <a:pt x="3100" y="0"/>
                    <a:pt x="2966" y="28"/>
                    <a:pt x="2807" y="87"/>
                  </a:cubicBezTo>
                  <a:cubicBezTo>
                    <a:pt x="1730" y="513"/>
                    <a:pt x="1078" y="2342"/>
                    <a:pt x="702" y="3295"/>
                  </a:cubicBezTo>
                  <a:cubicBezTo>
                    <a:pt x="452" y="3921"/>
                    <a:pt x="226" y="4548"/>
                    <a:pt x="0" y="5175"/>
                  </a:cubicBezTo>
                  <a:cubicBezTo>
                    <a:pt x="577" y="5200"/>
                    <a:pt x="1178" y="5350"/>
                    <a:pt x="1705" y="5550"/>
                  </a:cubicBezTo>
                  <a:cubicBezTo>
                    <a:pt x="1955" y="5250"/>
                    <a:pt x="2231" y="4924"/>
                    <a:pt x="2507" y="4623"/>
                  </a:cubicBezTo>
                  <a:cubicBezTo>
                    <a:pt x="2808" y="4044"/>
                    <a:pt x="4585" y="0"/>
                    <a:pt x="321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3"/>
            <p:cNvSpPr/>
            <p:nvPr/>
          </p:nvSpPr>
          <p:spPr>
            <a:xfrm>
              <a:off x="7751122" y="284892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3"/>
            <p:cNvSpPr/>
            <p:nvPr/>
          </p:nvSpPr>
          <p:spPr>
            <a:xfrm>
              <a:off x="7751122" y="2848926"/>
              <a:ext cx="472" cy="17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3"/>
            <p:cNvSpPr/>
            <p:nvPr/>
          </p:nvSpPr>
          <p:spPr>
            <a:xfrm>
              <a:off x="7730903" y="2838572"/>
              <a:ext cx="110100" cy="87520"/>
            </a:xfrm>
            <a:custGeom>
              <a:avLst/>
              <a:gdLst/>
              <a:ahLst/>
              <a:cxnLst/>
              <a:rect l="l" t="t" r="r" b="b"/>
              <a:pathLst>
                <a:path w="6295" h="5004" extrusionOk="0">
                  <a:moveTo>
                    <a:pt x="2669" y="1"/>
                  </a:moveTo>
                  <a:cubicBezTo>
                    <a:pt x="2082" y="1"/>
                    <a:pt x="1526" y="173"/>
                    <a:pt x="1107" y="567"/>
                  </a:cubicBezTo>
                  <a:cubicBezTo>
                    <a:pt x="1132" y="567"/>
                    <a:pt x="1132" y="592"/>
                    <a:pt x="1157" y="592"/>
                  </a:cubicBezTo>
                  <a:lnTo>
                    <a:pt x="1182" y="592"/>
                  </a:lnTo>
                  <a:cubicBezTo>
                    <a:pt x="1433" y="617"/>
                    <a:pt x="1433" y="1043"/>
                    <a:pt x="1157" y="1043"/>
                  </a:cubicBezTo>
                  <a:cubicBezTo>
                    <a:pt x="1032" y="1043"/>
                    <a:pt x="906" y="993"/>
                    <a:pt x="806" y="918"/>
                  </a:cubicBezTo>
                  <a:lnTo>
                    <a:pt x="806" y="918"/>
                  </a:lnTo>
                  <a:cubicBezTo>
                    <a:pt x="0" y="2159"/>
                    <a:pt x="1522" y="3306"/>
                    <a:pt x="2839" y="3306"/>
                  </a:cubicBezTo>
                  <a:cubicBezTo>
                    <a:pt x="3038" y="3306"/>
                    <a:pt x="3232" y="3280"/>
                    <a:pt x="3413" y="3224"/>
                  </a:cubicBezTo>
                  <a:cubicBezTo>
                    <a:pt x="3660" y="3134"/>
                    <a:pt x="3605" y="2782"/>
                    <a:pt x="3392" y="2782"/>
                  </a:cubicBezTo>
                  <a:cubicBezTo>
                    <a:pt x="3368" y="2782"/>
                    <a:pt x="3341" y="2787"/>
                    <a:pt x="3312" y="2798"/>
                  </a:cubicBezTo>
                  <a:cubicBezTo>
                    <a:pt x="3123" y="2854"/>
                    <a:pt x="2930" y="2881"/>
                    <a:pt x="2741" y="2881"/>
                  </a:cubicBezTo>
                  <a:cubicBezTo>
                    <a:pt x="1683" y="2881"/>
                    <a:pt x="762" y="2047"/>
                    <a:pt x="1357" y="1068"/>
                  </a:cubicBezTo>
                  <a:cubicBezTo>
                    <a:pt x="1646" y="594"/>
                    <a:pt x="2094" y="413"/>
                    <a:pt x="2585" y="413"/>
                  </a:cubicBezTo>
                  <a:cubicBezTo>
                    <a:pt x="3416" y="413"/>
                    <a:pt x="4371" y="931"/>
                    <a:pt x="4891" y="1419"/>
                  </a:cubicBezTo>
                  <a:cubicBezTo>
                    <a:pt x="6295" y="2722"/>
                    <a:pt x="5192" y="4226"/>
                    <a:pt x="3738" y="4652"/>
                  </a:cubicBezTo>
                  <a:cubicBezTo>
                    <a:pt x="3889" y="4778"/>
                    <a:pt x="4039" y="4878"/>
                    <a:pt x="4190" y="5003"/>
                  </a:cubicBezTo>
                  <a:cubicBezTo>
                    <a:pt x="4465" y="4928"/>
                    <a:pt x="4716" y="4803"/>
                    <a:pt x="4941" y="4652"/>
                  </a:cubicBezTo>
                  <a:cubicBezTo>
                    <a:pt x="5593" y="4201"/>
                    <a:pt x="6119" y="3349"/>
                    <a:pt x="6019" y="2522"/>
                  </a:cubicBezTo>
                  <a:cubicBezTo>
                    <a:pt x="5994" y="2346"/>
                    <a:pt x="5969" y="2221"/>
                    <a:pt x="5919" y="2071"/>
                  </a:cubicBezTo>
                  <a:cubicBezTo>
                    <a:pt x="5844" y="2096"/>
                    <a:pt x="5769" y="2146"/>
                    <a:pt x="5668" y="2171"/>
                  </a:cubicBezTo>
                  <a:cubicBezTo>
                    <a:pt x="5641" y="2181"/>
                    <a:pt x="5615" y="2185"/>
                    <a:pt x="5592" y="2185"/>
                  </a:cubicBezTo>
                  <a:cubicBezTo>
                    <a:pt x="5376" y="2185"/>
                    <a:pt x="5320" y="1813"/>
                    <a:pt x="5568" y="1745"/>
                  </a:cubicBezTo>
                  <a:cubicBezTo>
                    <a:pt x="5618" y="1720"/>
                    <a:pt x="5668" y="1695"/>
                    <a:pt x="5718" y="1670"/>
                  </a:cubicBezTo>
                  <a:cubicBezTo>
                    <a:pt x="5134" y="685"/>
                    <a:pt x="3839" y="1"/>
                    <a:pt x="26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3"/>
            <p:cNvSpPr/>
            <p:nvPr/>
          </p:nvSpPr>
          <p:spPr>
            <a:xfrm>
              <a:off x="7639798" y="2782289"/>
              <a:ext cx="169653" cy="128884"/>
            </a:xfrm>
            <a:custGeom>
              <a:avLst/>
              <a:gdLst/>
              <a:ahLst/>
              <a:cxnLst/>
              <a:rect l="l" t="t" r="r" b="b"/>
              <a:pathLst>
                <a:path w="9700" h="7369" extrusionOk="0">
                  <a:moveTo>
                    <a:pt x="4868" y="2202"/>
                  </a:moveTo>
                  <a:cubicBezTo>
                    <a:pt x="4624" y="2202"/>
                    <a:pt x="4527" y="2585"/>
                    <a:pt x="4787" y="2632"/>
                  </a:cubicBezTo>
                  <a:cubicBezTo>
                    <a:pt x="5088" y="2682"/>
                    <a:pt x="5414" y="2732"/>
                    <a:pt x="5739" y="2808"/>
                  </a:cubicBezTo>
                  <a:cubicBezTo>
                    <a:pt x="5906" y="2570"/>
                    <a:pt x="6140" y="2400"/>
                    <a:pt x="6377" y="2383"/>
                  </a:cubicBezTo>
                  <a:lnTo>
                    <a:pt x="6377" y="2383"/>
                  </a:lnTo>
                  <a:cubicBezTo>
                    <a:pt x="6423" y="2386"/>
                    <a:pt x="6468" y="2389"/>
                    <a:pt x="6513" y="2392"/>
                  </a:cubicBezTo>
                  <a:lnTo>
                    <a:pt x="6513" y="2392"/>
                  </a:lnTo>
                  <a:cubicBezTo>
                    <a:pt x="6492" y="2385"/>
                    <a:pt x="6467" y="2380"/>
                    <a:pt x="6440" y="2380"/>
                  </a:cubicBezTo>
                  <a:cubicBezTo>
                    <a:pt x="6432" y="2380"/>
                    <a:pt x="6424" y="2381"/>
                    <a:pt x="6416" y="2381"/>
                  </a:cubicBezTo>
                  <a:cubicBezTo>
                    <a:pt x="6403" y="2381"/>
                    <a:pt x="6390" y="2382"/>
                    <a:pt x="6377" y="2383"/>
                  </a:cubicBezTo>
                  <a:lnTo>
                    <a:pt x="6377" y="2383"/>
                  </a:lnTo>
                  <a:cubicBezTo>
                    <a:pt x="5889" y="2347"/>
                    <a:pt x="5401" y="2284"/>
                    <a:pt x="4912" y="2206"/>
                  </a:cubicBezTo>
                  <a:cubicBezTo>
                    <a:pt x="4897" y="2203"/>
                    <a:pt x="4882" y="2202"/>
                    <a:pt x="4868" y="2202"/>
                  </a:cubicBezTo>
                  <a:close/>
                  <a:moveTo>
                    <a:pt x="6566" y="1"/>
                  </a:moveTo>
                  <a:cubicBezTo>
                    <a:pt x="6541" y="76"/>
                    <a:pt x="6516" y="176"/>
                    <a:pt x="6466" y="276"/>
                  </a:cubicBezTo>
                  <a:cubicBezTo>
                    <a:pt x="6436" y="376"/>
                    <a:pt x="6348" y="420"/>
                    <a:pt x="6257" y="420"/>
                  </a:cubicBezTo>
                  <a:cubicBezTo>
                    <a:pt x="6120" y="420"/>
                    <a:pt x="5980" y="317"/>
                    <a:pt x="6040" y="151"/>
                  </a:cubicBezTo>
                  <a:cubicBezTo>
                    <a:pt x="6065" y="101"/>
                    <a:pt x="6090" y="51"/>
                    <a:pt x="6090" y="1"/>
                  </a:cubicBezTo>
                  <a:lnTo>
                    <a:pt x="6090" y="1"/>
                  </a:lnTo>
                  <a:cubicBezTo>
                    <a:pt x="5138" y="26"/>
                    <a:pt x="4211" y="376"/>
                    <a:pt x="3534" y="1078"/>
                  </a:cubicBezTo>
                  <a:cubicBezTo>
                    <a:pt x="3383" y="1229"/>
                    <a:pt x="3283" y="1379"/>
                    <a:pt x="3158" y="1554"/>
                  </a:cubicBezTo>
                  <a:cubicBezTo>
                    <a:pt x="3083" y="1655"/>
                    <a:pt x="3008" y="1780"/>
                    <a:pt x="2957" y="1905"/>
                  </a:cubicBezTo>
                  <a:cubicBezTo>
                    <a:pt x="2932" y="1930"/>
                    <a:pt x="2932" y="1930"/>
                    <a:pt x="2932" y="1955"/>
                  </a:cubicBezTo>
                  <a:cubicBezTo>
                    <a:pt x="2607" y="2557"/>
                    <a:pt x="2406" y="3234"/>
                    <a:pt x="2130" y="3885"/>
                  </a:cubicBezTo>
                  <a:cubicBezTo>
                    <a:pt x="1604" y="5163"/>
                    <a:pt x="852" y="6291"/>
                    <a:pt x="0" y="7369"/>
                  </a:cubicBezTo>
                  <a:cubicBezTo>
                    <a:pt x="276" y="7244"/>
                    <a:pt x="526" y="7143"/>
                    <a:pt x="802" y="7043"/>
                  </a:cubicBezTo>
                  <a:cubicBezTo>
                    <a:pt x="902" y="6918"/>
                    <a:pt x="977" y="6843"/>
                    <a:pt x="977" y="6843"/>
                  </a:cubicBezTo>
                  <a:cubicBezTo>
                    <a:pt x="1529" y="6091"/>
                    <a:pt x="2005" y="5289"/>
                    <a:pt x="2381" y="4412"/>
                  </a:cubicBezTo>
                  <a:cubicBezTo>
                    <a:pt x="2732" y="3685"/>
                    <a:pt x="2932" y="2833"/>
                    <a:pt x="3333" y="2131"/>
                  </a:cubicBezTo>
                  <a:cubicBezTo>
                    <a:pt x="3987" y="950"/>
                    <a:pt x="5115" y="441"/>
                    <a:pt x="6316" y="441"/>
                  </a:cubicBezTo>
                  <a:cubicBezTo>
                    <a:pt x="6773" y="441"/>
                    <a:pt x="7239" y="514"/>
                    <a:pt x="7694" y="652"/>
                  </a:cubicBezTo>
                  <a:cubicBezTo>
                    <a:pt x="8697" y="978"/>
                    <a:pt x="9223" y="2106"/>
                    <a:pt x="7920" y="2381"/>
                  </a:cubicBezTo>
                  <a:cubicBezTo>
                    <a:pt x="7780" y="2414"/>
                    <a:pt x="7613" y="2423"/>
                    <a:pt x="7442" y="2423"/>
                  </a:cubicBezTo>
                  <a:cubicBezTo>
                    <a:pt x="7213" y="2423"/>
                    <a:pt x="6978" y="2407"/>
                    <a:pt x="6792" y="2407"/>
                  </a:cubicBezTo>
                  <a:cubicBezTo>
                    <a:pt x="6699" y="2403"/>
                    <a:pt x="6606" y="2398"/>
                    <a:pt x="6513" y="2392"/>
                  </a:cubicBezTo>
                  <a:lnTo>
                    <a:pt x="6513" y="2392"/>
                  </a:lnTo>
                  <a:cubicBezTo>
                    <a:pt x="6712" y="2461"/>
                    <a:pt x="6680" y="2811"/>
                    <a:pt x="6416" y="2833"/>
                  </a:cubicBezTo>
                  <a:cubicBezTo>
                    <a:pt x="6391" y="2833"/>
                    <a:pt x="6341" y="2833"/>
                    <a:pt x="6291" y="2883"/>
                  </a:cubicBezTo>
                  <a:cubicBezTo>
                    <a:pt x="6643" y="2920"/>
                    <a:pt x="6999" y="2947"/>
                    <a:pt x="7344" y="2947"/>
                  </a:cubicBezTo>
                  <a:cubicBezTo>
                    <a:pt x="7932" y="2947"/>
                    <a:pt x="8490" y="2869"/>
                    <a:pt x="8947" y="2632"/>
                  </a:cubicBezTo>
                  <a:cubicBezTo>
                    <a:pt x="9098" y="2557"/>
                    <a:pt x="9223" y="2457"/>
                    <a:pt x="9323" y="2381"/>
                  </a:cubicBezTo>
                  <a:lnTo>
                    <a:pt x="9323" y="2381"/>
                  </a:lnTo>
                  <a:cubicBezTo>
                    <a:pt x="9308" y="2384"/>
                    <a:pt x="9292" y="2385"/>
                    <a:pt x="9278" y="2385"/>
                  </a:cubicBezTo>
                  <a:cubicBezTo>
                    <a:pt x="9013" y="2385"/>
                    <a:pt x="8937" y="1978"/>
                    <a:pt x="9198" y="1930"/>
                  </a:cubicBezTo>
                  <a:lnTo>
                    <a:pt x="9599" y="1930"/>
                  </a:lnTo>
                  <a:cubicBezTo>
                    <a:pt x="9699" y="1454"/>
                    <a:pt x="9248" y="928"/>
                    <a:pt x="8672" y="602"/>
                  </a:cubicBezTo>
                  <a:cubicBezTo>
                    <a:pt x="8622" y="677"/>
                    <a:pt x="8546" y="752"/>
                    <a:pt x="8496" y="828"/>
                  </a:cubicBezTo>
                  <a:cubicBezTo>
                    <a:pt x="8450" y="874"/>
                    <a:pt x="8397" y="893"/>
                    <a:pt x="8346" y="893"/>
                  </a:cubicBezTo>
                  <a:cubicBezTo>
                    <a:pt x="8174" y="893"/>
                    <a:pt x="8016" y="675"/>
                    <a:pt x="8170" y="502"/>
                  </a:cubicBezTo>
                  <a:cubicBezTo>
                    <a:pt x="8196" y="452"/>
                    <a:pt x="8221" y="427"/>
                    <a:pt x="8271" y="376"/>
                  </a:cubicBezTo>
                  <a:cubicBezTo>
                    <a:pt x="7719" y="176"/>
                    <a:pt x="7143" y="26"/>
                    <a:pt x="6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3"/>
            <p:cNvSpPr/>
            <p:nvPr/>
          </p:nvSpPr>
          <p:spPr>
            <a:xfrm>
              <a:off x="7822149" y="2823495"/>
              <a:ext cx="27634" cy="53310"/>
            </a:xfrm>
            <a:custGeom>
              <a:avLst/>
              <a:gdLst/>
              <a:ahLst/>
              <a:cxnLst/>
              <a:rect l="l" t="t" r="r" b="b"/>
              <a:pathLst>
                <a:path w="1580" h="3048" extrusionOk="0">
                  <a:moveTo>
                    <a:pt x="376" y="0"/>
                  </a:moveTo>
                  <a:cubicBezTo>
                    <a:pt x="276" y="76"/>
                    <a:pt x="201" y="176"/>
                    <a:pt x="151" y="226"/>
                  </a:cubicBezTo>
                  <a:cubicBezTo>
                    <a:pt x="100" y="276"/>
                    <a:pt x="50" y="301"/>
                    <a:pt x="0" y="301"/>
                  </a:cubicBezTo>
                  <a:cubicBezTo>
                    <a:pt x="276" y="452"/>
                    <a:pt x="526" y="627"/>
                    <a:pt x="677" y="802"/>
                  </a:cubicBezTo>
                  <a:cubicBezTo>
                    <a:pt x="1053" y="1254"/>
                    <a:pt x="1028" y="2181"/>
                    <a:pt x="501" y="2532"/>
                  </a:cubicBezTo>
                  <a:cubicBezTo>
                    <a:pt x="451" y="2557"/>
                    <a:pt x="401" y="2582"/>
                    <a:pt x="351" y="2607"/>
                  </a:cubicBezTo>
                  <a:cubicBezTo>
                    <a:pt x="103" y="2675"/>
                    <a:pt x="159" y="3047"/>
                    <a:pt x="375" y="3047"/>
                  </a:cubicBezTo>
                  <a:cubicBezTo>
                    <a:pt x="398" y="3047"/>
                    <a:pt x="424" y="3043"/>
                    <a:pt x="451" y="3033"/>
                  </a:cubicBezTo>
                  <a:cubicBezTo>
                    <a:pt x="552" y="3008"/>
                    <a:pt x="627" y="2983"/>
                    <a:pt x="702" y="2933"/>
                  </a:cubicBezTo>
                  <a:cubicBezTo>
                    <a:pt x="1354" y="2532"/>
                    <a:pt x="1579" y="1479"/>
                    <a:pt x="1228" y="827"/>
                  </a:cubicBezTo>
                  <a:cubicBezTo>
                    <a:pt x="1053" y="502"/>
                    <a:pt x="727" y="226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3"/>
            <p:cNvSpPr/>
            <p:nvPr/>
          </p:nvSpPr>
          <p:spPr>
            <a:xfrm>
              <a:off x="7796088" y="2816045"/>
              <a:ext cx="25186" cy="11403"/>
            </a:xfrm>
            <a:custGeom>
              <a:avLst/>
              <a:gdLst/>
              <a:ahLst/>
              <a:cxnLst/>
              <a:rect l="l" t="t" r="r" b="b"/>
              <a:pathLst>
                <a:path w="1440" h="652" extrusionOk="0">
                  <a:moveTo>
                    <a:pt x="262" y="0"/>
                  </a:moveTo>
                  <a:cubicBezTo>
                    <a:pt x="1" y="48"/>
                    <a:pt x="77" y="455"/>
                    <a:pt x="342" y="455"/>
                  </a:cubicBezTo>
                  <a:cubicBezTo>
                    <a:pt x="356" y="455"/>
                    <a:pt x="372" y="454"/>
                    <a:pt x="387" y="451"/>
                  </a:cubicBezTo>
                  <a:cubicBezTo>
                    <a:pt x="444" y="441"/>
                    <a:pt x="502" y="436"/>
                    <a:pt x="562" y="436"/>
                  </a:cubicBezTo>
                  <a:cubicBezTo>
                    <a:pt x="796" y="436"/>
                    <a:pt x="1055" y="512"/>
                    <a:pt x="1315" y="652"/>
                  </a:cubicBezTo>
                  <a:cubicBezTo>
                    <a:pt x="1265" y="552"/>
                    <a:pt x="1240" y="451"/>
                    <a:pt x="1315" y="351"/>
                  </a:cubicBezTo>
                  <a:cubicBezTo>
                    <a:pt x="1365" y="301"/>
                    <a:pt x="1390" y="251"/>
                    <a:pt x="1440" y="201"/>
                  </a:cubicBezTo>
                  <a:cubicBezTo>
                    <a:pt x="1189" y="101"/>
                    <a:pt x="914" y="25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3"/>
            <p:cNvSpPr/>
            <p:nvPr/>
          </p:nvSpPr>
          <p:spPr>
            <a:xfrm>
              <a:off x="7737095" y="2823915"/>
              <a:ext cx="20183" cy="32916"/>
            </a:xfrm>
            <a:custGeom>
              <a:avLst/>
              <a:gdLst/>
              <a:ahLst/>
              <a:cxnLst/>
              <a:rect l="l" t="t" r="r" b="b"/>
              <a:pathLst>
                <a:path w="1154" h="1882" extrusionOk="0">
                  <a:moveTo>
                    <a:pt x="877" y="0"/>
                  </a:moveTo>
                  <a:cubicBezTo>
                    <a:pt x="869" y="0"/>
                    <a:pt x="861" y="1"/>
                    <a:pt x="853" y="1"/>
                  </a:cubicBezTo>
                  <a:cubicBezTo>
                    <a:pt x="602" y="1"/>
                    <a:pt x="352" y="177"/>
                    <a:pt x="176" y="428"/>
                  </a:cubicBezTo>
                  <a:cubicBezTo>
                    <a:pt x="76" y="553"/>
                    <a:pt x="1" y="728"/>
                    <a:pt x="1" y="904"/>
                  </a:cubicBezTo>
                  <a:cubicBezTo>
                    <a:pt x="1" y="1179"/>
                    <a:pt x="176" y="1555"/>
                    <a:pt x="452" y="1756"/>
                  </a:cubicBezTo>
                  <a:cubicBezTo>
                    <a:pt x="552" y="1831"/>
                    <a:pt x="678" y="1881"/>
                    <a:pt x="803" y="1881"/>
                  </a:cubicBezTo>
                  <a:cubicBezTo>
                    <a:pt x="1079" y="1881"/>
                    <a:pt x="1104" y="1455"/>
                    <a:pt x="828" y="1430"/>
                  </a:cubicBezTo>
                  <a:lnTo>
                    <a:pt x="803" y="1430"/>
                  </a:lnTo>
                  <a:cubicBezTo>
                    <a:pt x="778" y="1430"/>
                    <a:pt x="778" y="1405"/>
                    <a:pt x="753" y="1405"/>
                  </a:cubicBezTo>
                  <a:cubicBezTo>
                    <a:pt x="728" y="1405"/>
                    <a:pt x="728" y="1380"/>
                    <a:pt x="703" y="1380"/>
                  </a:cubicBezTo>
                  <a:cubicBezTo>
                    <a:pt x="577" y="1280"/>
                    <a:pt x="452" y="1054"/>
                    <a:pt x="452" y="904"/>
                  </a:cubicBezTo>
                  <a:cubicBezTo>
                    <a:pt x="477" y="778"/>
                    <a:pt x="602" y="578"/>
                    <a:pt x="753" y="503"/>
                  </a:cubicBezTo>
                  <a:cubicBezTo>
                    <a:pt x="778" y="453"/>
                    <a:pt x="828" y="453"/>
                    <a:pt x="853" y="453"/>
                  </a:cubicBezTo>
                  <a:cubicBezTo>
                    <a:pt x="1146" y="428"/>
                    <a:pt x="1154" y="0"/>
                    <a:pt x="8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3"/>
            <p:cNvSpPr/>
            <p:nvPr/>
          </p:nvSpPr>
          <p:spPr>
            <a:xfrm>
              <a:off x="7751122" y="2848926"/>
              <a:ext cx="472" cy="17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6" y="0"/>
                  </a:moveTo>
                  <a:cubicBezTo>
                    <a:pt x="26" y="0"/>
                    <a:pt x="26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3"/>
            <p:cNvSpPr/>
            <p:nvPr/>
          </p:nvSpPr>
          <p:spPr>
            <a:xfrm>
              <a:off x="7779998" y="2712924"/>
              <a:ext cx="131577" cy="115854"/>
            </a:xfrm>
            <a:custGeom>
              <a:avLst/>
              <a:gdLst/>
              <a:ahLst/>
              <a:cxnLst/>
              <a:rect l="l" t="t" r="r" b="b"/>
              <a:pathLst>
                <a:path w="7523" h="6624" extrusionOk="0">
                  <a:moveTo>
                    <a:pt x="1470" y="3617"/>
                  </a:moveTo>
                  <a:lnTo>
                    <a:pt x="1470" y="3617"/>
                  </a:lnTo>
                  <a:cubicBezTo>
                    <a:pt x="1437" y="3655"/>
                    <a:pt x="1404" y="3693"/>
                    <a:pt x="1371" y="3731"/>
                  </a:cubicBezTo>
                  <a:lnTo>
                    <a:pt x="1371" y="3731"/>
                  </a:lnTo>
                  <a:cubicBezTo>
                    <a:pt x="1406" y="3714"/>
                    <a:pt x="1436" y="3685"/>
                    <a:pt x="1458" y="3641"/>
                  </a:cubicBezTo>
                  <a:cubicBezTo>
                    <a:pt x="1462" y="3633"/>
                    <a:pt x="1466" y="3625"/>
                    <a:pt x="1470" y="3617"/>
                  </a:cubicBezTo>
                  <a:close/>
                  <a:moveTo>
                    <a:pt x="1057" y="3415"/>
                  </a:moveTo>
                  <a:lnTo>
                    <a:pt x="1057" y="3415"/>
                  </a:lnTo>
                  <a:cubicBezTo>
                    <a:pt x="781" y="3716"/>
                    <a:pt x="505" y="4042"/>
                    <a:pt x="255" y="4342"/>
                  </a:cubicBezTo>
                  <a:cubicBezTo>
                    <a:pt x="205" y="4393"/>
                    <a:pt x="180" y="4418"/>
                    <a:pt x="154" y="4468"/>
                  </a:cubicBezTo>
                  <a:cubicBezTo>
                    <a:pt x="0" y="4641"/>
                    <a:pt x="158" y="4859"/>
                    <a:pt x="330" y="4859"/>
                  </a:cubicBezTo>
                  <a:cubicBezTo>
                    <a:pt x="381" y="4859"/>
                    <a:pt x="434" y="4840"/>
                    <a:pt x="480" y="4794"/>
                  </a:cubicBezTo>
                  <a:cubicBezTo>
                    <a:pt x="530" y="4718"/>
                    <a:pt x="606" y="4643"/>
                    <a:pt x="656" y="4568"/>
                  </a:cubicBezTo>
                  <a:cubicBezTo>
                    <a:pt x="894" y="4288"/>
                    <a:pt x="1133" y="4007"/>
                    <a:pt x="1371" y="3731"/>
                  </a:cubicBezTo>
                  <a:lnTo>
                    <a:pt x="1371" y="3731"/>
                  </a:lnTo>
                  <a:cubicBezTo>
                    <a:pt x="1345" y="3744"/>
                    <a:pt x="1316" y="3750"/>
                    <a:pt x="1287" y="3750"/>
                  </a:cubicBezTo>
                  <a:cubicBezTo>
                    <a:pt x="1135" y="3750"/>
                    <a:pt x="970" y="3589"/>
                    <a:pt x="1057" y="3415"/>
                  </a:cubicBezTo>
                  <a:close/>
                  <a:moveTo>
                    <a:pt x="4896" y="0"/>
                  </a:moveTo>
                  <a:cubicBezTo>
                    <a:pt x="4869" y="0"/>
                    <a:pt x="4843" y="2"/>
                    <a:pt x="4816" y="7"/>
                  </a:cubicBezTo>
                  <a:cubicBezTo>
                    <a:pt x="4616" y="7"/>
                    <a:pt x="4415" y="82"/>
                    <a:pt x="4215" y="182"/>
                  </a:cubicBezTo>
                  <a:cubicBezTo>
                    <a:pt x="3638" y="508"/>
                    <a:pt x="3087" y="1210"/>
                    <a:pt x="2736" y="1586"/>
                  </a:cubicBezTo>
                  <a:cubicBezTo>
                    <a:pt x="2535" y="1786"/>
                    <a:pt x="2335" y="2012"/>
                    <a:pt x="2160" y="2212"/>
                  </a:cubicBezTo>
                  <a:cubicBezTo>
                    <a:pt x="1891" y="2798"/>
                    <a:pt x="1622" y="3313"/>
                    <a:pt x="1470" y="3617"/>
                  </a:cubicBezTo>
                  <a:lnTo>
                    <a:pt x="1470" y="3617"/>
                  </a:lnTo>
                  <a:cubicBezTo>
                    <a:pt x="1624" y="3439"/>
                    <a:pt x="1779" y="3262"/>
                    <a:pt x="1934" y="3089"/>
                  </a:cubicBezTo>
                  <a:cubicBezTo>
                    <a:pt x="2636" y="2337"/>
                    <a:pt x="3438" y="1159"/>
                    <a:pt x="4365" y="658"/>
                  </a:cubicBezTo>
                  <a:cubicBezTo>
                    <a:pt x="4575" y="545"/>
                    <a:pt x="4748" y="496"/>
                    <a:pt x="4890" y="496"/>
                  </a:cubicBezTo>
                  <a:cubicBezTo>
                    <a:pt x="5628" y="496"/>
                    <a:pt x="5499" y="1836"/>
                    <a:pt x="5142" y="2488"/>
                  </a:cubicBezTo>
                  <a:cubicBezTo>
                    <a:pt x="4791" y="3114"/>
                    <a:pt x="4340" y="3666"/>
                    <a:pt x="3914" y="4217"/>
                  </a:cubicBezTo>
                  <a:cubicBezTo>
                    <a:pt x="3413" y="4869"/>
                    <a:pt x="2886" y="5495"/>
                    <a:pt x="2360" y="6097"/>
                  </a:cubicBezTo>
                  <a:cubicBezTo>
                    <a:pt x="2310" y="6147"/>
                    <a:pt x="2285" y="6197"/>
                    <a:pt x="2235" y="6247"/>
                  </a:cubicBezTo>
                  <a:cubicBezTo>
                    <a:pt x="2160" y="6347"/>
                    <a:pt x="2185" y="6448"/>
                    <a:pt x="2235" y="6548"/>
                  </a:cubicBezTo>
                  <a:cubicBezTo>
                    <a:pt x="2285" y="6598"/>
                    <a:pt x="2335" y="6623"/>
                    <a:pt x="2410" y="6623"/>
                  </a:cubicBezTo>
                  <a:cubicBezTo>
                    <a:pt x="2460" y="6623"/>
                    <a:pt x="2510" y="6598"/>
                    <a:pt x="2561" y="6548"/>
                  </a:cubicBezTo>
                  <a:cubicBezTo>
                    <a:pt x="2611" y="6498"/>
                    <a:pt x="2686" y="6398"/>
                    <a:pt x="2786" y="6322"/>
                  </a:cubicBezTo>
                  <a:cubicBezTo>
                    <a:pt x="3989" y="4994"/>
                    <a:pt x="7523" y="1285"/>
                    <a:pt x="5267" y="107"/>
                  </a:cubicBezTo>
                  <a:cubicBezTo>
                    <a:pt x="5144" y="45"/>
                    <a:pt x="5020" y="0"/>
                    <a:pt x="4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3"/>
            <p:cNvSpPr/>
            <p:nvPr/>
          </p:nvSpPr>
          <p:spPr>
            <a:xfrm>
              <a:off x="7744370" y="2683768"/>
              <a:ext cx="95321" cy="105867"/>
            </a:xfrm>
            <a:custGeom>
              <a:avLst/>
              <a:gdLst/>
              <a:ahLst/>
              <a:cxnLst/>
              <a:rect l="l" t="t" r="r" b="b"/>
              <a:pathLst>
                <a:path w="5450" h="6053" extrusionOk="0">
                  <a:moveTo>
                    <a:pt x="3758" y="1"/>
                  </a:moveTo>
                  <a:cubicBezTo>
                    <a:pt x="2644" y="1"/>
                    <a:pt x="1729" y="1627"/>
                    <a:pt x="1339" y="2476"/>
                  </a:cubicBezTo>
                  <a:cubicBezTo>
                    <a:pt x="863" y="3478"/>
                    <a:pt x="487" y="4556"/>
                    <a:pt x="111" y="5634"/>
                  </a:cubicBezTo>
                  <a:cubicBezTo>
                    <a:pt x="111" y="5684"/>
                    <a:pt x="86" y="5734"/>
                    <a:pt x="61" y="5784"/>
                  </a:cubicBezTo>
                  <a:cubicBezTo>
                    <a:pt x="1" y="5950"/>
                    <a:pt x="141" y="6053"/>
                    <a:pt x="278" y="6053"/>
                  </a:cubicBezTo>
                  <a:cubicBezTo>
                    <a:pt x="369" y="6053"/>
                    <a:pt x="457" y="6009"/>
                    <a:pt x="487" y="5909"/>
                  </a:cubicBezTo>
                  <a:cubicBezTo>
                    <a:pt x="537" y="5809"/>
                    <a:pt x="562" y="5709"/>
                    <a:pt x="587" y="5634"/>
                  </a:cubicBezTo>
                  <a:cubicBezTo>
                    <a:pt x="813" y="5007"/>
                    <a:pt x="1039" y="4380"/>
                    <a:pt x="1289" y="3754"/>
                  </a:cubicBezTo>
                  <a:cubicBezTo>
                    <a:pt x="1665" y="2801"/>
                    <a:pt x="2317" y="972"/>
                    <a:pt x="3394" y="546"/>
                  </a:cubicBezTo>
                  <a:cubicBezTo>
                    <a:pt x="3553" y="487"/>
                    <a:pt x="3687" y="459"/>
                    <a:pt x="3800" y="459"/>
                  </a:cubicBezTo>
                  <a:cubicBezTo>
                    <a:pt x="5172" y="459"/>
                    <a:pt x="3395" y="4503"/>
                    <a:pt x="3094" y="5082"/>
                  </a:cubicBezTo>
                  <a:cubicBezTo>
                    <a:pt x="3007" y="5256"/>
                    <a:pt x="3172" y="5417"/>
                    <a:pt x="3324" y="5417"/>
                  </a:cubicBezTo>
                  <a:cubicBezTo>
                    <a:pt x="3391" y="5417"/>
                    <a:pt x="3456" y="5385"/>
                    <a:pt x="3495" y="5308"/>
                  </a:cubicBezTo>
                  <a:cubicBezTo>
                    <a:pt x="3645" y="5007"/>
                    <a:pt x="3921" y="4481"/>
                    <a:pt x="4197" y="3879"/>
                  </a:cubicBezTo>
                  <a:cubicBezTo>
                    <a:pt x="4848" y="2400"/>
                    <a:pt x="5450" y="420"/>
                    <a:pt x="4071" y="45"/>
                  </a:cubicBezTo>
                  <a:cubicBezTo>
                    <a:pt x="3965" y="15"/>
                    <a:pt x="3861" y="1"/>
                    <a:pt x="3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3"/>
            <p:cNvSpPr/>
            <p:nvPr/>
          </p:nvSpPr>
          <p:spPr>
            <a:xfrm>
              <a:off x="6549174" y="3385012"/>
              <a:ext cx="650978" cy="757929"/>
            </a:xfrm>
            <a:custGeom>
              <a:avLst/>
              <a:gdLst/>
              <a:ahLst/>
              <a:cxnLst/>
              <a:rect l="l" t="t" r="r" b="b"/>
              <a:pathLst>
                <a:path w="37220" h="43335" extrusionOk="0">
                  <a:moveTo>
                    <a:pt x="16116" y="1"/>
                  </a:moveTo>
                  <a:cubicBezTo>
                    <a:pt x="16091" y="176"/>
                    <a:pt x="16066" y="352"/>
                    <a:pt x="16041" y="552"/>
                  </a:cubicBezTo>
                  <a:cubicBezTo>
                    <a:pt x="15790" y="2708"/>
                    <a:pt x="15515" y="4863"/>
                    <a:pt x="15264" y="7018"/>
                  </a:cubicBezTo>
                  <a:cubicBezTo>
                    <a:pt x="15089" y="8472"/>
                    <a:pt x="14788" y="9650"/>
                    <a:pt x="13209" y="10176"/>
                  </a:cubicBezTo>
                  <a:cubicBezTo>
                    <a:pt x="10652" y="11028"/>
                    <a:pt x="7896" y="11555"/>
                    <a:pt x="5289" y="12257"/>
                  </a:cubicBezTo>
                  <a:cubicBezTo>
                    <a:pt x="4562" y="12432"/>
                    <a:pt x="3635" y="12783"/>
                    <a:pt x="2733" y="12958"/>
                  </a:cubicBezTo>
                  <a:cubicBezTo>
                    <a:pt x="1830" y="22532"/>
                    <a:pt x="928" y="32081"/>
                    <a:pt x="1" y="41655"/>
                  </a:cubicBezTo>
                  <a:cubicBezTo>
                    <a:pt x="5590" y="42758"/>
                    <a:pt x="11379" y="43334"/>
                    <a:pt x="17294" y="43334"/>
                  </a:cubicBezTo>
                  <a:cubicBezTo>
                    <a:pt x="17495" y="33159"/>
                    <a:pt x="17695" y="22958"/>
                    <a:pt x="18146" y="12808"/>
                  </a:cubicBezTo>
                  <a:cubicBezTo>
                    <a:pt x="18146" y="12758"/>
                    <a:pt x="18171" y="12708"/>
                    <a:pt x="18196" y="12683"/>
                  </a:cubicBezTo>
                  <a:cubicBezTo>
                    <a:pt x="18247" y="12607"/>
                    <a:pt x="18297" y="12582"/>
                    <a:pt x="18372" y="12582"/>
                  </a:cubicBezTo>
                  <a:lnTo>
                    <a:pt x="20853" y="12582"/>
                  </a:lnTo>
                  <a:cubicBezTo>
                    <a:pt x="21154" y="12582"/>
                    <a:pt x="21154" y="13034"/>
                    <a:pt x="20853" y="13034"/>
                  </a:cubicBezTo>
                  <a:lnTo>
                    <a:pt x="18622" y="13034"/>
                  </a:lnTo>
                  <a:cubicBezTo>
                    <a:pt x="18648" y="13986"/>
                    <a:pt x="18698" y="14938"/>
                    <a:pt x="18748" y="15891"/>
                  </a:cubicBezTo>
                  <a:cubicBezTo>
                    <a:pt x="19224" y="25014"/>
                    <a:pt x="19775" y="34161"/>
                    <a:pt x="20302" y="43284"/>
                  </a:cubicBezTo>
                  <a:cubicBezTo>
                    <a:pt x="26091" y="43084"/>
                    <a:pt x="31755" y="42357"/>
                    <a:pt x="37219" y="41129"/>
                  </a:cubicBezTo>
                  <a:lnTo>
                    <a:pt x="35816" y="23359"/>
                  </a:lnTo>
                  <a:cubicBezTo>
                    <a:pt x="35518" y="23912"/>
                    <a:pt x="35148" y="24356"/>
                    <a:pt x="34706" y="24356"/>
                  </a:cubicBezTo>
                  <a:cubicBezTo>
                    <a:pt x="34627" y="24356"/>
                    <a:pt x="34546" y="24342"/>
                    <a:pt x="34462" y="24312"/>
                  </a:cubicBezTo>
                  <a:cubicBezTo>
                    <a:pt x="34161" y="24186"/>
                    <a:pt x="34262" y="24036"/>
                    <a:pt x="34136" y="23785"/>
                  </a:cubicBezTo>
                  <a:cubicBezTo>
                    <a:pt x="34086" y="23660"/>
                    <a:pt x="34287" y="23410"/>
                    <a:pt x="34212" y="23309"/>
                  </a:cubicBezTo>
                  <a:cubicBezTo>
                    <a:pt x="34118" y="23156"/>
                    <a:pt x="33984" y="23101"/>
                    <a:pt x="33830" y="23101"/>
                  </a:cubicBezTo>
                  <a:cubicBezTo>
                    <a:pt x="33528" y="23101"/>
                    <a:pt x="33148" y="23310"/>
                    <a:pt x="32833" y="23410"/>
                  </a:cubicBezTo>
                  <a:cubicBezTo>
                    <a:pt x="32441" y="23550"/>
                    <a:pt x="31712" y="23838"/>
                    <a:pt x="31119" y="23838"/>
                  </a:cubicBezTo>
                  <a:cubicBezTo>
                    <a:pt x="30651" y="23838"/>
                    <a:pt x="30268" y="23659"/>
                    <a:pt x="30201" y="23084"/>
                  </a:cubicBezTo>
                  <a:cubicBezTo>
                    <a:pt x="30051" y="21906"/>
                    <a:pt x="31755" y="20377"/>
                    <a:pt x="32407" y="19575"/>
                  </a:cubicBezTo>
                  <a:cubicBezTo>
                    <a:pt x="32633" y="19324"/>
                    <a:pt x="32808" y="19074"/>
                    <a:pt x="32983" y="18823"/>
                  </a:cubicBezTo>
                  <a:cubicBezTo>
                    <a:pt x="32958" y="18748"/>
                    <a:pt x="32958" y="18673"/>
                    <a:pt x="33008" y="18597"/>
                  </a:cubicBezTo>
                  <a:cubicBezTo>
                    <a:pt x="33209" y="18247"/>
                    <a:pt x="33435" y="17871"/>
                    <a:pt x="33635" y="17520"/>
                  </a:cubicBezTo>
                  <a:cubicBezTo>
                    <a:pt x="33685" y="17445"/>
                    <a:pt x="33760" y="17394"/>
                    <a:pt x="33836" y="17394"/>
                  </a:cubicBezTo>
                  <a:cubicBezTo>
                    <a:pt x="34136" y="16818"/>
                    <a:pt x="34387" y="16216"/>
                    <a:pt x="34663" y="15565"/>
                  </a:cubicBezTo>
                  <a:cubicBezTo>
                    <a:pt x="34813" y="15214"/>
                    <a:pt x="34963" y="14863"/>
                    <a:pt x="35114" y="14512"/>
                  </a:cubicBezTo>
                  <a:cubicBezTo>
                    <a:pt x="35089" y="13986"/>
                    <a:pt x="35039" y="13460"/>
                    <a:pt x="34988" y="12958"/>
                  </a:cubicBezTo>
                  <a:cubicBezTo>
                    <a:pt x="34587" y="12858"/>
                    <a:pt x="34212" y="12708"/>
                    <a:pt x="33861" y="12633"/>
                  </a:cubicBezTo>
                  <a:cubicBezTo>
                    <a:pt x="30878" y="11856"/>
                    <a:pt x="27896" y="11104"/>
                    <a:pt x="24938" y="10302"/>
                  </a:cubicBezTo>
                  <a:cubicBezTo>
                    <a:pt x="23284" y="9851"/>
                    <a:pt x="22658" y="8848"/>
                    <a:pt x="22482" y="7219"/>
                  </a:cubicBezTo>
                  <a:cubicBezTo>
                    <a:pt x="22181" y="4938"/>
                    <a:pt x="21906" y="2658"/>
                    <a:pt x="21630" y="402"/>
                  </a:cubicBezTo>
                  <a:cubicBezTo>
                    <a:pt x="21630" y="251"/>
                    <a:pt x="21605" y="126"/>
                    <a:pt x="2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3"/>
            <p:cNvSpPr/>
            <p:nvPr/>
          </p:nvSpPr>
          <p:spPr>
            <a:xfrm>
              <a:off x="7175578" y="3779097"/>
              <a:ext cx="32024" cy="325262"/>
            </a:xfrm>
            <a:custGeom>
              <a:avLst/>
              <a:gdLst/>
              <a:ahLst/>
              <a:cxnLst/>
              <a:rect l="l" t="t" r="r" b="b"/>
              <a:pathLst>
                <a:path w="1831" h="18597" extrusionOk="0">
                  <a:moveTo>
                    <a:pt x="376" y="0"/>
                  </a:moveTo>
                  <a:cubicBezTo>
                    <a:pt x="276" y="276"/>
                    <a:pt x="151" y="552"/>
                    <a:pt x="1" y="827"/>
                  </a:cubicBezTo>
                  <a:lnTo>
                    <a:pt x="1404" y="18597"/>
                  </a:lnTo>
                  <a:cubicBezTo>
                    <a:pt x="1529" y="18572"/>
                    <a:pt x="1680" y="18522"/>
                    <a:pt x="1830" y="18497"/>
                  </a:cubicBezTo>
                  <a:cubicBezTo>
                    <a:pt x="1805" y="18246"/>
                    <a:pt x="1805" y="18020"/>
                    <a:pt x="1780" y="17770"/>
                  </a:cubicBezTo>
                  <a:cubicBezTo>
                    <a:pt x="1755" y="17569"/>
                    <a:pt x="1755" y="17344"/>
                    <a:pt x="1730" y="17143"/>
                  </a:cubicBezTo>
                  <a:cubicBezTo>
                    <a:pt x="1680" y="16667"/>
                    <a:pt x="1655" y="16166"/>
                    <a:pt x="1605" y="15690"/>
                  </a:cubicBezTo>
                  <a:cubicBezTo>
                    <a:pt x="1279" y="11429"/>
                    <a:pt x="953" y="7168"/>
                    <a:pt x="602" y="2908"/>
                  </a:cubicBezTo>
                  <a:cubicBezTo>
                    <a:pt x="602" y="2707"/>
                    <a:pt x="577" y="2507"/>
                    <a:pt x="577" y="2306"/>
                  </a:cubicBezTo>
                  <a:cubicBezTo>
                    <a:pt x="502" y="1529"/>
                    <a:pt x="452" y="777"/>
                    <a:pt x="3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3"/>
            <p:cNvSpPr/>
            <p:nvPr/>
          </p:nvSpPr>
          <p:spPr>
            <a:xfrm>
              <a:off x="7161114" y="3611647"/>
              <a:ext cx="8780" cy="27197"/>
            </a:xfrm>
            <a:custGeom>
              <a:avLst/>
              <a:gdLst/>
              <a:ahLst/>
              <a:cxnLst/>
              <a:rect l="l" t="t" r="r" b="b"/>
              <a:pathLst>
                <a:path w="502" h="1555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502"/>
                    <a:pt x="101" y="1028"/>
                    <a:pt x="126" y="1554"/>
                  </a:cubicBezTo>
                  <a:cubicBezTo>
                    <a:pt x="251" y="1253"/>
                    <a:pt x="376" y="928"/>
                    <a:pt x="502" y="627"/>
                  </a:cubicBezTo>
                  <a:cubicBezTo>
                    <a:pt x="502" y="451"/>
                    <a:pt x="477" y="276"/>
                    <a:pt x="477" y="101"/>
                  </a:cubicBezTo>
                  <a:cubicBezTo>
                    <a:pt x="326" y="76"/>
                    <a:pt x="176" y="25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3"/>
            <p:cNvSpPr/>
            <p:nvPr/>
          </p:nvSpPr>
          <p:spPr>
            <a:xfrm>
              <a:off x="6851646" y="3606820"/>
              <a:ext cx="52610" cy="536121"/>
            </a:xfrm>
            <a:custGeom>
              <a:avLst/>
              <a:gdLst/>
              <a:ahLst/>
              <a:cxnLst/>
              <a:rect l="l" t="t" r="r" b="b"/>
              <a:pathLst>
                <a:path w="3008" h="30653" extrusionOk="0">
                  <a:moveTo>
                    <a:pt x="902" y="1"/>
                  </a:moveTo>
                  <a:lnTo>
                    <a:pt x="902" y="1"/>
                  </a:lnTo>
                  <a:cubicBezTo>
                    <a:pt x="877" y="26"/>
                    <a:pt x="852" y="76"/>
                    <a:pt x="852" y="126"/>
                  </a:cubicBezTo>
                  <a:cubicBezTo>
                    <a:pt x="401" y="10276"/>
                    <a:pt x="201" y="20477"/>
                    <a:pt x="0" y="30652"/>
                  </a:cubicBezTo>
                  <a:lnTo>
                    <a:pt x="451" y="30652"/>
                  </a:lnTo>
                  <a:cubicBezTo>
                    <a:pt x="652" y="22983"/>
                    <a:pt x="852" y="15314"/>
                    <a:pt x="1053" y="7670"/>
                  </a:cubicBezTo>
                  <a:cubicBezTo>
                    <a:pt x="1078" y="6943"/>
                    <a:pt x="1103" y="6191"/>
                    <a:pt x="1128" y="5464"/>
                  </a:cubicBezTo>
                  <a:cubicBezTo>
                    <a:pt x="1529" y="13860"/>
                    <a:pt x="2030" y="22231"/>
                    <a:pt x="2531" y="30627"/>
                  </a:cubicBezTo>
                  <a:cubicBezTo>
                    <a:pt x="2682" y="30602"/>
                    <a:pt x="2857" y="30602"/>
                    <a:pt x="3008" y="30602"/>
                  </a:cubicBezTo>
                  <a:cubicBezTo>
                    <a:pt x="2481" y="21479"/>
                    <a:pt x="1930" y="12332"/>
                    <a:pt x="1454" y="3209"/>
                  </a:cubicBezTo>
                  <a:cubicBezTo>
                    <a:pt x="1404" y="2256"/>
                    <a:pt x="1354" y="1304"/>
                    <a:pt x="1328" y="352"/>
                  </a:cubicBezTo>
                  <a:lnTo>
                    <a:pt x="1078" y="352"/>
                  </a:lnTo>
                  <a:cubicBezTo>
                    <a:pt x="877" y="352"/>
                    <a:pt x="827" y="126"/>
                    <a:pt x="9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3"/>
            <p:cNvSpPr/>
            <p:nvPr/>
          </p:nvSpPr>
          <p:spPr>
            <a:xfrm>
              <a:off x="6541723" y="3611647"/>
              <a:ext cx="55251" cy="501928"/>
            </a:xfrm>
            <a:custGeom>
              <a:avLst/>
              <a:gdLst/>
              <a:ahLst/>
              <a:cxnLst/>
              <a:rect l="l" t="t" r="r" b="b"/>
              <a:pathLst>
                <a:path w="3159" h="28698" extrusionOk="0">
                  <a:moveTo>
                    <a:pt x="3159" y="0"/>
                  </a:moveTo>
                  <a:cubicBezTo>
                    <a:pt x="3008" y="50"/>
                    <a:pt x="2858" y="76"/>
                    <a:pt x="2708" y="76"/>
                  </a:cubicBezTo>
                  <a:cubicBezTo>
                    <a:pt x="2657" y="677"/>
                    <a:pt x="2607" y="1279"/>
                    <a:pt x="2557" y="1855"/>
                  </a:cubicBezTo>
                  <a:cubicBezTo>
                    <a:pt x="2407" y="3334"/>
                    <a:pt x="2256" y="4812"/>
                    <a:pt x="2131" y="6266"/>
                  </a:cubicBezTo>
                  <a:cubicBezTo>
                    <a:pt x="2081" y="6742"/>
                    <a:pt x="2031" y="7218"/>
                    <a:pt x="1981" y="7670"/>
                  </a:cubicBezTo>
                  <a:cubicBezTo>
                    <a:pt x="1379" y="14061"/>
                    <a:pt x="778" y="20452"/>
                    <a:pt x="151" y="26843"/>
                  </a:cubicBezTo>
                  <a:cubicBezTo>
                    <a:pt x="151" y="27018"/>
                    <a:pt x="126" y="27193"/>
                    <a:pt x="101" y="27369"/>
                  </a:cubicBezTo>
                  <a:cubicBezTo>
                    <a:pt x="76" y="27770"/>
                    <a:pt x="26" y="28196"/>
                    <a:pt x="1" y="28622"/>
                  </a:cubicBezTo>
                  <a:cubicBezTo>
                    <a:pt x="126" y="28647"/>
                    <a:pt x="276" y="28672"/>
                    <a:pt x="427" y="28697"/>
                  </a:cubicBezTo>
                  <a:cubicBezTo>
                    <a:pt x="1354" y="19123"/>
                    <a:pt x="2256" y="9574"/>
                    <a:pt x="3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3"/>
            <p:cNvSpPr/>
            <p:nvPr/>
          </p:nvSpPr>
          <p:spPr>
            <a:xfrm>
              <a:off x="6866110" y="3605071"/>
              <a:ext cx="53047" cy="7905"/>
            </a:xfrm>
            <a:custGeom>
              <a:avLst/>
              <a:gdLst/>
              <a:ahLst/>
              <a:cxnLst/>
              <a:rect l="l" t="t" r="r" b="b"/>
              <a:pathLst>
                <a:path w="3033" h="452" extrusionOk="0">
                  <a:moveTo>
                    <a:pt x="251" y="0"/>
                  </a:moveTo>
                  <a:cubicBezTo>
                    <a:pt x="176" y="0"/>
                    <a:pt x="126" y="25"/>
                    <a:pt x="75" y="101"/>
                  </a:cubicBezTo>
                  <a:cubicBezTo>
                    <a:pt x="0" y="226"/>
                    <a:pt x="50" y="452"/>
                    <a:pt x="251" y="452"/>
                  </a:cubicBezTo>
                  <a:lnTo>
                    <a:pt x="2732" y="452"/>
                  </a:lnTo>
                  <a:cubicBezTo>
                    <a:pt x="3033" y="452"/>
                    <a:pt x="3033" y="0"/>
                    <a:pt x="27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3"/>
            <p:cNvSpPr/>
            <p:nvPr/>
          </p:nvSpPr>
          <p:spPr>
            <a:xfrm>
              <a:off x="6831917" y="2995335"/>
              <a:ext cx="94254" cy="383118"/>
            </a:xfrm>
            <a:custGeom>
              <a:avLst/>
              <a:gdLst/>
              <a:ahLst/>
              <a:cxnLst/>
              <a:rect l="l" t="t" r="r" b="b"/>
              <a:pathLst>
                <a:path w="5389" h="21905" extrusionOk="0">
                  <a:moveTo>
                    <a:pt x="2707" y="0"/>
                  </a:moveTo>
                  <a:cubicBezTo>
                    <a:pt x="2557" y="1629"/>
                    <a:pt x="2281" y="3158"/>
                    <a:pt x="2181" y="3985"/>
                  </a:cubicBezTo>
                  <a:cubicBezTo>
                    <a:pt x="1454" y="9950"/>
                    <a:pt x="727" y="15940"/>
                    <a:pt x="0" y="21905"/>
                  </a:cubicBezTo>
                  <a:lnTo>
                    <a:pt x="5389" y="21905"/>
                  </a:lnTo>
                  <a:lnTo>
                    <a:pt x="3083" y="3083"/>
                  </a:lnTo>
                  <a:cubicBezTo>
                    <a:pt x="3008" y="2381"/>
                    <a:pt x="2807" y="1253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3"/>
            <p:cNvSpPr/>
            <p:nvPr/>
          </p:nvSpPr>
          <p:spPr>
            <a:xfrm>
              <a:off x="6831043" y="3378436"/>
              <a:ext cx="95565" cy="6594"/>
            </a:xfrm>
            <a:custGeom>
              <a:avLst/>
              <a:gdLst/>
              <a:ahLst/>
              <a:cxnLst/>
              <a:rect l="l" t="t" r="r" b="b"/>
              <a:pathLst>
                <a:path w="5464" h="377" extrusionOk="0">
                  <a:moveTo>
                    <a:pt x="50" y="1"/>
                  </a:moveTo>
                  <a:cubicBezTo>
                    <a:pt x="25" y="126"/>
                    <a:pt x="25" y="252"/>
                    <a:pt x="0" y="377"/>
                  </a:cubicBezTo>
                  <a:lnTo>
                    <a:pt x="5464" y="377"/>
                  </a:lnTo>
                  <a:cubicBezTo>
                    <a:pt x="5464" y="252"/>
                    <a:pt x="5439" y="126"/>
                    <a:pt x="543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3"/>
            <p:cNvSpPr/>
            <p:nvPr/>
          </p:nvSpPr>
          <p:spPr>
            <a:xfrm>
              <a:off x="6536004" y="2901956"/>
              <a:ext cx="284090" cy="703815"/>
            </a:xfrm>
            <a:custGeom>
              <a:avLst/>
              <a:gdLst/>
              <a:ahLst/>
              <a:cxnLst/>
              <a:rect l="l" t="t" r="r" b="b"/>
              <a:pathLst>
                <a:path w="16243" h="40241" extrusionOk="0">
                  <a:moveTo>
                    <a:pt x="8520" y="28030"/>
                  </a:moveTo>
                  <a:cubicBezTo>
                    <a:pt x="8687" y="28030"/>
                    <a:pt x="8834" y="28248"/>
                    <a:pt x="8699" y="28422"/>
                  </a:cubicBezTo>
                  <a:lnTo>
                    <a:pt x="3436" y="34186"/>
                  </a:lnTo>
                  <a:cubicBezTo>
                    <a:pt x="3389" y="34233"/>
                    <a:pt x="3338" y="34252"/>
                    <a:pt x="3288" y="34252"/>
                  </a:cubicBezTo>
                  <a:cubicBezTo>
                    <a:pt x="3122" y="34252"/>
                    <a:pt x="2975" y="34034"/>
                    <a:pt x="3110" y="33860"/>
                  </a:cubicBezTo>
                  <a:cubicBezTo>
                    <a:pt x="4864" y="31956"/>
                    <a:pt x="6618" y="30026"/>
                    <a:pt x="8373" y="28096"/>
                  </a:cubicBezTo>
                  <a:cubicBezTo>
                    <a:pt x="8419" y="28050"/>
                    <a:pt x="8471" y="28030"/>
                    <a:pt x="8520" y="28030"/>
                  </a:cubicBezTo>
                  <a:close/>
                  <a:moveTo>
                    <a:pt x="14062" y="1"/>
                  </a:moveTo>
                  <a:cubicBezTo>
                    <a:pt x="9501" y="2783"/>
                    <a:pt x="5340" y="8497"/>
                    <a:pt x="2834" y="16066"/>
                  </a:cubicBezTo>
                  <a:cubicBezTo>
                    <a:pt x="2408" y="18171"/>
                    <a:pt x="2007" y="20302"/>
                    <a:pt x="1631" y="22407"/>
                  </a:cubicBezTo>
                  <a:cubicBezTo>
                    <a:pt x="2182" y="23685"/>
                    <a:pt x="2533" y="25013"/>
                    <a:pt x="2583" y="26367"/>
                  </a:cubicBezTo>
                  <a:cubicBezTo>
                    <a:pt x="2633" y="28221"/>
                    <a:pt x="1857" y="29951"/>
                    <a:pt x="478" y="31003"/>
                  </a:cubicBezTo>
                  <a:cubicBezTo>
                    <a:pt x="378" y="32231"/>
                    <a:pt x="303" y="33485"/>
                    <a:pt x="303" y="34738"/>
                  </a:cubicBezTo>
                  <a:cubicBezTo>
                    <a:pt x="327" y="36672"/>
                    <a:pt x="1" y="40241"/>
                    <a:pt x="2613" y="40241"/>
                  </a:cubicBezTo>
                  <a:cubicBezTo>
                    <a:pt x="2708" y="40241"/>
                    <a:pt x="2806" y="40236"/>
                    <a:pt x="2909" y="40226"/>
                  </a:cubicBezTo>
                  <a:cubicBezTo>
                    <a:pt x="5115" y="40001"/>
                    <a:pt x="7471" y="39023"/>
                    <a:pt x="9601" y="38472"/>
                  </a:cubicBezTo>
                  <a:cubicBezTo>
                    <a:pt x="10002" y="38372"/>
                    <a:pt x="10478" y="38272"/>
                    <a:pt x="11004" y="38171"/>
                  </a:cubicBezTo>
                  <a:lnTo>
                    <a:pt x="11706" y="33610"/>
                  </a:lnTo>
                  <a:cubicBezTo>
                    <a:pt x="12684" y="27219"/>
                    <a:pt x="13661" y="20828"/>
                    <a:pt x="14614" y="14462"/>
                  </a:cubicBezTo>
                  <a:cubicBezTo>
                    <a:pt x="15215" y="10527"/>
                    <a:pt x="16243" y="6442"/>
                    <a:pt x="16243" y="2457"/>
                  </a:cubicBezTo>
                  <a:cubicBezTo>
                    <a:pt x="16243" y="2457"/>
                    <a:pt x="16243" y="2457"/>
                    <a:pt x="16243" y="2432"/>
                  </a:cubicBezTo>
                  <a:cubicBezTo>
                    <a:pt x="15090" y="1855"/>
                    <a:pt x="14288" y="1003"/>
                    <a:pt x="14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3"/>
            <p:cNvSpPr/>
            <p:nvPr/>
          </p:nvSpPr>
          <p:spPr>
            <a:xfrm>
              <a:off x="6736789" y="2947989"/>
              <a:ext cx="135915" cy="619846"/>
            </a:xfrm>
            <a:custGeom>
              <a:avLst/>
              <a:gdLst/>
              <a:ahLst/>
              <a:cxnLst/>
              <a:rect l="l" t="t" r="r" b="b"/>
              <a:pathLst>
                <a:path w="7771" h="35440" extrusionOk="0">
                  <a:moveTo>
                    <a:pt x="5189" y="0"/>
                  </a:moveTo>
                  <a:cubicBezTo>
                    <a:pt x="5189" y="1504"/>
                    <a:pt x="4938" y="2908"/>
                    <a:pt x="4712" y="4386"/>
                  </a:cubicBezTo>
                  <a:lnTo>
                    <a:pt x="1" y="35439"/>
                  </a:lnTo>
                  <a:cubicBezTo>
                    <a:pt x="1705" y="35088"/>
                    <a:pt x="3635" y="34512"/>
                    <a:pt x="3961" y="32983"/>
                  </a:cubicBezTo>
                  <a:cubicBezTo>
                    <a:pt x="4712" y="29624"/>
                    <a:pt x="4813" y="26015"/>
                    <a:pt x="5239" y="22632"/>
                  </a:cubicBezTo>
                  <a:cubicBezTo>
                    <a:pt x="5890" y="17218"/>
                    <a:pt x="6542" y="11830"/>
                    <a:pt x="7194" y="6416"/>
                  </a:cubicBezTo>
                  <a:cubicBezTo>
                    <a:pt x="7344" y="5364"/>
                    <a:pt x="7770" y="2807"/>
                    <a:pt x="7770" y="502"/>
                  </a:cubicBezTo>
                  <a:cubicBezTo>
                    <a:pt x="6818" y="502"/>
                    <a:pt x="5966" y="301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3"/>
            <p:cNvSpPr/>
            <p:nvPr/>
          </p:nvSpPr>
          <p:spPr>
            <a:xfrm>
              <a:off x="6558828" y="3169710"/>
              <a:ext cx="28859" cy="124144"/>
            </a:xfrm>
            <a:custGeom>
              <a:avLst/>
              <a:gdLst/>
              <a:ahLst/>
              <a:cxnLst/>
              <a:rect l="l" t="t" r="r" b="b"/>
              <a:pathLst>
                <a:path w="1650" h="7098" extrusionOk="0">
                  <a:moveTo>
                    <a:pt x="1366" y="1"/>
                  </a:moveTo>
                  <a:cubicBezTo>
                    <a:pt x="1279" y="1"/>
                    <a:pt x="1198" y="47"/>
                    <a:pt x="1178" y="155"/>
                  </a:cubicBezTo>
                  <a:cubicBezTo>
                    <a:pt x="777" y="2236"/>
                    <a:pt x="376" y="4316"/>
                    <a:pt x="0" y="6396"/>
                  </a:cubicBezTo>
                  <a:cubicBezTo>
                    <a:pt x="125" y="6622"/>
                    <a:pt x="226" y="6872"/>
                    <a:pt x="326" y="7098"/>
                  </a:cubicBezTo>
                  <a:cubicBezTo>
                    <a:pt x="702" y="4993"/>
                    <a:pt x="1103" y="2862"/>
                    <a:pt x="1529" y="757"/>
                  </a:cubicBezTo>
                  <a:cubicBezTo>
                    <a:pt x="1554" y="607"/>
                    <a:pt x="1579" y="431"/>
                    <a:pt x="1604" y="281"/>
                  </a:cubicBezTo>
                  <a:cubicBezTo>
                    <a:pt x="1650" y="113"/>
                    <a:pt x="1501" y="1"/>
                    <a:pt x="136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3"/>
            <p:cNvSpPr/>
            <p:nvPr/>
          </p:nvSpPr>
          <p:spPr>
            <a:xfrm>
              <a:off x="6533398" y="2956752"/>
              <a:ext cx="345882" cy="657099"/>
            </a:xfrm>
            <a:custGeom>
              <a:avLst/>
              <a:gdLst/>
              <a:ahLst/>
              <a:cxnLst/>
              <a:rect l="l" t="t" r="r" b="b"/>
              <a:pathLst>
                <a:path w="19776" h="37570" extrusionOk="0">
                  <a:moveTo>
                    <a:pt x="19399" y="1"/>
                  </a:moveTo>
                  <a:cubicBezTo>
                    <a:pt x="19399" y="2306"/>
                    <a:pt x="18973" y="4863"/>
                    <a:pt x="18823" y="5915"/>
                  </a:cubicBezTo>
                  <a:cubicBezTo>
                    <a:pt x="18171" y="11329"/>
                    <a:pt x="17519" y="16717"/>
                    <a:pt x="16868" y="22131"/>
                  </a:cubicBezTo>
                  <a:cubicBezTo>
                    <a:pt x="16442" y="25514"/>
                    <a:pt x="16341" y="29123"/>
                    <a:pt x="15590" y="32482"/>
                  </a:cubicBezTo>
                  <a:cubicBezTo>
                    <a:pt x="15264" y="34011"/>
                    <a:pt x="13334" y="34587"/>
                    <a:pt x="11630" y="34938"/>
                  </a:cubicBezTo>
                  <a:cubicBezTo>
                    <a:pt x="11605" y="35038"/>
                    <a:pt x="11605" y="35113"/>
                    <a:pt x="11580" y="35214"/>
                  </a:cubicBezTo>
                  <a:cubicBezTo>
                    <a:pt x="11570" y="35322"/>
                    <a:pt x="11495" y="35368"/>
                    <a:pt x="11410" y="35368"/>
                  </a:cubicBezTo>
                  <a:cubicBezTo>
                    <a:pt x="11278" y="35368"/>
                    <a:pt x="11123" y="35256"/>
                    <a:pt x="11153" y="35088"/>
                  </a:cubicBezTo>
                  <a:cubicBezTo>
                    <a:pt x="11153" y="35063"/>
                    <a:pt x="11153" y="35063"/>
                    <a:pt x="11153" y="35038"/>
                  </a:cubicBezTo>
                  <a:cubicBezTo>
                    <a:pt x="10627" y="35139"/>
                    <a:pt x="10151" y="35239"/>
                    <a:pt x="9750" y="35339"/>
                  </a:cubicBezTo>
                  <a:cubicBezTo>
                    <a:pt x="7620" y="35890"/>
                    <a:pt x="5264" y="36868"/>
                    <a:pt x="3058" y="37093"/>
                  </a:cubicBezTo>
                  <a:cubicBezTo>
                    <a:pt x="2955" y="37103"/>
                    <a:pt x="2857" y="37108"/>
                    <a:pt x="2762" y="37108"/>
                  </a:cubicBezTo>
                  <a:cubicBezTo>
                    <a:pt x="150" y="37108"/>
                    <a:pt x="476" y="33539"/>
                    <a:pt x="452" y="31605"/>
                  </a:cubicBezTo>
                  <a:cubicBezTo>
                    <a:pt x="452" y="30352"/>
                    <a:pt x="527" y="29098"/>
                    <a:pt x="627" y="27870"/>
                  </a:cubicBezTo>
                  <a:lnTo>
                    <a:pt x="627" y="27870"/>
                  </a:lnTo>
                  <a:cubicBezTo>
                    <a:pt x="477" y="27971"/>
                    <a:pt x="326" y="28096"/>
                    <a:pt x="151" y="28171"/>
                  </a:cubicBezTo>
                  <a:cubicBezTo>
                    <a:pt x="76" y="29098"/>
                    <a:pt x="26" y="30026"/>
                    <a:pt x="26" y="30928"/>
                  </a:cubicBezTo>
                  <a:cubicBezTo>
                    <a:pt x="1" y="31905"/>
                    <a:pt x="76" y="32883"/>
                    <a:pt x="126" y="33835"/>
                  </a:cubicBezTo>
                  <a:cubicBezTo>
                    <a:pt x="201" y="34788"/>
                    <a:pt x="51" y="35740"/>
                    <a:pt x="577" y="36567"/>
                  </a:cubicBezTo>
                  <a:cubicBezTo>
                    <a:pt x="1053" y="37269"/>
                    <a:pt x="1730" y="37545"/>
                    <a:pt x="2482" y="37570"/>
                  </a:cubicBezTo>
                  <a:cubicBezTo>
                    <a:pt x="2632" y="37570"/>
                    <a:pt x="2808" y="37570"/>
                    <a:pt x="2983" y="37545"/>
                  </a:cubicBezTo>
                  <a:cubicBezTo>
                    <a:pt x="3058" y="37545"/>
                    <a:pt x="3133" y="37545"/>
                    <a:pt x="3184" y="37520"/>
                  </a:cubicBezTo>
                  <a:cubicBezTo>
                    <a:pt x="3334" y="37520"/>
                    <a:pt x="3484" y="37494"/>
                    <a:pt x="3635" y="37444"/>
                  </a:cubicBezTo>
                  <a:cubicBezTo>
                    <a:pt x="4537" y="37269"/>
                    <a:pt x="5464" y="36918"/>
                    <a:pt x="6191" y="36743"/>
                  </a:cubicBezTo>
                  <a:cubicBezTo>
                    <a:pt x="8798" y="36041"/>
                    <a:pt x="11554" y="35514"/>
                    <a:pt x="14111" y="34662"/>
                  </a:cubicBezTo>
                  <a:cubicBezTo>
                    <a:pt x="15690" y="34136"/>
                    <a:pt x="15991" y="32958"/>
                    <a:pt x="16166" y="31504"/>
                  </a:cubicBezTo>
                  <a:cubicBezTo>
                    <a:pt x="16417" y="29349"/>
                    <a:pt x="16692" y="27194"/>
                    <a:pt x="16943" y="25038"/>
                  </a:cubicBezTo>
                  <a:cubicBezTo>
                    <a:pt x="16968" y="24838"/>
                    <a:pt x="16993" y="24662"/>
                    <a:pt x="17018" y="24487"/>
                  </a:cubicBezTo>
                  <a:cubicBezTo>
                    <a:pt x="17043" y="24362"/>
                    <a:pt x="17043" y="24236"/>
                    <a:pt x="17068" y="24111"/>
                  </a:cubicBezTo>
                  <a:cubicBezTo>
                    <a:pt x="17795" y="18146"/>
                    <a:pt x="18522" y="12156"/>
                    <a:pt x="19249" y="6191"/>
                  </a:cubicBezTo>
                  <a:cubicBezTo>
                    <a:pt x="19349" y="5364"/>
                    <a:pt x="19625" y="3835"/>
                    <a:pt x="19775" y="2206"/>
                  </a:cubicBezTo>
                  <a:cubicBezTo>
                    <a:pt x="19700" y="1479"/>
                    <a:pt x="19650" y="752"/>
                    <a:pt x="19650" y="26"/>
                  </a:cubicBezTo>
                  <a:lnTo>
                    <a:pt x="19524" y="26"/>
                  </a:lnTo>
                  <a:cubicBezTo>
                    <a:pt x="19474" y="26"/>
                    <a:pt x="19424" y="26"/>
                    <a:pt x="19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3"/>
            <p:cNvSpPr/>
            <p:nvPr/>
          </p:nvSpPr>
          <p:spPr>
            <a:xfrm>
              <a:off x="6727922" y="2944474"/>
              <a:ext cx="99623" cy="630882"/>
            </a:xfrm>
            <a:custGeom>
              <a:avLst/>
              <a:gdLst/>
              <a:ahLst/>
              <a:cxnLst/>
              <a:rect l="l" t="t" r="r" b="b"/>
              <a:pathLst>
                <a:path w="5696" h="36071" extrusionOk="0">
                  <a:moveTo>
                    <a:pt x="5270" y="1"/>
                  </a:moveTo>
                  <a:cubicBezTo>
                    <a:pt x="5270" y="26"/>
                    <a:pt x="5270" y="26"/>
                    <a:pt x="5270" y="26"/>
                  </a:cubicBezTo>
                  <a:cubicBezTo>
                    <a:pt x="5270" y="4011"/>
                    <a:pt x="4242" y="8096"/>
                    <a:pt x="3641" y="12031"/>
                  </a:cubicBezTo>
                  <a:cubicBezTo>
                    <a:pt x="2688" y="18397"/>
                    <a:pt x="1711" y="24788"/>
                    <a:pt x="733" y="31179"/>
                  </a:cubicBezTo>
                  <a:cubicBezTo>
                    <a:pt x="508" y="32708"/>
                    <a:pt x="282" y="34211"/>
                    <a:pt x="31" y="35740"/>
                  </a:cubicBezTo>
                  <a:cubicBezTo>
                    <a:pt x="31" y="35765"/>
                    <a:pt x="31" y="35765"/>
                    <a:pt x="31" y="35790"/>
                  </a:cubicBezTo>
                  <a:cubicBezTo>
                    <a:pt x="1" y="35958"/>
                    <a:pt x="156" y="36070"/>
                    <a:pt x="288" y="36070"/>
                  </a:cubicBezTo>
                  <a:cubicBezTo>
                    <a:pt x="373" y="36070"/>
                    <a:pt x="448" y="36024"/>
                    <a:pt x="458" y="35916"/>
                  </a:cubicBezTo>
                  <a:cubicBezTo>
                    <a:pt x="483" y="35815"/>
                    <a:pt x="483" y="35740"/>
                    <a:pt x="508" y="35640"/>
                  </a:cubicBezTo>
                  <a:lnTo>
                    <a:pt x="5219" y="4587"/>
                  </a:lnTo>
                  <a:cubicBezTo>
                    <a:pt x="5445" y="3109"/>
                    <a:pt x="5696" y="1705"/>
                    <a:pt x="5696" y="201"/>
                  </a:cubicBezTo>
                  <a:cubicBezTo>
                    <a:pt x="5545" y="151"/>
                    <a:pt x="5420" y="76"/>
                    <a:pt x="52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3"/>
            <p:cNvSpPr/>
            <p:nvPr/>
          </p:nvSpPr>
          <p:spPr>
            <a:xfrm>
              <a:off x="6588019" y="3392200"/>
              <a:ext cx="102491" cy="108840"/>
            </a:xfrm>
            <a:custGeom>
              <a:avLst/>
              <a:gdLst/>
              <a:ahLst/>
              <a:cxnLst/>
              <a:rect l="l" t="t" r="r" b="b"/>
              <a:pathLst>
                <a:path w="5860" h="6223" extrusionOk="0">
                  <a:moveTo>
                    <a:pt x="5546" y="0"/>
                  </a:moveTo>
                  <a:cubicBezTo>
                    <a:pt x="5497" y="0"/>
                    <a:pt x="5445" y="20"/>
                    <a:pt x="5399" y="66"/>
                  </a:cubicBezTo>
                  <a:cubicBezTo>
                    <a:pt x="3644" y="1996"/>
                    <a:pt x="1890" y="3901"/>
                    <a:pt x="136" y="5830"/>
                  </a:cubicBezTo>
                  <a:cubicBezTo>
                    <a:pt x="1" y="6004"/>
                    <a:pt x="148" y="6222"/>
                    <a:pt x="314" y="6222"/>
                  </a:cubicBezTo>
                  <a:cubicBezTo>
                    <a:pt x="364" y="6222"/>
                    <a:pt x="415" y="6203"/>
                    <a:pt x="462" y="6156"/>
                  </a:cubicBezTo>
                  <a:lnTo>
                    <a:pt x="5725" y="392"/>
                  </a:lnTo>
                  <a:cubicBezTo>
                    <a:pt x="5860" y="218"/>
                    <a:pt x="5713" y="0"/>
                    <a:pt x="5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3"/>
            <p:cNvSpPr/>
            <p:nvPr/>
          </p:nvSpPr>
          <p:spPr>
            <a:xfrm>
              <a:off x="6935808" y="2898020"/>
              <a:ext cx="277916" cy="707943"/>
            </a:xfrm>
            <a:custGeom>
              <a:avLst/>
              <a:gdLst/>
              <a:ahLst/>
              <a:cxnLst/>
              <a:rect l="l" t="t" r="r" b="b"/>
              <a:pathLst>
                <a:path w="15890" h="40477" extrusionOk="0">
                  <a:moveTo>
                    <a:pt x="7833" y="28255"/>
                  </a:moveTo>
                  <a:cubicBezTo>
                    <a:pt x="7881" y="28255"/>
                    <a:pt x="7930" y="28275"/>
                    <a:pt x="7970" y="28321"/>
                  </a:cubicBezTo>
                  <a:cubicBezTo>
                    <a:pt x="9725" y="30251"/>
                    <a:pt x="11479" y="32181"/>
                    <a:pt x="13233" y="34085"/>
                  </a:cubicBezTo>
                  <a:cubicBezTo>
                    <a:pt x="13388" y="34259"/>
                    <a:pt x="13230" y="34477"/>
                    <a:pt x="13058" y="34477"/>
                  </a:cubicBezTo>
                  <a:cubicBezTo>
                    <a:pt x="13007" y="34477"/>
                    <a:pt x="12954" y="34458"/>
                    <a:pt x="12908" y="34411"/>
                  </a:cubicBezTo>
                  <a:cubicBezTo>
                    <a:pt x="11153" y="32481"/>
                    <a:pt x="9424" y="30577"/>
                    <a:pt x="7669" y="28647"/>
                  </a:cubicBezTo>
                  <a:cubicBezTo>
                    <a:pt x="7515" y="28473"/>
                    <a:pt x="7672" y="28255"/>
                    <a:pt x="7833" y="28255"/>
                  </a:cubicBezTo>
                  <a:close/>
                  <a:moveTo>
                    <a:pt x="1880" y="0"/>
                  </a:moveTo>
                  <a:cubicBezTo>
                    <a:pt x="1780" y="902"/>
                    <a:pt x="1228" y="1704"/>
                    <a:pt x="301" y="2331"/>
                  </a:cubicBezTo>
                  <a:cubicBezTo>
                    <a:pt x="201" y="2381"/>
                    <a:pt x="100" y="2456"/>
                    <a:pt x="0" y="2506"/>
                  </a:cubicBezTo>
                  <a:cubicBezTo>
                    <a:pt x="75" y="2531"/>
                    <a:pt x="125" y="2607"/>
                    <a:pt x="125" y="2682"/>
                  </a:cubicBezTo>
                  <a:cubicBezTo>
                    <a:pt x="125" y="4311"/>
                    <a:pt x="376" y="5840"/>
                    <a:pt x="627" y="7469"/>
                  </a:cubicBezTo>
                  <a:cubicBezTo>
                    <a:pt x="2206" y="17745"/>
                    <a:pt x="3760" y="28045"/>
                    <a:pt x="5339" y="38321"/>
                  </a:cubicBezTo>
                  <a:cubicBezTo>
                    <a:pt x="7669" y="38923"/>
                    <a:pt x="10000" y="39549"/>
                    <a:pt x="12356" y="40151"/>
                  </a:cubicBezTo>
                  <a:cubicBezTo>
                    <a:pt x="12682" y="40251"/>
                    <a:pt x="13058" y="40401"/>
                    <a:pt x="13384" y="40426"/>
                  </a:cubicBezTo>
                  <a:cubicBezTo>
                    <a:pt x="13434" y="40426"/>
                    <a:pt x="13509" y="40477"/>
                    <a:pt x="13559" y="40477"/>
                  </a:cubicBezTo>
                  <a:lnTo>
                    <a:pt x="13785" y="40477"/>
                  </a:lnTo>
                  <a:cubicBezTo>
                    <a:pt x="14436" y="38898"/>
                    <a:pt x="15113" y="37294"/>
                    <a:pt x="15890" y="35740"/>
                  </a:cubicBezTo>
                  <a:cubicBezTo>
                    <a:pt x="15865" y="35113"/>
                    <a:pt x="15815" y="34461"/>
                    <a:pt x="15765" y="33835"/>
                  </a:cubicBezTo>
                  <a:cubicBezTo>
                    <a:pt x="15439" y="29148"/>
                    <a:pt x="14938" y="24111"/>
                    <a:pt x="13735" y="19324"/>
                  </a:cubicBezTo>
                  <a:cubicBezTo>
                    <a:pt x="13434" y="18797"/>
                    <a:pt x="13158" y="18221"/>
                    <a:pt x="12908" y="17644"/>
                  </a:cubicBezTo>
                  <a:cubicBezTo>
                    <a:pt x="12857" y="17519"/>
                    <a:pt x="12807" y="17394"/>
                    <a:pt x="12757" y="17243"/>
                  </a:cubicBezTo>
                  <a:cubicBezTo>
                    <a:pt x="12481" y="17318"/>
                    <a:pt x="12181" y="17344"/>
                    <a:pt x="11855" y="17344"/>
                  </a:cubicBezTo>
                  <a:cubicBezTo>
                    <a:pt x="10226" y="17268"/>
                    <a:pt x="8897" y="15865"/>
                    <a:pt x="8897" y="14236"/>
                  </a:cubicBezTo>
                  <a:cubicBezTo>
                    <a:pt x="8897" y="13158"/>
                    <a:pt x="9474" y="12181"/>
                    <a:pt x="10326" y="11629"/>
                  </a:cubicBezTo>
                  <a:cubicBezTo>
                    <a:pt x="10251" y="11128"/>
                    <a:pt x="10201" y="10602"/>
                    <a:pt x="10201" y="10100"/>
                  </a:cubicBezTo>
                  <a:cubicBezTo>
                    <a:pt x="10151" y="10025"/>
                    <a:pt x="10126" y="9975"/>
                    <a:pt x="10075" y="9900"/>
                  </a:cubicBezTo>
                  <a:cubicBezTo>
                    <a:pt x="10000" y="9775"/>
                    <a:pt x="10075" y="9649"/>
                    <a:pt x="10176" y="9599"/>
                  </a:cubicBezTo>
                  <a:cubicBezTo>
                    <a:pt x="9750" y="8797"/>
                    <a:pt x="9324" y="8045"/>
                    <a:pt x="8872" y="7318"/>
                  </a:cubicBezTo>
                  <a:cubicBezTo>
                    <a:pt x="8446" y="7770"/>
                    <a:pt x="8020" y="8196"/>
                    <a:pt x="7544" y="8547"/>
                  </a:cubicBezTo>
                  <a:cubicBezTo>
                    <a:pt x="7038" y="8939"/>
                    <a:pt x="6148" y="9261"/>
                    <a:pt x="5401" y="9261"/>
                  </a:cubicBezTo>
                  <a:cubicBezTo>
                    <a:pt x="4669" y="9261"/>
                    <a:pt x="4073" y="8951"/>
                    <a:pt x="4110" y="8095"/>
                  </a:cubicBezTo>
                  <a:lnTo>
                    <a:pt x="4110" y="8095"/>
                  </a:lnTo>
                  <a:cubicBezTo>
                    <a:pt x="3835" y="8202"/>
                    <a:pt x="3569" y="8251"/>
                    <a:pt x="3321" y="8251"/>
                  </a:cubicBezTo>
                  <a:cubicBezTo>
                    <a:pt x="2284" y="8251"/>
                    <a:pt x="1567" y="7384"/>
                    <a:pt x="1830" y="6191"/>
                  </a:cubicBezTo>
                  <a:lnTo>
                    <a:pt x="1830" y="6191"/>
                  </a:lnTo>
                  <a:cubicBezTo>
                    <a:pt x="1724" y="6215"/>
                    <a:pt x="1627" y="6226"/>
                    <a:pt x="1537" y="6226"/>
                  </a:cubicBezTo>
                  <a:cubicBezTo>
                    <a:pt x="682" y="6226"/>
                    <a:pt x="502" y="5206"/>
                    <a:pt x="978" y="4186"/>
                  </a:cubicBezTo>
                  <a:cubicBezTo>
                    <a:pt x="1529" y="2958"/>
                    <a:pt x="2431" y="1905"/>
                    <a:pt x="3559" y="1153"/>
                  </a:cubicBezTo>
                  <a:cubicBezTo>
                    <a:pt x="3008" y="727"/>
                    <a:pt x="2456" y="351"/>
                    <a:pt x="1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3"/>
            <p:cNvSpPr/>
            <p:nvPr/>
          </p:nvSpPr>
          <p:spPr>
            <a:xfrm>
              <a:off x="6884510" y="2944911"/>
              <a:ext cx="136352" cy="621157"/>
            </a:xfrm>
            <a:custGeom>
              <a:avLst/>
              <a:gdLst/>
              <a:ahLst/>
              <a:cxnLst/>
              <a:rect l="l" t="t" r="r" b="b"/>
              <a:pathLst>
                <a:path w="7796" h="35515" extrusionOk="0">
                  <a:moveTo>
                    <a:pt x="2607" y="1"/>
                  </a:moveTo>
                  <a:cubicBezTo>
                    <a:pt x="1855" y="377"/>
                    <a:pt x="953" y="602"/>
                    <a:pt x="26" y="678"/>
                  </a:cubicBezTo>
                  <a:cubicBezTo>
                    <a:pt x="1" y="1480"/>
                    <a:pt x="76" y="2231"/>
                    <a:pt x="126" y="2783"/>
                  </a:cubicBezTo>
                  <a:lnTo>
                    <a:pt x="953" y="9449"/>
                  </a:lnTo>
                  <a:cubicBezTo>
                    <a:pt x="1655" y="15264"/>
                    <a:pt x="2382" y="21079"/>
                    <a:pt x="3084" y="26918"/>
                  </a:cubicBezTo>
                  <a:cubicBezTo>
                    <a:pt x="3309" y="28748"/>
                    <a:pt x="3535" y="30602"/>
                    <a:pt x="3760" y="32457"/>
                  </a:cubicBezTo>
                  <a:cubicBezTo>
                    <a:pt x="3886" y="33510"/>
                    <a:pt x="4136" y="34287"/>
                    <a:pt x="5264" y="34863"/>
                  </a:cubicBezTo>
                  <a:cubicBezTo>
                    <a:pt x="5840" y="35139"/>
                    <a:pt x="6617" y="35214"/>
                    <a:pt x="7219" y="35364"/>
                  </a:cubicBezTo>
                  <a:cubicBezTo>
                    <a:pt x="7419" y="35415"/>
                    <a:pt x="7595" y="35465"/>
                    <a:pt x="7795" y="35515"/>
                  </a:cubicBezTo>
                  <a:cubicBezTo>
                    <a:pt x="7570" y="34061"/>
                    <a:pt x="7344" y="32608"/>
                    <a:pt x="7119" y="31154"/>
                  </a:cubicBezTo>
                  <a:cubicBezTo>
                    <a:pt x="6141" y="24638"/>
                    <a:pt x="5139" y="18121"/>
                    <a:pt x="4161" y="11630"/>
                  </a:cubicBezTo>
                  <a:cubicBezTo>
                    <a:pt x="3585" y="7820"/>
                    <a:pt x="2607" y="3886"/>
                    <a:pt x="2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3"/>
            <p:cNvSpPr/>
            <p:nvPr/>
          </p:nvSpPr>
          <p:spPr>
            <a:xfrm>
              <a:off x="7110708" y="3065907"/>
              <a:ext cx="3515" cy="8780"/>
            </a:xfrm>
            <a:custGeom>
              <a:avLst/>
              <a:gdLst/>
              <a:ahLst/>
              <a:cxnLst/>
              <a:rect l="l" t="t" r="r" b="b"/>
              <a:pathLst>
                <a:path w="201" h="502" extrusionOk="0">
                  <a:moveTo>
                    <a:pt x="176" y="0"/>
                  </a:moveTo>
                  <a:cubicBezTo>
                    <a:pt x="75" y="50"/>
                    <a:pt x="0" y="176"/>
                    <a:pt x="75" y="301"/>
                  </a:cubicBezTo>
                  <a:cubicBezTo>
                    <a:pt x="126" y="376"/>
                    <a:pt x="151" y="426"/>
                    <a:pt x="201" y="501"/>
                  </a:cubicBezTo>
                  <a:cubicBezTo>
                    <a:pt x="176" y="326"/>
                    <a:pt x="176" y="176"/>
                    <a:pt x="1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3"/>
            <p:cNvSpPr/>
            <p:nvPr/>
          </p:nvSpPr>
          <p:spPr>
            <a:xfrm>
              <a:off x="6877059" y="2956752"/>
              <a:ext cx="299849" cy="657537"/>
            </a:xfrm>
            <a:custGeom>
              <a:avLst/>
              <a:gdLst/>
              <a:ahLst/>
              <a:cxnLst/>
              <a:rect l="l" t="t" r="r" b="b"/>
              <a:pathLst>
                <a:path w="17144" h="37595" extrusionOk="0">
                  <a:moveTo>
                    <a:pt x="452" y="1"/>
                  </a:moveTo>
                  <a:cubicBezTo>
                    <a:pt x="302" y="1"/>
                    <a:pt x="151" y="26"/>
                    <a:pt x="1" y="26"/>
                  </a:cubicBezTo>
                  <a:cubicBezTo>
                    <a:pt x="1" y="752"/>
                    <a:pt x="51" y="1479"/>
                    <a:pt x="126" y="2206"/>
                  </a:cubicBezTo>
                  <a:cubicBezTo>
                    <a:pt x="226" y="3459"/>
                    <a:pt x="427" y="4587"/>
                    <a:pt x="502" y="5289"/>
                  </a:cubicBezTo>
                  <a:lnTo>
                    <a:pt x="2808" y="24111"/>
                  </a:lnTo>
                  <a:cubicBezTo>
                    <a:pt x="2808" y="24236"/>
                    <a:pt x="2833" y="24362"/>
                    <a:pt x="2833" y="24487"/>
                  </a:cubicBezTo>
                  <a:cubicBezTo>
                    <a:pt x="2858" y="24612"/>
                    <a:pt x="2883" y="24737"/>
                    <a:pt x="2883" y="24888"/>
                  </a:cubicBezTo>
                  <a:cubicBezTo>
                    <a:pt x="3159" y="27144"/>
                    <a:pt x="3434" y="29424"/>
                    <a:pt x="3735" y="31705"/>
                  </a:cubicBezTo>
                  <a:cubicBezTo>
                    <a:pt x="3911" y="33334"/>
                    <a:pt x="4537" y="34337"/>
                    <a:pt x="6191" y="34788"/>
                  </a:cubicBezTo>
                  <a:cubicBezTo>
                    <a:pt x="9149" y="35590"/>
                    <a:pt x="12131" y="36342"/>
                    <a:pt x="15114" y="37119"/>
                  </a:cubicBezTo>
                  <a:cubicBezTo>
                    <a:pt x="15465" y="37194"/>
                    <a:pt x="15840" y="37344"/>
                    <a:pt x="16241" y="37444"/>
                  </a:cubicBezTo>
                  <a:cubicBezTo>
                    <a:pt x="16417" y="37494"/>
                    <a:pt x="16567" y="37520"/>
                    <a:pt x="16718" y="37545"/>
                  </a:cubicBezTo>
                  <a:cubicBezTo>
                    <a:pt x="16793" y="37570"/>
                    <a:pt x="16868" y="37570"/>
                    <a:pt x="16943" y="37595"/>
                  </a:cubicBezTo>
                  <a:cubicBezTo>
                    <a:pt x="17018" y="37419"/>
                    <a:pt x="17094" y="37269"/>
                    <a:pt x="17144" y="37119"/>
                  </a:cubicBezTo>
                  <a:lnTo>
                    <a:pt x="16918" y="37119"/>
                  </a:lnTo>
                  <a:cubicBezTo>
                    <a:pt x="16868" y="37119"/>
                    <a:pt x="16793" y="37068"/>
                    <a:pt x="16743" y="37068"/>
                  </a:cubicBezTo>
                  <a:cubicBezTo>
                    <a:pt x="16417" y="37043"/>
                    <a:pt x="16041" y="36893"/>
                    <a:pt x="15715" y="36793"/>
                  </a:cubicBezTo>
                  <a:cubicBezTo>
                    <a:pt x="13359" y="36191"/>
                    <a:pt x="11028" y="35565"/>
                    <a:pt x="8698" y="34963"/>
                  </a:cubicBezTo>
                  <a:cubicBezTo>
                    <a:pt x="8698" y="35013"/>
                    <a:pt x="8698" y="35038"/>
                    <a:pt x="8698" y="35088"/>
                  </a:cubicBezTo>
                  <a:cubicBezTo>
                    <a:pt x="8728" y="35256"/>
                    <a:pt x="8582" y="35368"/>
                    <a:pt x="8452" y="35368"/>
                  </a:cubicBezTo>
                  <a:cubicBezTo>
                    <a:pt x="8368" y="35368"/>
                    <a:pt x="8291" y="35322"/>
                    <a:pt x="8271" y="35214"/>
                  </a:cubicBezTo>
                  <a:cubicBezTo>
                    <a:pt x="8246" y="35088"/>
                    <a:pt x="8246" y="34963"/>
                    <a:pt x="8221" y="34838"/>
                  </a:cubicBezTo>
                  <a:cubicBezTo>
                    <a:pt x="8021" y="34788"/>
                    <a:pt x="7845" y="34738"/>
                    <a:pt x="7645" y="34687"/>
                  </a:cubicBezTo>
                  <a:cubicBezTo>
                    <a:pt x="7043" y="34537"/>
                    <a:pt x="6266" y="34462"/>
                    <a:pt x="5690" y="34186"/>
                  </a:cubicBezTo>
                  <a:cubicBezTo>
                    <a:pt x="4562" y="33610"/>
                    <a:pt x="4312" y="32833"/>
                    <a:pt x="4186" y="31780"/>
                  </a:cubicBezTo>
                  <a:cubicBezTo>
                    <a:pt x="3961" y="29925"/>
                    <a:pt x="3735" y="28071"/>
                    <a:pt x="3510" y="26241"/>
                  </a:cubicBezTo>
                  <a:cubicBezTo>
                    <a:pt x="2808" y="20402"/>
                    <a:pt x="2081" y="14587"/>
                    <a:pt x="1379" y="8772"/>
                  </a:cubicBezTo>
                  <a:lnTo>
                    <a:pt x="552" y="2106"/>
                  </a:lnTo>
                  <a:cubicBezTo>
                    <a:pt x="502" y="1554"/>
                    <a:pt x="427" y="803"/>
                    <a:pt x="4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3"/>
            <p:cNvSpPr/>
            <p:nvPr/>
          </p:nvSpPr>
          <p:spPr>
            <a:xfrm>
              <a:off x="7176015" y="3235980"/>
              <a:ext cx="44722" cy="287133"/>
            </a:xfrm>
            <a:custGeom>
              <a:avLst/>
              <a:gdLst/>
              <a:ahLst/>
              <a:cxnLst/>
              <a:rect l="l" t="t" r="r" b="b"/>
              <a:pathLst>
                <a:path w="2557" h="16417" extrusionOk="0">
                  <a:moveTo>
                    <a:pt x="1" y="1"/>
                  </a:moveTo>
                  <a:lnTo>
                    <a:pt x="1" y="1"/>
                  </a:lnTo>
                  <a:cubicBezTo>
                    <a:pt x="1204" y="4788"/>
                    <a:pt x="1705" y="9825"/>
                    <a:pt x="2031" y="14512"/>
                  </a:cubicBezTo>
                  <a:cubicBezTo>
                    <a:pt x="2081" y="15138"/>
                    <a:pt x="2131" y="15790"/>
                    <a:pt x="2156" y="16417"/>
                  </a:cubicBezTo>
                  <a:cubicBezTo>
                    <a:pt x="2281" y="16166"/>
                    <a:pt x="2407" y="15915"/>
                    <a:pt x="2557" y="15665"/>
                  </a:cubicBezTo>
                  <a:cubicBezTo>
                    <a:pt x="2407" y="12181"/>
                    <a:pt x="1955" y="8697"/>
                    <a:pt x="1379" y="5264"/>
                  </a:cubicBezTo>
                  <a:cubicBezTo>
                    <a:pt x="1153" y="3810"/>
                    <a:pt x="878" y="2356"/>
                    <a:pt x="552" y="928"/>
                  </a:cubicBezTo>
                  <a:cubicBezTo>
                    <a:pt x="377" y="627"/>
                    <a:pt x="176" y="32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3"/>
            <p:cNvSpPr/>
            <p:nvPr/>
          </p:nvSpPr>
          <p:spPr>
            <a:xfrm>
              <a:off x="6930106" y="2941850"/>
              <a:ext cx="99623" cy="633505"/>
            </a:xfrm>
            <a:custGeom>
              <a:avLst/>
              <a:gdLst/>
              <a:ahLst/>
              <a:cxnLst/>
              <a:rect l="l" t="t" r="r" b="b"/>
              <a:pathLst>
                <a:path w="5696" h="36221" extrusionOk="0">
                  <a:moveTo>
                    <a:pt x="326" y="0"/>
                  </a:moveTo>
                  <a:cubicBezTo>
                    <a:pt x="226" y="51"/>
                    <a:pt x="126" y="126"/>
                    <a:pt x="0" y="176"/>
                  </a:cubicBezTo>
                  <a:cubicBezTo>
                    <a:pt x="0" y="4061"/>
                    <a:pt x="978" y="7995"/>
                    <a:pt x="1554" y="11805"/>
                  </a:cubicBezTo>
                  <a:cubicBezTo>
                    <a:pt x="2532" y="18296"/>
                    <a:pt x="3534" y="24813"/>
                    <a:pt x="4512" y="31329"/>
                  </a:cubicBezTo>
                  <a:cubicBezTo>
                    <a:pt x="4737" y="32783"/>
                    <a:pt x="4963" y="34236"/>
                    <a:pt x="5188" y="35690"/>
                  </a:cubicBezTo>
                  <a:cubicBezTo>
                    <a:pt x="5213" y="35815"/>
                    <a:pt x="5213" y="35940"/>
                    <a:pt x="5238" y="36066"/>
                  </a:cubicBezTo>
                  <a:cubicBezTo>
                    <a:pt x="5258" y="36174"/>
                    <a:pt x="5335" y="36220"/>
                    <a:pt x="5419" y="36220"/>
                  </a:cubicBezTo>
                  <a:cubicBezTo>
                    <a:pt x="5549" y="36220"/>
                    <a:pt x="5695" y="36108"/>
                    <a:pt x="5665" y="35940"/>
                  </a:cubicBezTo>
                  <a:cubicBezTo>
                    <a:pt x="5665" y="35890"/>
                    <a:pt x="5665" y="35865"/>
                    <a:pt x="5665" y="35815"/>
                  </a:cubicBezTo>
                  <a:cubicBezTo>
                    <a:pt x="4086" y="25539"/>
                    <a:pt x="2532" y="15239"/>
                    <a:pt x="953" y="4963"/>
                  </a:cubicBezTo>
                  <a:cubicBezTo>
                    <a:pt x="702" y="3334"/>
                    <a:pt x="451" y="1805"/>
                    <a:pt x="451" y="176"/>
                  </a:cubicBezTo>
                  <a:cubicBezTo>
                    <a:pt x="451" y="101"/>
                    <a:pt x="401" y="25"/>
                    <a:pt x="3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3"/>
            <p:cNvSpPr/>
            <p:nvPr/>
          </p:nvSpPr>
          <p:spPr>
            <a:xfrm>
              <a:off x="7067245" y="3392200"/>
              <a:ext cx="102719" cy="108840"/>
            </a:xfrm>
            <a:custGeom>
              <a:avLst/>
              <a:gdLst/>
              <a:ahLst/>
              <a:cxnLst/>
              <a:rect l="l" t="t" r="r" b="b"/>
              <a:pathLst>
                <a:path w="5873" h="6223" extrusionOk="0">
                  <a:moveTo>
                    <a:pt x="318" y="0"/>
                  </a:moveTo>
                  <a:cubicBezTo>
                    <a:pt x="157" y="0"/>
                    <a:pt x="0" y="218"/>
                    <a:pt x="154" y="392"/>
                  </a:cubicBezTo>
                  <a:cubicBezTo>
                    <a:pt x="1909" y="2322"/>
                    <a:pt x="3638" y="4226"/>
                    <a:pt x="5393" y="6156"/>
                  </a:cubicBezTo>
                  <a:cubicBezTo>
                    <a:pt x="5439" y="6203"/>
                    <a:pt x="5492" y="6222"/>
                    <a:pt x="5543" y="6222"/>
                  </a:cubicBezTo>
                  <a:cubicBezTo>
                    <a:pt x="5715" y="6222"/>
                    <a:pt x="5873" y="6004"/>
                    <a:pt x="5718" y="5830"/>
                  </a:cubicBezTo>
                  <a:cubicBezTo>
                    <a:pt x="3964" y="3926"/>
                    <a:pt x="2210" y="1996"/>
                    <a:pt x="455" y="66"/>
                  </a:cubicBezTo>
                  <a:cubicBezTo>
                    <a:pt x="415" y="20"/>
                    <a:pt x="366" y="0"/>
                    <a:pt x="3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3"/>
            <p:cNvSpPr/>
            <p:nvPr/>
          </p:nvSpPr>
          <p:spPr>
            <a:xfrm>
              <a:off x="6786758" y="2845410"/>
              <a:ext cx="176247" cy="105220"/>
            </a:xfrm>
            <a:custGeom>
              <a:avLst/>
              <a:gdLst/>
              <a:ahLst/>
              <a:cxnLst/>
              <a:rect l="l" t="t" r="r" b="b"/>
              <a:pathLst>
                <a:path w="10077" h="6016" extrusionOk="0">
                  <a:moveTo>
                    <a:pt x="8096" y="1"/>
                  </a:moveTo>
                  <a:cubicBezTo>
                    <a:pt x="8096" y="1655"/>
                    <a:pt x="7745" y="3284"/>
                    <a:pt x="5690" y="3459"/>
                  </a:cubicBezTo>
                  <a:cubicBezTo>
                    <a:pt x="3685" y="3459"/>
                    <a:pt x="1680" y="3359"/>
                    <a:pt x="1630" y="803"/>
                  </a:cubicBezTo>
                  <a:cubicBezTo>
                    <a:pt x="1630" y="602"/>
                    <a:pt x="1605" y="402"/>
                    <a:pt x="1605" y="201"/>
                  </a:cubicBezTo>
                  <a:cubicBezTo>
                    <a:pt x="1555" y="226"/>
                    <a:pt x="1505" y="251"/>
                    <a:pt x="1480" y="276"/>
                  </a:cubicBezTo>
                  <a:cubicBezTo>
                    <a:pt x="527" y="928"/>
                    <a:pt x="26" y="1755"/>
                    <a:pt x="26" y="2632"/>
                  </a:cubicBezTo>
                  <a:cubicBezTo>
                    <a:pt x="1" y="4487"/>
                    <a:pt x="2256" y="6016"/>
                    <a:pt x="5038" y="6016"/>
                  </a:cubicBezTo>
                  <a:cubicBezTo>
                    <a:pt x="6392" y="6016"/>
                    <a:pt x="7670" y="5690"/>
                    <a:pt x="8622" y="5038"/>
                  </a:cubicBezTo>
                  <a:cubicBezTo>
                    <a:pt x="9550" y="4412"/>
                    <a:pt x="10076" y="3585"/>
                    <a:pt x="10076" y="2682"/>
                  </a:cubicBezTo>
                  <a:cubicBezTo>
                    <a:pt x="10076" y="1605"/>
                    <a:pt x="9299" y="627"/>
                    <a:pt x="8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3"/>
            <p:cNvSpPr/>
            <p:nvPr/>
          </p:nvSpPr>
          <p:spPr>
            <a:xfrm>
              <a:off x="6780619" y="2838397"/>
              <a:ext cx="188944" cy="118810"/>
            </a:xfrm>
            <a:custGeom>
              <a:avLst/>
              <a:gdLst/>
              <a:ahLst/>
              <a:cxnLst/>
              <a:rect l="l" t="t" r="r" b="b"/>
              <a:pathLst>
                <a:path w="10803" h="6793" extrusionOk="0">
                  <a:moveTo>
                    <a:pt x="8447" y="1"/>
                  </a:moveTo>
                  <a:lnTo>
                    <a:pt x="8447" y="1"/>
                  </a:lnTo>
                  <a:cubicBezTo>
                    <a:pt x="8472" y="151"/>
                    <a:pt x="8472" y="276"/>
                    <a:pt x="8447" y="402"/>
                  </a:cubicBezTo>
                  <a:cubicBezTo>
                    <a:pt x="9650" y="1028"/>
                    <a:pt x="10427" y="2006"/>
                    <a:pt x="10427" y="3083"/>
                  </a:cubicBezTo>
                  <a:cubicBezTo>
                    <a:pt x="10427" y="3986"/>
                    <a:pt x="9901" y="4813"/>
                    <a:pt x="8973" y="5439"/>
                  </a:cubicBezTo>
                  <a:cubicBezTo>
                    <a:pt x="8021" y="6091"/>
                    <a:pt x="6743" y="6417"/>
                    <a:pt x="5389" y="6417"/>
                  </a:cubicBezTo>
                  <a:cubicBezTo>
                    <a:pt x="2607" y="6417"/>
                    <a:pt x="352" y="4888"/>
                    <a:pt x="377" y="3033"/>
                  </a:cubicBezTo>
                  <a:cubicBezTo>
                    <a:pt x="377" y="2156"/>
                    <a:pt x="878" y="1329"/>
                    <a:pt x="1831" y="677"/>
                  </a:cubicBezTo>
                  <a:cubicBezTo>
                    <a:pt x="1856" y="652"/>
                    <a:pt x="1906" y="627"/>
                    <a:pt x="1956" y="602"/>
                  </a:cubicBezTo>
                  <a:cubicBezTo>
                    <a:pt x="1956" y="477"/>
                    <a:pt x="1956" y="326"/>
                    <a:pt x="1956" y="201"/>
                  </a:cubicBezTo>
                  <a:cubicBezTo>
                    <a:pt x="1831" y="251"/>
                    <a:pt x="1730" y="326"/>
                    <a:pt x="1630" y="402"/>
                  </a:cubicBezTo>
                  <a:cubicBezTo>
                    <a:pt x="1580" y="427"/>
                    <a:pt x="1555" y="452"/>
                    <a:pt x="1505" y="477"/>
                  </a:cubicBezTo>
                  <a:cubicBezTo>
                    <a:pt x="1354" y="577"/>
                    <a:pt x="1204" y="702"/>
                    <a:pt x="1079" y="828"/>
                  </a:cubicBezTo>
                  <a:cubicBezTo>
                    <a:pt x="828" y="1053"/>
                    <a:pt x="602" y="1304"/>
                    <a:pt x="452" y="1580"/>
                  </a:cubicBezTo>
                  <a:cubicBezTo>
                    <a:pt x="352" y="1730"/>
                    <a:pt x="277" y="1880"/>
                    <a:pt x="227" y="2031"/>
                  </a:cubicBezTo>
                  <a:cubicBezTo>
                    <a:pt x="76" y="2356"/>
                    <a:pt x="1" y="2682"/>
                    <a:pt x="1" y="3033"/>
                  </a:cubicBezTo>
                  <a:cubicBezTo>
                    <a:pt x="1" y="3234"/>
                    <a:pt x="26" y="3434"/>
                    <a:pt x="76" y="3635"/>
                  </a:cubicBezTo>
                  <a:cubicBezTo>
                    <a:pt x="302" y="4637"/>
                    <a:pt x="1104" y="5489"/>
                    <a:pt x="2257" y="6066"/>
                  </a:cubicBezTo>
                  <a:cubicBezTo>
                    <a:pt x="2407" y="6141"/>
                    <a:pt x="2532" y="6216"/>
                    <a:pt x="2683" y="6266"/>
                  </a:cubicBezTo>
                  <a:cubicBezTo>
                    <a:pt x="3460" y="6567"/>
                    <a:pt x="4312" y="6768"/>
                    <a:pt x="5264" y="6768"/>
                  </a:cubicBezTo>
                  <a:cubicBezTo>
                    <a:pt x="5289" y="6793"/>
                    <a:pt x="5339" y="6793"/>
                    <a:pt x="5389" y="6793"/>
                  </a:cubicBezTo>
                  <a:lnTo>
                    <a:pt x="5515" y="6793"/>
                  </a:lnTo>
                  <a:cubicBezTo>
                    <a:pt x="5665" y="6768"/>
                    <a:pt x="5816" y="6768"/>
                    <a:pt x="5966" y="6768"/>
                  </a:cubicBezTo>
                  <a:cubicBezTo>
                    <a:pt x="6893" y="6692"/>
                    <a:pt x="7795" y="6467"/>
                    <a:pt x="8547" y="6091"/>
                  </a:cubicBezTo>
                  <a:cubicBezTo>
                    <a:pt x="8673" y="6041"/>
                    <a:pt x="8773" y="5966"/>
                    <a:pt x="8873" y="5915"/>
                  </a:cubicBezTo>
                  <a:cubicBezTo>
                    <a:pt x="8973" y="5865"/>
                    <a:pt x="9074" y="5790"/>
                    <a:pt x="9174" y="5740"/>
                  </a:cubicBezTo>
                  <a:cubicBezTo>
                    <a:pt x="10101" y="5113"/>
                    <a:pt x="10653" y="4311"/>
                    <a:pt x="10753" y="3409"/>
                  </a:cubicBezTo>
                  <a:cubicBezTo>
                    <a:pt x="10778" y="3309"/>
                    <a:pt x="10778" y="3209"/>
                    <a:pt x="10778" y="3083"/>
                  </a:cubicBezTo>
                  <a:cubicBezTo>
                    <a:pt x="10803" y="2557"/>
                    <a:pt x="10628" y="2056"/>
                    <a:pt x="10352" y="1605"/>
                  </a:cubicBezTo>
                  <a:cubicBezTo>
                    <a:pt x="10252" y="1429"/>
                    <a:pt x="10126" y="1279"/>
                    <a:pt x="10001" y="1153"/>
                  </a:cubicBezTo>
                  <a:cubicBezTo>
                    <a:pt x="9600" y="702"/>
                    <a:pt x="9074" y="301"/>
                    <a:pt x="8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3"/>
            <p:cNvSpPr/>
            <p:nvPr/>
          </p:nvSpPr>
          <p:spPr>
            <a:xfrm>
              <a:off x="6821825" y="2827885"/>
              <a:ext cx="100410" cy="70152"/>
            </a:xfrm>
            <a:custGeom>
              <a:avLst/>
              <a:gdLst/>
              <a:ahLst/>
              <a:cxnLst/>
              <a:rect l="l" t="t" r="r" b="b"/>
              <a:pathLst>
                <a:path w="5741" h="4011" extrusionOk="0">
                  <a:moveTo>
                    <a:pt x="26" y="0"/>
                  </a:moveTo>
                  <a:lnTo>
                    <a:pt x="26" y="0"/>
                  </a:lnTo>
                  <a:cubicBezTo>
                    <a:pt x="1" y="627"/>
                    <a:pt x="26" y="1253"/>
                    <a:pt x="76" y="1805"/>
                  </a:cubicBezTo>
                  <a:cubicBezTo>
                    <a:pt x="194" y="3944"/>
                    <a:pt x="1767" y="4010"/>
                    <a:pt x="3368" y="4010"/>
                  </a:cubicBezTo>
                  <a:cubicBezTo>
                    <a:pt x="3474" y="4010"/>
                    <a:pt x="3580" y="4010"/>
                    <a:pt x="3685" y="4010"/>
                  </a:cubicBezTo>
                  <a:cubicBezTo>
                    <a:pt x="5590" y="3860"/>
                    <a:pt x="5740" y="1905"/>
                    <a:pt x="5665" y="301"/>
                  </a:cubicBezTo>
                  <a:lnTo>
                    <a:pt x="5665" y="301"/>
                  </a:lnTo>
                  <a:cubicBezTo>
                    <a:pt x="4951" y="414"/>
                    <a:pt x="4233" y="470"/>
                    <a:pt x="3520" y="470"/>
                  </a:cubicBezTo>
                  <a:cubicBezTo>
                    <a:pt x="2331" y="470"/>
                    <a:pt x="1154" y="313"/>
                    <a:pt x="26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3"/>
            <p:cNvSpPr/>
            <p:nvPr/>
          </p:nvSpPr>
          <p:spPr>
            <a:xfrm>
              <a:off x="6814812" y="2825682"/>
              <a:ext cx="114000" cy="80244"/>
            </a:xfrm>
            <a:custGeom>
              <a:avLst/>
              <a:gdLst/>
              <a:ahLst/>
              <a:cxnLst/>
              <a:rect l="l" t="t" r="r" b="b"/>
              <a:pathLst>
                <a:path w="6518" h="4588" extrusionOk="0">
                  <a:moveTo>
                    <a:pt x="26" y="1"/>
                  </a:moveTo>
                  <a:cubicBezTo>
                    <a:pt x="1" y="301"/>
                    <a:pt x="1" y="627"/>
                    <a:pt x="1" y="928"/>
                  </a:cubicBezTo>
                  <a:cubicBezTo>
                    <a:pt x="1" y="1053"/>
                    <a:pt x="1" y="1204"/>
                    <a:pt x="1" y="1329"/>
                  </a:cubicBezTo>
                  <a:cubicBezTo>
                    <a:pt x="1" y="1530"/>
                    <a:pt x="1" y="1730"/>
                    <a:pt x="26" y="1931"/>
                  </a:cubicBezTo>
                  <a:cubicBezTo>
                    <a:pt x="76" y="4487"/>
                    <a:pt x="2081" y="4587"/>
                    <a:pt x="4086" y="4587"/>
                  </a:cubicBezTo>
                  <a:cubicBezTo>
                    <a:pt x="6141" y="4412"/>
                    <a:pt x="6492" y="2783"/>
                    <a:pt x="6492" y="1129"/>
                  </a:cubicBezTo>
                  <a:cubicBezTo>
                    <a:pt x="6517" y="1003"/>
                    <a:pt x="6517" y="878"/>
                    <a:pt x="6492" y="728"/>
                  </a:cubicBezTo>
                  <a:cubicBezTo>
                    <a:pt x="6492" y="602"/>
                    <a:pt x="6492" y="477"/>
                    <a:pt x="6492" y="352"/>
                  </a:cubicBezTo>
                  <a:cubicBezTo>
                    <a:pt x="6342" y="377"/>
                    <a:pt x="6216" y="402"/>
                    <a:pt x="6066" y="427"/>
                  </a:cubicBezTo>
                  <a:cubicBezTo>
                    <a:pt x="6141" y="2031"/>
                    <a:pt x="5991" y="3986"/>
                    <a:pt x="4086" y="4136"/>
                  </a:cubicBezTo>
                  <a:cubicBezTo>
                    <a:pt x="3981" y="4136"/>
                    <a:pt x="3875" y="4136"/>
                    <a:pt x="3769" y="4136"/>
                  </a:cubicBezTo>
                  <a:cubicBezTo>
                    <a:pt x="2168" y="4136"/>
                    <a:pt x="595" y="4070"/>
                    <a:pt x="477" y="1931"/>
                  </a:cubicBezTo>
                  <a:cubicBezTo>
                    <a:pt x="427" y="1379"/>
                    <a:pt x="402" y="753"/>
                    <a:pt x="427" y="126"/>
                  </a:cubicBezTo>
                  <a:cubicBezTo>
                    <a:pt x="302" y="101"/>
                    <a:pt x="151" y="51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3"/>
            <p:cNvSpPr/>
            <p:nvPr/>
          </p:nvSpPr>
          <p:spPr>
            <a:xfrm>
              <a:off x="6622387" y="2327829"/>
              <a:ext cx="512002" cy="258974"/>
            </a:xfrm>
            <a:custGeom>
              <a:avLst/>
              <a:gdLst/>
              <a:ahLst/>
              <a:cxnLst/>
              <a:rect l="l" t="t" r="r" b="b"/>
              <a:pathLst>
                <a:path w="29274" h="14807" extrusionOk="0">
                  <a:moveTo>
                    <a:pt x="14704" y="0"/>
                  </a:moveTo>
                  <a:cubicBezTo>
                    <a:pt x="14280" y="0"/>
                    <a:pt x="13856" y="15"/>
                    <a:pt x="13434" y="45"/>
                  </a:cubicBezTo>
                  <a:cubicBezTo>
                    <a:pt x="13158" y="70"/>
                    <a:pt x="12883" y="95"/>
                    <a:pt x="12607" y="120"/>
                  </a:cubicBezTo>
                  <a:cubicBezTo>
                    <a:pt x="12331" y="170"/>
                    <a:pt x="12030" y="220"/>
                    <a:pt x="11755" y="270"/>
                  </a:cubicBezTo>
                  <a:cubicBezTo>
                    <a:pt x="11629" y="295"/>
                    <a:pt x="11529" y="320"/>
                    <a:pt x="11404" y="345"/>
                  </a:cubicBezTo>
                  <a:cubicBezTo>
                    <a:pt x="11178" y="395"/>
                    <a:pt x="10928" y="446"/>
                    <a:pt x="10702" y="496"/>
                  </a:cubicBezTo>
                  <a:cubicBezTo>
                    <a:pt x="10652" y="496"/>
                    <a:pt x="10602" y="521"/>
                    <a:pt x="10552" y="521"/>
                  </a:cubicBezTo>
                  <a:cubicBezTo>
                    <a:pt x="6091" y="1649"/>
                    <a:pt x="2306" y="4280"/>
                    <a:pt x="677" y="8741"/>
                  </a:cubicBezTo>
                  <a:cubicBezTo>
                    <a:pt x="627" y="8917"/>
                    <a:pt x="577" y="9067"/>
                    <a:pt x="552" y="9243"/>
                  </a:cubicBezTo>
                  <a:cubicBezTo>
                    <a:pt x="101" y="10947"/>
                    <a:pt x="0" y="12877"/>
                    <a:pt x="151" y="14731"/>
                  </a:cubicBezTo>
                  <a:cubicBezTo>
                    <a:pt x="577" y="14531"/>
                    <a:pt x="1028" y="14406"/>
                    <a:pt x="1504" y="14380"/>
                  </a:cubicBezTo>
                  <a:cubicBezTo>
                    <a:pt x="1504" y="14005"/>
                    <a:pt x="1504" y="13604"/>
                    <a:pt x="1504" y="13228"/>
                  </a:cubicBezTo>
                  <a:lnTo>
                    <a:pt x="953" y="13228"/>
                  </a:lnTo>
                  <a:cubicBezTo>
                    <a:pt x="652" y="13228"/>
                    <a:pt x="652" y="12776"/>
                    <a:pt x="953" y="12776"/>
                  </a:cubicBezTo>
                  <a:cubicBezTo>
                    <a:pt x="1028" y="9919"/>
                    <a:pt x="2507" y="5608"/>
                    <a:pt x="4963" y="3729"/>
                  </a:cubicBezTo>
                  <a:cubicBezTo>
                    <a:pt x="6403" y="2619"/>
                    <a:pt x="10268" y="597"/>
                    <a:pt x="14985" y="597"/>
                  </a:cubicBezTo>
                  <a:cubicBezTo>
                    <a:pt x="15276" y="597"/>
                    <a:pt x="15569" y="605"/>
                    <a:pt x="15865" y="621"/>
                  </a:cubicBezTo>
                  <a:cubicBezTo>
                    <a:pt x="20176" y="847"/>
                    <a:pt x="24812" y="3829"/>
                    <a:pt x="26191" y="5583"/>
                  </a:cubicBezTo>
                  <a:cubicBezTo>
                    <a:pt x="28647" y="8691"/>
                    <a:pt x="28396" y="11949"/>
                    <a:pt x="28271" y="12801"/>
                  </a:cubicBezTo>
                  <a:cubicBezTo>
                    <a:pt x="28522" y="12827"/>
                    <a:pt x="28522" y="13228"/>
                    <a:pt x="28246" y="13228"/>
                  </a:cubicBezTo>
                  <a:lnTo>
                    <a:pt x="28171" y="13228"/>
                  </a:lnTo>
                  <a:cubicBezTo>
                    <a:pt x="28171" y="13654"/>
                    <a:pt x="28146" y="14080"/>
                    <a:pt x="28121" y="14531"/>
                  </a:cubicBezTo>
                  <a:cubicBezTo>
                    <a:pt x="28497" y="14556"/>
                    <a:pt x="28848" y="14656"/>
                    <a:pt x="29173" y="14807"/>
                  </a:cubicBezTo>
                  <a:cubicBezTo>
                    <a:pt x="29249" y="14030"/>
                    <a:pt x="29274" y="13228"/>
                    <a:pt x="29274" y="12400"/>
                  </a:cubicBezTo>
                  <a:cubicBezTo>
                    <a:pt x="29148" y="9644"/>
                    <a:pt x="28246" y="7238"/>
                    <a:pt x="26843" y="5308"/>
                  </a:cubicBezTo>
                  <a:cubicBezTo>
                    <a:pt x="23973" y="1750"/>
                    <a:pt x="19318" y="0"/>
                    <a:pt x="14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3"/>
            <p:cNvSpPr/>
            <p:nvPr/>
          </p:nvSpPr>
          <p:spPr>
            <a:xfrm>
              <a:off x="6657017" y="2689365"/>
              <a:ext cx="58749" cy="73213"/>
            </a:xfrm>
            <a:custGeom>
              <a:avLst/>
              <a:gdLst/>
              <a:ahLst/>
              <a:cxnLst/>
              <a:rect l="l" t="t" r="r" b="b"/>
              <a:pathLst>
                <a:path w="3359" h="4186" extrusionOk="0">
                  <a:moveTo>
                    <a:pt x="852" y="0"/>
                  </a:moveTo>
                  <a:cubicBezTo>
                    <a:pt x="577" y="100"/>
                    <a:pt x="301" y="176"/>
                    <a:pt x="0" y="201"/>
                  </a:cubicBezTo>
                  <a:cubicBezTo>
                    <a:pt x="877" y="1704"/>
                    <a:pt x="2055" y="3133"/>
                    <a:pt x="3359" y="4186"/>
                  </a:cubicBezTo>
                  <a:cubicBezTo>
                    <a:pt x="2782" y="3559"/>
                    <a:pt x="2281" y="2857"/>
                    <a:pt x="1830" y="2080"/>
                  </a:cubicBezTo>
                  <a:cubicBezTo>
                    <a:pt x="1479" y="1429"/>
                    <a:pt x="1128" y="727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3"/>
            <p:cNvSpPr/>
            <p:nvPr/>
          </p:nvSpPr>
          <p:spPr>
            <a:xfrm>
              <a:off x="7058535" y="2692425"/>
              <a:ext cx="41661" cy="56125"/>
            </a:xfrm>
            <a:custGeom>
              <a:avLst/>
              <a:gdLst/>
              <a:ahLst/>
              <a:cxnLst/>
              <a:rect l="l" t="t" r="r" b="b"/>
              <a:pathLst>
                <a:path w="2382" h="3209" extrusionOk="0">
                  <a:moveTo>
                    <a:pt x="1755" y="1"/>
                  </a:moveTo>
                  <a:cubicBezTo>
                    <a:pt x="1279" y="1154"/>
                    <a:pt x="703" y="2231"/>
                    <a:pt x="1" y="3209"/>
                  </a:cubicBezTo>
                  <a:cubicBezTo>
                    <a:pt x="703" y="2532"/>
                    <a:pt x="1329" y="1730"/>
                    <a:pt x="1880" y="928"/>
                  </a:cubicBezTo>
                  <a:cubicBezTo>
                    <a:pt x="2081" y="677"/>
                    <a:pt x="2231" y="402"/>
                    <a:pt x="2382" y="151"/>
                  </a:cubicBezTo>
                  <a:cubicBezTo>
                    <a:pt x="2181" y="126"/>
                    <a:pt x="1956" y="76"/>
                    <a:pt x="1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3"/>
            <p:cNvSpPr/>
            <p:nvPr/>
          </p:nvSpPr>
          <p:spPr>
            <a:xfrm>
              <a:off x="6615811" y="2480709"/>
              <a:ext cx="18417" cy="108281"/>
            </a:xfrm>
            <a:custGeom>
              <a:avLst/>
              <a:gdLst/>
              <a:ahLst/>
              <a:cxnLst/>
              <a:rect l="l" t="t" r="r" b="b"/>
              <a:pathLst>
                <a:path w="1053" h="6191" extrusionOk="0">
                  <a:moveTo>
                    <a:pt x="1053" y="0"/>
                  </a:moveTo>
                  <a:lnTo>
                    <a:pt x="1053" y="0"/>
                  </a:lnTo>
                  <a:cubicBezTo>
                    <a:pt x="978" y="226"/>
                    <a:pt x="903" y="477"/>
                    <a:pt x="827" y="702"/>
                  </a:cubicBezTo>
                  <a:cubicBezTo>
                    <a:pt x="789" y="819"/>
                    <a:pt x="703" y="868"/>
                    <a:pt x="619" y="868"/>
                  </a:cubicBezTo>
                  <a:cubicBezTo>
                    <a:pt x="540" y="868"/>
                    <a:pt x="463" y="825"/>
                    <a:pt x="426" y="752"/>
                  </a:cubicBezTo>
                  <a:cubicBezTo>
                    <a:pt x="76" y="2306"/>
                    <a:pt x="0" y="3885"/>
                    <a:pt x="126" y="5489"/>
                  </a:cubicBezTo>
                  <a:cubicBezTo>
                    <a:pt x="126" y="5690"/>
                    <a:pt x="151" y="5865"/>
                    <a:pt x="151" y="6066"/>
                  </a:cubicBezTo>
                  <a:cubicBezTo>
                    <a:pt x="151" y="6116"/>
                    <a:pt x="176" y="6141"/>
                    <a:pt x="176" y="6191"/>
                  </a:cubicBezTo>
                  <a:cubicBezTo>
                    <a:pt x="276" y="6116"/>
                    <a:pt x="401" y="6040"/>
                    <a:pt x="527" y="5990"/>
                  </a:cubicBezTo>
                  <a:cubicBezTo>
                    <a:pt x="376" y="4136"/>
                    <a:pt x="477" y="2206"/>
                    <a:pt x="928" y="502"/>
                  </a:cubicBezTo>
                  <a:cubicBezTo>
                    <a:pt x="953" y="326"/>
                    <a:pt x="1003" y="176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3"/>
            <p:cNvSpPr/>
            <p:nvPr/>
          </p:nvSpPr>
          <p:spPr>
            <a:xfrm>
              <a:off x="6650441" y="2692863"/>
              <a:ext cx="87240" cy="91193"/>
            </a:xfrm>
            <a:custGeom>
              <a:avLst/>
              <a:gdLst/>
              <a:ahLst/>
              <a:cxnLst/>
              <a:rect l="l" t="t" r="r" b="b"/>
              <a:pathLst>
                <a:path w="4988" h="5214" extrusionOk="0">
                  <a:moveTo>
                    <a:pt x="376" y="1"/>
                  </a:moveTo>
                  <a:cubicBezTo>
                    <a:pt x="251" y="26"/>
                    <a:pt x="126" y="26"/>
                    <a:pt x="0" y="26"/>
                  </a:cubicBezTo>
                  <a:cubicBezTo>
                    <a:pt x="101" y="201"/>
                    <a:pt x="201" y="377"/>
                    <a:pt x="301" y="527"/>
                  </a:cubicBezTo>
                  <a:cubicBezTo>
                    <a:pt x="953" y="1555"/>
                    <a:pt x="1730" y="2532"/>
                    <a:pt x="2657" y="3459"/>
                  </a:cubicBezTo>
                  <a:cubicBezTo>
                    <a:pt x="3459" y="4236"/>
                    <a:pt x="4186" y="4788"/>
                    <a:pt x="4988" y="5214"/>
                  </a:cubicBezTo>
                  <a:cubicBezTo>
                    <a:pt x="4537" y="4838"/>
                    <a:pt x="4111" y="4437"/>
                    <a:pt x="3735" y="3986"/>
                  </a:cubicBezTo>
                  <a:cubicBezTo>
                    <a:pt x="2431" y="2933"/>
                    <a:pt x="1253" y="1504"/>
                    <a:pt x="3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3"/>
            <p:cNvSpPr/>
            <p:nvPr/>
          </p:nvSpPr>
          <p:spPr>
            <a:xfrm>
              <a:off x="7032230" y="2695066"/>
              <a:ext cx="76291" cy="83742"/>
            </a:xfrm>
            <a:custGeom>
              <a:avLst/>
              <a:gdLst/>
              <a:ahLst/>
              <a:cxnLst/>
              <a:rect l="l" t="t" r="r" b="b"/>
              <a:pathLst>
                <a:path w="4362" h="4788" extrusionOk="0">
                  <a:moveTo>
                    <a:pt x="3886" y="0"/>
                  </a:moveTo>
                  <a:cubicBezTo>
                    <a:pt x="3735" y="251"/>
                    <a:pt x="3585" y="526"/>
                    <a:pt x="3384" y="777"/>
                  </a:cubicBezTo>
                  <a:cubicBezTo>
                    <a:pt x="2833" y="1579"/>
                    <a:pt x="2207" y="2381"/>
                    <a:pt x="1505" y="3058"/>
                  </a:cubicBezTo>
                  <a:cubicBezTo>
                    <a:pt x="1054" y="3684"/>
                    <a:pt x="552" y="4261"/>
                    <a:pt x="1" y="4787"/>
                  </a:cubicBezTo>
                  <a:cubicBezTo>
                    <a:pt x="452" y="4511"/>
                    <a:pt x="878" y="4186"/>
                    <a:pt x="1304" y="3810"/>
                  </a:cubicBezTo>
                  <a:cubicBezTo>
                    <a:pt x="1430" y="3684"/>
                    <a:pt x="1555" y="3584"/>
                    <a:pt x="1680" y="3459"/>
                  </a:cubicBezTo>
                  <a:cubicBezTo>
                    <a:pt x="2056" y="3108"/>
                    <a:pt x="2432" y="2682"/>
                    <a:pt x="2808" y="2256"/>
                  </a:cubicBezTo>
                  <a:cubicBezTo>
                    <a:pt x="2833" y="2231"/>
                    <a:pt x="2858" y="2206"/>
                    <a:pt x="2858" y="2180"/>
                  </a:cubicBezTo>
                  <a:cubicBezTo>
                    <a:pt x="2983" y="2030"/>
                    <a:pt x="3109" y="1880"/>
                    <a:pt x="3234" y="1729"/>
                  </a:cubicBezTo>
                  <a:cubicBezTo>
                    <a:pt x="3660" y="1178"/>
                    <a:pt x="4036" y="602"/>
                    <a:pt x="4362" y="25"/>
                  </a:cubicBezTo>
                  <a:lnTo>
                    <a:pt x="4136" y="25"/>
                  </a:lnTo>
                  <a:cubicBezTo>
                    <a:pt x="4061" y="25"/>
                    <a:pt x="3961" y="0"/>
                    <a:pt x="388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3"/>
            <p:cNvSpPr/>
            <p:nvPr/>
          </p:nvSpPr>
          <p:spPr>
            <a:xfrm>
              <a:off x="7091854" y="2420648"/>
              <a:ext cx="50424" cy="170545"/>
            </a:xfrm>
            <a:custGeom>
              <a:avLst/>
              <a:gdLst/>
              <a:ahLst/>
              <a:cxnLst/>
              <a:rect l="l" t="t" r="r" b="b"/>
              <a:pathLst>
                <a:path w="2883" h="9751" extrusionOk="0">
                  <a:moveTo>
                    <a:pt x="1" y="1"/>
                  </a:moveTo>
                  <a:lnTo>
                    <a:pt x="1" y="1"/>
                  </a:lnTo>
                  <a:cubicBezTo>
                    <a:pt x="1404" y="1931"/>
                    <a:pt x="2306" y="4312"/>
                    <a:pt x="2432" y="7093"/>
                  </a:cubicBezTo>
                  <a:cubicBezTo>
                    <a:pt x="2432" y="7921"/>
                    <a:pt x="2407" y="8723"/>
                    <a:pt x="2331" y="9500"/>
                  </a:cubicBezTo>
                  <a:cubicBezTo>
                    <a:pt x="2482" y="9575"/>
                    <a:pt x="2607" y="9650"/>
                    <a:pt x="2732" y="9750"/>
                  </a:cubicBezTo>
                  <a:cubicBezTo>
                    <a:pt x="2757" y="9700"/>
                    <a:pt x="2757" y="9675"/>
                    <a:pt x="2757" y="9650"/>
                  </a:cubicBezTo>
                  <a:cubicBezTo>
                    <a:pt x="2833" y="8798"/>
                    <a:pt x="2883" y="7971"/>
                    <a:pt x="2883" y="7093"/>
                  </a:cubicBezTo>
                  <a:cubicBezTo>
                    <a:pt x="2833" y="6191"/>
                    <a:pt x="2707" y="5314"/>
                    <a:pt x="2532" y="4462"/>
                  </a:cubicBezTo>
                  <a:cubicBezTo>
                    <a:pt x="2381" y="3860"/>
                    <a:pt x="2206" y="3284"/>
                    <a:pt x="1980" y="2708"/>
                  </a:cubicBezTo>
                  <a:cubicBezTo>
                    <a:pt x="1943" y="2758"/>
                    <a:pt x="1874" y="2789"/>
                    <a:pt x="1805" y="2789"/>
                  </a:cubicBezTo>
                  <a:cubicBezTo>
                    <a:pt x="1736" y="2789"/>
                    <a:pt x="1667" y="2758"/>
                    <a:pt x="1630" y="2682"/>
                  </a:cubicBezTo>
                  <a:cubicBezTo>
                    <a:pt x="1204" y="1680"/>
                    <a:pt x="652" y="803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3"/>
            <p:cNvSpPr/>
            <p:nvPr/>
          </p:nvSpPr>
          <p:spPr>
            <a:xfrm>
              <a:off x="6600472" y="2588535"/>
              <a:ext cx="67949" cy="95338"/>
            </a:xfrm>
            <a:custGeom>
              <a:avLst/>
              <a:gdLst/>
              <a:ahLst/>
              <a:cxnLst/>
              <a:rect l="l" t="t" r="r" b="b"/>
              <a:pathLst>
                <a:path w="3885" h="5451" extrusionOk="0">
                  <a:moveTo>
                    <a:pt x="2807" y="1"/>
                  </a:moveTo>
                  <a:cubicBezTo>
                    <a:pt x="1404" y="1"/>
                    <a:pt x="25" y="903"/>
                    <a:pt x="0" y="2708"/>
                  </a:cubicBezTo>
                  <a:cubicBezTo>
                    <a:pt x="0" y="4536"/>
                    <a:pt x="1387" y="5451"/>
                    <a:pt x="2799" y="5451"/>
                  </a:cubicBezTo>
                  <a:cubicBezTo>
                    <a:pt x="3167" y="5451"/>
                    <a:pt x="3537" y="5388"/>
                    <a:pt x="3885" y="5264"/>
                  </a:cubicBezTo>
                  <a:cubicBezTo>
                    <a:pt x="3308" y="3635"/>
                    <a:pt x="2907" y="1830"/>
                    <a:pt x="2807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3"/>
            <p:cNvSpPr/>
            <p:nvPr/>
          </p:nvSpPr>
          <p:spPr>
            <a:xfrm>
              <a:off x="6592584" y="2579335"/>
              <a:ext cx="79352" cy="113982"/>
            </a:xfrm>
            <a:custGeom>
              <a:avLst/>
              <a:gdLst/>
              <a:ahLst/>
              <a:cxnLst/>
              <a:rect l="l" t="t" r="r" b="b"/>
              <a:pathLst>
                <a:path w="4537" h="6517" extrusionOk="0">
                  <a:moveTo>
                    <a:pt x="3208" y="0"/>
                  </a:moveTo>
                  <a:cubicBezTo>
                    <a:pt x="2732" y="26"/>
                    <a:pt x="2281" y="151"/>
                    <a:pt x="1855" y="351"/>
                  </a:cubicBezTo>
                  <a:cubicBezTo>
                    <a:pt x="1729" y="401"/>
                    <a:pt x="1604" y="477"/>
                    <a:pt x="1504" y="552"/>
                  </a:cubicBezTo>
                  <a:cubicBezTo>
                    <a:pt x="627" y="1128"/>
                    <a:pt x="0" y="2131"/>
                    <a:pt x="0" y="3234"/>
                  </a:cubicBezTo>
                  <a:cubicBezTo>
                    <a:pt x="0" y="4637"/>
                    <a:pt x="927" y="5815"/>
                    <a:pt x="2155" y="6291"/>
                  </a:cubicBezTo>
                  <a:cubicBezTo>
                    <a:pt x="2456" y="6417"/>
                    <a:pt x="2782" y="6492"/>
                    <a:pt x="3108" y="6492"/>
                  </a:cubicBezTo>
                  <a:cubicBezTo>
                    <a:pt x="3108" y="6517"/>
                    <a:pt x="3133" y="6517"/>
                    <a:pt x="3158" y="6517"/>
                  </a:cubicBezTo>
                  <a:lnTo>
                    <a:pt x="3308" y="6517"/>
                  </a:lnTo>
                  <a:cubicBezTo>
                    <a:pt x="3434" y="6517"/>
                    <a:pt x="3559" y="6517"/>
                    <a:pt x="3684" y="6492"/>
                  </a:cubicBezTo>
                  <a:cubicBezTo>
                    <a:pt x="3985" y="6467"/>
                    <a:pt x="4261" y="6391"/>
                    <a:pt x="4536" y="6291"/>
                  </a:cubicBezTo>
                  <a:cubicBezTo>
                    <a:pt x="4461" y="6141"/>
                    <a:pt x="4411" y="5965"/>
                    <a:pt x="4336" y="5790"/>
                  </a:cubicBezTo>
                  <a:cubicBezTo>
                    <a:pt x="3988" y="5914"/>
                    <a:pt x="3618" y="5977"/>
                    <a:pt x="3250" y="5977"/>
                  </a:cubicBezTo>
                  <a:cubicBezTo>
                    <a:pt x="1838" y="5977"/>
                    <a:pt x="451" y="5062"/>
                    <a:pt x="451" y="3234"/>
                  </a:cubicBezTo>
                  <a:cubicBezTo>
                    <a:pt x="476" y="1429"/>
                    <a:pt x="1855" y="527"/>
                    <a:pt x="3258" y="527"/>
                  </a:cubicBezTo>
                  <a:cubicBezTo>
                    <a:pt x="3233" y="351"/>
                    <a:pt x="3233" y="176"/>
                    <a:pt x="3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3"/>
            <p:cNvSpPr/>
            <p:nvPr/>
          </p:nvSpPr>
          <p:spPr>
            <a:xfrm>
              <a:off x="7092291" y="2591176"/>
              <a:ext cx="65762" cy="95023"/>
            </a:xfrm>
            <a:custGeom>
              <a:avLst/>
              <a:gdLst/>
              <a:ahLst/>
              <a:cxnLst/>
              <a:rect l="l" t="t" r="r" b="b"/>
              <a:pathLst>
                <a:path w="3760" h="5433" extrusionOk="0">
                  <a:moveTo>
                    <a:pt x="1204" y="0"/>
                  </a:moveTo>
                  <a:cubicBezTo>
                    <a:pt x="1003" y="1830"/>
                    <a:pt x="627" y="3659"/>
                    <a:pt x="1" y="5339"/>
                  </a:cubicBezTo>
                  <a:cubicBezTo>
                    <a:pt x="257" y="5402"/>
                    <a:pt x="522" y="5433"/>
                    <a:pt x="787" y="5433"/>
                  </a:cubicBezTo>
                  <a:cubicBezTo>
                    <a:pt x="2213" y="5433"/>
                    <a:pt x="3654" y="4528"/>
                    <a:pt x="3760" y="2732"/>
                  </a:cubicBezTo>
                  <a:cubicBezTo>
                    <a:pt x="3685" y="1078"/>
                    <a:pt x="2482" y="176"/>
                    <a:pt x="1204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3"/>
            <p:cNvSpPr/>
            <p:nvPr/>
          </p:nvSpPr>
          <p:spPr>
            <a:xfrm>
              <a:off x="7089230" y="2581959"/>
              <a:ext cx="76729" cy="113563"/>
            </a:xfrm>
            <a:custGeom>
              <a:avLst/>
              <a:gdLst/>
              <a:ahLst/>
              <a:cxnLst/>
              <a:rect l="l" t="t" r="r" b="b"/>
              <a:pathLst>
                <a:path w="4387" h="6493" extrusionOk="0">
                  <a:moveTo>
                    <a:pt x="1429" y="1"/>
                  </a:moveTo>
                  <a:cubicBezTo>
                    <a:pt x="1404" y="176"/>
                    <a:pt x="1379" y="352"/>
                    <a:pt x="1379" y="527"/>
                  </a:cubicBezTo>
                  <a:cubicBezTo>
                    <a:pt x="2657" y="703"/>
                    <a:pt x="3860" y="1605"/>
                    <a:pt x="3935" y="3259"/>
                  </a:cubicBezTo>
                  <a:cubicBezTo>
                    <a:pt x="3829" y="5055"/>
                    <a:pt x="2388" y="5960"/>
                    <a:pt x="962" y="5960"/>
                  </a:cubicBezTo>
                  <a:cubicBezTo>
                    <a:pt x="697" y="5960"/>
                    <a:pt x="432" y="5929"/>
                    <a:pt x="176" y="5866"/>
                  </a:cubicBezTo>
                  <a:cubicBezTo>
                    <a:pt x="125" y="6016"/>
                    <a:pt x="50" y="6166"/>
                    <a:pt x="0" y="6317"/>
                  </a:cubicBezTo>
                  <a:cubicBezTo>
                    <a:pt x="201" y="6392"/>
                    <a:pt x="426" y="6442"/>
                    <a:pt x="627" y="6467"/>
                  </a:cubicBezTo>
                  <a:cubicBezTo>
                    <a:pt x="702" y="6467"/>
                    <a:pt x="802" y="6492"/>
                    <a:pt x="877" y="6492"/>
                  </a:cubicBezTo>
                  <a:lnTo>
                    <a:pt x="1103" y="6492"/>
                  </a:lnTo>
                  <a:cubicBezTo>
                    <a:pt x="2907" y="6467"/>
                    <a:pt x="4286" y="5038"/>
                    <a:pt x="4386" y="3259"/>
                  </a:cubicBezTo>
                  <a:cubicBezTo>
                    <a:pt x="4386" y="3084"/>
                    <a:pt x="4361" y="2908"/>
                    <a:pt x="4336" y="2733"/>
                  </a:cubicBezTo>
                  <a:cubicBezTo>
                    <a:pt x="4286" y="2557"/>
                    <a:pt x="4236" y="2382"/>
                    <a:pt x="4186" y="2206"/>
                  </a:cubicBezTo>
                  <a:cubicBezTo>
                    <a:pt x="4161" y="2131"/>
                    <a:pt x="4110" y="2031"/>
                    <a:pt x="4085" y="1956"/>
                  </a:cubicBezTo>
                  <a:cubicBezTo>
                    <a:pt x="3810" y="1354"/>
                    <a:pt x="3409" y="878"/>
                    <a:pt x="2882" y="527"/>
                  </a:cubicBezTo>
                  <a:cubicBezTo>
                    <a:pt x="2757" y="427"/>
                    <a:pt x="2632" y="352"/>
                    <a:pt x="2481" y="277"/>
                  </a:cubicBezTo>
                  <a:cubicBezTo>
                    <a:pt x="2156" y="126"/>
                    <a:pt x="1805" y="26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3"/>
            <p:cNvSpPr/>
            <p:nvPr/>
          </p:nvSpPr>
          <p:spPr>
            <a:xfrm>
              <a:off x="6655705" y="2489034"/>
              <a:ext cx="451504" cy="339376"/>
            </a:xfrm>
            <a:custGeom>
              <a:avLst/>
              <a:gdLst/>
              <a:ahLst/>
              <a:cxnLst/>
              <a:rect l="l" t="t" r="r" b="b"/>
              <a:pathLst>
                <a:path w="25815" h="19404" extrusionOk="0">
                  <a:moveTo>
                    <a:pt x="6817" y="6617"/>
                  </a:moveTo>
                  <a:cubicBezTo>
                    <a:pt x="7444" y="6617"/>
                    <a:pt x="7945" y="7519"/>
                    <a:pt x="7945" y="8647"/>
                  </a:cubicBezTo>
                  <a:cubicBezTo>
                    <a:pt x="7945" y="9750"/>
                    <a:pt x="7419" y="10652"/>
                    <a:pt x="6817" y="10652"/>
                  </a:cubicBezTo>
                  <a:cubicBezTo>
                    <a:pt x="6191" y="10652"/>
                    <a:pt x="5689" y="9750"/>
                    <a:pt x="5689" y="8622"/>
                  </a:cubicBezTo>
                  <a:cubicBezTo>
                    <a:pt x="5689" y="7519"/>
                    <a:pt x="6191" y="6617"/>
                    <a:pt x="6817" y="6617"/>
                  </a:cubicBezTo>
                  <a:close/>
                  <a:moveTo>
                    <a:pt x="18922" y="6843"/>
                  </a:moveTo>
                  <a:cubicBezTo>
                    <a:pt x="19549" y="6843"/>
                    <a:pt x="20050" y="7745"/>
                    <a:pt x="20050" y="8873"/>
                  </a:cubicBezTo>
                  <a:cubicBezTo>
                    <a:pt x="20050" y="9976"/>
                    <a:pt x="19524" y="10878"/>
                    <a:pt x="18897" y="10878"/>
                  </a:cubicBezTo>
                  <a:cubicBezTo>
                    <a:pt x="18271" y="10878"/>
                    <a:pt x="17770" y="9976"/>
                    <a:pt x="17795" y="8848"/>
                  </a:cubicBezTo>
                  <a:cubicBezTo>
                    <a:pt x="17795" y="7745"/>
                    <a:pt x="18296" y="6843"/>
                    <a:pt x="18922" y="6843"/>
                  </a:cubicBezTo>
                  <a:close/>
                  <a:moveTo>
                    <a:pt x="12531" y="9224"/>
                  </a:moveTo>
                  <a:cubicBezTo>
                    <a:pt x="12832" y="9224"/>
                    <a:pt x="12832" y="9675"/>
                    <a:pt x="12531" y="9675"/>
                  </a:cubicBezTo>
                  <a:cubicBezTo>
                    <a:pt x="12030" y="9700"/>
                    <a:pt x="11529" y="10051"/>
                    <a:pt x="11529" y="10602"/>
                  </a:cubicBezTo>
                  <a:cubicBezTo>
                    <a:pt x="11529" y="11179"/>
                    <a:pt x="12005" y="11529"/>
                    <a:pt x="12531" y="11554"/>
                  </a:cubicBezTo>
                  <a:cubicBezTo>
                    <a:pt x="12800" y="11579"/>
                    <a:pt x="12807" y="12007"/>
                    <a:pt x="12553" y="12007"/>
                  </a:cubicBezTo>
                  <a:cubicBezTo>
                    <a:pt x="12546" y="12007"/>
                    <a:pt x="12539" y="12006"/>
                    <a:pt x="12531" y="12006"/>
                  </a:cubicBezTo>
                  <a:cubicBezTo>
                    <a:pt x="11754" y="11955"/>
                    <a:pt x="11078" y="11429"/>
                    <a:pt x="11078" y="10602"/>
                  </a:cubicBezTo>
                  <a:cubicBezTo>
                    <a:pt x="11078" y="9800"/>
                    <a:pt x="11780" y="9274"/>
                    <a:pt x="12531" y="9224"/>
                  </a:cubicBezTo>
                  <a:close/>
                  <a:moveTo>
                    <a:pt x="9874" y="13093"/>
                  </a:moveTo>
                  <a:cubicBezTo>
                    <a:pt x="9989" y="13093"/>
                    <a:pt x="10113" y="13168"/>
                    <a:pt x="10125" y="13309"/>
                  </a:cubicBezTo>
                  <a:cubicBezTo>
                    <a:pt x="10226" y="14543"/>
                    <a:pt x="11542" y="15164"/>
                    <a:pt x="12855" y="15164"/>
                  </a:cubicBezTo>
                  <a:cubicBezTo>
                    <a:pt x="14155" y="15164"/>
                    <a:pt x="15452" y="14556"/>
                    <a:pt x="15564" y="13334"/>
                  </a:cubicBezTo>
                  <a:cubicBezTo>
                    <a:pt x="15577" y="13196"/>
                    <a:pt x="15696" y="13127"/>
                    <a:pt x="15808" y="13127"/>
                  </a:cubicBezTo>
                  <a:cubicBezTo>
                    <a:pt x="15921" y="13127"/>
                    <a:pt x="16028" y="13196"/>
                    <a:pt x="16015" y="13334"/>
                  </a:cubicBezTo>
                  <a:cubicBezTo>
                    <a:pt x="15865" y="14856"/>
                    <a:pt x="14355" y="15615"/>
                    <a:pt x="12845" y="15615"/>
                  </a:cubicBezTo>
                  <a:cubicBezTo>
                    <a:pt x="11322" y="15615"/>
                    <a:pt x="9800" y="14844"/>
                    <a:pt x="9674" y="13309"/>
                  </a:cubicBezTo>
                  <a:cubicBezTo>
                    <a:pt x="9662" y="13162"/>
                    <a:pt x="9764" y="13093"/>
                    <a:pt x="9874" y="13093"/>
                  </a:cubicBezTo>
                  <a:close/>
                  <a:moveTo>
                    <a:pt x="8672" y="1"/>
                  </a:moveTo>
                  <a:cubicBezTo>
                    <a:pt x="7995" y="1304"/>
                    <a:pt x="7318" y="2607"/>
                    <a:pt x="6642" y="3910"/>
                  </a:cubicBezTo>
                  <a:cubicBezTo>
                    <a:pt x="6617" y="3985"/>
                    <a:pt x="6516" y="4011"/>
                    <a:pt x="6441" y="4011"/>
                  </a:cubicBezTo>
                  <a:lnTo>
                    <a:pt x="50" y="4011"/>
                  </a:lnTo>
                  <a:cubicBezTo>
                    <a:pt x="0" y="5890"/>
                    <a:pt x="251" y="7820"/>
                    <a:pt x="777" y="9650"/>
                  </a:cubicBezTo>
                  <a:cubicBezTo>
                    <a:pt x="1228" y="9499"/>
                    <a:pt x="1704" y="9399"/>
                    <a:pt x="2206" y="9399"/>
                  </a:cubicBezTo>
                  <a:cubicBezTo>
                    <a:pt x="4612" y="9424"/>
                    <a:pt x="6566" y="11329"/>
                    <a:pt x="6541" y="13660"/>
                  </a:cubicBezTo>
                  <a:cubicBezTo>
                    <a:pt x="6541" y="14863"/>
                    <a:pt x="6015" y="15940"/>
                    <a:pt x="5163" y="16717"/>
                  </a:cubicBezTo>
                  <a:cubicBezTo>
                    <a:pt x="7367" y="18493"/>
                    <a:pt x="10182" y="19403"/>
                    <a:pt x="13006" y="19403"/>
                  </a:cubicBezTo>
                  <a:cubicBezTo>
                    <a:pt x="14966" y="19403"/>
                    <a:pt x="16930" y="18964"/>
                    <a:pt x="18697" y="18071"/>
                  </a:cubicBezTo>
                  <a:cubicBezTo>
                    <a:pt x="19399" y="17720"/>
                    <a:pt x="20050" y="17294"/>
                    <a:pt x="20627" y="16818"/>
                  </a:cubicBezTo>
                  <a:cubicBezTo>
                    <a:pt x="19775" y="16041"/>
                    <a:pt x="19223" y="14938"/>
                    <a:pt x="19223" y="13710"/>
                  </a:cubicBezTo>
                  <a:cubicBezTo>
                    <a:pt x="19248" y="11394"/>
                    <a:pt x="21177" y="9524"/>
                    <a:pt x="23562" y="9524"/>
                  </a:cubicBezTo>
                  <a:cubicBezTo>
                    <a:pt x="23577" y="9524"/>
                    <a:pt x="23593" y="9524"/>
                    <a:pt x="23609" y="9524"/>
                  </a:cubicBezTo>
                  <a:cubicBezTo>
                    <a:pt x="24110" y="9524"/>
                    <a:pt x="24562" y="9600"/>
                    <a:pt x="25013" y="9750"/>
                  </a:cubicBezTo>
                  <a:cubicBezTo>
                    <a:pt x="25539" y="7895"/>
                    <a:pt x="25790" y="5915"/>
                    <a:pt x="25815" y="4011"/>
                  </a:cubicBezTo>
                  <a:lnTo>
                    <a:pt x="19825" y="4011"/>
                  </a:lnTo>
                  <a:cubicBezTo>
                    <a:pt x="19750" y="4011"/>
                    <a:pt x="19674" y="3985"/>
                    <a:pt x="19649" y="3910"/>
                  </a:cubicBezTo>
                  <a:cubicBezTo>
                    <a:pt x="18973" y="2607"/>
                    <a:pt x="18296" y="1304"/>
                    <a:pt x="17619" y="1"/>
                  </a:cubicBezTo>
                  <a:cubicBezTo>
                    <a:pt x="17394" y="1279"/>
                    <a:pt x="17168" y="2582"/>
                    <a:pt x="16942" y="3860"/>
                  </a:cubicBezTo>
                  <a:cubicBezTo>
                    <a:pt x="16942" y="3960"/>
                    <a:pt x="16817" y="4011"/>
                    <a:pt x="16742" y="4011"/>
                  </a:cubicBezTo>
                  <a:lnTo>
                    <a:pt x="9549" y="4011"/>
                  </a:lnTo>
                  <a:cubicBezTo>
                    <a:pt x="9449" y="4011"/>
                    <a:pt x="9348" y="3960"/>
                    <a:pt x="9323" y="3860"/>
                  </a:cubicBezTo>
                  <a:cubicBezTo>
                    <a:pt x="9098" y="2582"/>
                    <a:pt x="8897" y="1279"/>
                    <a:pt x="8672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3"/>
            <p:cNvSpPr/>
            <p:nvPr/>
          </p:nvSpPr>
          <p:spPr>
            <a:xfrm>
              <a:off x="6991916" y="2655609"/>
              <a:ext cx="101267" cy="127572"/>
            </a:xfrm>
            <a:custGeom>
              <a:avLst/>
              <a:gdLst/>
              <a:ahLst/>
              <a:cxnLst/>
              <a:rect l="l" t="t" r="r" b="b"/>
              <a:pathLst>
                <a:path w="5790" h="7294" extrusionOk="0">
                  <a:moveTo>
                    <a:pt x="4339" y="0"/>
                  </a:moveTo>
                  <a:cubicBezTo>
                    <a:pt x="1954" y="0"/>
                    <a:pt x="25" y="1870"/>
                    <a:pt x="0" y="4186"/>
                  </a:cubicBezTo>
                  <a:cubicBezTo>
                    <a:pt x="0" y="5414"/>
                    <a:pt x="552" y="6517"/>
                    <a:pt x="1404" y="7294"/>
                  </a:cubicBezTo>
                  <a:cubicBezTo>
                    <a:pt x="3634" y="5514"/>
                    <a:pt x="5013" y="2983"/>
                    <a:pt x="5790" y="226"/>
                  </a:cubicBezTo>
                  <a:cubicBezTo>
                    <a:pt x="5339" y="76"/>
                    <a:pt x="4887" y="0"/>
                    <a:pt x="4386" y="0"/>
                  </a:cubicBezTo>
                  <a:cubicBezTo>
                    <a:pt x="4370" y="0"/>
                    <a:pt x="4354" y="0"/>
                    <a:pt x="4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3"/>
            <p:cNvSpPr/>
            <p:nvPr/>
          </p:nvSpPr>
          <p:spPr>
            <a:xfrm>
              <a:off x="6669278" y="2653423"/>
              <a:ext cx="101285" cy="128009"/>
            </a:xfrm>
            <a:custGeom>
              <a:avLst/>
              <a:gdLst/>
              <a:ahLst/>
              <a:cxnLst/>
              <a:rect l="l" t="t" r="r" b="b"/>
              <a:pathLst>
                <a:path w="5791" h="7319" extrusionOk="0">
                  <a:moveTo>
                    <a:pt x="1430" y="0"/>
                  </a:moveTo>
                  <a:cubicBezTo>
                    <a:pt x="928" y="0"/>
                    <a:pt x="452" y="100"/>
                    <a:pt x="1" y="251"/>
                  </a:cubicBezTo>
                  <a:cubicBezTo>
                    <a:pt x="603" y="2331"/>
                    <a:pt x="1555" y="4261"/>
                    <a:pt x="2808" y="5765"/>
                  </a:cubicBezTo>
                  <a:cubicBezTo>
                    <a:pt x="3284" y="6341"/>
                    <a:pt x="3811" y="6867"/>
                    <a:pt x="4387" y="7318"/>
                  </a:cubicBezTo>
                  <a:cubicBezTo>
                    <a:pt x="5239" y="6541"/>
                    <a:pt x="5765" y="5464"/>
                    <a:pt x="5765" y="4261"/>
                  </a:cubicBezTo>
                  <a:cubicBezTo>
                    <a:pt x="5790" y="1930"/>
                    <a:pt x="3836" y="25"/>
                    <a:pt x="1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3"/>
            <p:cNvSpPr/>
            <p:nvPr/>
          </p:nvSpPr>
          <p:spPr>
            <a:xfrm>
              <a:off x="6824694" y="2718013"/>
              <a:ext cx="111341" cy="44127"/>
            </a:xfrm>
            <a:custGeom>
              <a:avLst/>
              <a:gdLst/>
              <a:ahLst/>
              <a:cxnLst/>
              <a:rect l="l" t="t" r="r" b="b"/>
              <a:pathLst>
                <a:path w="6366" h="2523" extrusionOk="0">
                  <a:moveTo>
                    <a:pt x="212" y="1"/>
                  </a:moveTo>
                  <a:cubicBezTo>
                    <a:pt x="102" y="1"/>
                    <a:pt x="0" y="70"/>
                    <a:pt x="12" y="217"/>
                  </a:cubicBezTo>
                  <a:cubicBezTo>
                    <a:pt x="138" y="1752"/>
                    <a:pt x="1660" y="2523"/>
                    <a:pt x="3183" y="2523"/>
                  </a:cubicBezTo>
                  <a:cubicBezTo>
                    <a:pt x="4693" y="2523"/>
                    <a:pt x="6203" y="1764"/>
                    <a:pt x="6353" y="242"/>
                  </a:cubicBezTo>
                  <a:cubicBezTo>
                    <a:pt x="6366" y="104"/>
                    <a:pt x="6259" y="35"/>
                    <a:pt x="6146" y="35"/>
                  </a:cubicBezTo>
                  <a:cubicBezTo>
                    <a:pt x="6034" y="35"/>
                    <a:pt x="5915" y="104"/>
                    <a:pt x="5902" y="242"/>
                  </a:cubicBezTo>
                  <a:cubicBezTo>
                    <a:pt x="5790" y="1464"/>
                    <a:pt x="4493" y="2072"/>
                    <a:pt x="3193" y="2072"/>
                  </a:cubicBezTo>
                  <a:cubicBezTo>
                    <a:pt x="1880" y="2072"/>
                    <a:pt x="564" y="1451"/>
                    <a:pt x="463" y="217"/>
                  </a:cubicBezTo>
                  <a:cubicBezTo>
                    <a:pt x="451" y="76"/>
                    <a:pt x="327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3"/>
            <p:cNvSpPr/>
            <p:nvPr/>
          </p:nvSpPr>
          <p:spPr>
            <a:xfrm>
              <a:off x="6755206" y="2604765"/>
              <a:ext cx="39457" cy="70590"/>
            </a:xfrm>
            <a:custGeom>
              <a:avLst/>
              <a:gdLst/>
              <a:ahLst/>
              <a:cxnLst/>
              <a:rect l="l" t="t" r="r" b="b"/>
              <a:pathLst>
                <a:path w="2256" h="4036" extrusionOk="0">
                  <a:moveTo>
                    <a:pt x="1128" y="0"/>
                  </a:moveTo>
                  <a:cubicBezTo>
                    <a:pt x="502" y="0"/>
                    <a:pt x="0" y="902"/>
                    <a:pt x="0" y="2005"/>
                  </a:cubicBezTo>
                  <a:cubicBezTo>
                    <a:pt x="0" y="3133"/>
                    <a:pt x="502" y="4035"/>
                    <a:pt x="1128" y="4035"/>
                  </a:cubicBezTo>
                  <a:cubicBezTo>
                    <a:pt x="1730" y="4035"/>
                    <a:pt x="2256" y="3133"/>
                    <a:pt x="2256" y="2030"/>
                  </a:cubicBezTo>
                  <a:cubicBezTo>
                    <a:pt x="2256" y="902"/>
                    <a:pt x="1755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3"/>
            <p:cNvSpPr/>
            <p:nvPr/>
          </p:nvSpPr>
          <p:spPr>
            <a:xfrm>
              <a:off x="6966485" y="2608701"/>
              <a:ext cx="39912" cy="70590"/>
            </a:xfrm>
            <a:custGeom>
              <a:avLst/>
              <a:gdLst/>
              <a:ahLst/>
              <a:cxnLst/>
              <a:rect l="l" t="t" r="r" b="b"/>
              <a:pathLst>
                <a:path w="2282" h="4036" extrusionOk="0">
                  <a:moveTo>
                    <a:pt x="1153" y="1"/>
                  </a:moveTo>
                  <a:cubicBezTo>
                    <a:pt x="527" y="1"/>
                    <a:pt x="26" y="903"/>
                    <a:pt x="26" y="2006"/>
                  </a:cubicBezTo>
                  <a:cubicBezTo>
                    <a:pt x="1" y="3134"/>
                    <a:pt x="502" y="4036"/>
                    <a:pt x="1128" y="4036"/>
                  </a:cubicBezTo>
                  <a:cubicBezTo>
                    <a:pt x="1755" y="4036"/>
                    <a:pt x="2281" y="3134"/>
                    <a:pt x="2281" y="2031"/>
                  </a:cubicBezTo>
                  <a:cubicBezTo>
                    <a:pt x="2281" y="903"/>
                    <a:pt x="1780" y="1"/>
                    <a:pt x="1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3"/>
            <p:cNvSpPr/>
            <p:nvPr/>
          </p:nvSpPr>
          <p:spPr>
            <a:xfrm>
              <a:off x="6849442" y="2650344"/>
              <a:ext cx="30712" cy="48692"/>
            </a:xfrm>
            <a:custGeom>
              <a:avLst/>
              <a:gdLst/>
              <a:ahLst/>
              <a:cxnLst/>
              <a:rect l="l" t="t" r="r" b="b"/>
              <a:pathLst>
                <a:path w="1756" h="2784" extrusionOk="0">
                  <a:moveTo>
                    <a:pt x="1454" y="1"/>
                  </a:moveTo>
                  <a:cubicBezTo>
                    <a:pt x="703" y="51"/>
                    <a:pt x="1" y="577"/>
                    <a:pt x="1" y="1379"/>
                  </a:cubicBezTo>
                  <a:cubicBezTo>
                    <a:pt x="1" y="2206"/>
                    <a:pt x="677" y="2732"/>
                    <a:pt x="1454" y="2783"/>
                  </a:cubicBezTo>
                  <a:cubicBezTo>
                    <a:pt x="1462" y="2783"/>
                    <a:pt x="1469" y="2784"/>
                    <a:pt x="1476" y="2784"/>
                  </a:cubicBezTo>
                  <a:cubicBezTo>
                    <a:pt x="1730" y="2784"/>
                    <a:pt x="1723" y="2356"/>
                    <a:pt x="1454" y="2331"/>
                  </a:cubicBezTo>
                  <a:cubicBezTo>
                    <a:pt x="928" y="2306"/>
                    <a:pt x="452" y="1956"/>
                    <a:pt x="452" y="1379"/>
                  </a:cubicBezTo>
                  <a:cubicBezTo>
                    <a:pt x="452" y="828"/>
                    <a:pt x="953" y="477"/>
                    <a:pt x="1454" y="452"/>
                  </a:cubicBezTo>
                  <a:cubicBezTo>
                    <a:pt x="1755" y="452"/>
                    <a:pt x="1755" y="1"/>
                    <a:pt x="1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3"/>
            <p:cNvSpPr/>
            <p:nvPr/>
          </p:nvSpPr>
          <p:spPr>
            <a:xfrm>
              <a:off x="6639037" y="2338270"/>
              <a:ext cx="484403" cy="215949"/>
            </a:xfrm>
            <a:custGeom>
              <a:avLst/>
              <a:gdLst/>
              <a:ahLst/>
              <a:cxnLst/>
              <a:rect l="l" t="t" r="r" b="b"/>
              <a:pathLst>
                <a:path w="27696" h="12347" extrusionOk="0">
                  <a:moveTo>
                    <a:pt x="14033" y="0"/>
                  </a:moveTo>
                  <a:cubicBezTo>
                    <a:pt x="9316" y="0"/>
                    <a:pt x="5451" y="2022"/>
                    <a:pt x="4011" y="3132"/>
                  </a:cubicBezTo>
                  <a:cubicBezTo>
                    <a:pt x="1555" y="5011"/>
                    <a:pt x="76" y="9322"/>
                    <a:pt x="1" y="12179"/>
                  </a:cubicBezTo>
                  <a:lnTo>
                    <a:pt x="6893" y="12179"/>
                  </a:lnTo>
                  <a:cubicBezTo>
                    <a:pt x="6968" y="12179"/>
                    <a:pt x="7118" y="12204"/>
                    <a:pt x="7244" y="12204"/>
                  </a:cubicBezTo>
                  <a:cubicBezTo>
                    <a:pt x="7244" y="12179"/>
                    <a:pt x="7269" y="12154"/>
                    <a:pt x="7294" y="12129"/>
                  </a:cubicBezTo>
                  <a:cubicBezTo>
                    <a:pt x="7620" y="11778"/>
                    <a:pt x="7845" y="11077"/>
                    <a:pt x="8046" y="10651"/>
                  </a:cubicBezTo>
                  <a:cubicBezTo>
                    <a:pt x="8547" y="9723"/>
                    <a:pt x="9048" y="8771"/>
                    <a:pt x="9525" y="7819"/>
                  </a:cubicBezTo>
                  <a:cubicBezTo>
                    <a:pt x="9570" y="7740"/>
                    <a:pt x="9650" y="7701"/>
                    <a:pt x="9730" y="7701"/>
                  </a:cubicBezTo>
                  <a:cubicBezTo>
                    <a:pt x="9827" y="7701"/>
                    <a:pt x="9923" y="7758"/>
                    <a:pt x="9951" y="7869"/>
                  </a:cubicBezTo>
                  <a:cubicBezTo>
                    <a:pt x="10176" y="9197"/>
                    <a:pt x="10176" y="10926"/>
                    <a:pt x="10677" y="12154"/>
                  </a:cubicBezTo>
                  <a:cubicBezTo>
                    <a:pt x="10702" y="12179"/>
                    <a:pt x="10702" y="12179"/>
                    <a:pt x="10702" y="12204"/>
                  </a:cubicBezTo>
                  <a:cubicBezTo>
                    <a:pt x="10759" y="12217"/>
                    <a:pt x="10823" y="12222"/>
                    <a:pt x="10891" y="12222"/>
                  </a:cubicBezTo>
                  <a:cubicBezTo>
                    <a:pt x="11096" y="12222"/>
                    <a:pt x="11335" y="12179"/>
                    <a:pt x="11504" y="12179"/>
                  </a:cubicBezTo>
                  <a:lnTo>
                    <a:pt x="16818" y="12179"/>
                  </a:lnTo>
                  <a:cubicBezTo>
                    <a:pt x="16949" y="12179"/>
                    <a:pt x="17151" y="12222"/>
                    <a:pt x="17329" y="12222"/>
                  </a:cubicBezTo>
                  <a:cubicBezTo>
                    <a:pt x="17388" y="12222"/>
                    <a:pt x="17444" y="12217"/>
                    <a:pt x="17494" y="12204"/>
                  </a:cubicBezTo>
                  <a:cubicBezTo>
                    <a:pt x="17494" y="12179"/>
                    <a:pt x="17494" y="12154"/>
                    <a:pt x="17520" y="12079"/>
                  </a:cubicBezTo>
                  <a:cubicBezTo>
                    <a:pt x="17921" y="10751"/>
                    <a:pt x="18021" y="9222"/>
                    <a:pt x="18246" y="7869"/>
                  </a:cubicBezTo>
                  <a:cubicBezTo>
                    <a:pt x="18260" y="7758"/>
                    <a:pt x="18357" y="7701"/>
                    <a:pt x="18454" y="7701"/>
                  </a:cubicBezTo>
                  <a:cubicBezTo>
                    <a:pt x="18534" y="7701"/>
                    <a:pt x="18614" y="7740"/>
                    <a:pt x="18647" y="7819"/>
                  </a:cubicBezTo>
                  <a:cubicBezTo>
                    <a:pt x="19124" y="8721"/>
                    <a:pt x="19600" y="9623"/>
                    <a:pt x="20051" y="10500"/>
                  </a:cubicBezTo>
                  <a:cubicBezTo>
                    <a:pt x="20302" y="10976"/>
                    <a:pt x="20502" y="11553"/>
                    <a:pt x="20828" y="11979"/>
                  </a:cubicBezTo>
                  <a:cubicBezTo>
                    <a:pt x="20878" y="12079"/>
                    <a:pt x="20903" y="12129"/>
                    <a:pt x="20928" y="12179"/>
                  </a:cubicBezTo>
                  <a:lnTo>
                    <a:pt x="21078" y="12179"/>
                  </a:lnTo>
                  <a:cubicBezTo>
                    <a:pt x="21722" y="12305"/>
                    <a:pt x="22407" y="12347"/>
                    <a:pt x="23108" y="12347"/>
                  </a:cubicBezTo>
                  <a:cubicBezTo>
                    <a:pt x="24509" y="12347"/>
                    <a:pt x="25974" y="12179"/>
                    <a:pt x="27294" y="12179"/>
                  </a:cubicBezTo>
                  <a:cubicBezTo>
                    <a:pt x="27294" y="12179"/>
                    <a:pt x="27319" y="12204"/>
                    <a:pt x="27319" y="12204"/>
                  </a:cubicBezTo>
                  <a:cubicBezTo>
                    <a:pt x="27444" y="11352"/>
                    <a:pt x="27695" y="8094"/>
                    <a:pt x="25239" y="4986"/>
                  </a:cubicBezTo>
                  <a:cubicBezTo>
                    <a:pt x="23860" y="3232"/>
                    <a:pt x="19224" y="250"/>
                    <a:pt x="14913" y="24"/>
                  </a:cubicBezTo>
                  <a:cubicBezTo>
                    <a:pt x="14617" y="8"/>
                    <a:pt x="14324" y="0"/>
                    <a:pt x="14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6633773" y="2472961"/>
              <a:ext cx="487464" cy="86226"/>
            </a:xfrm>
            <a:custGeom>
              <a:avLst/>
              <a:gdLst/>
              <a:ahLst/>
              <a:cxnLst/>
              <a:rect l="l" t="t" r="r" b="b"/>
              <a:pathLst>
                <a:path w="27871" h="4930" extrusionOk="0">
                  <a:moveTo>
                    <a:pt x="10031" y="0"/>
                  </a:moveTo>
                  <a:cubicBezTo>
                    <a:pt x="9951" y="0"/>
                    <a:pt x="9871" y="39"/>
                    <a:pt x="9826" y="118"/>
                  </a:cubicBezTo>
                  <a:lnTo>
                    <a:pt x="8347" y="2950"/>
                  </a:lnTo>
                  <a:cubicBezTo>
                    <a:pt x="8146" y="3376"/>
                    <a:pt x="7921" y="4077"/>
                    <a:pt x="7595" y="4428"/>
                  </a:cubicBezTo>
                  <a:cubicBezTo>
                    <a:pt x="7570" y="4453"/>
                    <a:pt x="7545" y="4478"/>
                    <a:pt x="7545" y="4503"/>
                  </a:cubicBezTo>
                  <a:cubicBezTo>
                    <a:pt x="7419" y="4503"/>
                    <a:pt x="7269" y="4478"/>
                    <a:pt x="7194" y="4478"/>
                  </a:cubicBezTo>
                  <a:lnTo>
                    <a:pt x="302" y="4478"/>
                  </a:lnTo>
                  <a:cubicBezTo>
                    <a:pt x="1" y="4478"/>
                    <a:pt x="1" y="4930"/>
                    <a:pt x="302" y="4930"/>
                  </a:cubicBezTo>
                  <a:lnTo>
                    <a:pt x="7695" y="4930"/>
                  </a:lnTo>
                  <a:cubicBezTo>
                    <a:pt x="7770" y="4930"/>
                    <a:pt x="7871" y="4904"/>
                    <a:pt x="7896" y="4829"/>
                  </a:cubicBezTo>
                  <a:lnTo>
                    <a:pt x="9926" y="920"/>
                  </a:lnTo>
                  <a:cubicBezTo>
                    <a:pt x="10151" y="2198"/>
                    <a:pt x="10352" y="3501"/>
                    <a:pt x="10577" y="4779"/>
                  </a:cubicBezTo>
                  <a:cubicBezTo>
                    <a:pt x="10602" y="4879"/>
                    <a:pt x="10703" y="4930"/>
                    <a:pt x="10803" y="4930"/>
                  </a:cubicBezTo>
                  <a:lnTo>
                    <a:pt x="17996" y="4930"/>
                  </a:lnTo>
                  <a:cubicBezTo>
                    <a:pt x="18071" y="4930"/>
                    <a:pt x="18196" y="4879"/>
                    <a:pt x="18196" y="4779"/>
                  </a:cubicBezTo>
                  <a:cubicBezTo>
                    <a:pt x="18422" y="3501"/>
                    <a:pt x="18648" y="2198"/>
                    <a:pt x="18873" y="920"/>
                  </a:cubicBezTo>
                  <a:cubicBezTo>
                    <a:pt x="19550" y="2223"/>
                    <a:pt x="20227" y="3526"/>
                    <a:pt x="20903" y="4829"/>
                  </a:cubicBezTo>
                  <a:cubicBezTo>
                    <a:pt x="20928" y="4904"/>
                    <a:pt x="21004" y="4930"/>
                    <a:pt x="21079" y="4930"/>
                  </a:cubicBezTo>
                  <a:lnTo>
                    <a:pt x="27595" y="4930"/>
                  </a:lnTo>
                  <a:cubicBezTo>
                    <a:pt x="27871" y="4930"/>
                    <a:pt x="27871" y="4529"/>
                    <a:pt x="27620" y="4503"/>
                  </a:cubicBezTo>
                  <a:cubicBezTo>
                    <a:pt x="27620" y="4503"/>
                    <a:pt x="27595" y="4478"/>
                    <a:pt x="27595" y="4478"/>
                  </a:cubicBezTo>
                  <a:cubicBezTo>
                    <a:pt x="26275" y="4478"/>
                    <a:pt x="24810" y="4646"/>
                    <a:pt x="23409" y="4646"/>
                  </a:cubicBezTo>
                  <a:cubicBezTo>
                    <a:pt x="22708" y="4646"/>
                    <a:pt x="22023" y="4604"/>
                    <a:pt x="21379" y="4478"/>
                  </a:cubicBezTo>
                  <a:lnTo>
                    <a:pt x="21229" y="4478"/>
                  </a:lnTo>
                  <a:cubicBezTo>
                    <a:pt x="21204" y="4428"/>
                    <a:pt x="21179" y="4378"/>
                    <a:pt x="21129" y="4303"/>
                  </a:cubicBezTo>
                  <a:cubicBezTo>
                    <a:pt x="20803" y="3852"/>
                    <a:pt x="20603" y="3275"/>
                    <a:pt x="20352" y="2799"/>
                  </a:cubicBezTo>
                  <a:lnTo>
                    <a:pt x="18948" y="118"/>
                  </a:lnTo>
                  <a:cubicBezTo>
                    <a:pt x="18915" y="39"/>
                    <a:pt x="18835" y="0"/>
                    <a:pt x="18755" y="0"/>
                  </a:cubicBezTo>
                  <a:cubicBezTo>
                    <a:pt x="18658" y="0"/>
                    <a:pt x="18561" y="57"/>
                    <a:pt x="18547" y="168"/>
                  </a:cubicBezTo>
                  <a:cubicBezTo>
                    <a:pt x="18322" y="1521"/>
                    <a:pt x="18222" y="3050"/>
                    <a:pt x="17821" y="4378"/>
                  </a:cubicBezTo>
                  <a:cubicBezTo>
                    <a:pt x="17795" y="4453"/>
                    <a:pt x="17795" y="4478"/>
                    <a:pt x="17795" y="4503"/>
                  </a:cubicBezTo>
                  <a:cubicBezTo>
                    <a:pt x="17745" y="4516"/>
                    <a:pt x="17689" y="4521"/>
                    <a:pt x="17630" y="4521"/>
                  </a:cubicBezTo>
                  <a:cubicBezTo>
                    <a:pt x="17452" y="4521"/>
                    <a:pt x="17250" y="4478"/>
                    <a:pt x="17119" y="4478"/>
                  </a:cubicBezTo>
                  <a:lnTo>
                    <a:pt x="11805" y="4478"/>
                  </a:lnTo>
                  <a:cubicBezTo>
                    <a:pt x="11636" y="4478"/>
                    <a:pt x="11397" y="4521"/>
                    <a:pt x="11192" y="4521"/>
                  </a:cubicBezTo>
                  <a:cubicBezTo>
                    <a:pt x="11124" y="4521"/>
                    <a:pt x="11060" y="4516"/>
                    <a:pt x="11003" y="4503"/>
                  </a:cubicBezTo>
                  <a:cubicBezTo>
                    <a:pt x="11003" y="4478"/>
                    <a:pt x="11003" y="4478"/>
                    <a:pt x="10978" y="4453"/>
                  </a:cubicBezTo>
                  <a:cubicBezTo>
                    <a:pt x="10477" y="3225"/>
                    <a:pt x="10477" y="1496"/>
                    <a:pt x="10252" y="168"/>
                  </a:cubicBezTo>
                  <a:cubicBezTo>
                    <a:pt x="10224" y="57"/>
                    <a:pt x="10128" y="0"/>
                    <a:pt x="10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6629838" y="2225040"/>
              <a:ext cx="282743" cy="245595"/>
            </a:xfrm>
            <a:custGeom>
              <a:avLst/>
              <a:gdLst/>
              <a:ahLst/>
              <a:cxnLst/>
              <a:rect l="l" t="t" r="r" b="b"/>
              <a:pathLst>
                <a:path w="16166" h="14042" extrusionOk="0">
                  <a:moveTo>
                    <a:pt x="13430" y="1"/>
                  </a:moveTo>
                  <a:cubicBezTo>
                    <a:pt x="12826" y="1"/>
                    <a:pt x="12217" y="43"/>
                    <a:pt x="11604" y="132"/>
                  </a:cubicBezTo>
                  <a:cubicBezTo>
                    <a:pt x="4537" y="1135"/>
                    <a:pt x="126" y="7250"/>
                    <a:pt x="0" y="14042"/>
                  </a:cubicBezTo>
                  <a:cubicBezTo>
                    <a:pt x="1178" y="11135"/>
                    <a:pt x="3259" y="9004"/>
                    <a:pt x="5865" y="7576"/>
                  </a:cubicBezTo>
                  <a:cubicBezTo>
                    <a:pt x="5865" y="7551"/>
                    <a:pt x="5890" y="7526"/>
                    <a:pt x="5915" y="7500"/>
                  </a:cubicBezTo>
                  <a:cubicBezTo>
                    <a:pt x="8873" y="4568"/>
                    <a:pt x="12356" y="2037"/>
                    <a:pt x="16166" y="282"/>
                  </a:cubicBezTo>
                  <a:cubicBezTo>
                    <a:pt x="15270" y="100"/>
                    <a:pt x="14357" y="1"/>
                    <a:pt x="1343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6620638" y="2217205"/>
              <a:ext cx="303347" cy="278703"/>
            </a:xfrm>
            <a:custGeom>
              <a:avLst/>
              <a:gdLst/>
              <a:ahLst/>
              <a:cxnLst/>
              <a:rect l="l" t="t" r="r" b="b"/>
              <a:pathLst>
                <a:path w="17344" h="15935" extrusionOk="0">
                  <a:moveTo>
                    <a:pt x="10652" y="6846"/>
                  </a:moveTo>
                  <a:lnTo>
                    <a:pt x="10652" y="6846"/>
                  </a:lnTo>
                  <a:cubicBezTo>
                    <a:pt x="10325" y="6928"/>
                    <a:pt x="10001" y="7019"/>
                    <a:pt x="9682" y="7118"/>
                  </a:cubicBezTo>
                  <a:lnTo>
                    <a:pt x="9682" y="7118"/>
                  </a:lnTo>
                  <a:cubicBezTo>
                    <a:pt x="10003" y="7021"/>
                    <a:pt x="10326" y="6930"/>
                    <a:pt x="10652" y="6846"/>
                  </a:cubicBezTo>
                  <a:close/>
                  <a:moveTo>
                    <a:pt x="13943" y="1"/>
                  </a:moveTo>
                  <a:cubicBezTo>
                    <a:pt x="13326" y="1"/>
                    <a:pt x="12703" y="42"/>
                    <a:pt x="12080" y="129"/>
                  </a:cubicBezTo>
                  <a:cubicBezTo>
                    <a:pt x="6516" y="906"/>
                    <a:pt x="2531" y="4740"/>
                    <a:pt x="902" y="9628"/>
                  </a:cubicBezTo>
                  <a:cubicBezTo>
                    <a:pt x="827" y="9853"/>
                    <a:pt x="752" y="10104"/>
                    <a:pt x="677" y="10329"/>
                  </a:cubicBezTo>
                  <a:cubicBezTo>
                    <a:pt x="201" y="12034"/>
                    <a:pt x="0" y="13863"/>
                    <a:pt x="100" y="15718"/>
                  </a:cubicBezTo>
                  <a:cubicBezTo>
                    <a:pt x="100" y="15768"/>
                    <a:pt x="125" y="15793"/>
                    <a:pt x="150" y="15818"/>
                  </a:cubicBezTo>
                  <a:cubicBezTo>
                    <a:pt x="187" y="15891"/>
                    <a:pt x="264" y="15934"/>
                    <a:pt x="343" y="15934"/>
                  </a:cubicBezTo>
                  <a:cubicBezTo>
                    <a:pt x="427" y="15934"/>
                    <a:pt x="513" y="15885"/>
                    <a:pt x="551" y="15768"/>
                  </a:cubicBezTo>
                  <a:cubicBezTo>
                    <a:pt x="627" y="15543"/>
                    <a:pt x="702" y="15292"/>
                    <a:pt x="777" y="15066"/>
                  </a:cubicBezTo>
                  <a:cubicBezTo>
                    <a:pt x="2287" y="10932"/>
                    <a:pt x="5647" y="8369"/>
                    <a:pt x="9682" y="7118"/>
                  </a:cubicBezTo>
                  <a:lnTo>
                    <a:pt x="9682" y="7118"/>
                  </a:lnTo>
                  <a:cubicBezTo>
                    <a:pt x="8672" y="7426"/>
                    <a:pt x="7687" y="7805"/>
                    <a:pt x="6717" y="8299"/>
                  </a:cubicBezTo>
                  <a:cubicBezTo>
                    <a:pt x="6680" y="8318"/>
                    <a:pt x="6643" y="8326"/>
                    <a:pt x="6607" y="8326"/>
                  </a:cubicBezTo>
                  <a:cubicBezTo>
                    <a:pt x="6452" y="8326"/>
                    <a:pt x="6330" y="8167"/>
                    <a:pt x="6391" y="8024"/>
                  </a:cubicBezTo>
                  <a:lnTo>
                    <a:pt x="6391" y="8024"/>
                  </a:lnTo>
                  <a:cubicBezTo>
                    <a:pt x="3785" y="9452"/>
                    <a:pt x="1704" y="11583"/>
                    <a:pt x="526" y="14490"/>
                  </a:cubicBezTo>
                  <a:cubicBezTo>
                    <a:pt x="652" y="7698"/>
                    <a:pt x="5063" y="1583"/>
                    <a:pt x="12130" y="580"/>
                  </a:cubicBezTo>
                  <a:cubicBezTo>
                    <a:pt x="12743" y="491"/>
                    <a:pt x="13352" y="449"/>
                    <a:pt x="13956" y="449"/>
                  </a:cubicBezTo>
                  <a:cubicBezTo>
                    <a:pt x="14883" y="449"/>
                    <a:pt x="15796" y="548"/>
                    <a:pt x="16692" y="730"/>
                  </a:cubicBezTo>
                  <a:cubicBezTo>
                    <a:pt x="16892" y="630"/>
                    <a:pt x="17118" y="530"/>
                    <a:pt x="17343" y="430"/>
                  </a:cubicBezTo>
                  <a:cubicBezTo>
                    <a:pt x="16260" y="151"/>
                    <a:pt x="15113" y="1"/>
                    <a:pt x="139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3"/>
            <p:cNvSpPr/>
            <p:nvPr/>
          </p:nvSpPr>
          <p:spPr>
            <a:xfrm>
              <a:off x="6809565" y="2333863"/>
              <a:ext cx="12278" cy="2641"/>
            </a:xfrm>
            <a:custGeom>
              <a:avLst/>
              <a:gdLst/>
              <a:ahLst/>
              <a:cxnLst/>
              <a:rect l="l" t="t" r="r" b="b"/>
              <a:pathLst>
                <a:path w="702" h="151" extrusionOk="0">
                  <a:moveTo>
                    <a:pt x="0" y="151"/>
                  </a:moveTo>
                  <a:cubicBezTo>
                    <a:pt x="226" y="101"/>
                    <a:pt x="476" y="50"/>
                    <a:pt x="702" y="0"/>
                  </a:cubicBezTo>
                  <a:cubicBezTo>
                    <a:pt x="476" y="50"/>
                    <a:pt x="226" y="101"/>
                    <a:pt x="0" y="1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3"/>
            <p:cNvSpPr/>
            <p:nvPr/>
          </p:nvSpPr>
          <p:spPr>
            <a:xfrm>
              <a:off x="6827964" y="2328598"/>
              <a:ext cx="29383" cy="3970"/>
            </a:xfrm>
            <a:custGeom>
              <a:avLst/>
              <a:gdLst/>
              <a:ahLst/>
              <a:cxnLst/>
              <a:rect l="l" t="t" r="r" b="b"/>
              <a:pathLst>
                <a:path w="1680" h="227" extrusionOk="0">
                  <a:moveTo>
                    <a:pt x="1680" y="1"/>
                  </a:moveTo>
                  <a:cubicBezTo>
                    <a:pt x="1404" y="26"/>
                    <a:pt x="1129" y="51"/>
                    <a:pt x="853" y="76"/>
                  </a:cubicBezTo>
                  <a:cubicBezTo>
                    <a:pt x="577" y="126"/>
                    <a:pt x="276" y="176"/>
                    <a:pt x="1" y="226"/>
                  </a:cubicBezTo>
                  <a:cubicBezTo>
                    <a:pt x="276" y="176"/>
                    <a:pt x="577" y="126"/>
                    <a:pt x="853" y="76"/>
                  </a:cubicBezTo>
                  <a:cubicBezTo>
                    <a:pt x="1129" y="51"/>
                    <a:pt x="1404" y="26"/>
                    <a:pt x="168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>
              <a:off x="6755643" y="2200834"/>
              <a:ext cx="419078" cy="254497"/>
            </a:xfrm>
            <a:custGeom>
              <a:avLst/>
              <a:gdLst/>
              <a:ahLst/>
              <a:cxnLst/>
              <a:rect l="l" t="t" r="r" b="b"/>
              <a:pathLst>
                <a:path w="23961" h="14551" extrusionOk="0">
                  <a:moveTo>
                    <a:pt x="17015" y="0"/>
                  </a:moveTo>
                  <a:cubicBezTo>
                    <a:pt x="15999" y="0"/>
                    <a:pt x="14958" y="130"/>
                    <a:pt x="13960" y="363"/>
                  </a:cubicBezTo>
                  <a:cubicBezTo>
                    <a:pt x="8797" y="1566"/>
                    <a:pt x="3910" y="4649"/>
                    <a:pt x="0" y="8283"/>
                  </a:cubicBezTo>
                  <a:cubicBezTo>
                    <a:pt x="1579" y="7631"/>
                    <a:pt x="3208" y="7205"/>
                    <a:pt x="4913" y="6955"/>
                  </a:cubicBezTo>
                  <a:lnTo>
                    <a:pt x="4938" y="6955"/>
                  </a:lnTo>
                  <a:cubicBezTo>
                    <a:pt x="4963" y="6955"/>
                    <a:pt x="4963" y="6930"/>
                    <a:pt x="4963" y="6930"/>
                  </a:cubicBezTo>
                  <a:cubicBezTo>
                    <a:pt x="5659" y="6851"/>
                    <a:pt x="6364" y="6811"/>
                    <a:pt x="7074" y="6811"/>
                  </a:cubicBezTo>
                  <a:cubicBezTo>
                    <a:pt x="10658" y="6811"/>
                    <a:pt x="14331" y="7824"/>
                    <a:pt x="17219" y="9937"/>
                  </a:cubicBezTo>
                  <a:cubicBezTo>
                    <a:pt x="18021" y="10539"/>
                    <a:pt x="18747" y="11215"/>
                    <a:pt x="19399" y="11967"/>
                  </a:cubicBezTo>
                  <a:cubicBezTo>
                    <a:pt x="19700" y="12343"/>
                    <a:pt x="20727" y="14473"/>
                    <a:pt x="21028" y="14549"/>
                  </a:cubicBezTo>
                  <a:cubicBezTo>
                    <a:pt x="21035" y="14550"/>
                    <a:pt x="21042" y="14551"/>
                    <a:pt x="21050" y="14551"/>
                  </a:cubicBezTo>
                  <a:cubicBezTo>
                    <a:pt x="21615" y="14551"/>
                    <a:pt x="22985" y="10784"/>
                    <a:pt x="23108" y="10413"/>
                  </a:cubicBezTo>
                  <a:cubicBezTo>
                    <a:pt x="23610" y="8985"/>
                    <a:pt x="23960" y="7506"/>
                    <a:pt x="23935" y="6002"/>
                  </a:cubicBezTo>
                  <a:cubicBezTo>
                    <a:pt x="23877" y="1610"/>
                    <a:pt x="20595" y="0"/>
                    <a:pt x="17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>
              <a:off x="6731332" y="2191757"/>
              <a:ext cx="459165" cy="277671"/>
            </a:xfrm>
            <a:custGeom>
              <a:avLst/>
              <a:gdLst/>
              <a:ahLst/>
              <a:cxnLst/>
              <a:rect l="l" t="t" r="r" b="b"/>
              <a:pathLst>
                <a:path w="26253" h="15876" extrusionOk="0">
                  <a:moveTo>
                    <a:pt x="18405" y="519"/>
                  </a:moveTo>
                  <a:cubicBezTo>
                    <a:pt x="21985" y="519"/>
                    <a:pt x="25267" y="2129"/>
                    <a:pt x="25325" y="6521"/>
                  </a:cubicBezTo>
                  <a:cubicBezTo>
                    <a:pt x="25350" y="8025"/>
                    <a:pt x="25000" y="9504"/>
                    <a:pt x="24498" y="10932"/>
                  </a:cubicBezTo>
                  <a:cubicBezTo>
                    <a:pt x="24375" y="11303"/>
                    <a:pt x="23005" y="15070"/>
                    <a:pt x="22440" y="15070"/>
                  </a:cubicBezTo>
                  <a:cubicBezTo>
                    <a:pt x="22432" y="15070"/>
                    <a:pt x="22425" y="15069"/>
                    <a:pt x="22418" y="15068"/>
                  </a:cubicBezTo>
                  <a:cubicBezTo>
                    <a:pt x="22117" y="15018"/>
                    <a:pt x="21090" y="12862"/>
                    <a:pt x="20789" y="12486"/>
                  </a:cubicBezTo>
                  <a:cubicBezTo>
                    <a:pt x="20137" y="11734"/>
                    <a:pt x="19411" y="11058"/>
                    <a:pt x="18609" y="10456"/>
                  </a:cubicBezTo>
                  <a:cubicBezTo>
                    <a:pt x="15721" y="8343"/>
                    <a:pt x="12048" y="7330"/>
                    <a:pt x="8464" y="7330"/>
                  </a:cubicBezTo>
                  <a:cubicBezTo>
                    <a:pt x="7754" y="7330"/>
                    <a:pt x="7049" y="7370"/>
                    <a:pt x="6353" y="7449"/>
                  </a:cubicBezTo>
                  <a:cubicBezTo>
                    <a:pt x="6353" y="7449"/>
                    <a:pt x="6353" y="7474"/>
                    <a:pt x="6328" y="7474"/>
                  </a:cubicBezTo>
                  <a:lnTo>
                    <a:pt x="6303" y="7474"/>
                  </a:lnTo>
                  <a:cubicBezTo>
                    <a:pt x="4598" y="7724"/>
                    <a:pt x="2969" y="8150"/>
                    <a:pt x="1390" y="8802"/>
                  </a:cubicBezTo>
                  <a:cubicBezTo>
                    <a:pt x="5300" y="5168"/>
                    <a:pt x="10187" y="2085"/>
                    <a:pt x="15350" y="882"/>
                  </a:cubicBezTo>
                  <a:cubicBezTo>
                    <a:pt x="16348" y="649"/>
                    <a:pt x="17389" y="519"/>
                    <a:pt x="18405" y="519"/>
                  </a:cubicBezTo>
                  <a:close/>
                  <a:moveTo>
                    <a:pt x="18613" y="0"/>
                  </a:moveTo>
                  <a:cubicBezTo>
                    <a:pt x="16139" y="0"/>
                    <a:pt x="13636" y="772"/>
                    <a:pt x="11415" y="1709"/>
                  </a:cubicBezTo>
                  <a:cubicBezTo>
                    <a:pt x="11265" y="1784"/>
                    <a:pt x="11140" y="1835"/>
                    <a:pt x="11014" y="1885"/>
                  </a:cubicBezTo>
                  <a:cubicBezTo>
                    <a:pt x="10789" y="1985"/>
                    <a:pt x="10563" y="2085"/>
                    <a:pt x="10363" y="2185"/>
                  </a:cubicBezTo>
                  <a:cubicBezTo>
                    <a:pt x="6553" y="3940"/>
                    <a:pt x="3070" y="6471"/>
                    <a:pt x="112" y="9403"/>
                  </a:cubicBezTo>
                  <a:cubicBezTo>
                    <a:pt x="87" y="9429"/>
                    <a:pt x="62" y="9454"/>
                    <a:pt x="62" y="9479"/>
                  </a:cubicBezTo>
                  <a:cubicBezTo>
                    <a:pt x="1" y="9622"/>
                    <a:pt x="123" y="9781"/>
                    <a:pt x="278" y="9781"/>
                  </a:cubicBezTo>
                  <a:cubicBezTo>
                    <a:pt x="314" y="9781"/>
                    <a:pt x="351" y="9773"/>
                    <a:pt x="388" y="9754"/>
                  </a:cubicBezTo>
                  <a:cubicBezTo>
                    <a:pt x="1666" y="9103"/>
                    <a:pt x="2969" y="8652"/>
                    <a:pt x="4323" y="8301"/>
                  </a:cubicBezTo>
                  <a:cubicBezTo>
                    <a:pt x="4373" y="8301"/>
                    <a:pt x="4423" y="8276"/>
                    <a:pt x="4473" y="8276"/>
                  </a:cubicBezTo>
                  <a:cubicBezTo>
                    <a:pt x="4699" y="8226"/>
                    <a:pt x="4949" y="8175"/>
                    <a:pt x="5175" y="8125"/>
                  </a:cubicBezTo>
                  <a:cubicBezTo>
                    <a:pt x="5300" y="8100"/>
                    <a:pt x="5400" y="8075"/>
                    <a:pt x="5526" y="8050"/>
                  </a:cubicBezTo>
                  <a:cubicBezTo>
                    <a:pt x="5801" y="8000"/>
                    <a:pt x="6102" y="7950"/>
                    <a:pt x="6378" y="7900"/>
                  </a:cubicBezTo>
                  <a:cubicBezTo>
                    <a:pt x="6654" y="7875"/>
                    <a:pt x="6929" y="7850"/>
                    <a:pt x="7205" y="7825"/>
                  </a:cubicBezTo>
                  <a:cubicBezTo>
                    <a:pt x="7627" y="7795"/>
                    <a:pt x="8051" y="7780"/>
                    <a:pt x="8475" y="7780"/>
                  </a:cubicBezTo>
                  <a:cubicBezTo>
                    <a:pt x="13089" y="7780"/>
                    <a:pt x="17744" y="9530"/>
                    <a:pt x="20614" y="13088"/>
                  </a:cubicBezTo>
                  <a:cubicBezTo>
                    <a:pt x="21265" y="13890"/>
                    <a:pt x="21817" y="14767"/>
                    <a:pt x="22243" y="15769"/>
                  </a:cubicBezTo>
                  <a:cubicBezTo>
                    <a:pt x="22280" y="15845"/>
                    <a:pt x="22349" y="15876"/>
                    <a:pt x="22418" y="15876"/>
                  </a:cubicBezTo>
                  <a:cubicBezTo>
                    <a:pt x="22487" y="15876"/>
                    <a:pt x="22556" y="15845"/>
                    <a:pt x="22593" y="15795"/>
                  </a:cubicBezTo>
                  <a:cubicBezTo>
                    <a:pt x="22619" y="15795"/>
                    <a:pt x="22644" y="15769"/>
                    <a:pt x="22644" y="15769"/>
                  </a:cubicBezTo>
                  <a:cubicBezTo>
                    <a:pt x="22744" y="15594"/>
                    <a:pt x="22844" y="15444"/>
                    <a:pt x="22919" y="15268"/>
                  </a:cubicBezTo>
                  <a:cubicBezTo>
                    <a:pt x="23220" y="14767"/>
                    <a:pt x="23496" y="14266"/>
                    <a:pt x="23771" y="13739"/>
                  </a:cubicBezTo>
                  <a:cubicBezTo>
                    <a:pt x="23872" y="13539"/>
                    <a:pt x="23972" y="13338"/>
                    <a:pt x="24072" y="13138"/>
                  </a:cubicBezTo>
                  <a:cubicBezTo>
                    <a:pt x="25375" y="10481"/>
                    <a:pt x="26253" y="7474"/>
                    <a:pt x="25551" y="4642"/>
                  </a:cubicBezTo>
                  <a:cubicBezTo>
                    <a:pt x="25501" y="4491"/>
                    <a:pt x="25476" y="4366"/>
                    <a:pt x="25426" y="4215"/>
                  </a:cubicBezTo>
                  <a:cubicBezTo>
                    <a:pt x="25401" y="4165"/>
                    <a:pt x="25375" y="4115"/>
                    <a:pt x="25350" y="4065"/>
                  </a:cubicBezTo>
                  <a:cubicBezTo>
                    <a:pt x="25300" y="3890"/>
                    <a:pt x="25225" y="3739"/>
                    <a:pt x="25175" y="3589"/>
                  </a:cubicBezTo>
                  <a:cubicBezTo>
                    <a:pt x="24273" y="1659"/>
                    <a:pt x="22468" y="481"/>
                    <a:pt x="20313" y="130"/>
                  </a:cubicBezTo>
                  <a:cubicBezTo>
                    <a:pt x="19750" y="41"/>
                    <a:pt x="19182" y="0"/>
                    <a:pt x="18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>
              <a:off x="6035877" y="3666006"/>
              <a:ext cx="349817" cy="406363"/>
            </a:xfrm>
            <a:custGeom>
              <a:avLst/>
              <a:gdLst/>
              <a:ahLst/>
              <a:cxnLst/>
              <a:rect l="l" t="t" r="r" b="b"/>
              <a:pathLst>
                <a:path w="20001" h="23234" extrusionOk="0">
                  <a:moveTo>
                    <a:pt x="0" y="0"/>
                  </a:moveTo>
                  <a:lnTo>
                    <a:pt x="0" y="14186"/>
                  </a:lnTo>
                  <a:cubicBezTo>
                    <a:pt x="2682" y="15840"/>
                    <a:pt x="5489" y="17344"/>
                    <a:pt x="8371" y="18697"/>
                  </a:cubicBezTo>
                  <a:cubicBezTo>
                    <a:pt x="8747" y="13083"/>
                    <a:pt x="9123" y="7444"/>
                    <a:pt x="9499" y="1830"/>
                  </a:cubicBezTo>
                  <a:cubicBezTo>
                    <a:pt x="9524" y="1679"/>
                    <a:pt x="9624" y="1579"/>
                    <a:pt x="9750" y="1579"/>
                  </a:cubicBezTo>
                  <a:lnTo>
                    <a:pt x="10226" y="1579"/>
                  </a:lnTo>
                  <a:cubicBezTo>
                    <a:pt x="10376" y="1579"/>
                    <a:pt x="10477" y="1679"/>
                    <a:pt x="10502" y="1830"/>
                  </a:cubicBezTo>
                  <a:cubicBezTo>
                    <a:pt x="10903" y="7945"/>
                    <a:pt x="11304" y="14085"/>
                    <a:pt x="11730" y="20201"/>
                  </a:cubicBezTo>
                  <a:cubicBezTo>
                    <a:pt x="14411" y="21354"/>
                    <a:pt x="17193" y="22356"/>
                    <a:pt x="20000" y="23233"/>
                  </a:cubicBezTo>
                  <a:lnTo>
                    <a:pt x="20000" y="19800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>
              <a:off x="6385677" y="3666006"/>
              <a:ext cx="9217" cy="408986"/>
            </a:xfrm>
            <a:custGeom>
              <a:avLst/>
              <a:gdLst/>
              <a:ahLst/>
              <a:cxnLst/>
              <a:rect l="l" t="t" r="r" b="b"/>
              <a:pathLst>
                <a:path w="527" h="23384" extrusionOk="0">
                  <a:moveTo>
                    <a:pt x="0" y="0"/>
                  </a:moveTo>
                  <a:lnTo>
                    <a:pt x="0" y="19800"/>
                  </a:lnTo>
                  <a:lnTo>
                    <a:pt x="0" y="23233"/>
                  </a:lnTo>
                  <a:cubicBezTo>
                    <a:pt x="176" y="23283"/>
                    <a:pt x="351" y="23334"/>
                    <a:pt x="527" y="23384"/>
                  </a:cubicBezTo>
                  <a:lnTo>
                    <a:pt x="527" y="2208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>
              <a:off x="6026660" y="3666006"/>
              <a:ext cx="9235" cy="248113"/>
            </a:xfrm>
            <a:custGeom>
              <a:avLst/>
              <a:gdLst/>
              <a:ahLst/>
              <a:cxnLst/>
              <a:rect l="l" t="t" r="r" b="b"/>
              <a:pathLst>
                <a:path w="528" h="14186" extrusionOk="0">
                  <a:moveTo>
                    <a:pt x="1" y="0"/>
                  </a:moveTo>
                  <a:lnTo>
                    <a:pt x="1" y="13860"/>
                  </a:lnTo>
                  <a:cubicBezTo>
                    <a:pt x="176" y="13985"/>
                    <a:pt x="352" y="14085"/>
                    <a:pt x="527" y="1418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3"/>
            <p:cNvSpPr/>
            <p:nvPr/>
          </p:nvSpPr>
          <p:spPr>
            <a:xfrm>
              <a:off x="6182286" y="3693623"/>
              <a:ext cx="58749" cy="325699"/>
            </a:xfrm>
            <a:custGeom>
              <a:avLst/>
              <a:gdLst/>
              <a:ahLst/>
              <a:cxnLst/>
              <a:rect l="l" t="t" r="r" b="b"/>
              <a:pathLst>
                <a:path w="3359" h="18622" extrusionOk="0">
                  <a:moveTo>
                    <a:pt x="1379" y="0"/>
                  </a:moveTo>
                  <a:cubicBezTo>
                    <a:pt x="1253" y="0"/>
                    <a:pt x="1153" y="100"/>
                    <a:pt x="1128" y="251"/>
                  </a:cubicBezTo>
                  <a:cubicBezTo>
                    <a:pt x="752" y="5865"/>
                    <a:pt x="376" y="11504"/>
                    <a:pt x="0" y="17118"/>
                  </a:cubicBezTo>
                  <a:cubicBezTo>
                    <a:pt x="151" y="17193"/>
                    <a:pt x="326" y="17268"/>
                    <a:pt x="501" y="17344"/>
                  </a:cubicBezTo>
                  <a:cubicBezTo>
                    <a:pt x="802" y="12832"/>
                    <a:pt x="1103" y="8321"/>
                    <a:pt x="1404" y="3810"/>
                  </a:cubicBezTo>
                  <a:cubicBezTo>
                    <a:pt x="1479" y="2732"/>
                    <a:pt x="1579" y="1654"/>
                    <a:pt x="1629" y="602"/>
                  </a:cubicBezTo>
                  <a:cubicBezTo>
                    <a:pt x="1629" y="627"/>
                    <a:pt x="1629" y="652"/>
                    <a:pt x="1629" y="677"/>
                  </a:cubicBezTo>
                  <a:cubicBezTo>
                    <a:pt x="1654" y="1278"/>
                    <a:pt x="1704" y="1880"/>
                    <a:pt x="1755" y="2481"/>
                  </a:cubicBezTo>
                  <a:cubicBezTo>
                    <a:pt x="2106" y="7569"/>
                    <a:pt x="2431" y="12657"/>
                    <a:pt x="2782" y="17745"/>
                  </a:cubicBezTo>
                  <a:cubicBezTo>
                    <a:pt x="2807" y="17970"/>
                    <a:pt x="2807" y="18196"/>
                    <a:pt x="2832" y="18396"/>
                  </a:cubicBezTo>
                  <a:cubicBezTo>
                    <a:pt x="3008" y="18471"/>
                    <a:pt x="3183" y="18547"/>
                    <a:pt x="3359" y="18622"/>
                  </a:cubicBezTo>
                  <a:cubicBezTo>
                    <a:pt x="2933" y="12506"/>
                    <a:pt x="2532" y="6366"/>
                    <a:pt x="2131" y="251"/>
                  </a:cubicBezTo>
                  <a:cubicBezTo>
                    <a:pt x="2106" y="100"/>
                    <a:pt x="2005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3"/>
            <p:cNvSpPr/>
            <p:nvPr/>
          </p:nvSpPr>
          <p:spPr>
            <a:xfrm>
              <a:off x="6007823" y="3077293"/>
              <a:ext cx="389712" cy="528670"/>
            </a:xfrm>
            <a:custGeom>
              <a:avLst/>
              <a:gdLst/>
              <a:ahLst/>
              <a:cxnLst/>
              <a:rect l="l" t="t" r="r" b="b"/>
              <a:pathLst>
                <a:path w="22282" h="30227" extrusionOk="0">
                  <a:moveTo>
                    <a:pt x="17243" y="13284"/>
                  </a:moveTo>
                  <a:lnTo>
                    <a:pt x="17243" y="13284"/>
                  </a:lnTo>
                  <a:cubicBezTo>
                    <a:pt x="17243" y="13285"/>
                    <a:pt x="17243" y="13287"/>
                    <a:pt x="17243" y="13288"/>
                  </a:cubicBezTo>
                  <a:lnTo>
                    <a:pt x="17243" y="13288"/>
                  </a:lnTo>
                  <a:cubicBezTo>
                    <a:pt x="17243" y="13287"/>
                    <a:pt x="17243" y="13286"/>
                    <a:pt x="17243" y="13284"/>
                  </a:cubicBezTo>
                  <a:close/>
                  <a:moveTo>
                    <a:pt x="10978" y="1"/>
                  </a:moveTo>
                  <a:cubicBezTo>
                    <a:pt x="10301" y="577"/>
                    <a:pt x="9148" y="953"/>
                    <a:pt x="8070" y="1179"/>
                  </a:cubicBezTo>
                  <a:cubicBezTo>
                    <a:pt x="7795" y="2708"/>
                    <a:pt x="7344" y="4287"/>
                    <a:pt x="6492" y="5540"/>
                  </a:cubicBezTo>
                  <a:cubicBezTo>
                    <a:pt x="6567" y="5665"/>
                    <a:pt x="6617" y="5815"/>
                    <a:pt x="6617" y="5966"/>
                  </a:cubicBezTo>
                  <a:cubicBezTo>
                    <a:pt x="6617" y="6342"/>
                    <a:pt x="6316" y="6642"/>
                    <a:pt x="5965" y="6642"/>
                  </a:cubicBezTo>
                  <a:cubicBezTo>
                    <a:pt x="5589" y="6642"/>
                    <a:pt x="5288" y="6342"/>
                    <a:pt x="5288" y="5966"/>
                  </a:cubicBezTo>
                  <a:cubicBezTo>
                    <a:pt x="5288" y="5565"/>
                    <a:pt x="5589" y="5264"/>
                    <a:pt x="5965" y="5264"/>
                  </a:cubicBezTo>
                  <a:cubicBezTo>
                    <a:pt x="5990" y="5264"/>
                    <a:pt x="6040" y="5264"/>
                    <a:pt x="6065" y="5289"/>
                  </a:cubicBezTo>
                  <a:cubicBezTo>
                    <a:pt x="6842" y="4136"/>
                    <a:pt x="7268" y="2683"/>
                    <a:pt x="7544" y="1279"/>
                  </a:cubicBezTo>
                  <a:lnTo>
                    <a:pt x="7544" y="1279"/>
                  </a:lnTo>
                  <a:cubicBezTo>
                    <a:pt x="6792" y="1404"/>
                    <a:pt x="6166" y="1454"/>
                    <a:pt x="5815" y="1479"/>
                  </a:cubicBezTo>
                  <a:cubicBezTo>
                    <a:pt x="5288" y="1479"/>
                    <a:pt x="4637" y="1429"/>
                    <a:pt x="4035" y="1279"/>
                  </a:cubicBezTo>
                  <a:lnTo>
                    <a:pt x="4035" y="1279"/>
                  </a:lnTo>
                  <a:cubicBezTo>
                    <a:pt x="4537" y="5790"/>
                    <a:pt x="4386" y="10352"/>
                    <a:pt x="3409" y="14788"/>
                  </a:cubicBezTo>
                  <a:cubicBezTo>
                    <a:pt x="2908" y="17043"/>
                    <a:pt x="2231" y="19525"/>
                    <a:pt x="1053" y="21630"/>
                  </a:cubicBezTo>
                  <a:lnTo>
                    <a:pt x="1278" y="24036"/>
                  </a:lnTo>
                  <a:cubicBezTo>
                    <a:pt x="1278" y="24036"/>
                    <a:pt x="677" y="25314"/>
                    <a:pt x="0" y="26718"/>
                  </a:cubicBezTo>
                  <a:cubicBezTo>
                    <a:pt x="0" y="27795"/>
                    <a:pt x="0" y="28848"/>
                    <a:pt x="0" y="29926"/>
                  </a:cubicBezTo>
                  <a:cubicBezTo>
                    <a:pt x="0" y="30026"/>
                    <a:pt x="0" y="30126"/>
                    <a:pt x="0" y="30227"/>
                  </a:cubicBezTo>
                  <a:lnTo>
                    <a:pt x="22256" y="30227"/>
                  </a:lnTo>
                  <a:cubicBezTo>
                    <a:pt x="22181" y="29650"/>
                    <a:pt x="22281" y="28973"/>
                    <a:pt x="22281" y="28397"/>
                  </a:cubicBezTo>
                  <a:cubicBezTo>
                    <a:pt x="22281" y="26743"/>
                    <a:pt x="22281" y="25064"/>
                    <a:pt x="22231" y="23384"/>
                  </a:cubicBezTo>
                  <a:cubicBezTo>
                    <a:pt x="20777" y="21505"/>
                    <a:pt x="19875" y="19149"/>
                    <a:pt x="19248" y="16818"/>
                  </a:cubicBezTo>
                  <a:cubicBezTo>
                    <a:pt x="18497" y="16216"/>
                    <a:pt x="17494" y="15765"/>
                    <a:pt x="17118" y="14938"/>
                  </a:cubicBezTo>
                  <a:cubicBezTo>
                    <a:pt x="16818" y="14288"/>
                    <a:pt x="17142" y="13887"/>
                    <a:pt x="17243" y="13288"/>
                  </a:cubicBezTo>
                  <a:lnTo>
                    <a:pt x="17243" y="13288"/>
                  </a:lnTo>
                  <a:cubicBezTo>
                    <a:pt x="17241" y="13293"/>
                    <a:pt x="17236" y="13297"/>
                    <a:pt x="17231" y="13297"/>
                  </a:cubicBezTo>
                  <a:cubicBezTo>
                    <a:pt x="17210" y="13297"/>
                    <a:pt x="17175" y="13247"/>
                    <a:pt x="17193" y="13008"/>
                  </a:cubicBezTo>
                  <a:cubicBezTo>
                    <a:pt x="17218" y="12582"/>
                    <a:pt x="17243" y="12256"/>
                    <a:pt x="17469" y="11855"/>
                  </a:cubicBezTo>
                  <a:cubicBezTo>
                    <a:pt x="17540" y="11691"/>
                    <a:pt x="17920" y="11172"/>
                    <a:pt x="18070" y="11172"/>
                  </a:cubicBezTo>
                  <a:cubicBezTo>
                    <a:pt x="18079" y="11172"/>
                    <a:pt x="18088" y="11174"/>
                    <a:pt x="18096" y="11179"/>
                  </a:cubicBezTo>
                  <a:cubicBezTo>
                    <a:pt x="17995" y="10978"/>
                    <a:pt x="17720" y="10627"/>
                    <a:pt x="17670" y="10477"/>
                  </a:cubicBezTo>
                  <a:cubicBezTo>
                    <a:pt x="17444" y="9876"/>
                    <a:pt x="17544" y="9324"/>
                    <a:pt x="17895" y="9023"/>
                  </a:cubicBezTo>
                  <a:cubicBezTo>
                    <a:pt x="17720" y="6442"/>
                    <a:pt x="17770" y="3835"/>
                    <a:pt x="18071" y="1254"/>
                  </a:cubicBezTo>
                  <a:lnTo>
                    <a:pt x="18071" y="1254"/>
                  </a:lnTo>
                  <a:cubicBezTo>
                    <a:pt x="17419" y="1429"/>
                    <a:pt x="16717" y="1479"/>
                    <a:pt x="16141" y="1479"/>
                  </a:cubicBezTo>
                  <a:cubicBezTo>
                    <a:pt x="15815" y="1454"/>
                    <a:pt x="15163" y="1404"/>
                    <a:pt x="14436" y="1279"/>
                  </a:cubicBezTo>
                  <a:lnTo>
                    <a:pt x="14436" y="1279"/>
                  </a:lnTo>
                  <a:cubicBezTo>
                    <a:pt x="14712" y="2683"/>
                    <a:pt x="15113" y="4136"/>
                    <a:pt x="15890" y="5289"/>
                  </a:cubicBezTo>
                  <a:cubicBezTo>
                    <a:pt x="15940" y="5264"/>
                    <a:pt x="15965" y="5264"/>
                    <a:pt x="16015" y="5264"/>
                  </a:cubicBezTo>
                  <a:cubicBezTo>
                    <a:pt x="16391" y="5264"/>
                    <a:pt x="16692" y="5565"/>
                    <a:pt x="16692" y="5966"/>
                  </a:cubicBezTo>
                  <a:cubicBezTo>
                    <a:pt x="16692" y="6342"/>
                    <a:pt x="16391" y="6642"/>
                    <a:pt x="16015" y="6642"/>
                  </a:cubicBezTo>
                  <a:cubicBezTo>
                    <a:pt x="15639" y="6642"/>
                    <a:pt x="15339" y="6342"/>
                    <a:pt x="15339" y="5966"/>
                  </a:cubicBezTo>
                  <a:cubicBezTo>
                    <a:pt x="15339" y="5815"/>
                    <a:pt x="15389" y="5665"/>
                    <a:pt x="15464" y="5540"/>
                  </a:cubicBezTo>
                  <a:cubicBezTo>
                    <a:pt x="14637" y="4287"/>
                    <a:pt x="14186" y="2708"/>
                    <a:pt x="13885" y="1154"/>
                  </a:cubicBezTo>
                  <a:cubicBezTo>
                    <a:pt x="12832" y="928"/>
                    <a:pt x="11679" y="577"/>
                    <a:pt x="1097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5882892" y="3201787"/>
              <a:ext cx="122308" cy="406800"/>
            </a:xfrm>
            <a:custGeom>
              <a:avLst/>
              <a:gdLst/>
              <a:ahLst/>
              <a:cxnLst/>
              <a:rect l="l" t="t" r="r" b="b"/>
              <a:pathLst>
                <a:path w="6993" h="23259" extrusionOk="0">
                  <a:moveTo>
                    <a:pt x="6617" y="1"/>
                  </a:moveTo>
                  <a:cubicBezTo>
                    <a:pt x="6378" y="359"/>
                    <a:pt x="6025" y="604"/>
                    <a:pt x="5601" y="604"/>
                  </a:cubicBezTo>
                  <a:cubicBezTo>
                    <a:pt x="5581" y="604"/>
                    <a:pt x="5560" y="603"/>
                    <a:pt x="5539" y="602"/>
                  </a:cubicBezTo>
                  <a:cubicBezTo>
                    <a:pt x="3760" y="4737"/>
                    <a:pt x="2682" y="9199"/>
                    <a:pt x="1604" y="13560"/>
                  </a:cubicBezTo>
                  <a:cubicBezTo>
                    <a:pt x="1078" y="15665"/>
                    <a:pt x="602" y="17745"/>
                    <a:pt x="101" y="19850"/>
                  </a:cubicBezTo>
                  <a:cubicBezTo>
                    <a:pt x="0" y="20301"/>
                    <a:pt x="50" y="20677"/>
                    <a:pt x="76" y="21053"/>
                  </a:cubicBezTo>
                  <a:cubicBezTo>
                    <a:pt x="1604" y="21780"/>
                    <a:pt x="3133" y="22532"/>
                    <a:pt x="4662" y="23259"/>
                  </a:cubicBezTo>
                  <a:cubicBezTo>
                    <a:pt x="5314" y="22256"/>
                    <a:pt x="6015" y="21254"/>
                    <a:pt x="6567" y="20251"/>
                  </a:cubicBezTo>
                  <a:cubicBezTo>
                    <a:pt x="6592" y="20226"/>
                    <a:pt x="6592" y="20226"/>
                    <a:pt x="6617" y="20201"/>
                  </a:cubicBezTo>
                  <a:cubicBezTo>
                    <a:pt x="6617" y="18848"/>
                    <a:pt x="6617" y="17494"/>
                    <a:pt x="6642" y="16141"/>
                  </a:cubicBezTo>
                  <a:cubicBezTo>
                    <a:pt x="6642" y="16116"/>
                    <a:pt x="6617" y="16066"/>
                    <a:pt x="6617" y="16016"/>
                  </a:cubicBezTo>
                  <a:cubicBezTo>
                    <a:pt x="6642" y="15414"/>
                    <a:pt x="6667" y="14813"/>
                    <a:pt x="6692" y="14211"/>
                  </a:cubicBezTo>
                  <a:cubicBezTo>
                    <a:pt x="6742" y="13058"/>
                    <a:pt x="6767" y="11931"/>
                    <a:pt x="6817" y="10778"/>
                  </a:cubicBezTo>
                  <a:cubicBezTo>
                    <a:pt x="6943" y="7194"/>
                    <a:pt x="6993" y="3585"/>
                    <a:pt x="6842" y="26"/>
                  </a:cubicBezTo>
                  <a:cubicBezTo>
                    <a:pt x="6767" y="26"/>
                    <a:pt x="6692" y="1"/>
                    <a:pt x="6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5973193" y="3599369"/>
              <a:ext cx="8343" cy="14482"/>
            </a:xfrm>
            <a:custGeom>
              <a:avLst/>
              <a:gdLst/>
              <a:ahLst/>
              <a:cxnLst/>
              <a:rect l="l" t="t" r="r" b="b"/>
              <a:pathLst>
                <a:path w="477" h="828" extrusionOk="0">
                  <a:moveTo>
                    <a:pt x="476" y="1"/>
                  </a:moveTo>
                  <a:cubicBezTo>
                    <a:pt x="326" y="276"/>
                    <a:pt x="151" y="527"/>
                    <a:pt x="0" y="778"/>
                  </a:cubicBezTo>
                  <a:cubicBezTo>
                    <a:pt x="25" y="803"/>
                    <a:pt x="25" y="803"/>
                    <a:pt x="50" y="828"/>
                  </a:cubicBezTo>
                  <a:cubicBezTo>
                    <a:pt x="126" y="702"/>
                    <a:pt x="201" y="577"/>
                    <a:pt x="226" y="552"/>
                  </a:cubicBezTo>
                  <a:cubicBezTo>
                    <a:pt x="226" y="552"/>
                    <a:pt x="326" y="351"/>
                    <a:pt x="476" y="1"/>
                  </a:cubicBezTo>
                  <a:close/>
                </a:path>
              </a:pathLst>
            </a:custGeom>
            <a:solidFill>
              <a:srgbClr val="AC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3"/>
            <p:cNvSpPr/>
            <p:nvPr/>
          </p:nvSpPr>
          <p:spPr>
            <a:xfrm>
              <a:off x="6007823" y="3455584"/>
              <a:ext cx="22370" cy="89007"/>
            </a:xfrm>
            <a:custGeom>
              <a:avLst/>
              <a:gdLst/>
              <a:ahLst/>
              <a:cxnLst/>
              <a:rect l="l" t="t" r="r" b="b"/>
              <a:pathLst>
                <a:path w="1279" h="5089" extrusionOk="0">
                  <a:moveTo>
                    <a:pt x="1053" y="1"/>
                  </a:moveTo>
                  <a:cubicBezTo>
                    <a:pt x="752" y="552"/>
                    <a:pt x="426" y="1054"/>
                    <a:pt x="50" y="1530"/>
                  </a:cubicBezTo>
                  <a:cubicBezTo>
                    <a:pt x="25" y="2733"/>
                    <a:pt x="0" y="3911"/>
                    <a:pt x="0" y="5089"/>
                  </a:cubicBezTo>
                  <a:cubicBezTo>
                    <a:pt x="677" y="3685"/>
                    <a:pt x="1278" y="2407"/>
                    <a:pt x="1278" y="2407"/>
                  </a:cubicBezTo>
                  <a:lnTo>
                    <a:pt x="10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3"/>
            <p:cNvSpPr/>
            <p:nvPr/>
          </p:nvSpPr>
          <p:spPr>
            <a:xfrm>
              <a:off x="5831647" y="3609898"/>
              <a:ext cx="112636" cy="98784"/>
            </a:xfrm>
            <a:custGeom>
              <a:avLst/>
              <a:gdLst/>
              <a:ahLst/>
              <a:cxnLst/>
              <a:rect l="l" t="t" r="r" b="b"/>
              <a:pathLst>
                <a:path w="6440" h="5648" extrusionOk="0">
                  <a:moveTo>
                    <a:pt x="2454" y="0"/>
                  </a:moveTo>
                  <a:cubicBezTo>
                    <a:pt x="2429" y="50"/>
                    <a:pt x="2379" y="125"/>
                    <a:pt x="2354" y="201"/>
                  </a:cubicBezTo>
                  <a:cubicBezTo>
                    <a:pt x="1828" y="1253"/>
                    <a:pt x="1276" y="2281"/>
                    <a:pt x="825" y="3358"/>
                  </a:cubicBezTo>
                  <a:cubicBezTo>
                    <a:pt x="485" y="4199"/>
                    <a:pt x="1" y="5647"/>
                    <a:pt x="803" y="5647"/>
                  </a:cubicBezTo>
                  <a:cubicBezTo>
                    <a:pt x="1005" y="5647"/>
                    <a:pt x="1289" y="5555"/>
                    <a:pt x="1677" y="5338"/>
                  </a:cubicBezTo>
                  <a:cubicBezTo>
                    <a:pt x="2198" y="5058"/>
                    <a:pt x="3408" y="3880"/>
                    <a:pt x="4269" y="3880"/>
                  </a:cubicBezTo>
                  <a:cubicBezTo>
                    <a:pt x="4485" y="3880"/>
                    <a:pt x="4679" y="3954"/>
                    <a:pt x="4835" y="4135"/>
                  </a:cubicBezTo>
                  <a:cubicBezTo>
                    <a:pt x="5086" y="4436"/>
                    <a:pt x="4785" y="5213"/>
                    <a:pt x="4960" y="5364"/>
                  </a:cubicBezTo>
                  <a:cubicBezTo>
                    <a:pt x="4982" y="5382"/>
                    <a:pt x="5005" y="5391"/>
                    <a:pt x="5029" y="5391"/>
                  </a:cubicBezTo>
                  <a:cubicBezTo>
                    <a:pt x="5451" y="5391"/>
                    <a:pt x="6220" y="2614"/>
                    <a:pt x="6339" y="2306"/>
                  </a:cubicBezTo>
                  <a:cubicBezTo>
                    <a:pt x="6364" y="2231"/>
                    <a:pt x="6414" y="2181"/>
                    <a:pt x="6439" y="2105"/>
                  </a:cubicBezTo>
                  <a:cubicBezTo>
                    <a:pt x="5011" y="1604"/>
                    <a:pt x="3657" y="902"/>
                    <a:pt x="2454" y="0"/>
                  </a:cubicBezTo>
                  <a:close/>
                </a:path>
              </a:pathLst>
            </a:custGeom>
            <a:solidFill>
              <a:srgbClr val="C8B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3"/>
            <p:cNvSpPr/>
            <p:nvPr/>
          </p:nvSpPr>
          <p:spPr>
            <a:xfrm>
              <a:off x="5818022" y="3603759"/>
              <a:ext cx="51298" cy="104345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782" y="0"/>
                  </a:moveTo>
                  <a:cubicBezTo>
                    <a:pt x="2582" y="476"/>
                    <a:pt x="2281" y="1103"/>
                    <a:pt x="2080" y="1479"/>
                  </a:cubicBezTo>
                  <a:cubicBezTo>
                    <a:pt x="1729" y="2156"/>
                    <a:pt x="0" y="5339"/>
                    <a:pt x="426" y="5840"/>
                  </a:cubicBezTo>
                  <a:cubicBezTo>
                    <a:pt x="451" y="5890"/>
                    <a:pt x="501" y="5915"/>
                    <a:pt x="526" y="5965"/>
                  </a:cubicBezTo>
                  <a:cubicBezTo>
                    <a:pt x="301" y="4963"/>
                    <a:pt x="1203" y="3334"/>
                    <a:pt x="1504" y="2682"/>
                  </a:cubicBezTo>
                  <a:cubicBezTo>
                    <a:pt x="1855" y="1930"/>
                    <a:pt x="2531" y="1003"/>
                    <a:pt x="2932" y="100"/>
                  </a:cubicBezTo>
                  <a:cubicBezTo>
                    <a:pt x="2882" y="50"/>
                    <a:pt x="2832" y="25"/>
                    <a:pt x="2782" y="0"/>
                  </a:cubicBezTo>
                  <a:close/>
                </a:path>
              </a:pathLst>
            </a:custGeom>
            <a:solidFill>
              <a:srgbClr val="FB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3"/>
            <p:cNvSpPr/>
            <p:nvPr/>
          </p:nvSpPr>
          <p:spPr>
            <a:xfrm>
              <a:off x="6040250" y="3084744"/>
              <a:ext cx="6594" cy="6156"/>
            </a:xfrm>
            <a:custGeom>
              <a:avLst/>
              <a:gdLst/>
              <a:ahLst/>
              <a:cxnLst/>
              <a:rect l="l" t="t" r="r" b="b"/>
              <a:pathLst>
                <a:path w="377" h="352" extrusionOk="0">
                  <a:moveTo>
                    <a:pt x="327" y="1"/>
                  </a:moveTo>
                  <a:cubicBezTo>
                    <a:pt x="226" y="101"/>
                    <a:pt x="101" y="226"/>
                    <a:pt x="1" y="352"/>
                  </a:cubicBezTo>
                  <a:lnTo>
                    <a:pt x="101" y="352"/>
                  </a:lnTo>
                  <a:cubicBezTo>
                    <a:pt x="176" y="251"/>
                    <a:pt x="277" y="126"/>
                    <a:pt x="377" y="26"/>
                  </a:cubicBezTo>
                  <a:cubicBezTo>
                    <a:pt x="352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5873238" y="3209675"/>
              <a:ext cx="106549" cy="360346"/>
            </a:xfrm>
            <a:custGeom>
              <a:avLst/>
              <a:gdLst/>
              <a:ahLst/>
              <a:cxnLst/>
              <a:rect l="l" t="t" r="r" b="b"/>
              <a:pathLst>
                <a:path w="6092" h="20603" extrusionOk="0">
                  <a:moveTo>
                    <a:pt x="5590" y="1"/>
                  </a:moveTo>
                  <a:cubicBezTo>
                    <a:pt x="3886" y="3986"/>
                    <a:pt x="2833" y="8271"/>
                    <a:pt x="1780" y="12457"/>
                  </a:cubicBezTo>
                  <a:cubicBezTo>
                    <a:pt x="1179" y="14888"/>
                    <a:pt x="602" y="17319"/>
                    <a:pt x="51" y="19750"/>
                  </a:cubicBezTo>
                  <a:cubicBezTo>
                    <a:pt x="1" y="20026"/>
                    <a:pt x="1" y="20251"/>
                    <a:pt x="26" y="20477"/>
                  </a:cubicBezTo>
                  <a:cubicBezTo>
                    <a:pt x="72" y="20446"/>
                    <a:pt x="129" y="20425"/>
                    <a:pt x="188" y="20425"/>
                  </a:cubicBezTo>
                  <a:cubicBezTo>
                    <a:pt x="225" y="20425"/>
                    <a:pt x="263" y="20433"/>
                    <a:pt x="302" y="20452"/>
                  </a:cubicBezTo>
                  <a:cubicBezTo>
                    <a:pt x="427" y="20502"/>
                    <a:pt x="527" y="20552"/>
                    <a:pt x="628" y="20602"/>
                  </a:cubicBezTo>
                  <a:cubicBezTo>
                    <a:pt x="602" y="20226"/>
                    <a:pt x="552" y="19850"/>
                    <a:pt x="653" y="19399"/>
                  </a:cubicBezTo>
                  <a:cubicBezTo>
                    <a:pt x="1154" y="17294"/>
                    <a:pt x="1630" y="15214"/>
                    <a:pt x="2156" y="13109"/>
                  </a:cubicBezTo>
                  <a:cubicBezTo>
                    <a:pt x="3234" y="8748"/>
                    <a:pt x="4312" y="4286"/>
                    <a:pt x="6091" y="151"/>
                  </a:cubicBezTo>
                  <a:lnTo>
                    <a:pt x="6041" y="151"/>
                  </a:lnTo>
                  <a:cubicBezTo>
                    <a:pt x="5866" y="126"/>
                    <a:pt x="5715" y="76"/>
                    <a:pt x="55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5964431" y="3555102"/>
              <a:ext cx="34193" cy="57874"/>
            </a:xfrm>
            <a:custGeom>
              <a:avLst/>
              <a:gdLst/>
              <a:ahLst/>
              <a:cxnLst/>
              <a:rect l="l" t="t" r="r" b="b"/>
              <a:pathLst>
                <a:path w="1955" h="3309" extrusionOk="0">
                  <a:moveTo>
                    <a:pt x="1955" y="0"/>
                  </a:moveTo>
                  <a:cubicBezTo>
                    <a:pt x="1930" y="25"/>
                    <a:pt x="1930" y="25"/>
                    <a:pt x="1905" y="50"/>
                  </a:cubicBezTo>
                  <a:cubicBezTo>
                    <a:pt x="1353" y="1053"/>
                    <a:pt x="652" y="2055"/>
                    <a:pt x="0" y="3058"/>
                  </a:cubicBezTo>
                  <a:cubicBezTo>
                    <a:pt x="150" y="3133"/>
                    <a:pt x="301" y="3208"/>
                    <a:pt x="451" y="3283"/>
                  </a:cubicBezTo>
                  <a:cubicBezTo>
                    <a:pt x="476" y="3283"/>
                    <a:pt x="476" y="3283"/>
                    <a:pt x="501" y="3309"/>
                  </a:cubicBezTo>
                  <a:cubicBezTo>
                    <a:pt x="652" y="3058"/>
                    <a:pt x="827" y="2807"/>
                    <a:pt x="977" y="2532"/>
                  </a:cubicBezTo>
                  <a:cubicBezTo>
                    <a:pt x="1303" y="2030"/>
                    <a:pt x="1654" y="1529"/>
                    <a:pt x="1955" y="1003"/>
                  </a:cubicBezTo>
                  <a:cubicBezTo>
                    <a:pt x="1955" y="677"/>
                    <a:pt x="1955" y="351"/>
                    <a:pt x="19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5823269" y="3605508"/>
              <a:ext cx="129339" cy="114874"/>
            </a:xfrm>
            <a:custGeom>
              <a:avLst/>
              <a:gdLst/>
              <a:ahLst/>
              <a:cxnLst/>
              <a:rect l="l" t="t" r="r" b="b"/>
              <a:pathLst>
                <a:path w="7395" h="6568" extrusionOk="0">
                  <a:moveTo>
                    <a:pt x="2632" y="0"/>
                  </a:moveTo>
                  <a:cubicBezTo>
                    <a:pt x="2231" y="903"/>
                    <a:pt x="1555" y="1830"/>
                    <a:pt x="1204" y="2582"/>
                  </a:cubicBezTo>
                  <a:cubicBezTo>
                    <a:pt x="903" y="3234"/>
                    <a:pt x="1" y="4863"/>
                    <a:pt x="226" y="5865"/>
                  </a:cubicBezTo>
                  <a:cubicBezTo>
                    <a:pt x="276" y="6091"/>
                    <a:pt x="402" y="6316"/>
                    <a:pt x="602" y="6442"/>
                  </a:cubicBezTo>
                  <a:cubicBezTo>
                    <a:pt x="739" y="6533"/>
                    <a:pt x="886" y="6568"/>
                    <a:pt x="1036" y="6568"/>
                  </a:cubicBezTo>
                  <a:cubicBezTo>
                    <a:pt x="1297" y="6568"/>
                    <a:pt x="1566" y="6462"/>
                    <a:pt x="1805" y="6366"/>
                  </a:cubicBezTo>
                  <a:cubicBezTo>
                    <a:pt x="2482" y="6116"/>
                    <a:pt x="3008" y="5589"/>
                    <a:pt x="3660" y="5289"/>
                  </a:cubicBezTo>
                  <a:cubicBezTo>
                    <a:pt x="3796" y="5211"/>
                    <a:pt x="4310" y="4861"/>
                    <a:pt x="4674" y="4861"/>
                  </a:cubicBezTo>
                  <a:cubicBezTo>
                    <a:pt x="4779" y="4861"/>
                    <a:pt x="4871" y="4890"/>
                    <a:pt x="4938" y="4963"/>
                  </a:cubicBezTo>
                  <a:cubicBezTo>
                    <a:pt x="5038" y="5038"/>
                    <a:pt x="4888" y="5489"/>
                    <a:pt x="4938" y="5615"/>
                  </a:cubicBezTo>
                  <a:cubicBezTo>
                    <a:pt x="5141" y="6067"/>
                    <a:pt x="5355" y="6299"/>
                    <a:pt x="5583" y="6299"/>
                  </a:cubicBezTo>
                  <a:cubicBezTo>
                    <a:pt x="5834" y="6299"/>
                    <a:pt x="6103" y="6017"/>
                    <a:pt x="6392" y="5439"/>
                  </a:cubicBezTo>
                  <a:cubicBezTo>
                    <a:pt x="6843" y="4512"/>
                    <a:pt x="6993" y="3459"/>
                    <a:pt x="7394" y="2507"/>
                  </a:cubicBezTo>
                  <a:cubicBezTo>
                    <a:pt x="7219" y="2457"/>
                    <a:pt x="7069" y="2406"/>
                    <a:pt x="6918" y="2356"/>
                  </a:cubicBezTo>
                  <a:cubicBezTo>
                    <a:pt x="6893" y="2432"/>
                    <a:pt x="6843" y="2482"/>
                    <a:pt x="6818" y="2557"/>
                  </a:cubicBezTo>
                  <a:cubicBezTo>
                    <a:pt x="6699" y="2865"/>
                    <a:pt x="5930" y="5642"/>
                    <a:pt x="5508" y="5642"/>
                  </a:cubicBezTo>
                  <a:cubicBezTo>
                    <a:pt x="5484" y="5642"/>
                    <a:pt x="5461" y="5633"/>
                    <a:pt x="5439" y="5615"/>
                  </a:cubicBezTo>
                  <a:cubicBezTo>
                    <a:pt x="5264" y="5464"/>
                    <a:pt x="5565" y="4687"/>
                    <a:pt x="5314" y="4386"/>
                  </a:cubicBezTo>
                  <a:cubicBezTo>
                    <a:pt x="5163" y="4205"/>
                    <a:pt x="4972" y="4131"/>
                    <a:pt x="4758" y="4131"/>
                  </a:cubicBezTo>
                  <a:cubicBezTo>
                    <a:pt x="3903" y="4131"/>
                    <a:pt x="2677" y="5309"/>
                    <a:pt x="2156" y="5589"/>
                  </a:cubicBezTo>
                  <a:cubicBezTo>
                    <a:pt x="1768" y="5806"/>
                    <a:pt x="1484" y="5898"/>
                    <a:pt x="1282" y="5898"/>
                  </a:cubicBezTo>
                  <a:cubicBezTo>
                    <a:pt x="480" y="5898"/>
                    <a:pt x="964" y="4450"/>
                    <a:pt x="1304" y="3609"/>
                  </a:cubicBezTo>
                  <a:cubicBezTo>
                    <a:pt x="1755" y="2532"/>
                    <a:pt x="2307" y="1504"/>
                    <a:pt x="2833" y="452"/>
                  </a:cubicBezTo>
                  <a:cubicBezTo>
                    <a:pt x="2858" y="376"/>
                    <a:pt x="2908" y="301"/>
                    <a:pt x="2933" y="251"/>
                  </a:cubicBezTo>
                  <a:cubicBezTo>
                    <a:pt x="2833" y="151"/>
                    <a:pt x="2733" y="76"/>
                    <a:pt x="26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3"/>
            <p:cNvSpPr/>
            <p:nvPr/>
          </p:nvSpPr>
          <p:spPr>
            <a:xfrm>
              <a:off x="5872363" y="3577454"/>
              <a:ext cx="92085" cy="65675"/>
            </a:xfrm>
            <a:custGeom>
              <a:avLst/>
              <a:gdLst/>
              <a:ahLst/>
              <a:cxnLst/>
              <a:rect l="l" t="t" r="r" b="b"/>
              <a:pathLst>
                <a:path w="5265" h="3755" extrusionOk="0">
                  <a:moveTo>
                    <a:pt x="377" y="0"/>
                  </a:moveTo>
                  <a:cubicBezTo>
                    <a:pt x="251" y="351"/>
                    <a:pt x="126" y="727"/>
                    <a:pt x="1" y="1103"/>
                  </a:cubicBezTo>
                  <a:cubicBezTo>
                    <a:pt x="903" y="1830"/>
                    <a:pt x="1931" y="2457"/>
                    <a:pt x="2983" y="2958"/>
                  </a:cubicBezTo>
                  <a:cubicBezTo>
                    <a:pt x="3384" y="3133"/>
                    <a:pt x="4036" y="3534"/>
                    <a:pt x="4512" y="3559"/>
                  </a:cubicBezTo>
                  <a:cubicBezTo>
                    <a:pt x="4541" y="3691"/>
                    <a:pt x="4571" y="3754"/>
                    <a:pt x="4600" y="3754"/>
                  </a:cubicBezTo>
                  <a:cubicBezTo>
                    <a:pt x="4621" y="3754"/>
                    <a:pt x="4642" y="3722"/>
                    <a:pt x="4663" y="3660"/>
                  </a:cubicBezTo>
                  <a:cubicBezTo>
                    <a:pt x="4713" y="3559"/>
                    <a:pt x="4763" y="3459"/>
                    <a:pt x="4788" y="3359"/>
                  </a:cubicBezTo>
                  <a:cubicBezTo>
                    <a:pt x="4988" y="3058"/>
                    <a:pt x="5139" y="2682"/>
                    <a:pt x="5264" y="2356"/>
                  </a:cubicBezTo>
                  <a:cubicBezTo>
                    <a:pt x="3635" y="1554"/>
                    <a:pt x="2006" y="777"/>
                    <a:pt x="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3"/>
            <p:cNvSpPr/>
            <p:nvPr/>
          </p:nvSpPr>
          <p:spPr>
            <a:xfrm>
              <a:off x="5862289" y="3566890"/>
              <a:ext cx="112671" cy="83462"/>
            </a:xfrm>
            <a:custGeom>
              <a:avLst/>
              <a:gdLst/>
              <a:ahLst/>
              <a:cxnLst/>
              <a:rect l="l" t="t" r="r" b="b"/>
              <a:pathLst>
                <a:path w="6442" h="4772" extrusionOk="0">
                  <a:moveTo>
                    <a:pt x="953" y="604"/>
                  </a:moveTo>
                  <a:cubicBezTo>
                    <a:pt x="2582" y="1381"/>
                    <a:pt x="4211" y="2158"/>
                    <a:pt x="5840" y="2960"/>
                  </a:cubicBezTo>
                  <a:cubicBezTo>
                    <a:pt x="5715" y="3286"/>
                    <a:pt x="5564" y="3662"/>
                    <a:pt x="5364" y="3963"/>
                  </a:cubicBezTo>
                  <a:cubicBezTo>
                    <a:pt x="5314" y="4063"/>
                    <a:pt x="5289" y="4163"/>
                    <a:pt x="5239" y="4264"/>
                  </a:cubicBezTo>
                  <a:cubicBezTo>
                    <a:pt x="5218" y="4326"/>
                    <a:pt x="5197" y="4358"/>
                    <a:pt x="5176" y="4358"/>
                  </a:cubicBezTo>
                  <a:cubicBezTo>
                    <a:pt x="5147" y="4358"/>
                    <a:pt x="5117" y="4295"/>
                    <a:pt x="5088" y="4163"/>
                  </a:cubicBezTo>
                  <a:cubicBezTo>
                    <a:pt x="4612" y="4138"/>
                    <a:pt x="3960" y="3737"/>
                    <a:pt x="3559" y="3562"/>
                  </a:cubicBezTo>
                  <a:cubicBezTo>
                    <a:pt x="2507" y="3061"/>
                    <a:pt x="1479" y="2434"/>
                    <a:pt x="577" y="1707"/>
                  </a:cubicBezTo>
                  <a:cubicBezTo>
                    <a:pt x="702" y="1331"/>
                    <a:pt x="827" y="980"/>
                    <a:pt x="953" y="604"/>
                  </a:cubicBezTo>
                  <a:close/>
                  <a:moveTo>
                    <a:pt x="814" y="1"/>
                  </a:moveTo>
                  <a:cubicBezTo>
                    <a:pt x="755" y="1"/>
                    <a:pt x="698" y="22"/>
                    <a:pt x="652" y="53"/>
                  </a:cubicBezTo>
                  <a:cubicBezTo>
                    <a:pt x="602" y="78"/>
                    <a:pt x="577" y="128"/>
                    <a:pt x="552" y="178"/>
                  </a:cubicBezTo>
                  <a:lnTo>
                    <a:pt x="25" y="1707"/>
                  </a:lnTo>
                  <a:cubicBezTo>
                    <a:pt x="25" y="1732"/>
                    <a:pt x="0" y="1782"/>
                    <a:pt x="25" y="1833"/>
                  </a:cubicBezTo>
                  <a:cubicBezTo>
                    <a:pt x="25" y="1858"/>
                    <a:pt x="25" y="1883"/>
                    <a:pt x="51" y="1908"/>
                  </a:cubicBezTo>
                  <a:cubicBezTo>
                    <a:pt x="51" y="1933"/>
                    <a:pt x="76" y="1933"/>
                    <a:pt x="76" y="1958"/>
                  </a:cubicBezTo>
                  <a:lnTo>
                    <a:pt x="101" y="1958"/>
                  </a:lnTo>
                  <a:cubicBezTo>
                    <a:pt x="101" y="1983"/>
                    <a:pt x="101" y="1983"/>
                    <a:pt x="101" y="1983"/>
                  </a:cubicBezTo>
                  <a:lnTo>
                    <a:pt x="126" y="1983"/>
                  </a:lnTo>
                  <a:cubicBezTo>
                    <a:pt x="151" y="2033"/>
                    <a:pt x="226" y="2058"/>
                    <a:pt x="251" y="2108"/>
                  </a:cubicBezTo>
                  <a:cubicBezTo>
                    <a:pt x="301" y="2133"/>
                    <a:pt x="351" y="2158"/>
                    <a:pt x="401" y="2208"/>
                  </a:cubicBezTo>
                  <a:cubicBezTo>
                    <a:pt x="502" y="2284"/>
                    <a:pt x="602" y="2359"/>
                    <a:pt x="702" y="2459"/>
                  </a:cubicBezTo>
                  <a:cubicBezTo>
                    <a:pt x="1905" y="3361"/>
                    <a:pt x="3259" y="4063"/>
                    <a:pt x="4687" y="4564"/>
                  </a:cubicBezTo>
                  <a:cubicBezTo>
                    <a:pt x="4838" y="4614"/>
                    <a:pt x="4988" y="4665"/>
                    <a:pt x="5163" y="4715"/>
                  </a:cubicBezTo>
                  <a:cubicBezTo>
                    <a:pt x="5213" y="4740"/>
                    <a:pt x="5264" y="4740"/>
                    <a:pt x="5339" y="4765"/>
                  </a:cubicBezTo>
                  <a:cubicBezTo>
                    <a:pt x="5356" y="4769"/>
                    <a:pt x="5374" y="4771"/>
                    <a:pt x="5392" y="4771"/>
                  </a:cubicBezTo>
                  <a:cubicBezTo>
                    <a:pt x="5480" y="4771"/>
                    <a:pt x="5573" y="4723"/>
                    <a:pt x="5614" y="4640"/>
                  </a:cubicBezTo>
                  <a:cubicBezTo>
                    <a:pt x="5865" y="4088"/>
                    <a:pt x="6141" y="3512"/>
                    <a:pt x="6391" y="2960"/>
                  </a:cubicBezTo>
                  <a:cubicBezTo>
                    <a:pt x="6442" y="2885"/>
                    <a:pt x="6442" y="2760"/>
                    <a:pt x="6391" y="2685"/>
                  </a:cubicBezTo>
                  <a:cubicBezTo>
                    <a:pt x="6366" y="2660"/>
                    <a:pt x="6366" y="2660"/>
                    <a:pt x="6341" y="2635"/>
                  </a:cubicBezTo>
                  <a:cubicBezTo>
                    <a:pt x="6316" y="2609"/>
                    <a:pt x="6316" y="2609"/>
                    <a:pt x="6291" y="2609"/>
                  </a:cubicBezTo>
                  <a:lnTo>
                    <a:pt x="5840" y="2384"/>
                  </a:lnTo>
                  <a:cubicBezTo>
                    <a:pt x="4311" y="1657"/>
                    <a:pt x="2782" y="905"/>
                    <a:pt x="1254" y="178"/>
                  </a:cubicBezTo>
                  <a:cubicBezTo>
                    <a:pt x="1153" y="128"/>
                    <a:pt x="1053" y="78"/>
                    <a:pt x="928" y="28"/>
                  </a:cubicBezTo>
                  <a:cubicBezTo>
                    <a:pt x="889" y="9"/>
                    <a:pt x="851" y="1"/>
                    <a:pt x="8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3"/>
            <p:cNvSpPr/>
            <p:nvPr/>
          </p:nvSpPr>
          <p:spPr>
            <a:xfrm>
              <a:off x="6399704" y="3113672"/>
              <a:ext cx="172294" cy="257768"/>
            </a:xfrm>
            <a:custGeom>
              <a:avLst/>
              <a:gdLst/>
              <a:ahLst/>
              <a:cxnLst/>
              <a:rect l="l" t="t" r="r" b="b"/>
              <a:pathLst>
                <a:path w="9851" h="14738" extrusionOk="0">
                  <a:moveTo>
                    <a:pt x="477" y="1"/>
                  </a:moveTo>
                  <a:cubicBezTo>
                    <a:pt x="0" y="2958"/>
                    <a:pt x="50" y="6091"/>
                    <a:pt x="126" y="9149"/>
                  </a:cubicBezTo>
                  <a:cubicBezTo>
                    <a:pt x="276" y="9274"/>
                    <a:pt x="401" y="9400"/>
                    <a:pt x="552" y="9525"/>
                  </a:cubicBezTo>
                  <a:cubicBezTo>
                    <a:pt x="903" y="9775"/>
                    <a:pt x="1429" y="10051"/>
                    <a:pt x="1680" y="10402"/>
                  </a:cubicBezTo>
                  <a:cubicBezTo>
                    <a:pt x="2543" y="10812"/>
                    <a:pt x="3518" y="11129"/>
                    <a:pt x="4477" y="11129"/>
                  </a:cubicBezTo>
                  <a:cubicBezTo>
                    <a:pt x="4631" y="11129"/>
                    <a:pt x="4785" y="11121"/>
                    <a:pt x="4938" y="11104"/>
                  </a:cubicBezTo>
                  <a:cubicBezTo>
                    <a:pt x="4954" y="11101"/>
                    <a:pt x="4969" y="11100"/>
                    <a:pt x="4983" y="11100"/>
                  </a:cubicBezTo>
                  <a:cubicBezTo>
                    <a:pt x="5103" y="11100"/>
                    <a:pt x="5166" y="11190"/>
                    <a:pt x="5188" y="11279"/>
                  </a:cubicBezTo>
                  <a:cubicBezTo>
                    <a:pt x="5389" y="11254"/>
                    <a:pt x="5514" y="11229"/>
                    <a:pt x="5514" y="11229"/>
                  </a:cubicBezTo>
                  <a:cubicBezTo>
                    <a:pt x="5514" y="11229"/>
                    <a:pt x="8822" y="13159"/>
                    <a:pt x="9800" y="14738"/>
                  </a:cubicBezTo>
                  <a:cubicBezTo>
                    <a:pt x="9850" y="13485"/>
                    <a:pt x="9574" y="12156"/>
                    <a:pt x="9098" y="10978"/>
                  </a:cubicBezTo>
                  <a:cubicBezTo>
                    <a:pt x="7494" y="6843"/>
                    <a:pt x="4111" y="2708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3"/>
            <p:cNvSpPr/>
            <p:nvPr/>
          </p:nvSpPr>
          <p:spPr>
            <a:xfrm>
              <a:off x="5998606" y="3482326"/>
              <a:ext cx="10109" cy="127135"/>
            </a:xfrm>
            <a:custGeom>
              <a:avLst/>
              <a:gdLst/>
              <a:ahLst/>
              <a:cxnLst/>
              <a:rect l="l" t="t" r="r" b="b"/>
              <a:pathLst>
                <a:path w="578" h="7269" extrusionOk="0">
                  <a:moveTo>
                    <a:pt x="577" y="1"/>
                  </a:moveTo>
                  <a:cubicBezTo>
                    <a:pt x="527" y="51"/>
                    <a:pt x="477" y="126"/>
                    <a:pt x="452" y="176"/>
                  </a:cubicBezTo>
                  <a:cubicBezTo>
                    <a:pt x="403" y="225"/>
                    <a:pt x="343" y="247"/>
                    <a:pt x="282" y="247"/>
                  </a:cubicBezTo>
                  <a:cubicBezTo>
                    <a:pt x="186" y="247"/>
                    <a:pt x="87" y="193"/>
                    <a:pt x="26" y="101"/>
                  </a:cubicBezTo>
                  <a:cubicBezTo>
                    <a:pt x="1" y="1454"/>
                    <a:pt x="1" y="2808"/>
                    <a:pt x="1" y="4161"/>
                  </a:cubicBezTo>
                  <a:cubicBezTo>
                    <a:pt x="1" y="4512"/>
                    <a:pt x="1" y="4838"/>
                    <a:pt x="1" y="5164"/>
                  </a:cubicBezTo>
                  <a:cubicBezTo>
                    <a:pt x="1" y="5865"/>
                    <a:pt x="1" y="6567"/>
                    <a:pt x="26" y="7269"/>
                  </a:cubicBezTo>
                  <a:cubicBezTo>
                    <a:pt x="51" y="7169"/>
                    <a:pt x="151" y="7069"/>
                    <a:pt x="277" y="7069"/>
                  </a:cubicBezTo>
                  <a:lnTo>
                    <a:pt x="527" y="7069"/>
                  </a:lnTo>
                  <a:cubicBezTo>
                    <a:pt x="527" y="6968"/>
                    <a:pt x="527" y="6868"/>
                    <a:pt x="527" y="6768"/>
                  </a:cubicBezTo>
                  <a:cubicBezTo>
                    <a:pt x="527" y="5690"/>
                    <a:pt x="527" y="4637"/>
                    <a:pt x="527" y="3560"/>
                  </a:cubicBezTo>
                  <a:cubicBezTo>
                    <a:pt x="527" y="2382"/>
                    <a:pt x="552" y="1204"/>
                    <a:pt x="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3"/>
            <p:cNvSpPr/>
            <p:nvPr/>
          </p:nvSpPr>
          <p:spPr>
            <a:xfrm>
              <a:off x="6395752" y="3486279"/>
              <a:ext cx="10984" cy="123182"/>
            </a:xfrm>
            <a:custGeom>
              <a:avLst/>
              <a:gdLst/>
              <a:ahLst/>
              <a:cxnLst/>
              <a:rect l="l" t="t" r="r" b="b"/>
              <a:pathLst>
                <a:path w="628" h="7043" extrusionOk="0">
                  <a:moveTo>
                    <a:pt x="51" y="0"/>
                  </a:moveTo>
                  <a:lnTo>
                    <a:pt x="51" y="0"/>
                  </a:lnTo>
                  <a:cubicBezTo>
                    <a:pt x="101" y="1680"/>
                    <a:pt x="101" y="3359"/>
                    <a:pt x="101" y="5013"/>
                  </a:cubicBezTo>
                  <a:cubicBezTo>
                    <a:pt x="101" y="5589"/>
                    <a:pt x="1" y="6266"/>
                    <a:pt x="76" y="6843"/>
                  </a:cubicBezTo>
                  <a:lnTo>
                    <a:pt x="352" y="6843"/>
                  </a:lnTo>
                  <a:cubicBezTo>
                    <a:pt x="477" y="6843"/>
                    <a:pt x="577" y="6943"/>
                    <a:pt x="602" y="7043"/>
                  </a:cubicBezTo>
                  <a:cubicBezTo>
                    <a:pt x="627" y="6191"/>
                    <a:pt x="627" y="5339"/>
                    <a:pt x="627" y="4462"/>
                  </a:cubicBezTo>
                  <a:cubicBezTo>
                    <a:pt x="627" y="3008"/>
                    <a:pt x="627" y="1529"/>
                    <a:pt x="602" y="76"/>
                  </a:cubicBezTo>
                  <a:cubicBezTo>
                    <a:pt x="556" y="168"/>
                    <a:pt x="452" y="233"/>
                    <a:pt x="350" y="233"/>
                  </a:cubicBezTo>
                  <a:cubicBezTo>
                    <a:pt x="287" y="233"/>
                    <a:pt x="224" y="208"/>
                    <a:pt x="176" y="151"/>
                  </a:cubicBezTo>
                  <a:cubicBezTo>
                    <a:pt x="151" y="101"/>
                    <a:pt x="101" y="50"/>
                    <a:pt x="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3"/>
            <p:cNvSpPr/>
            <p:nvPr/>
          </p:nvSpPr>
          <p:spPr>
            <a:xfrm>
              <a:off x="5999935" y="3390276"/>
              <a:ext cx="2204" cy="60078"/>
            </a:xfrm>
            <a:custGeom>
              <a:avLst/>
              <a:gdLst/>
              <a:ahLst/>
              <a:cxnLst/>
              <a:rect l="l" t="t" r="r" b="b"/>
              <a:pathLst>
                <a:path w="126" h="3435" extrusionOk="0">
                  <a:moveTo>
                    <a:pt x="125" y="1"/>
                  </a:moveTo>
                  <a:lnTo>
                    <a:pt x="125" y="1"/>
                  </a:lnTo>
                  <a:cubicBezTo>
                    <a:pt x="75" y="1154"/>
                    <a:pt x="50" y="2281"/>
                    <a:pt x="0" y="3434"/>
                  </a:cubicBezTo>
                  <a:cubicBezTo>
                    <a:pt x="50" y="2306"/>
                    <a:pt x="100" y="1154"/>
                    <a:pt x="125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3"/>
            <p:cNvSpPr/>
            <p:nvPr/>
          </p:nvSpPr>
          <p:spPr>
            <a:xfrm>
              <a:off x="6006949" y="3614708"/>
              <a:ext cx="394522" cy="43095"/>
            </a:xfrm>
            <a:custGeom>
              <a:avLst/>
              <a:gdLst/>
              <a:ahLst/>
              <a:cxnLst/>
              <a:rect l="l" t="t" r="r" b="b"/>
              <a:pathLst>
                <a:path w="22557" h="2464" extrusionOk="0">
                  <a:moveTo>
                    <a:pt x="0" y="1"/>
                  </a:moveTo>
                  <a:cubicBezTo>
                    <a:pt x="25" y="51"/>
                    <a:pt x="25" y="101"/>
                    <a:pt x="50" y="151"/>
                  </a:cubicBezTo>
                  <a:cubicBezTo>
                    <a:pt x="176" y="602"/>
                    <a:pt x="125" y="1555"/>
                    <a:pt x="50" y="2031"/>
                  </a:cubicBezTo>
                  <a:cubicBezTo>
                    <a:pt x="25" y="2256"/>
                    <a:pt x="50" y="2407"/>
                    <a:pt x="50" y="2457"/>
                  </a:cubicBezTo>
                  <a:cubicBezTo>
                    <a:pt x="100" y="2462"/>
                    <a:pt x="152" y="2464"/>
                    <a:pt x="205" y="2464"/>
                  </a:cubicBezTo>
                  <a:cubicBezTo>
                    <a:pt x="416" y="2464"/>
                    <a:pt x="637" y="2432"/>
                    <a:pt x="777" y="2432"/>
                  </a:cubicBezTo>
                  <a:lnTo>
                    <a:pt x="22356" y="2432"/>
                  </a:lnTo>
                  <a:cubicBezTo>
                    <a:pt x="22381" y="1730"/>
                    <a:pt x="22557" y="652"/>
                    <a:pt x="22406" y="26"/>
                  </a:cubicBezTo>
                  <a:lnTo>
                    <a:pt x="22331" y="26"/>
                  </a:lnTo>
                  <a:cubicBezTo>
                    <a:pt x="22256" y="17"/>
                    <a:pt x="22178" y="15"/>
                    <a:pt x="22098" y="15"/>
                  </a:cubicBezTo>
                  <a:cubicBezTo>
                    <a:pt x="21938" y="15"/>
                    <a:pt x="21771" y="26"/>
                    <a:pt x="21604" y="26"/>
                  </a:cubicBezTo>
                  <a:lnTo>
                    <a:pt x="2105" y="26"/>
                  </a:lnTo>
                  <a:cubicBezTo>
                    <a:pt x="1738" y="26"/>
                    <a:pt x="1270" y="82"/>
                    <a:pt x="843" y="82"/>
                  </a:cubicBezTo>
                  <a:cubicBezTo>
                    <a:pt x="629" y="82"/>
                    <a:pt x="426" y="68"/>
                    <a:pt x="251" y="26"/>
                  </a:cubicBezTo>
                  <a:cubicBezTo>
                    <a:pt x="201" y="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3"/>
            <p:cNvSpPr/>
            <p:nvPr/>
          </p:nvSpPr>
          <p:spPr>
            <a:xfrm>
              <a:off x="5998606" y="3605946"/>
              <a:ext cx="408129" cy="60078"/>
            </a:xfrm>
            <a:custGeom>
              <a:avLst/>
              <a:gdLst/>
              <a:ahLst/>
              <a:cxnLst/>
              <a:rect l="l" t="t" r="r" b="b"/>
              <a:pathLst>
                <a:path w="23335" h="3435" extrusionOk="0">
                  <a:moveTo>
                    <a:pt x="477" y="502"/>
                  </a:moveTo>
                  <a:cubicBezTo>
                    <a:pt x="577" y="502"/>
                    <a:pt x="678" y="502"/>
                    <a:pt x="728" y="527"/>
                  </a:cubicBezTo>
                  <a:cubicBezTo>
                    <a:pt x="903" y="569"/>
                    <a:pt x="1106" y="583"/>
                    <a:pt x="1320" y="583"/>
                  </a:cubicBezTo>
                  <a:cubicBezTo>
                    <a:pt x="1747" y="583"/>
                    <a:pt x="2215" y="527"/>
                    <a:pt x="2582" y="527"/>
                  </a:cubicBezTo>
                  <a:lnTo>
                    <a:pt x="22081" y="527"/>
                  </a:lnTo>
                  <a:cubicBezTo>
                    <a:pt x="22248" y="527"/>
                    <a:pt x="22415" y="516"/>
                    <a:pt x="22575" y="516"/>
                  </a:cubicBezTo>
                  <a:cubicBezTo>
                    <a:pt x="22655" y="516"/>
                    <a:pt x="22733" y="518"/>
                    <a:pt x="22808" y="527"/>
                  </a:cubicBezTo>
                  <a:lnTo>
                    <a:pt x="22883" y="527"/>
                  </a:lnTo>
                  <a:cubicBezTo>
                    <a:pt x="23034" y="1153"/>
                    <a:pt x="22858" y="2231"/>
                    <a:pt x="22833" y="2933"/>
                  </a:cubicBezTo>
                  <a:lnTo>
                    <a:pt x="1254" y="2933"/>
                  </a:lnTo>
                  <a:cubicBezTo>
                    <a:pt x="1114" y="2933"/>
                    <a:pt x="893" y="2965"/>
                    <a:pt x="682" y="2965"/>
                  </a:cubicBezTo>
                  <a:cubicBezTo>
                    <a:pt x="629" y="2965"/>
                    <a:pt x="577" y="2963"/>
                    <a:pt x="527" y="2958"/>
                  </a:cubicBezTo>
                  <a:cubicBezTo>
                    <a:pt x="527" y="2908"/>
                    <a:pt x="502" y="2757"/>
                    <a:pt x="527" y="2532"/>
                  </a:cubicBezTo>
                  <a:cubicBezTo>
                    <a:pt x="602" y="2056"/>
                    <a:pt x="653" y="1103"/>
                    <a:pt x="527" y="652"/>
                  </a:cubicBezTo>
                  <a:cubicBezTo>
                    <a:pt x="502" y="602"/>
                    <a:pt x="502" y="552"/>
                    <a:pt x="477" y="502"/>
                  </a:cubicBezTo>
                  <a:close/>
                  <a:moveTo>
                    <a:pt x="277" y="1"/>
                  </a:moveTo>
                  <a:cubicBezTo>
                    <a:pt x="151" y="1"/>
                    <a:pt x="51" y="101"/>
                    <a:pt x="26" y="201"/>
                  </a:cubicBezTo>
                  <a:cubicBezTo>
                    <a:pt x="26" y="226"/>
                    <a:pt x="1" y="251"/>
                    <a:pt x="1" y="251"/>
                  </a:cubicBezTo>
                  <a:lnTo>
                    <a:pt x="1" y="3183"/>
                  </a:lnTo>
                  <a:cubicBezTo>
                    <a:pt x="1" y="3334"/>
                    <a:pt x="126" y="3434"/>
                    <a:pt x="277" y="3434"/>
                  </a:cubicBezTo>
                  <a:lnTo>
                    <a:pt x="23059" y="3434"/>
                  </a:lnTo>
                  <a:cubicBezTo>
                    <a:pt x="23109" y="3434"/>
                    <a:pt x="23159" y="3434"/>
                    <a:pt x="23184" y="3409"/>
                  </a:cubicBezTo>
                  <a:cubicBezTo>
                    <a:pt x="23209" y="3409"/>
                    <a:pt x="23209" y="3384"/>
                    <a:pt x="23234" y="3384"/>
                  </a:cubicBezTo>
                  <a:cubicBezTo>
                    <a:pt x="23234" y="3384"/>
                    <a:pt x="23234" y="3359"/>
                    <a:pt x="23259" y="3359"/>
                  </a:cubicBezTo>
                  <a:cubicBezTo>
                    <a:pt x="23309" y="3309"/>
                    <a:pt x="23334" y="3259"/>
                    <a:pt x="23334" y="3183"/>
                  </a:cubicBezTo>
                  <a:lnTo>
                    <a:pt x="23334" y="251"/>
                  </a:lnTo>
                  <a:cubicBezTo>
                    <a:pt x="23334" y="251"/>
                    <a:pt x="23309" y="226"/>
                    <a:pt x="23309" y="201"/>
                  </a:cubicBezTo>
                  <a:cubicBezTo>
                    <a:pt x="23284" y="101"/>
                    <a:pt x="23184" y="1"/>
                    <a:pt x="23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3"/>
            <p:cNvSpPr/>
            <p:nvPr/>
          </p:nvSpPr>
          <p:spPr>
            <a:xfrm>
              <a:off x="6358498" y="3389402"/>
              <a:ext cx="38583" cy="82430"/>
            </a:xfrm>
            <a:custGeom>
              <a:avLst/>
              <a:gdLst/>
              <a:ahLst/>
              <a:cxnLst/>
              <a:rect l="l" t="t" r="r" b="b"/>
              <a:pathLst>
                <a:path w="2206" h="4713" extrusionOk="0">
                  <a:moveTo>
                    <a:pt x="0" y="0"/>
                  </a:moveTo>
                  <a:lnTo>
                    <a:pt x="0" y="0"/>
                  </a:lnTo>
                  <a:cubicBezTo>
                    <a:pt x="527" y="1705"/>
                    <a:pt x="1229" y="3334"/>
                    <a:pt x="2206" y="4712"/>
                  </a:cubicBezTo>
                  <a:cubicBezTo>
                    <a:pt x="2181" y="3910"/>
                    <a:pt x="2156" y="3108"/>
                    <a:pt x="2156" y="2281"/>
                  </a:cubicBezTo>
                  <a:cubicBezTo>
                    <a:pt x="1379" y="1680"/>
                    <a:pt x="677" y="953"/>
                    <a:pt x="126" y="176"/>
                  </a:cubicBezTo>
                  <a:cubicBezTo>
                    <a:pt x="76" y="126"/>
                    <a:pt x="51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3"/>
            <p:cNvSpPr/>
            <p:nvPr/>
          </p:nvSpPr>
          <p:spPr>
            <a:xfrm>
              <a:off x="6327383" y="3080371"/>
              <a:ext cx="72339" cy="184992"/>
            </a:xfrm>
            <a:custGeom>
              <a:avLst/>
              <a:gdLst/>
              <a:ahLst/>
              <a:cxnLst/>
              <a:rect l="l" t="t" r="r" b="b"/>
              <a:pathLst>
                <a:path w="4136" h="10577" extrusionOk="0">
                  <a:moveTo>
                    <a:pt x="1754" y="0"/>
                  </a:moveTo>
                  <a:cubicBezTo>
                    <a:pt x="1404" y="426"/>
                    <a:pt x="852" y="752"/>
                    <a:pt x="251" y="953"/>
                  </a:cubicBezTo>
                  <a:cubicBezTo>
                    <a:pt x="75" y="2181"/>
                    <a:pt x="75" y="3835"/>
                    <a:pt x="50" y="4286"/>
                  </a:cubicBezTo>
                  <a:cubicBezTo>
                    <a:pt x="0" y="5740"/>
                    <a:pt x="25" y="7193"/>
                    <a:pt x="125" y="8647"/>
                  </a:cubicBezTo>
                  <a:cubicBezTo>
                    <a:pt x="196" y="8629"/>
                    <a:pt x="271" y="8621"/>
                    <a:pt x="348" y="8621"/>
                  </a:cubicBezTo>
                  <a:cubicBezTo>
                    <a:pt x="489" y="8621"/>
                    <a:pt x="640" y="8648"/>
                    <a:pt x="802" y="8697"/>
                  </a:cubicBezTo>
                  <a:cubicBezTo>
                    <a:pt x="1855" y="8998"/>
                    <a:pt x="2832" y="9775"/>
                    <a:pt x="3759" y="10577"/>
                  </a:cubicBezTo>
                  <a:cubicBezTo>
                    <a:pt x="3684" y="7569"/>
                    <a:pt x="3659" y="4486"/>
                    <a:pt x="4135" y="1554"/>
                  </a:cubicBezTo>
                  <a:cubicBezTo>
                    <a:pt x="3559" y="1153"/>
                    <a:pt x="2982" y="752"/>
                    <a:pt x="2381" y="401"/>
                  </a:cubicBezTo>
                  <a:cubicBezTo>
                    <a:pt x="2281" y="351"/>
                    <a:pt x="2030" y="176"/>
                    <a:pt x="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3"/>
            <p:cNvSpPr/>
            <p:nvPr/>
          </p:nvSpPr>
          <p:spPr>
            <a:xfrm>
              <a:off x="6404969" y="3100537"/>
              <a:ext cx="2204" cy="1329"/>
            </a:xfrm>
            <a:custGeom>
              <a:avLst/>
              <a:gdLst/>
              <a:ahLst/>
              <a:cxnLst/>
              <a:rect l="l" t="t" r="r" b="b"/>
              <a:pathLst>
                <a:path w="126" h="76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25"/>
                    <a:pt x="75" y="50"/>
                    <a:pt x="125" y="75"/>
                  </a:cubicBezTo>
                  <a:cubicBezTo>
                    <a:pt x="100" y="50"/>
                    <a:pt x="50" y="25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3"/>
            <p:cNvSpPr/>
            <p:nvPr/>
          </p:nvSpPr>
          <p:spPr>
            <a:xfrm>
              <a:off x="6358061" y="3073795"/>
              <a:ext cx="49986" cy="199893"/>
            </a:xfrm>
            <a:custGeom>
              <a:avLst/>
              <a:gdLst/>
              <a:ahLst/>
              <a:cxnLst/>
              <a:rect l="l" t="t" r="r" b="b"/>
              <a:pathLst>
                <a:path w="2858" h="11429" extrusionOk="0">
                  <a:moveTo>
                    <a:pt x="251" y="0"/>
                  </a:moveTo>
                  <a:cubicBezTo>
                    <a:pt x="176" y="126"/>
                    <a:pt x="101" y="251"/>
                    <a:pt x="0" y="376"/>
                  </a:cubicBezTo>
                  <a:cubicBezTo>
                    <a:pt x="276" y="552"/>
                    <a:pt x="527" y="727"/>
                    <a:pt x="627" y="777"/>
                  </a:cubicBezTo>
                  <a:cubicBezTo>
                    <a:pt x="1228" y="1128"/>
                    <a:pt x="1805" y="1529"/>
                    <a:pt x="2381" y="1930"/>
                  </a:cubicBezTo>
                  <a:cubicBezTo>
                    <a:pt x="1905" y="4862"/>
                    <a:pt x="1930" y="7945"/>
                    <a:pt x="2005" y="10953"/>
                  </a:cubicBezTo>
                  <a:cubicBezTo>
                    <a:pt x="2181" y="11103"/>
                    <a:pt x="2356" y="11253"/>
                    <a:pt x="2507" y="11429"/>
                  </a:cubicBezTo>
                  <a:cubicBezTo>
                    <a:pt x="2431" y="8371"/>
                    <a:pt x="2381" y="5238"/>
                    <a:pt x="2858" y="2281"/>
                  </a:cubicBezTo>
                  <a:cubicBezTo>
                    <a:pt x="2632" y="2106"/>
                    <a:pt x="2406" y="1930"/>
                    <a:pt x="2181" y="1780"/>
                  </a:cubicBezTo>
                  <a:cubicBezTo>
                    <a:pt x="1963" y="1627"/>
                    <a:pt x="2086" y="1305"/>
                    <a:pt x="2303" y="1305"/>
                  </a:cubicBezTo>
                  <a:cubicBezTo>
                    <a:pt x="2335" y="1305"/>
                    <a:pt x="2370" y="1312"/>
                    <a:pt x="2406" y="1329"/>
                  </a:cubicBezTo>
                  <a:cubicBezTo>
                    <a:pt x="1705" y="852"/>
                    <a:pt x="978" y="401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3"/>
            <p:cNvSpPr/>
            <p:nvPr/>
          </p:nvSpPr>
          <p:spPr>
            <a:xfrm>
              <a:off x="6344471" y="3371422"/>
              <a:ext cx="62264" cy="118932"/>
            </a:xfrm>
            <a:custGeom>
              <a:avLst/>
              <a:gdLst/>
              <a:ahLst/>
              <a:cxnLst/>
              <a:rect l="l" t="t" r="r" b="b"/>
              <a:pathLst>
                <a:path w="3560" h="6800" extrusionOk="0">
                  <a:moveTo>
                    <a:pt x="0" y="1"/>
                  </a:moveTo>
                  <a:cubicBezTo>
                    <a:pt x="627" y="2332"/>
                    <a:pt x="1529" y="4688"/>
                    <a:pt x="2983" y="6567"/>
                  </a:cubicBezTo>
                  <a:cubicBezTo>
                    <a:pt x="3033" y="6617"/>
                    <a:pt x="3083" y="6668"/>
                    <a:pt x="3108" y="6718"/>
                  </a:cubicBezTo>
                  <a:cubicBezTo>
                    <a:pt x="3156" y="6775"/>
                    <a:pt x="3219" y="6800"/>
                    <a:pt x="3282" y="6800"/>
                  </a:cubicBezTo>
                  <a:cubicBezTo>
                    <a:pt x="3384" y="6800"/>
                    <a:pt x="3488" y="6735"/>
                    <a:pt x="3534" y="6643"/>
                  </a:cubicBezTo>
                  <a:cubicBezTo>
                    <a:pt x="3534" y="6592"/>
                    <a:pt x="3559" y="6567"/>
                    <a:pt x="3559" y="6542"/>
                  </a:cubicBezTo>
                  <a:cubicBezTo>
                    <a:pt x="3509" y="5590"/>
                    <a:pt x="3509" y="4638"/>
                    <a:pt x="3484" y="3710"/>
                  </a:cubicBezTo>
                  <a:cubicBezTo>
                    <a:pt x="3284" y="3585"/>
                    <a:pt x="3108" y="3460"/>
                    <a:pt x="2958" y="3309"/>
                  </a:cubicBezTo>
                  <a:lnTo>
                    <a:pt x="2958" y="3309"/>
                  </a:lnTo>
                  <a:cubicBezTo>
                    <a:pt x="2958" y="4136"/>
                    <a:pt x="2983" y="4938"/>
                    <a:pt x="3008" y="5740"/>
                  </a:cubicBezTo>
                  <a:cubicBezTo>
                    <a:pt x="2031" y="4362"/>
                    <a:pt x="1329" y="2733"/>
                    <a:pt x="802" y="1028"/>
                  </a:cubicBezTo>
                  <a:cubicBezTo>
                    <a:pt x="602" y="728"/>
                    <a:pt x="376" y="427"/>
                    <a:pt x="176" y="126"/>
                  </a:cubicBezTo>
                  <a:cubicBezTo>
                    <a:pt x="126" y="76"/>
                    <a:pt x="51" y="5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3"/>
            <p:cNvSpPr/>
            <p:nvPr/>
          </p:nvSpPr>
          <p:spPr>
            <a:xfrm>
              <a:off x="6317729" y="3097022"/>
              <a:ext cx="14044" cy="138101"/>
            </a:xfrm>
            <a:custGeom>
              <a:avLst/>
              <a:gdLst/>
              <a:ahLst/>
              <a:cxnLst/>
              <a:rect l="l" t="t" r="r" b="b"/>
              <a:pathLst>
                <a:path w="803" h="7896" extrusionOk="0">
                  <a:moveTo>
                    <a:pt x="803" y="1"/>
                  </a:moveTo>
                  <a:cubicBezTo>
                    <a:pt x="652" y="51"/>
                    <a:pt x="502" y="101"/>
                    <a:pt x="352" y="126"/>
                  </a:cubicBezTo>
                  <a:cubicBezTo>
                    <a:pt x="51" y="2707"/>
                    <a:pt x="1" y="5314"/>
                    <a:pt x="176" y="7895"/>
                  </a:cubicBezTo>
                  <a:cubicBezTo>
                    <a:pt x="301" y="7795"/>
                    <a:pt x="477" y="7720"/>
                    <a:pt x="677" y="7695"/>
                  </a:cubicBezTo>
                  <a:cubicBezTo>
                    <a:pt x="577" y="6241"/>
                    <a:pt x="552" y="4788"/>
                    <a:pt x="602" y="3334"/>
                  </a:cubicBezTo>
                  <a:cubicBezTo>
                    <a:pt x="627" y="2883"/>
                    <a:pt x="627" y="1229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3"/>
            <p:cNvSpPr/>
            <p:nvPr/>
          </p:nvSpPr>
          <p:spPr>
            <a:xfrm>
              <a:off x="6371650" y="3306552"/>
              <a:ext cx="199456" cy="147581"/>
            </a:xfrm>
            <a:custGeom>
              <a:avLst/>
              <a:gdLst/>
              <a:ahLst/>
              <a:cxnLst/>
              <a:rect l="l" t="t" r="r" b="b"/>
              <a:pathLst>
                <a:path w="11404" h="8438" extrusionOk="0">
                  <a:moveTo>
                    <a:pt x="3459" y="1"/>
                  </a:moveTo>
                  <a:cubicBezTo>
                    <a:pt x="3434" y="577"/>
                    <a:pt x="3183" y="1304"/>
                    <a:pt x="3083" y="1655"/>
                  </a:cubicBezTo>
                  <a:cubicBezTo>
                    <a:pt x="2582" y="3058"/>
                    <a:pt x="1404" y="4336"/>
                    <a:pt x="0" y="4913"/>
                  </a:cubicBezTo>
                  <a:cubicBezTo>
                    <a:pt x="1483" y="6828"/>
                    <a:pt x="3963" y="8438"/>
                    <a:pt x="6468" y="8438"/>
                  </a:cubicBezTo>
                  <a:cubicBezTo>
                    <a:pt x="7013" y="8438"/>
                    <a:pt x="7559" y="8362"/>
                    <a:pt x="8096" y="8196"/>
                  </a:cubicBezTo>
                  <a:cubicBezTo>
                    <a:pt x="10401" y="7494"/>
                    <a:pt x="11304" y="5690"/>
                    <a:pt x="11404" y="3710"/>
                  </a:cubicBezTo>
                  <a:cubicBezTo>
                    <a:pt x="10426" y="2131"/>
                    <a:pt x="7118" y="201"/>
                    <a:pt x="7118" y="201"/>
                  </a:cubicBezTo>
                  <a:cubicBezTo>
                    <a:pt x="7118" y="201"/>
                    <a:pt x="6993" y="226"/>
                    <a:pt x="6792" y="251"/>
                  </a:cubicBezTo>
                  <a:cubicBezTo>
                    <a:pt x="6817" y="402"/>
                    <a:pt x="6742" y="577"/>
                    <a:pt x="6542" y="577"/>
                  </a:cubicBezTo>
                  <a:cubicBezTo>
                    <a:pt x="6372" y="598"/>
                    <a:pt x="6202" y="607"/>
                    <a:pt x="6031" y="607"/>
                  </a:cubicBezTo>
                  <a:cubicBezTo>
                    <a:pt x="5162" y="607"/>
                    <a:pt x="4275" y="357"/>
                    <a:pt x="345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3"/>
            <p:cNvSpPr/>
            <p:nvPr/>
          </p:nvSpPr>
          <p:spPr>
            <a:xfrm>
              <a:off x="6314231" y="3239757"/>
              <a:ext cx="94254" cy="122920"/>
            </a:xfrm>
            <a:custGeom>
              <a:avLst/>
              <a:gdLst/>
              <a:ahLst/>
              <a:cxnLst/>
              <a:rect l="l" t="t" r="r" b="b"/>
              <a:pathLst>
                <a:path w="5389" h="7028" extrusionOk="0">
                  <a:moveTo>
                    <a:pt x="1259" y="0"/>
                  </a:moveTo>
                  <a:cubicBezTo>
                    <a:pt x="1230" y="0"/>
                    <a:pt x="1203" y="3"/>
                    <a:pt x="1178" y="10"/>
                  </a:cubicBezTo>
                  <a:cubicBezTo>
                    <a:pt x="1028" y="411"/>
                    <a:pt x="877" y="787"/>
                    <a:pt x="702" y="1188"/>
                  </a:cubicBezTo>
                  <a:cubicBezTo>
                    <a:pt x="777" y="1313"/>
                    <a:pt x="827" y="1414"/>
                    <a:pt x="902" y="1514"/>
                  </a:cubicBezTo>
                  <a:cubicBezTo>
                    <a:pt x="902" y="1589"/>
                    <a:pt x="1028" y="1714"/>
                    <a:pt x="1078" y="1764"/>
                  </a:cubicBezTo>
                  <a:cubicBezTo>
                    <a:pt x="1128" y="1865"/>
                    <a:pt x="1103" y="2015"/>
                    <a:pt x="1028" y="2090"/>
                  </a:cubicBezTo>
                  <a:cubicBezTo>
                    <a:pt x="501" y="2541"/>
                    <a:pt x="201" y="3569"/>
                    <a:pt x="176" y="4246"/>
                  </a:cubicBezTo>
                  <a:cubicBezTo>
                    <a:pt x="100" y="4371"/>
                    <a:pt x="25" y="4521"/>
                    <a:pt x="0" y="4697"/>
                  </a:cubicBezTo>
                  <a:lnTo>
                    <a:pt x="902" y="6226"/>
                  </a:lnTo>
                  <a:cubicBezTo>
                    <a:pt x="1078" y="6401"/>
                    <a:pt x="1379" y="6526"/>
                    <a:pt x="1604" y="6677"/>
                  </a:cubicBezTo>
                  <a:cubicBezTo>
                    <a:pt x="1755" y="6777"/>
                    <a:pt x="1880" y="6902"/>
                    <a:pt x="2005" y="7028"/>
                  </a:cubicBezTo>
                  <a:cubicBezTo>
                    <a:pt x="3835" y="6476"/>
                    <a:pt x="5389" y="4471"/>
                    <a:pt x="4887" y="2516"/>
                  </a:cubicBezTo>
                  <a:cubicBezTo>
                    <a:pt x="4211" y="1940"/>
                    <a:pt x="3509" y="1363"/>
                    <a:pt x="2782" y="837"/>
                  </a:cubicBezTo>
                  <a:cubicBezTo>
                    <a:pt x="2478" y="626"/>
                    <a:pt x="1671" y="0"/>
                    <a:pt x="1259" y="0"/>
                  </a:cubicBezTo>
                  <a:close/>
                </a:path>
              </a:pathLst>
            </a:custGeom>
            <a:solidFill>
              <a:srgbClr val="C8B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3"/>
            <p:cNvSpPr/>
            <p:nvPr/>
          </p:nvSpPr>
          <p:spPr>
            <a:xfrm>
              <a:off x="6301970" y="3231135"/>
              <a:ext cx="107389" cy="142509"/>
            </a:xfrm>
            <a:custGeom>
              <a:avLst/>
              <a:gdLst/>
              <a:ahLst/>
              <a:cxnLst/>
              <a:rect l="l" t="t" r="r" b="b"/>
              <a:pathLst>
                <a:path w="6140" h="8148" extrusionOk="0">
                  <a:moveTo>
                    <a:pt x="6088" y="2765"/>
                  </a:moveTo>
                  <a:cubicBezTo>
                    <a:pt x="6105" y="2780"/>
                    <a:pt x="6122" y="2794"/>
                    <a:pt x="6140" y="2809"/>
                  </a:cubicBezTo>
                  <a:cubicBezTo>
                    <a:pt x="6123" y="2792"/>
                    <a:pt x="6105" y="2777"/>
                    <a:pt x="6088" y="2765"/>
                  </a:cubicBezTo>
                  <a:close/>
                  <a:moveTo>
                    <a:pt x="5565" y="2990"/>
                  </a:moveTo>
                  <a:cubicBezTo>
                    <a:pt x="5568" y="3001"/>
                    <a:pt x="5574" y="3009"/>
                    <a:pt x="5588" y="3009"/>
                  </a:cubicBezTo>
                  <a:cubicBezTo>
                    <a:pt x="5581" y="3003"/>
                    <a:pt x="5573" y="2996"/>
                    <a:pt x="5565" y="2990"/>
                  </a:cubicBezTo>
                  <a:close/>
                  <a:moveTo>
                    <a:pt x="1801" y="1"/>
                  </a:moveTo>
                  <a:cubicBezTo>
                    <a:pt x="1724" y="1"/>
                    <a:pt x="1649" y="9"/>
                    <a:pt x="1578" y="27"/>
                  </a:cubicBezTo>
                  <a:cubicBezTo>
                    <a:pt x="1378" y="52"/>
                    <a:pt x="1202" y="127"/>
                    <a:pt x="1077" y="227"/>
                  </a:cubicBezTo>
                  <a:cubicBezTo>
                    <a:pt x="726" y="528"/>
                    <a:pt x="626" y="1080"/>
                    <a:pt x="852" y="1681"/>
                  </a:cubicBezTo>
                  <a:cubicBezTo>
                    <a:pt x="902" y="1831"/>
                    <a:pt x="1177" y="2182"/>
                    <a:pt x="1278" y="2383"/>
                  </a:cubicBezTo>
                  <a:cubicBezTo>
                    <a:pt x="1270" y="2378"/>
                    <a:pt x="1261" y="2376"/>
                    <a:pt x="1252" y="2376"/>
                  </a:cubicBezTo>
                  <a:cubicBezTo>
                    <a:pt x="1102" y="2376"/>
                    <a:pt x="722" y="2895"/>
                    <a:pt x="651" y="3059"/>
                  </a:cubicBezTo>
                  <a:cubicBezTo>
                    <a:pt x="425" y="3460"/>
                    <a:pt x="400" y="3786"/>
                    <a:pt x="375" y="4212"/>
                  </a:cubicBezTo>
                  <a:cubicBezTo>
                    <a:pt x="357" y="4451"/>
                    <a:pt x="392" y="4501"/>
                    <a:pt x="413" y="4501"/>
                  </a:cubicBezTo>
                  <a:cubicBezTo>
                    <a:pt x="418" y="4501"/>
                    <a:pt x="423" y="4497"/>
                    <a:pt x="425" y="4492"/>
                  </a:cubicBezTo>
                  <a:lnTo>
                    <a:pt x="425" y="4492"/>
                  </a:lnTo>
                  <a:cubicBezTo>
                    <a:pt x="324" y="5091"/>
                    <a:pt x="0" y="5492"/>
                    <a:pt x="275" y="6142"/>
                  </a:cubicBezTo>
                  <a:cubicBezTo>
                    <a:pt x="676" y="6969"/>
                    <a:pt x="1679" y="7420"/>
                    <a:pt x="2430" y="8022"/>
                  </a:cubicBezTo>
                  <a:cubicBezTo>
                    <a:pt x="2481" y="8072"/>
                    <a:pt x="2556" y="8097"/>
                    <a:pt x="2606" y="8147"/>
                  </a:cubicBezTo>
                  <a:cubicBezTo>
                    <a:pt x="2556" y="8072"/>
                    <a:pt x="2506" y="7997"/>
                    <a:pt x="2430" y="7922"/>
                  </a:cubicBezTo>
                  <a:cubicBezTo>
                    <a:pt x="2380" y="7846"/>
                    <a:pt x="2405" y="7746"/>
                    <a:pt x="2430" y="7696"/>
                  </a:cubicBezTo>
                  <a:cubicBezTo>
                    <a:pt x="2430" y="7671"/>
                    <a:pt x="2456" y="7671"/>
                    <a:pt x="2456" y="7646"/>
                  </a:cubicBezTo>
                  <a:cubicBezTo>
                    <a:pt x="2481" y="7596"/>
                    <a:pt x="2531" y="7571"/>
                    <a:pt x="2606" y="7546"/>
                  </a:cubicBezTo>
                  <a:cubicBezTo>
                    <a:pt x="2631" y="7546"/>
                    <a:pt x="2681" y="7521"/>
                    <a:pt x="2706" y="7521"/>
                  </a:cubicBezTo>
                  <a:cubicBezTo>
                    <a:pt x="2581" y="7395"/>
                    <a:pt x="2456" y="7270"/>
                    <a:pt x="2305" y="7170"/>
                  </a:cubicBezTo>
                  <a:cubicBezTo>
                    <a:pt x="2080" y="7019"/>
                    <a:pt x="1779" y="6894"/>
                    <a:pt x="1603" y="6719"/>
                  </a:cubicBezTo>
                  <a:lnTo>
                    <a:pt x="701" y="5190"/>
                  </a:lnTo>
                  <a:cubicBezTo>
                    <a:pt x="726" y="5014"/>
                    <a:pt x="801" y="4864"/>
                    <a:pt x="877" y="4739"/>
                  </a:cubicBezTo>
                  <a:cubicBezTo>
                    <a:pt x="902" y="4062"/>
                    <a:pt x="1202" y="3034"/>
                    <a:pt x="1729" y="2583"/>
                  </a:cubicBezTo>
                  <a:cubicBezTo>
                    <a:pt x="1804" y="2508"/>
                    <a:pt x="1829" y="2358"/>
                    <a:pt x="1779" y="2257"/>
                  </a:cubicBezTo>
                  <a:cubicBezTo>
                    <a:pt x="1729" y="2207"/>
                    <a:pt x="1603" y="2082"/>
                    <a:pt x="1603" y="2007"/>
                  </a:cubicBezTo>
                  <a:cubicBezTo>
                    <a:pt x="1528" y="1907"/>
                    <a:pt x="1478" y="1806"/>
                    <a:pt x="1403" y="1681"/>
                  </a:cubicBezTo>
                  <a:cubicBezTo>
                    <a:pt x="1578" y="1280"/>
                    <a:pt x="1729" y="904"/>
                    <a:pt x="1879" y="503"/>
                  </a:cubicBezTo>
                  <a:cubicBezTo>
                    <a:pt x="1904" y="496"/>
                    <a:pt x="1931" y="493"/>
                    <a:pt x="1960" y="493"/>
                  </a:cubicBezTo>
                  <a:cubicBezTo>
                    <a:pt x="2372" y="493"/>
                    <a:pt x="3179" y="1119"/>
                    <a:pt x="3483" y="1330"/>
                  </a:cubicBezTo>
                  <a:cubicBezTo>
                    <a:pt x="4202" y="1851"/>
                    <a:pt x="4896" y="2420"/>
                    <a:pt x="5565" y="2990"/>
                  </a:cubicBezTo>
                  <a:lnTo>
                    <a:pt x="5565" y="2990"/>
                  </a:lnTo>
                  <a:cubicBezTo>
                    <a:pt x="5563" y="2981"/>
                    <a:pt x="5563" y="2970"/>
                    <a:pt x="5563" y="2959"/>
                  </a:cubicBezTo>
                  <a:cubicBezTo>
                    <a:pt x="5510" y="2764"/>
                    <a:pt x="5658" y="2644"/>
                    <a:pt x="5811" y="2644"/>
                  </a:cubicBezTo>
                  <a:cubicBezTo>
                    <a:pt x="5874" y="2644"/>
                    <a:pt x="5938" y="2665"/>
                    <a:pt x="5989" y="2709"/>
                  </a:cubicBezTo>
                  <a:cubicBezTo>
                    <a:pt x="6022" y="2725"/>
                    <a:pt x="6055" y="2742"/>
                    <a:pt x="6088" y="2765"/>
                  </a:cubicBezTo>
                  <a:lnTo>
                    <a:pt x="6088" y="2765"/>
                  </a:lnTo>
                  <a:cubicBezTo>
                    <a:pt x="5960" y="2654"/>
                    <a:pt x="5847" y="2544"/>
                    <a:pt x="5714" y="2433"/>
                  </a:cubicBezTo>
                  <a:cubicBezTo>
                    <a:pt x="5563" y="2257"/>
                    <a:pt x="5388" y="2107"/>
                    <a:pt x="5212" y="1957"/>
                  </a:cubicBezTo>
                  <a:cubicBezTo>
                    <a:pt x="4285" y="1155"/>
                    <a:pt x="3308" y="378"/>
                    <a:pt x="2255" y="77"/>
                  </a:cubicBezTo>
                  <a:cubicBezTo>
                    <a:pt x="2093" y="28"/>
                    <a:pt x="1942" y="1"/>
                    <a:pt x="18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3"/>
            <p:cNvSpPr/>
            <p:nvPr/>
          </p:nvSpPr>
          <p:spPr>
            <a:xfrm>
              <a:off x="6355437" y="3291213"/>
              <a:ext cx="71901" cy="91857"/>
            </a:xfrm>
            <a:custGeom>
              <a:avLst/>
              <a:gdLst/>
              <a:ahLst/>
              <a:cxnLst/>
              <a:rect l="l" t="t" r="r" b="b"/>
              <a:pathLst>
                <a:path w="4111" h="5252" extrusionOk="0">
                  <a:moveTo>
                    <a:pt x="3108" y="0"/>
                  </a:moveTo>
                  <a:cubicBezTo>
                    <a:pt x="3308" y="1955"/>
                    <a:pt x="1830" y="3860"/>
                    <a:pt x="0" y="4512"/>
                  </a:cubicBezTo>
                  <a:cubicBezTo>
                    <a:pt x="150" y="4787"/>
                    <a:pt x="326" y="5113"/>
                    <a:pt x="501" y="5188"/>
                  </a:cubicBezTo>
                  <a:cubicBezTo>
                    <a:pt x="598" y="5232"/>
                    <a:pt x="679" y="5252"/>
                    <a:pt x="756" y="5252"/>
                  </a:cubicBezTo>
                  <a:cubicBezTo>
                    <a:pt x="898" y="5252"/>
                    <a:pt x="1024" y="5186"/>
                    <a:pt x="1203" y="5088"/>
                  </a:cubicBezTo>
                  <a:cubicBezTo>
                    <a:pt x="2005" y="4687"/>
                    <a:pt x="2807" y="3810"/>
                    <a:pt x="3208" y="3058"/>
                  </a:cubicBezTo>
                  <a:cubicBezTo>
                    <a:pt x="3484" y="2582"/>
                    <a:pt x="4110" y="1128"/>
                    <a:pt x="3810" y="577"/>
                  </a:cubicBezTo>
                  <a:cubicBezTo>
                    <a:pt x="3709" y="376"/>
                    <a:pt x="3409" y="176"/>
                    <a:pt x="3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3"/>
            <p:cNvSpPr/>
            <p:nvPr/>
          </p:nvSpPr>
          <p:spPr>
            <a:xfrm>
              <a:off x="6343596" y="3277378"/>
              <a:ext cx="88569" cy="115102"/>
            </a:xfrm>
            <a:custGeom>
              <a:avLst/>
              <a:gdLst/>
              <a:ahLst/>
              <a:cxnLst/>
              <a:rect l="l" t="t" r="r" b="b"/>
              <a:pathLst>
                <a:path w="5064" h="6581" extrusionOk="0">
                  <a:moveTo>
                    <a:pt x="3785" y="791"/>
                  </a:moveTo>
                  <a:lnTo>
                    <a:pt x="3785" y="791"/>
                  </a:lnTo>
                  <a:cubicBezTo>
                    <a:pt x="4086" y="967"/>
                    <a:pt x="4386" y="1167"/>
                    <a:pt x="4487" y="1368"/>
                  </a:cubicBezTo>
                  <a:cubicBezTo>
                    <a:pt x="4787" y="1919"/>
                    <a:pt x="4161" y="3373"/>
                    <a:pt x="3885" y="3849"/>
                  </a:cubicBezTo>
                  <a:cubicBezTo>
                    <a:pt x="3484" y="4601"/>
                    <a:pt x="2682" y="5478"/>
                    <a:pt x="1880" y="5879"/>
                  </a:cubicBezTo>
                  <a:cubicBezTo>
                    <a:pt x="1701" y="5977"/>
                    <a:pt x="1575" y="6043"/>
                    <a:pt x="1433" y="6043"/>
                  </a:cubicBezTo>
                  <a:cubicBezTo>
                    <a:pt x="1356" y="6043"/>
                    <a:pt x="1275" y="6023"/>
                    <a:pt x="1178" y="5979"/>
                  </a:cubicBezTo>
                  <a:cubicBezTo>
                    <a:pt x="1003" y="5904"/>
                    <a:pt x="827" y="5578"/>
                    <a:pt x="677" y="5303"/>
                  </a:cubicBezTo>
                  <a:cubicBezTo>
                    <a:pt x="2507" y="4651"/>
                    <a:pt x="3985" y="2746"/>
                    <a:pt x="3785" y="791"/>
                  </a:cubicBezTo>
                  <a:close/>
                  <a:moveTo>
                    <a:pt x="3431" y="0"/>
                  </a:moveTo>
                  <a:cubicBezTo>
                    <a:pt x="3278" y="0"/>
                    <a:pt x="3130" y="120"/>
                    <a:pt x="3183" y="315"/>
                  </a:cubicBezTo>
                  <a:cubicBezTo>
                    <a:pt x="3183" y="340"/>
                    <a:pt x="3183" y="365"/>
                    <a:pt x="3208" y="365"/>
                  </a:cubicBezTo>
                  <a:cubicBezTo>
                    <a:pt x="3710" y="2320"/>
                    <a:pt x="2156" y="4325"/>
                    <a:pt x="326" y="4877"/>
                  </a:cubicBezTo>
                  <a:cubicBezTo>
                    <a:pt x="301" y="4877"/>
                    <a:pt x="251" y="4902"/>
                    <a:pt x="226" y="4902"/>
                  </a:cubicBezTo>
                  <a:cubicBezTo>
                    <a:pt x="151" y="4927"/>
                    <a:pt x="101" y="4952"/>
                    <a:pt x="76" y="5002"/>
                  </a:cubicBezTo>
                  <a:cubicBezTo>
                    <a:pt x="76" y="5027"/>
                    <a:pt x="50" y="5027"/>
                    <a:pt x="50" y="5052"/>
                  </a:cubicBezTo>
                  <a:cubicBezTo>
                    <a:pt x="25" y="5102"/>
                    <a:pt x="0" y="5202"/>
                    <a:pt x="76" y="5278"/>
                  </a:cubicBezTo>
                  <a:cubicBezTo>
                    <a:pt x="126" y="5353"/>
                    <a:pt x="176" y="5428"/>
                    <a:pt x="226" y="5503"/>
                  </a:cubicBezTo>
                  <a:cubicBezTo>
                    <a:pt x="426" y="5804"/>
                    <a:pt x="652" y="6105"/>
                    <a:pt x="852" y="6405"/>
                  </a:cubicBezTo>
                  <a:cubicBezTo>
                    <a:pt x="903" y="6481"/>
                    <a:pt x="928" y="6531"/>
                    <a:pt x="978" y="6581"/>
                  </a:cubicBezTo>
                  <a:cubicBezTo>
                    <a:pt x="839" y="6390"/>
                    <a:pt x="1013" y="6211"/>
                    <a:pt x="1191" y="6211"/>
                  </a:cubicBezTo>
                  <a:cubicBezTo>
                    <a:pt x="1270" y="6211"/>
                    <a:pt x="1350" y="6246"/>
                    <a:pt x="1404" y="6330"/>
                  </a:cubicBezTo>
                  <a:cubicBezTo>
                    <a:pt x="1479" y="6405"/>
                    <a:pt x="1554" y="6481"/>
                    <a:pt x="1604" y="6581"/>
                  </a:cubicBezTo>
                  <a:cubicBezTo>
                    <a:pt x="3008" y="6004"/>
                    <a:pt x="4186" y="4726"/>
                    <a:pt x="4687" y="3323"/>
                  </a:cubicBezTo>
                  <a:cubicBezTo>
                    <a:pt x="4787" y="2972"/>
                    <a:pt x="5038" y="2245"/>
                    <a:pt x="5063" y="1669"/>
                  </a:cubicBezTo>
                  <a:cubicBezTo>
                    <a:pt x="4913" y="1618"/>
                    <a:pt x="4762" y="1543"/>
                    <a:pt x="4637" y="1468"/>
                  </a:cubicBezTo>
                  <a:cubicBezTo>
                    <a:pt x="4380" y="1340"/>
                    <a:pt x="4525" y="1010"/>
                    <a:pt x="4760" y="1010"/>
                  </a:cubicBezTo>
                  <a:cubicBezTo>
                    <a:pt x="4801" y="1010"/>
                    <a:pt x="4844" y="1020"/>
                    <a:pt x="4888" y="1042"/>
                  </a:cubicBezTo>
                  <a:cubicBezTo>
                    <a:pt x="4637" y="691"/>
                    <a:pt x="4111" y="415"/>
                    <a:pt x="3760" y="165"/>
                  </a:cubicBezTo>
                  <a:cubicBezTo>
                    <a:pt x="3710" y="115"/>
                    <a:pt x="3660" y="90"/>
                    <a:pt x="3609" y="65"/>
                  </a:cubicBezTo>
                  <a:cubicBezTo>
                    <a:pt x="3558" y="21"/>
                    <a:pt x="3494" y="0"/>
                    <a:pt x="3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3"/>
            <p:cNvSpPr/>
            <p:nvPr/>
          </p:nvSpPr>
          <p:spPr>
            <a:xfrm>
              <a:off x="6358253" y="3096602"/>
              <a:ext cx="223820" cy="365698"/>
            </a:xfrm>
            <a:custGeom>
              <a:avLst/>
              <a:gdLst/>
              <a:ahLst/>
              <a:cxnLst/>
              <a:rect l="l" t="t" r="r" b="b"/>
              <a:pathLst>
                <a:path w="12797" h="20909" extrusionOk="0">
                  <a:moveTo>
                    <a:pt x="2292" y="1"/>
                  </a:moveTo>
                  <a:cubicBezTo>
                    <a:pt x="2075" y="1"/>
                    <a:pt x="1952" y="323"/>
                    <a:pt x="2170" y="476"/>
                  </a:cubicBezTo>
                  <a:cubicBezTo>
                    <a:pt x="2395" y="626"/>
                    <a:pt x="2621" y="802"/>
                    <a:pt x="2847" y="977"/>
                  </a:cubicBezTo>
                  <a:cubicBezTo>
                    <a:pt x="6481" y="3684"/>
                    <a:pt x="9864" y="7819"/>
                    <a:pt x="11468" y="11954"/>
                  </a:cubicBezTo>
                  <a:cubicBezTo>
                    <a:pt x="11944" y="13132"/>
                    <a:pt x="12220" y="14461"/>
                    <a:pt x="12170" y="15714"/>
                  </a:cubicBezTo>
                  <a:cubicBezTo>
                    <a:pt x="12070" y="17694"/>
                    <a:pt x="11167" y="19498"/>
                    <a:pt x="8862" y="20200"/>
                  </a:cubicBezTo>
                  <a:cubicBezTo>
                    <a:pt x="8325" y="20366"/>
                    <a:pt x="7779" y="20442"/>
                    <a:pt x="7234" y="20442"/>
                  </a:cubicBezTo>
                  <a:cubicBezTo>
                    <a:pt x="4729" y="20442"/>
                    <a:pt x="2249" y="18832"/>
                    <a:pt x="766" y="16917"/>
                  </a:cubicBezTo>
                  <a:cubicBezTo>
                    <a:pt x="716" y="16817"/>
                    <a:pt x="641" y="16741"/>
                    <a:pt x="566" y="16666"/>
                  </a:cubicBezTo>
                  <a:cubicBezTo>
                    <a:pt x="512" y="16582"/>
                    <a:pt x="432" y="16547"/>
                    <a:pt x="353" y="16547"/>
                  </a:cubicBezTo>
                  <a:cubicBezTo>
                    <a:pt x="175" y="16547"/>
                    <a:pt x="1" y="16726"/>
                    <a:pt x="140" y="16917"/>
                  </a:cubicBezTo>
                  <a:cubicBezTo>
                    <a:pt x="691" y="17694"/>
                    <a:pt x="1393" y="18421"/>
                    <a:pt x="2170" y="19022"/>
                  </a:cubicBezTo>
                  <a:cubicBezTo>
                    <a:pt x="2320" y="19173"/>
                    <a:pt x="2496" y="19298"/>
                    <a:pt x="2696" y="19423"/>
                  </a:cubicBezTo>
                  <a:cubicBezTo>
                    <a:pt x="4056" y="20337"/>
                    <a:pt x="5632" y="20908"/>
                    <a:pt x="7287" y="20908"/>
                  </a:cubicBezTo>
                  <a:cubicBezTo>
                    <a:pt x="7584" y="20908"/>
                    <a:pt x="7884" y="20890"/>
                    <a:pt x="8185" y="20852"/>
                  </a:cubicBezTo>
                  <a:cubicBezTo>
                    <a:pt x="8912" y="20777"/>
                    <a:pt x="9588" y="20526"/>
                    <a:pt x="10165" y="20175"/>
                  </a:cubicBezTo>
                  <a:cubicBezTo>
                    <a:pt x="10340" y="20100"/>
                    <a:pt x="10491" y="19975"/>
                    <a:pt x="10641" y="19874"/>
                  </a:cubicBezTo>
                  <a:cubicBezTo>
                    <a:pt x="12020" y="18822"/>
                    <a:pt x="12796" y="17092"/>
                    <a:pt x="12746" y="15238"/>
                  </a:cubicBezTo>
                  <a:cubicBezTo>
                    <a:pt x="12696" y="13884"/>
                    <a:pt x="12345" y="12556"/>
                    <a:pt x="11794" y="11278"/>
                  </a:cubicBezTo>
                  <a:cubicBezTo>
                    <a:pt x="11694" y="11052"/>
                    <a:pt x="11593" y="10802"/>
                    <a:pt x="11468" y="10576"/>
                  </a:cubicBezTo>
                  <a:cubicBezTo>
                    <a:pt x="10441" y="8496"/>
                    <a:pt x="8987" y="6566"/>
                    <a:pt x="7583" y="4912"/>
                  </a:cubicBezTo>
                  <a:cubicBezTo>
                    <a:pt x="6180" y="3233"/>
                    <a:pt x="4576" y="1604"/>
                    <a:pt x="2796" y="300"/>
                  </a:cubicBezTo>
                  <a:cubicBezTo>
                    <a:pt x="2771" y="275"/>
                    <a:pt x="2721" y="250"/>
                    <a:pt x="2671" y="225"/>
                  </a:cubicBezTo>
                  <a:cubicBezTo>
                    <a:pt x="2596" y="150"/>
                    <a:pt x="2521" y="100"/>
                    <a:pt x="2420" y="25"/>
                  </a:cubicBezTo>
                  <a:lnTo>
                    <a:pt x="2395" y="25"/>
                  </a:lnTo>
                  <a:cubicBezTo>
                    <a:pt x="2359" y="8"/>
                    <a:pt x="2324" y="1"/>
                    <a:pt x="2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3"/>
            <p:cNvSpPr/>
            <p:nvPr/>
          </p:nvSpPr>
          <p:spPr>
            <a:xfrm>
              <a:off x="6420203" y="3295043"/>
              <a:ext cx="70695" cy="22142"/>
            </a:xfrm>
            <a:custGeom>
              <a:avLst/>
              <a:gdLst/>
              <a:ahLst/>
              <a:cxnLst/>
              <a:rect l="l" t="t" r="r" b="b"/>
              <a:pathLst>
                <a:path w="4042" h="1266" extrusionOk="0">
                  <a:moveTo>
                    <a:pt x="380" y="0"/>
                  </a:moveTo>
                  <a:cubicBezTo>
                    <a:pt x="145" y="0"/>
                    <a:pt x="0" y="330"/>
                    <a:pt x="257" y="458"/>
                  </a:cubicBezTo>
                  <a:cubicBezTo>
                    <a:pt x="382" y="533"/>
                    <a:pt x="533" y="608"/>
                    <a:pt x="683" y="659"/>
                  </a:cubicBezTo>
                  <a:cubicBezTo>
                    <a:pt x="1499" y="1015"/>
                    <a:pt x="2386" y="1265"/>
                    <a:pt x="3255" y="1265"/>
                  </a:cubicBezTo>
                  <a:cubicBezTo>
                    <a:pt x="3426" y="1265"/>
                    <a:pt x="3596" y="1256"/>
                    <a:pt x="3766" y="1235"/>
                  </a:cubicBezTo>
                  <a:cubicBezTo>
                    <a:pt x="3966" y="1235"/>
                    <a:pt x="4041" y="1060"/>
                    <a:pt x="4016" y="909"/>
                  </a:cubicBezTo>
                  <a:cubicBezTo>
                    <a:pt x="3994" y="820"/>
                    <a:pt x="3931" y="730"/>
                    <a:pt x="3811" y="730"/>
                  </a:cubicBezTo>
                  <a:cubicBezTo>
                    <a:pt x="3797" y="730"/>
                    <a:pt x="3782" y="731"/>
                    <a:pt x="3766" y="734"/>
                  </a:cubicBezTo>
                  <a:cubicBezTo>
                    <a:pt x="3613" y="751"/>
                    <a:pt x="3459" y="759"/>
                    <a:pt x="3305" y="759"/>
                  </a:cubicBezTo>
                  <a:cubicBezTo>
                    <a:pt x="2346" y="759"/>
                    <a:pt x="1371" y="442"/>
                    <a:pt x="508" y="32"/>
                  </a:cubicBezTo>
                  <a:cubicBezTo>
                    <a:pt x="464" y="10"/>
                    <a:pt x="421" y="0"/>
                    <a:pt x="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3"/>
            <p:cNvSpPr/>
            <p:nvPr/>
          </p:nvSpPr>
          <p:spPr>
            <a:xfrm>
              <a:off x="6052091" y="3090445"/>
              <a:ext cx="18434" cy="22370"/>
            </a:xfrm>
            <a:custGeom>
              <a:avLst/>
              <a:gdLst/>
              <a:ahLst/>
              <a:cxnLst/>
              <a:rect l="l" t="t" r="r" b="b"/>
              <a:pathLst>
                <a:path w="1054" h="1279" extrusionOk="0">
                  <a:moveTo>
                    <a:pt x="126" y="1"/>
                  </a:moveTo>
                  <a:cubicBezTo>
                    <a:pt x="76" y="51"/>
                    <a:pt x="51" y="76"/>
                    <a:pt x="1" y="126"/>
                  </a:cubicBezTo>
                  <a:cubicBezTo>
                    <a:pt x="452" y="326"/>
                    <a:pt x="828" y="778"/>
                    <a:pt x="1053" y="1279"/>
                  </a:cubicBezTo>
                  <a:cubicBezTo>
                    <a:pt x="1028" y="978"/>
                    <a:pt x="1003" y="677"/>
                    <a:pt x="953" y="377"/>
                  </a:cubicBezTo>
                  <a:cubicBezTo>
                    <a:pt x="652" y="276"/>
                    <a:pt x="377" y="15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3"/>
            <p:cNvSpPr/>
            <p:nvPr/>
          </p:nvSpPr>
          <p:spPr>
            <a:xfrm>
              <a:off x="6008261" y="3138665"/>
              <a:ext cx="68841" cy="329214"/>
            </a:xfrm>
            <a:custGeom>
              <a:avLst/>
              <a:gdLst/>
              <a:ahLst/>
              <a:cxnLst/>
              <a:rect l="l" t="t" r="r" b="b"/>
              <a:pathLst>
                <a:path w="3936" h="18823" extrusionOk="0">
                  <a:moveTo>
                    <a:pt x="3685" y="1"/>
                  </a:moveTo>
                  <a:cubicBezTo>
                    <a:pt x="3484" y="627"/>
                    <a:pt x="2933" y="1053"/>
                    <a:pt x="2306" y="1053"/>
                  </a:cubicBezTo>
                  <a:cubicBezTo>
                    <a:pt x="2281" y="1479"/>
                    <a:pt x="2106" y="1930"/>
                    <a:pt x="1755" y="2181"/>
                  </a:cubicBezTo>
                  <a:cubicBezTo>
                    <a:pt x="1558" y="2312"/>
                    <a:pt x="1342" y="2386"/>
                    <a:pt x="1123" y="2386"/>
                  </a:cubicBezTo>
                  <a:cubicBezTo>
                    <a:pt x="1092" y="2386"/>
                    <a:pt x="1060" y="2385"/>
                    <a:pt x="1028" y="2382"/>
                  </a:cubicBezTo>
                  <a:cubicBezTo>
                    <a:pt x="852" y="2833"/>
                    <a:pt x="577" y="3259"/>
                    <a:pt x="201" y="3484"/>
                  </a:cubicBezTo>
                  <a:cubicBezTo>
                    <a:pt x="401" y="8572"/>
                    <a:pt x="226" y="13735"/>
                    <a:pt x="0" y="18823"/>
                  </a:cubicBezTo>
                  <a:cubicBezTo>
                    <a:pt x="1554" y="16567"/>
                    <a:pt x="2331" y="13710"/>
                    <a:pt x="2908" y="11128"/>
                  </a:cubicBezTo>
                  <a:cubicBezTo>
                    <a:pt x="3710" y="7469"/>
                    <a:pt x="3935" y="3735"/>
                    <a:pt x="3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3"/>
            <p:cNvSpPr/>
            <p:nvPr/>
          </p:nvSpPr>
          <p:spPr>
            <a:xfrm>
              <a:off x="5998606" y="3097022"/>
              <a:ext cx="88569" cy="389642"/>
            </a:xfrm>
            <a:custGeom>
              <a:avLst/>
              <a:gdLst/>
              <a:ahLst/>
              <a:cxnLst/>
              <a:rect l="l" t="t" r="r" b="b"/>
              <a:pathLst>
                <a:path w="5064" h="22278" extrusionOk="0">
                  <a:moveTo>
                    <a:pt x="4011" y="1"/>
                  </a:moveTo>
                  <a:cubicBezTo>
                    <a:pt x="4061" y="301"/>
                    <a:pt x="4086" y="602"/>
                    <a:pt x="4111" y="903"/>
                  </a:cubicBezTo>
                  <a:cubicBezTo>
                    <a:pt x="4312" y="1354"/>
                    <a:pt x="4387" y="1830"/>
                    <a:pt x="4287" y="2231"/>
                  </a:cubicBezTo>
                  <a:cubicBezTo>
                    <a:pt x="4287" y="2281"/>
                    <a:pt x="4262" y="2331"/>
                    <a:pt x="4237" y="2382"/>
                  </a:cubicBezTo>
                  <a:cubicBezTo>
                    <a:pt x="4487" y="6116"/>
                    <a:pt x="4262" y="9850"/>
                    <a:pt x="3460" y="13509"/>
                  </a:cubicBezTo>
                  <a:cubicBezTo>
                    <a:pt x="2883" y="16091"/>
                    <a:pt x="2106" y="18948"/>
                    <a:pt x="552" y="21204"/>
                  </a:cubicBezTo>
                  <a:cubicBezTo>
                    <a:pt x="778" y="16116"/>
                    <a:pt x="953" y="10953"/>
                    <a:pt x="753" y="5865"/>
                  </a:cubicBezTo>
                  <a:lnTo>
                    <a:pt x="753" y="5865"/>
                  </a:lnTo>
                  <a:cubicBezTo>
                    <a:pt x="703" y="5890"/>
                    <a:pt x="678" y="5915"/>
                    <a:pt x="653" y="5915"/>
                  </a:cubicBezTo>
                  <a:cubicBezTo>
                    <a:pt x="502" y="5991"/>
                    <a:pt x="377" y="6016"/>
                    <a:pt x="226" y="6016"/>
                  </a:cubicBezTo>
                  <a:cubicBezTo>
                    <a:pt x="377" y="9575"/>
                    <a:pt x="327" y="13184"/>
                    <a:pt x="201" y="16768"/>
                  </a:cubicBezTo>
                  <a:cubicBezTo>
                    <a:pt x="176" y="17921"/>
                    <a:pt x="126" y="19073"/>
                    <a:pt x="76" y="20201"/>
                  </a:cubicBezTo>
                  <a:cubicBezTo>
                    <a:pt x="51" y="20803"/>
                    <a:pt x="26" y="21404"/>
                    <a:pt x="1" y="22006"/>
                  </a:cubicBezTo>
                  <a:cubicBezTo>
                    <a:pt x="1" y="22056"/>
                    <a:pt x="26" y="22106"/>
                    <a:pt x="26" y="22131"/>
                  </a:cubicBezTo>
                  <a:cubicBezTo>
                    <a:pt x="87" y="22223"/>
                    <a:pt x="186" y="22277"/>
                    <a:pt x="282" y="22277"/>
                  </a:cubicBezTo>
                  <a:cubicBezTo>
                    <a:pt x="343" y="22277"/>
                    <a:pt x="403" y="22255"/>
                    <a:pt x="452" y="22206"/>
                  </a:cubicBezTo>
                  <a:cubicBezTo>
                    <a:pt x="477" y="22156"/>
                    <a:pt x="527" y="22081"/>
                    <a:pt x="577" y="22031"/>
                  </a:cubicBezTo>
                  <a:cubicBezTo>
                    <a:pt x="953" y="21555"/>
                    <a:pt x="1279" y="21053"/>
                    <a:pt x="1580" y="20502"/>
                  </a:cubicBezTo>
                  <a:cubicBezTo>
                    <a:pt x="2758" y="18397"/>
                    <a:pt x="3435" y="15915"/>
                    <a:pt x="3936" y="13660"/>
                  </a:cubicBezTo>
                  <a:cubicBezTo>
                    <a:pt x="4913" y="9224"/>
                    <a:pt x="5064" y="4662"/>
                    <a:pt x="4562" y="151"/>
                  </a:cubicBezTo>
                  <a:cubicBezTo>
                    <a:pt x="4362" y="101"/>
                    <a:pt x="4186" y="51"/>
                    <a:pt x="4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3"/>
            <p:cNvSpPr/>
            <p:nvPr/>
          </p:nvSpPr>
          <p:spPr>
            <a:xfrm>
              <a:off x="6042016" y="3085181"/>
              <a:ext cx="12278" cy="7468"/>
            </a:xfrm>
            <a:custGeom>
              <a:avLst/>
              <a:gdLst/>
              <a:ahLst/>
              <a:cxnLst/>
              <a:rect l="l" t="t" r="r" b="b"/>
              <a:pathLst>
                <a:path w="702" h="427" extrusionOk="0">
                  <a:moveTo>
                    <a:pt x="276" y="1"/>
                  </a:moveTo>
                  <a:cubicBezTo>
                    <a:pt x="176" y="101"/>
                    <a:pt x="75" y="226"/>
                    <a:pt x="0" y="327"/>
                  </a:cubicBezTo>
                  <a:cubicBezTo>
                    <a:pt x="40" y="320"/>
                    <a:pt x="81" y="317"/>
                    <a:pt x="121" y="317"/>
                  </a:cubicBezTo>
                  <a:cubicBezTo>
                    <a:pt x="231" y="317"/>
                    <a:pt x="341" y="340"/>
                    <a:pt x="451" y="377"/>
                  </a:cubicBezTo>
                  <a:cubicBezTo>
                    <a:pt x="501" y="402"/>
                    <a:pt x="552" y="402"/>
                    <a:pt x="577" y="427"/>
                  </a:cubicBezTo>
                  <a:cubicBezTo>
                    <a:pt x="627" y="377"/>
                    <a:pt x="652" y="352"/>
                    <a:pt x="702" y="302"/>
                  </a:cubicBezTo>
                  <a:cubicBezTo>
                    <a:pt x="552" y="226"/>
                    <a:pt x="401" y="126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3"/>
            <p:cNvSpPr/>
            <p:nvPr/>
          </p:nvSpPr>
          <p:spPr>
            <a:xfrm>
              <a:off x="6042454" y="3007158"/>
              <a:ext cx="123619" cy="86663"/>
            </a:xfrm>
            <a:custGeom>
              <a:avLst/>
              <a:gdLst/>
              <a:ahLst/>
              <a:cxnLst/>
              <a:rect l="l" t="t" r="r" b="b"/>
              <a:pathLst>
                <a:path w="7068" h="4955" extrusionOk="0">
                  <a:moveTo>
                    <a:pt x="5915" y="1"/>
                  </a:moveTo>
                  <a:cubicBezTo>
                    <a:pt x="4286" y="51"/>
                    <a:pt x="2181" y="101"/>
                    <a:pt x="928" y="1254"/>
                  </a:cubicBezTo>
                  <a:cubicBezTo>
                    <a:pt x="476" y="1655"/>
                    <a:pt x="0" y="2382"/>
                    <a:pt x="25" y="3008"/>
                  </a:cubicBezTo>
                  <a:cubicBezTo>
                    <a:pt x="75" y="4362"/>
                    <a:pt x="1704" y="4788"/>
                    <a:pt x="2782" y="4913"/>
                  </a:cubicBezTo>
                  <a:cubicBezTo>
                    <a:pt x="2973" y="4942"/>
                    <a:pt x="3215" y="4955"/>
                    <a:pt x="3484" y="4955"/>
                  </a:cubicBezTo>
                  <a:cubicBezTo>
                    <a:pt x="3674" y="4955"/>
                    <a:pt x="3878" y="4948"/>
                    <a:pt x="4085" y="4938"/>
                  </a:cubicBezTo>
                  <a:cubicBezTo>
                    <a:pt x="3158" y="4562"/>
                    <a:pt x="3008" y="3560"/>
                    <a:pt x="3183" y="2958"/>
                  </a:cubicBezTo>
                  <a:cubicBezTo>
                    <a:pt x="3233" y="2833"/>
                    <a:pt x="3308" y="2708"/>
                    <a:pt x="3434" y="2607"/>
                  </a:cubicBezTo>
                  <a:cubicBezTo>
                    <a:pt x="3359" y="2482"/>
                    <a:pt x="3359" y="2332"/>
                    <a:pt x="3509" y="2231"/>
                  </a:cubicBezTo>
                  <a:cubicBezTo>
                    <a:pt x="4110" y="1880"/>
                    <a:pt x="5689" y="1379"/>
                    <a:pt x="7068" y="1329"/>
                  </a:cubicBezTo>
                  <a:cubicBezTo>
                    <a:pt x="7018" y="1104"/>
                    <a:pt x="6993" y="878"/>
                    <a:pt x="6993" y="652"/>
                  </a:cubicBezTo>
                  <a:cubicBezTo>
                    <a:pt x="6993" y="502"/>
                    <a:pt x="6993" y="377"/>
                    <a:pt x="7018" y="251"/>
                  </a:cubicBezTo>
                  <a:cubicBezTo>
                    <a:pt x="6642" y="176"/>
                    <a:pt x="6266" y="101"/>
                    <a:pt x="5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3"/>
            <p:cNvSpPr/>
            <p:nvPr/>
          </p:nvSpPr>
          <p:spPr>
            <a:xfrm>
              <a:off x="6245408" y="3006283"/>
              <a:ext cx="114857" cy="87537"/>
            </a:xfrm>
            <a:custGeom>
              <a:avLst/>
              <a:gdLst/>
              <a:ahLst/>
              <a:cxnLst/>
              <a:rect l="l" t="t" r="r" b="b"/>
              <a:pathLst>
                <a:path w="6567" h="5005" extrusionOk="0">
                  <a:moveTo>
                    <a:pt x="502" y="1"/>
                  </a:moveTo>
                  <a:cubicBezTo>
                    <a:pt x="351" y="26"/>
                    <a:pt x="226" y="76"/>
                    <a:pt x="75" y="101"/>
                  </a:cubicBezTo>
                  <a:cubicBezTo>
                    <a:pt x="151" y="552"/>
                    <a:pt x="126" y="1003"/>
                    <a:pt x="0" y="1429"/>
                  </a:cubicBezTo>
                  <a:cubicBezTo>
                    <a:pt x="1178" y="1580"/>
                    <a:pt x="2381" y="1981"/>
                    <a:pt x="2908" y="2281"/>
                  </a:cubicBezTo>
                  <a:cubicBezTo>
                    <a:pt x="3058" y="2382"/>
                    <a:pt x="3058" y="2532"/>
                    <a:pt x="2958" y="2657"/>
                  </a:cubicBezTo>
                  <a:cubicBezTo>
                    <a:pt x="3083" y="2758"/>
                    <a:pt x="3183" y="2883"/>
                    <a:pt x="3208" y="3008"/>
                  </a:cubicBezTo>
                  <a:cubicBezTo>
                    <a:pt x="3384" y="3610"/>
                    <a:pt x="3233" y="4612"/>
                    <a:pt x="2331" y="4988"/>
                  </a:cubicBezTo>
                  <a:cubicBezTo>
                    <a:pt x="2539" y="4998"/>
                    <a:pt x="2738" y="5005"/>
                    <a:pt x="2925" y="5005"/>
                  </a:cubicBezTo>
                  <a:cubicBezTo>
                    <a:pt x="3189" y="5005"/>
                    <a:pt x="3429" y="4992"/>
                    <a:pt x="3634" y="4963"/>
                  </a:cubicBezTo>
                  <a:cubicBezTo>
                    <a:pt x="4913" y="4838"/>
                    <a:pt x="6567" y="4261"/>
                    <a:pt x="6266" y="2632"/>
                  </a:cubicBezTo>
                  <a:cubicBezTo>
                    <a:pt x="6166" y="2131"/>
                    <a:pt x="5865" y="1655"/>
                    <a:pt x="5489" y="1304"/>
                  </a:cubicBezTo>
                  <a:cubicBezTo>
                    <a:pt x="4236" y="126"/>
                    <a:pt x="2131" y="76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3"/>
            <p:cNvSpPr/>
            <p:nvPr/>
          </p:nvSpPr>
          <p:spPr>
            <a:xfrm>
              <a:off x="6173961" y="3010236"/>
              <a:ext cx="64888" cy="26742"/>
            </a:xfrm>
            <a:custGeom>
              <a:avLst/>
              <a:gdLst/>
              <a:ahLst/>
              <a:cxnLst/>
              <a:rect l="l" t="t" r="r" b="b"/>
              <a:pathLst>
                <a:path w="3710" h="1529" extrusionOk="0">
                  <a:moveTo>
                    <a:pt x="3659" y="0"/>
                  </a:moveTo>
                  <a:lnTo>
                    <a:pt x="3659" y="0"/>
                  </a:lnTo>
                  <a:cubicBezTo>
                    <a:pt x="3283" y="75"/>
                    <a:pt x="2882" y="151"/>
                    <a:pt x="2506" y="176"/>
                  </a:cubicBezTo>
                  <a:cubicBezTo>
                    <a:pt x="2104" y="223"/>
                    <a:pt x="1707" y="248"/>
                    <a:pt x="1313" y="248"/>
                  </a:cubicBezTo>
                  <a:cubicBezTo>
                    <a:pt x="873" y="248"/>
                    <a:pt x="437" y="217"/>
                    <a:pt x="0" y="151"/>
                  </a:cubicBezTo>
                  <a:cubicBezTo>
                    <a:pt x="0" y="276"/>
                    <a:pt x="0" y="426"/>
                    <a:pt x="0" y="552"/>
                  </a:cubicBezTo>
                  <a:cubicBezTo>
                    <a:pt x="0" y="752"/>
                    <a:pt x="25" y="953"/>
                    <a:pt x="75" y="1153"/>
                  </a:cubicBezTo>
                  <a:cubicBezTo>
                    <a:pt x="627" y="1178"/>
                    <a:pt x="1128" y="1278"/>
                    <a:pt x="1479" y="1529"/>
                  </a:cubicBezTo>
                  <a:cubicBezTo>
                    <a:pt x="1910" y="1241"/>
                    <a:pt x="2493" y="1139"/>
                    <a:pt x="3144" y="1139"/>
                  </a:cubicBezTo>
                  <a:cubicBezTo>
                    <a:pt x="3288" y="1139"/>
                    <a:pt x="3435" y="1144"/>
                    <a:pt x="3584" y="1153"/>
                  </a:cubicBezTo>
                  <a:cubicBezTo>
                    <a:pt x="3684" y="777"/>
                    <a:pt x="3709" y="376"/>
                    <a:pt x="3659" y="0"/>
                  </a:cubicBezTo>
                  <a:close/>
                </a:path>
              </a:pathLst>
            </a:custGeom>
            <a:solidFill>
              <a:srgbClr val="C8B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3"/>
            <p:cNvSpPr/>
            <p:nvPr/>
          </p:nvSpPr>
          <p:spPr>
            <a:xfrm>
              <a:off x="6164744" y="3011548"/>
              <a:ext cx="10546" cy="18872"/>
            </a:xfrm>
            <a:custGeom>
              <a:avLst/>
              <a:gdLst/>
              <a:ahLst/>
              <a:cxnLst/>
              <a:rect l="l" t="t" r="r" b="b"/>
              <a:pathLst>
                <a:path w="603" h="1079" extrusionOk="0">
                  <a:moveTo>
                    <a:pt x="26" y="0"/>
                  </a:moveTo>
                  <a:cubicBezTo>
                    <a:pt x="1" y="126"/>
                    <a:pt x="1" y="251"/>
                    <a:pt x="1" y="401"/>
                  </a:cubicBezTo>
                  <a:cubicBezTo>
                    <a:pt x="1" y="627"/>
                    <a:pt x="26" y="853"/>
                    <a:pt x="76" y="1078"/>
                  </a:cubicBezTo>
                  <a:cubicBezTo>
                    <a:pt x="164" y="1066"/>
                    <a:pt x="251" y="1059"/>
                    <a:pt x="339" y="1059"/>
                  </a:cubicBezTo>
                  <a:cubicBezTo>
                    <a:pt x="427" y="1059"/>
                    <a:pt x="515" y="1066"/>
                    <a:pt x="602" y="1078"/>
                  </a:cubicBezTo>
                  <a:cubicBezTo>
                    <a:pt x="552" y="878"/>
                    <a:pt x="527" y="677"/>
                    <a:pt x="527" y="477"/>
                  </a:cubicBezTo>
                  <a:cubicBezTo>
                    <a:pt x="527" y="351"/>
                    <a:pt x="527" y="201"/>
                    <a:pt x="527" y="76"/>
                  </a:cubicBezTo>
                  <a:cubicBezTo>
                    <a:pt x="352" y="50"/>
                    <a:pt x="176" y="25"/>
                    <a:pt x="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3"/>
            <p:cNvSpPr/>
            <p:nvPr/>
          </p:nvSpPr>
          <p:spPr>
            <a:xfrm>
              <a:off x="6236645" y="3008032"/>
              <a:ext cx="11403" cy="23262"/>
            </a:xfrm>
            <a:custGeom>
              <a:avLst/>
              <a:gdLst/>
              <a:ahLst/>
              <a:cxnLst/>
              <a:rect l="l" t="t" r="r" b="b"/>
              <a:pathLst>
                <a:path w="652" h="1330" extrusionOk="0">
                  <a:moveTo>
                    <a:pt x="576" y="1"/>
                  </a:moveTo>
                  <a:lnTo>
                    <a:pt x="576" y="1"/>
                  </a:lnTo>
                  <a:cubicBezTo>
                    <a:pt x="401" y="51"/>
                    <a:pt x="251" y="76"/>
                    <a:pt x="75" y="126"/>
                  </a:cubicBezTo>
                  <a:cubicBezTo>
                    <a:pt x="125" y="502"/>
                    <a:pt x="100" y="903"/>
                    <a:pt x="0" y="1279"/>
                  </a:cubicBezTo>
                  <a:cubicBezTo>
                    <a:pt x="150" y="1279"/>
                    <a:pt x="326" y="1304"/>
                    <a:pt x="501" y="1329"/>
                  </a:cubicBezTo>
                  <a:cubicBezTo>
                    <a:pt x="627" y="903"/>
                    <a:pt x="652" y="452"/>
                    <a:pt x="5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3"/>
            <p:cNvSpPr/>
            <p:nvPr/>
          </p:nvSpPr>
          <p:spPr>
            <a:xfrm>
              <a:off x="6095046" y="3039847"/>
              <a:ext cx="97769" cy="53694"/>
            </a:xfrm>
            <a:custGeom>
              <a:avLst/>
              <a:gdLst/>
              <a:ahLst/>
              <a:cxnLst/>
              <a:rect l="l" t="t" r="r" b="b"/>
              <a:pathLst>
                <a:path w="5590" h="3070" extrusionOk="0">
                  <a:moveTo>
                    <a:pt x="3572" y="1"/>
                  </a:moveTo>
                  <a:cubicBezTo>
                    <a:pt x="3484" y="1"/>
                    <a:pt x="3404" y="4"/>
                    <a:pt x="3334" y="11"/>
                  </a:cubicBezTo>
                  <a:cubicBezTo>
                    <a:pt x="2432" y="62"/>
                    <a:pt x="1530" y="362"/>
                    <a:pt x="753" y="813"/>
                  </a:cubicBezTo>
                  <a:cubicBezTo>
                    <a:pt x="711" y="839"/>
                    <a:pt x="669" y="850"/>
                    <a:pt x="629" y="850"/>
                  </a:cubicBezTo>
                  <a:cubicBezTo>
                    <a:pt x="549" y="850"/>
                    <a:pt x="477" y="805"/>
                    <a:pt x="427" y="738"/>
                  </a:cubicBezTo>
                  <a:cubicBezTo>
                    <a:pt x="301" y="839"/>
                    <a:pt x="226" y="964"/>
                    <a:pt x="176" y="1089"/>
                  </a:cubicBezTo>
                  <a:cubicBezTo>
                    <a:pt x="1" y="1691"/>
                    <a:pt x="151" y="2693"/>
                    <a:pt x="1078" y="3069"/>
                  </a:cubicBezTo>
                  <a:cubicBezTo>
                    <a:pt x="1555" y="3069"/>
                    <a:pt x="2106" y="3019"/>
                    <a:pt x="2632" y="2944"/>
                  </a:cubicBezTo>
                  <a:cubicBezTo>
                    <a:pt x="2708" y="2543"/>
                    <a:pt x="2758" y="2167"/>
                    <a:pt x="2808" y="1791"/>
                  </a:cubicBezTo>
                  <a:cubicBezTo>
                    <a:pt x="2827" y="1664"/>
                    <a:pt x="2916" y="1609"/>
                    <a:pt x="3013" y="1609"/>
                  </a:cubicBezTo>
                  <a:cubicBezTo>
                    <a:pt x="3165" y="1609"/>
                    <a:pt x="3340" y="1743"/>
                    <a:pt x="3309" y="1941"/>
                  </a:cubicBezTo>
                  <a:cubicBezTo>
                    <a:pt x="3259" y="2217"/>
                    <a:pt x="3209" y="2543"/>
                    <a:pt x="3159" y="2844"/>
                  </a:cubicBezTo>
                  <a:cubicBezTo>
                    <a:pt x="4186" y="2618"/>
                    <a:pt x="5114" y="2267"/>
                    <a:pt x="5590" y="1716"/>
                  </a:cubicBezTo>
                  <a:cubicBezTo>
                    <a:pt x="5414" y="1440"/>
                    <a:pt x="5339" y="1139"/>
                    <a:pt x="5389" y="788"/>
                  </a:cubicBezTo>
                  <a:cubicBezTo>
                    <a:pt x="5414" y="663"/>
                    <a:pt x="5439" y="563"/>
                    <a:pt x="5489" y="463"/>
                  </a:cubicBezTo>
                  <a:cubicBezTo>
                    <a:pt x="4971" y="139"/>
                    <a:pt x="4119" y="1"/>
                    <a:pt x="357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3"/>
            <p:cNvSpPr/>
            <p:nvPr/>
          </p:nvSpPr>
          <p:spPr>
            <a:xfrm>
              <a:off x="6148968" y="3069842"/>
              <a:ext cx="50861" cy="28071"/>
            </a:xfrm>
            <a:custGeom>
              <a:avLst/>
              <a:gdLst/>
              <a:ahLst/>
              <a:cxnLst/>
              <a:rect l="l" t="t" r="r" b="b"/>
              <a:pathLst>
                <a:path w="2908" h="1605" extrusionOk="0">
                  <a:moveTo>
                    <a:pt x="2507" y="1"/>
                  </a:moveTo>
                  <a:cubicBezTo>
                    <a:pt x="2031" y="552"/>
                    <a:pt x="1103" y="903"/>
                    <a:pt x="76" y="1129"/>
                  </a:cubicBezTo>
                  <a:cubicBezTo>
                    <a:pt x="51" y="1279"/>
                    <a:pt x="26" y="1429"/>
                    <a:pt x="0" y="1605"/>
                  </a:cubicBezTo>
                  <a:cubicBezTo>
                    <a:pt x="1078" y="1379"/>
                    <a:pt x="2231" y="1003"/>
                    <a:pt x="2908" y="427"/>
                  </a:cubicBezTo>
                  <a:cubicBezTo>
                    <a:pt x="2757" y="301"/>
                    <a:pt x="2607" y="15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3"/>
            <p:cNvSpPr/>
            <p:nvPr/>
          </p:nvSpPr>
          <p:spPr>
            <a:xfrm>
              <a:off x="6033674" y="2999270"/>
              <a:ext cx="112251" cy="103908"/>
            </a:xfrm>
            <a:custGeom>
              <a:avLst/>
              <a:gdLst/>
              <a:ahLst/>
              <a:cxnLst/>
              <a:rect l="l" t="t" r="r" b="b"/>
              <a:pathLst>
                <a:path w="6418" h="5941" extrusionOk="0">
                  <a:moveTo>
                    <a:pt x="5114" y="1"/>
                  </a:moveTo>
                  <a:cubicBezTo>
                    <a:pt x="4387" y="76"/>
                    <a:pt x="3610" y="176"/>
                    <a:pt x="2908" y="377"/>
                  </a:cubicBezTo>
                  <a:cubicBezTo>
                    <a:pt x="2733" y="427"/>
                    <a:pt x="2557" y="477"/>
                    <a:pt x="2407" y="552"/>
                  </a:cubicBezTo>
                  <a:cubicBezTo>
                    <a:pt x="1956" y="727"/>
                    <a:pt x="1555" y="928"/>
                    <a:pt x="1204" y="1229"/>
                  </a:cubicBezTo>
                  <a:cubicBezTo>
                    <a:pt x="1079" y="1329"/>
                    <a:pt x="953" y="1454"/>
                    <a:pt x="828" y="1580"/>
                  </a:cubicBezTo>
                  <a:cubicBezTo>
                    <a:pt x="602" y="1855"/>
                    <a:pt x="402" y="2131"/>
                    <a:pt x="252" y="2482"/>
                  </a:cubicBezTo>
                  <a:cubicBezTo>
                    <a:pt x="126" y="2808"/>
                    <a:pt x="51" y="3083"/>
                    <a:pt x="51" y="3334"/>
                  </a:cubicBezTo>
                  <a:cubicBezTo>
                    <a:pt x="1" y="3986"/>
                    <a:pt x="277" y="4487"/>
                    <a:pt x="703" y="4888"/>
                  </a:cubicBezTo>
                  <a:cubicBezTo>
                    <a:pt x="728" y="4888"/>
                    <a:pt x="728" y="4913"/>
                    <a:pt x="753" y="4913"/>
                  </a:cubicBezTo>
                  <a:cubicBezTo>
                    <a:pt x="878" y="5038"/>
                    <a:pt x="1029" y="5138"/>
                    <a:pt x="1179" y="5214"/>
                  </a:cubicBezTo>
                  <a:cubicBezTo>
                    <a:pt x="1430" y="5364"/>
                    <a:pt x="1705" y="5489"/>
                    <a:pt x="2006" y="5590"/>
                  </a:cubicBezTo>
                  <a:cubicBezTo>
                    <a:pt x="2181" y="5640"/>
                    <a:pt x="2357" y="5690"/>
                    <a:pt x="2557" y="5740"/>
                  </a:cubicBezTo>
                  <a:cubicBezTo>
                    <a:pt x="3159" y="5890"/>
                    <a:pt x="3810" y="5940"/>
                    <a:pt x="4337" y="5940"/>
                  </a:cubicBezTo>
                  <a:cubicBezTo>
                    <a:pt x="4688" y="5915"/>
                    <a:pt x="5314" y="5865"/>
                    <a:pt x="6066" y="5740"/>
                  </a:cubicBezTo>
                  <a:cubicBezTo>
                    <a:pt x="6091" y="5565"/>
                    <a:pt x="6116" y="5414"/>
                    <a:pt x="6141" y="5264"/>
                  </a:cubicBezTo>
                  <a:lnTo>
                    <a:pt x="6141" y="5264"/>
                  </a:lnTo>
                  <a:cubicBezTo>
                    <a:pt x="5615" y="5339"/>
                    <a:pt x="5064" y="5389"/>
                    <a:pt x="4587" y="5389"/>
                  </a:cubicBezTo>
                  <a:cubicBezTo>
                    <a:pt x="4380" y="5399"/>
                    <a:pt x="4176" y="5406"/>
                    <a:pt x="3986" y="5406"/>
                  </a:cubicBezTo>
                  <a:cubicBezTo>
                    <a:pt x="3717" y="5406"/>
                    <a:pt x="3475" y="5393"/>
                    <a:pt x="3284" y="5364"/>
                  </a:cubicBezTo>
                  <a:cubicBezTo>
                    <a:pt x="2206" y="5239"/>
                    <a:pt x="577" y="4813"/>
                    <a:pt x="527" y="3459"/>
                  </a:cubicBezTo>
                  <a:cubicBezTo>
                    <a:pt x="502" y="2833"/>
                    <a:pt x="978" y="2106"/>
                    <a:pt x="1404" y="1705"/>
                  </a:cubicBezTo>
                  <a:cubicBezTo>
                    <a:pt x="2683" y="552"/>
                    <a:pt x="4788" y="502"/>
                    <a:pt x="6417" y="452"/>
                  </a:cubicBezTo>
                  <a:cubicBezTo>
                    <a:pt x="5966" y="326"/>
                    <a:pt x="5540" y="176"/>
                    <a:pt x="5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3"/>
            <p:cNvSpPr/>
            <p:nvPr/>
          </p:nvSpPr>
          <p:spPr>
            <a:xfrm>
              <a:off x="6101185" y="3030070"/>
              <a:ext cx="98644" cy="24643"/>
            </a:xfrm>
            <a:custGeom>
              <a:avLst/>
              <a:gdLst/>
              <a:ahLst/>
              <a:cxnLst/>
              <a:rect l="l" t="t" r="r" b="b"/>
              <a:pathLst>
                <a:path w="5640" h="1409" extrusionOk="0">
                  <a:moveTo>
                    <a:pt x="3973" y="0"/>
                  </a:moveTo>
                  <a:cubicBezTo>
                    <a:pt x="3885" y="0"/>
                    <a:pt x="3798" y="7"/>
                    <a:pt x="3710" y="19"/>
                  </a:cubicBezTo>
                  <a:cubicBezTo>
                    <a:pt x="2331" y="69"/>
                    <a:pt x="752" y="570"/>
                    <a:pt x="151" y="921"/>
                  </a:cubicBezTo>
                  <a:cubicBezTo>
                    <a:pt x="1" y="1022"/>
                    <a:pt x="1" y="1172"/>
                    <a:pt x="76" y="1297"/>
                  </a:cubicBezTo>
                  <a:cubicBezTo>
                    <a:pt x="126" y="1364"/>
                    <a:pt x="198" y="1409"/>
                    <a:pt x="278" y="1409"/>
                  </a:cubicBezTo>
                  <a:cubicBezTo>
                    <a:pt x="318" y="1409"/>
                    <a:pt x="360" y="1398"/>
                    <a:pt x="402" y="1372"/>
                  </a:cubicBezTo>
                  <a:cubicBezTo>
                    <a:pt x="1179" y="921"/>
                    <a:pt x="2081" y="621"/>
                    <a:pt x="2983" y="570"/>
                  </a:cubicBezTo>
                  <a:cubicBezTo>
                    <a:pt x="3053" y="563"/>
                    <a:pt x="3133" y="560"/>
                    <a:pt x="3221" y="560"/>
                  </a:cubicBezTo>
                  <a:cubicBezTo>
                    <a:pt x="3768" y="560"/>
                    <a:pt x="4620" y="698"/>
                    <a:pt x="5138" y="1022"/>
                  </a:cubicBezTo>
                  <a:cubicBezTo>
                    <a:pt x="5239" y="746"/>
                    <a:pt x="5414" y="545"/>
                    <a:pt x="5640" y="395"/>
                  </a:cubicBezTo>
                  <a:cubicBezTo>
                    <a:pt x="5289" y="144"/>
                    <a:pt x="4788" y="44"/>
                    <a:pt x="4236" y="19"/>
                  </a:cubicBezTo>
                  <a:cubicBezTo>
                    <a:pt x="4149" y="7"/>
                    <a:pt x="4061" y="0"/>
                    <a:pt x="3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3"/>
            <p:cNvSpPr/>
            <p:nvPr/>
          </p:nvSpPr>
          <p:spPr>
            <a:xfrm>
              <a:off x="6113900" y="3067988"/>
              <a:ext cx="39562" cy="106199"/>
            </a:xfrm>
            <a:custGeom>
              <a:avLst/>
              <a:gdLst/>
              <a:ahLst/>
              <a:cxnLst/>
              <a:rect l="l" t="t" r="r" b="b"/>
              <a:pathLst>
                <a:path w="2262" h="6072" extrusionOk="0">
                  <a:moveTo>
                    <a:pt x="1935" y="0"/>
                  </a:moveTo>
                  <a:cubicBezTo>
                    <a:pt x="1838" y="0"/>
                    <a:pt x="1749" y="55"/>
                    <a:pt x="1730" y="182"/>
                  </a:cubicBezTo>
                  <a:cubicBezTo>
                    <a:pt x="1680" y="558"/>
                    <a:pt x="1630" y="934"/>
                    <a:pt x="1554" y="1335"/>
                  </a:cubicBezTo>
                  <a:cubicBezTo>
                    <a:pt x="1529" y="1485"/>
                    <a:pt x="1504" y="1636"/>
                    <a:pt x="1479" y="1811"/>
                  </a:cubicBezTo>
                  <a:cubicBezTo>
                    <a:pt x="1203" y="3215"/>
                    <a:pt x="777" y="4668"/>
                    <a:pt x="0" y="5821"/>
                  </a:cubicBezTo>
                  <a:cubicBezTo>
                    <a:pt x="176" y="5846"/>
                    <a:pt x="326" y="5946"/>
                    <a:pt x="427" y="6072"/>
                  </a:cubicBezTo>
                  <a:cubicBezTo>
                    <a:pt x="1279" y="4819"/>
                    <a:pt x="1730" y="3240"/>
                    <a:pt x="2005" y="1711"/>
                  </a:cubicBezTo>
                  <a:cubicBezTo>
                    <a:pt x="2031" y="1535"/>
                    <a:pt x="2056" y="1385"/>
                    <a:pt x="2081" y="1235"/>
                  </a:cubicBezTo>
                  <a:cubicBezTo>
                    <a:pt x="2131" y="934"/>
                    <a:pt x="2181" y="608"/>
                    <a:pt x="2231" y="332"/>
                  </a:cubicBezTo>
                  <a:cubicBezTo>
                    <a:pt x="2262" y="134"/>
                    <a:pt x="2087" y="0"/>
                    <a:pt x="1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3"/>
            <p:cNvSpPr/>
            <p:nvPr/>
          </p:nvSpPr>
          <p:spPr>
            <a:xfrm>
              <a:off x="6100310" y="3169343"/>
              <a:ext cx="23244" cy="24136"/>
            </a:xfrm>
            <a:custGeom>
              <a:avLst/>
              <a:gdLst/>
              <a:ahLst/>
              <a:cxnLst/>
              <a:rect l="l" t="t" r="r" b="b"/>
              <a:pathLst>
                <a:path w="1329" h="1380" extrusionOk="0">
                  <a:moveTo>
                    <a:pt x="677" y="1"/>
                  </a:moveTo>
                  <a:cubicBezTo>
                    <a:pt x="301" y="1"/>
                    <a:pt x="0" y="302"/>
                    <a:pt x="0" y="703"/>
                  </a:cubicBezTo>
                  <a:cubicBezTo>
                    <a:pt x="0" y="1079"/>
                    <a:pt x="301" y="1379"/>
                    <a:pt x="677" y="1379"/>
                  </a:cubicBezTo>
                  <a:cubicBezTo>
                    <a:pt x="1028" y="1379"/>
                    <a:pt x="1329" y="1079"/>
                    <a:pt x="1329" y="703"/>
                  </a:cubicBezTo>
                  <a:cubicBezTo>
                    <a:pt x="1329" y="552"/>
                    <a:pt x="1279" y="402"/>
                    <a:pt x="1204" y="277"/>
                  </a:cubicBezTo>
                  <a:cubicBezTo>
                    <a:pt x="1103" y="151"/>
                    <a:pt x="953" y="51"/>
                    <a:pt x="777" y="26"/>
                  </a:cubicBezTo>
                  <a:cubicBezTo>
                    <a:pt x="752" y="1"/>
                    <a:pt x="702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3"/>
            <p:cNvSpPr/>
            <p:nvPr/>
          </p:nvSpPr>
          <p:spPr>
            <a:xfrm>
              <a:off x="6189282" y="3039847"/>
              <a:ext cx="115312" cy="53694"/>
            </a:xfrm>
            <a:custGeom>
              <a:avLst/>
              <a:gdLst/>
              <a:ahLst/>
              <a:cxnLst/>
              <a:rect l="l" t="t" r="r" b="b"/>
              <a:pathLst>
                <a:path w="6593" h="3070" extrusionOk="0">
                  <a:moveTo>
                    <a:pt x="2994" y="0"/>
                  </a:moveTo>
                  <a:cubicBezTo>
                    <a:pt x="1975" y="0"/>
                    <a:pt x="1" y="346"/>
                    <a:pt x="929" y="1590"/>
                  </a:cubicBezTo>
                  <a:cubicBezTo>
                    <a:pt x="1380" y="2217"/>
                    <a:pt x="2357" y="2618"/>
                    <a:pt x="3435" y="2844"/>
                  </a:cubicBezTo>
                  <a:cubicBezTo>
                    <a:pt x="3385" y="2518"/>
                    <a:pt x="3335" y="2217"/>
                    <a:pt x="3284" y="1941"/>
                  </a:cubicBezTo>
                  <a:cubicBezTo>
                    <a:pt x="3269" y="1743"/>
                    <a:pt x="3440" y="1609"/>
                    <a:pt x="3588" y="1609"/>
                  </a:cubicBezTo>
                  <a:cubicBezTo>
                    <a:pt x="3682" y="1609"/>
                    <a:pt x="3766" y="1664"/>
                    <a:pt x="3786" y="1791"/>
                  </a:cubicBezTo>
                  <a:cubicBezTo>
                    <a:pt x="3836" y="2167"/>
                    <a:pt x="3911" y="2543"/>
                    <a:pt x="3961" y="2944"/>
                  </a:cubicBezTo>
                  <a:cubicBezTo>
                    <a:pt x="4513" y="3019"/>
                    <a:pt x="5039" y="3069"/>
                    <a:pt x="5540" y="3069"/>
                  </a:cubicBezTo>
                  <a:cubicBezTo>
                    <a:pt x="6442" y="2693"/>
                    <a:pt x="6593" y="1691"/>
                    <a:pt x="6417" y="1089"/>
                  </a:cubicBezTo>
                  <a:cubicBezTo>
                    <a:pt x="6392" y="964"/>
                    <a:pt x="6292" y="839"/>
                    <a:pt x="6167" y="738"/>
                  </a:cubicBezTo>
                  <a:cubicBezTo>
                    <a:pt x="6133" y="805"/>
                    <a:pt x="6066" y="850"/>
                    <a:pt x="5981" y="850"/>
                  </a:cubicBezTo>
                  <a:cubicBezTo>
                    <a:pt x="5938" y="850"/>
                    <a:pt x="5891" y="839"/>
                    <a:pt x="5841" y="813"/>
                  </a:cubicBezTo>
                  <a:cubicBezTo>
                    <a:pt x="5089" y="362"/>
                    <a:pt x="4162" y="62"/>
                    <a:pt x="3284" y="11"/>
                  </a:cubicBezTo>
                  <a:cubicBezTo>
                    <a:pt x="3202" y="4"/>
                    <a:pt x="3103" y="0"/>
                    <a:pt x="299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3"/>
            <p:cNvSpPr/>
            <p:nvPr/>
          </p:nvSpPr>
          <p:spPr>
            <a:xfrm>
              <a:off x="6254170" y="2998833"/>
              <a:ext cx="112671" cy="104345"/>
            </a:xfrm>
            <a:custGeom>
              <a:avLst/>
              <a:gdLst/>
              <a:ahLst/>
              <a:cxnLst/>
              <a:rect l="l" t="t" r="r" b="b"/>
              <a:pathLst>
                <a:path w="6442" h="5966" extrusionOk="0">
                  <a:moveTo>
                    <a:pt x="1304" y="1"/>
                  </a:moveTo>
                  <a:cubicBezTo>
                    <a:pt x="878" y="151"/>
                    <a:pt x="452" y="301"/>
                    <a:pt x="1" y="427"/>
                  </a:cubicBezTo>
                  <a:cubicBezTo>
                    <a:pt x="1630" y="502"/>
                    <a:pt x="3735" y="552"/>
                    <a:pt x="4988" y="1730"/>
                  </a:cubicBezTo>
                  <a:cubicBezTo>
                    <a:pt x="5364" y="2081"/>
                    <a:pt x="5665" y="2557"/>
                    <a:pt x="5765" y="3058"/>
                  </a:cubicBezTo>
                  <a:cubicBezTo>
                    <a:pt x="6066" y="4687"/>
                    <a:pt x="4412" y="5264"/>
                    <a:pt x="3133" y="5389"/>
                  </a:cubicBezTo>
                  <a:cubicBezTo>
                    <a:pt x="2928" y="5418"/>
                    <a:pt x="2688" y="5431"/>
                    <a:pt x="2424" y="5431"/>
                  </a:cubicBezTo>
                  <a:cubicBezTo>
                    <a:pt x="2237" y="5431"/>
                    <a:pt x="2038" y="5424"/>
                    <a:pt x="1830" y="5414"/>
                  </a:cubicBezTo>
                  <a:cubicBezTo>
                    <a:pt x="1329" y="5414"/>
                    <a:pt x="803" y="5364"/>
                    <a:pt x="251" y="5289"/>
                  </a:cubicBezTo>
                  <a:lnTo>
                    <a:pt x="251" y="5289"/>
                  </a:lnTo>
                  <a:cubicBezTo>
                    <a:pt x="301" y="5439"/>
                    <a:pt x="326" y="5590"/>
                    <a:pt x="351" y="5765"/>
                  </a:cubicBezTo>
                  <a:cubicBezTo>
                    <a:pt x="1078" y="5890"/>
                    <a:pt x="1730" y="5940"/>
                    <a:pt x="2056" y="5965"/>
                  </a:cubicBezTo>
                  <a:cubicBezTo>
                    <a:pt x="2632" y="5965"/>
                    <a:pt x="3334" y="5915"/>
                    <a:pt x="3986" y="5740"/>
                  </a:cubicBezTo>
                  <a:cubicBezTo>
                    <a:pt x="4136" y="5715"/>
                    <a:pt x="4286" y="5665"/>
                    <a:pt x="4437" y="5615"/>
                  </a:cubicBezTo>
                  <a:cubicBezTo>
                    <a:pt x="5038" y="5414"/>
                    <a:pt x="5590" y="5088"/>
                    <a:pt x="5940" y="4662"/>
                  </a:cubicBezTo>
                  <a:cubicBezTo>
                    <a:pt x="6041" y="4537"/>
                    <a:pt x="6116" y="4412"/>
                    <a:pt x="6191" y="4286"/>
                  </a:cubicBezTo>
                  <a:cubicBezTo>
                    <a:pt x="6417" y="3835"/>
                    <a:pt x="6442" y="3284"/>
                    <a:pt x="6191" y="2632"/>
                  </a:cubicBezTo>
                  <a:cubicBezTo>
                    <a:pt x="6091" y="2306"/>
                    <a:pt x="5915" y="2031"/>
                    <a:pt x="5740" y="1780"/>
                  </a:cubicBezTo>
                  <a:cubicBezTo>
                    <a:pt x="5640" y="1655"/>
                    <a:pt x="5539" y="1554"/>
                    <a:pt x="5439" y="1429"/>
                  </a:cubicBezTo>
                  <a:cubicBezTo>
                    <a:pt x="4412" y="427"/>
                    <a:pt x="2782" y="126"/>
                    <a:pt x="1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3"/>
            <p:cNvSpPr/>
            <p:nvPr/>
          </p:nvSpPr>
          <p:spPr>
            <a:xfrm>
              <a:off x="6188425" y="3030157"/>
              <a:ext cx="110467" cy="67319"/>
            </a:xfrm>
            <a:custGeom>
              <a:avLst/>
              <a:gdLst/>
              <a:ahLst/>
              <a:cxnLst/>
              <a:rect l="l" t="t" r="r" b="b"/>
              <a:pathLst>
                <a:path w="6316" h="3849" extrusionOk="0">
                  <a:moveTo>
                    <a:pt x="2317" y="0"/>
                  </a:moveTo>
                  <a:cubicBezTo>
                    <a:pt x="1666" y="0"/>
                    <a:pt x="1083" y="102"/>
                    <a:pt x="652" y="390"/>
                  </a:cubicBezTo>
                  <a:cubicBezTo>
                    <a:pt x="426" y="540"/>
                    <a:pt x="251" y="741"/>
                    <a:pt x="150" y="1017"/>
                  </a:cubicBezTo>
                  <a:cubicBezTo>
                    <a:pt x="100" y="1117"/>
                    <a:pt x="75" y="1217"/>
                    <a:pt x="50" y="1342"/>
                  </a:cubicBezTo>
                  <a:cubicBezTo>
                    <a:pt x="0" y="1693"/>
                    <a:pt x="75" y="1994"/>
                    <a:pt x="251" y="2270"/>
                  </a:cubicBezTo>
                  <a:cubicBezTo>
                    <a:pt x="351" y="2420"/>
                    <a:pt x="501" y="2570"/>
                    <a:pt x="652" y="2696"/>
                  </a:cubicBezTo>
                  <a:cubicBezTo>
                    <a:pt x="1353" y="3272"/>
                    <a:pt x="2506" y="3623"/>
                    <a:pt x="3559" y="3849"/>
                  </a:cubicBezTo>
                  <a:cubicBezTo>
                    <a:pt x="3534" y="3698"/>
                    <a:pt x="3509" y="3548"/>
                    <a:pt x="3484" y="3398"/>
                  </a:cubicBezTo>
                  <a:cubicBezTo>
                    <a:pt x="2406" y="3172"/>
                    <a:pt x="1429" y="2771"/>
                    <a:pt x="978" y="2144"/>
                  </a:cubicBezTo>
                  <a:cubicBezTo>
                    <a:pt x="50" y="900"/>
                    <a:pt x="2024" y="554"/>
                    <a:pt x="3043" y="554"/>
                  </a:cubicBezTo>
                  <a:cubicBezTo>
                    <a:pt x="3152" y="554"/>
                    <a:pt x="3251" y="558"/>
                    <a:pt x="3333" y="565"/>
                  </a:cubicBezTo>
                  <a:cubicBezTo>
                    <a:pt x="4211" y="616"/>
                    <a:pt x="5138" y="916"/>
                    <a:pt x="5890" y="1367"/>
                  </a:cubicBezTo>
                  <a:cubicBezTo>
                    <a:pt x="5940" y="1393"/>
                    <a:pt x="5987" y="1404"/>
                    <a:pt x="6030" y="1404"/>
                  </a:cubicBezTo>
                  <a:cubicBezTo>
                    <a:pt x="6115" y="1404"/>
                    <a:pt x="6182" y="1359"/>
                    <a:pt x="6216" y="1292"/>
                  </a:cubicBezTo>
                  <a:cubicBezTo>
                    <a:pt x="6316" y="1167"/>
                    <a:pt x="6316" y="1017"/>
                    <a:pt x="6166" y="916"/>
                  </a:cubicBezTo>
                  <a:cubicBezTo>
                    <a:pt x="5639" y="616"/>
                    <a:pt x="4436" y="215"/>
                    <a:pt x="3258" y="64"/>
                  </a:cubicBezTo>
                  <a:cubicBezTo>
                    <a:pt x="3083" y="39"/>
                    <a:pt x="2907" y="14"/>
                    <a:pt x="2757" y="14"/>
                  </a:cubicBezTo>
                  <a:cubicBezTo>
                    <a:pt x="2608" y="5"/>
                    <a:pt x="2461" y="0"/>
                    <a:pt x="23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3"/>
            <p:cNvSpPr/>
            <p:nvPr/>
          </p:nvSpPr>
          <p:spPr>
            <a:xfrm>
              <a:off x="6246457" y="3067988"/>
              <a:ext cx="39300" cy="106199"/>
            </a:xfrm>
            <a:custGeom>
              <a:avLst/>
              <a:gdLst/>
              <a:ahLst/>
              <a:cxnLst/>
              <a:rect l="l" t="t" r="r" b="b"/>
              <a:pathLst>
                <a:path w="2247" h="6072" extrusionOk="0">
                  <a:moveTo>
                    <a:pt x="319" y="0"/>
                  </a:moveTo>
                  <a:cubicBezTo>
                    <a:pt x="171" y="0"/>
                    <a:pt x="0" y="134"/>
                    <a:pt x="15" y="332"/>
                  </a:cubicBezTo>
                  <a:cubicBezTo>
                    <a:pt x="66" y="608"/>
                    <a:pt x="116" y="909"/>
                    <a:pt x="166" y="1235"/>
                  </a:cubicBezTo>
                  <a:cubicBezTo>
                    <a:pt x="191" y="1385"/>
                    <a:pt x="216" y="1535"/>
                    <a:pt x="241" y="1686"/>
                  </a:cubicBezTo>
                  <a:cubicBezTo>
                    <a:pt x="542" y="3240"/>
                    <a:pt x="993" y="4819"/>
                    <a:pt x="1820" y="6072"/>
                  </a:cubicBezTo>
                  <a:cubicBezTo>
                    <a:pt x="1920" y="5946"/>
                    <a:pt x="2071" y="5846"/>
                    <a:pt x="2246" y="5821"/>
                  </a:cubicBezTo>
                  <a:cubicBezTo>
                    <a:pt x="1469" y="4668"/>
                    <a:pt x="1068" y="3215"/>
                    <a:pt x="792" y="1811"/>
                  </a:cubicBezTo>
                  <a:cubicBezTo>
                    <a:pt x="767" y="1636"/>
                    <a:pt x="717" y="1485"/>
                    <a:pt x="692" y="1335"/>
                  </a:cubicBezTo>
                  <a:cubicBezTo>
                    <a:pt x="642" y="934"/>
                    <a:pt x="567" y="558"/>
                    <a:pt x="517" y="182"/>
                  </a:cubicBezTo>
                  <a:cubicBezTo>
                    <a:pt x="497" y="55"/>
                    <a:pt x="413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3"/>
            <p:cNvSpPr/>
            <p:nvPr/>
          </p:nvSpPr>
          <p:spPr>
            <a:xfrm>
              <a:off x="6276085" y="3169343"/>
              <a:ext cx="23699" cy="24136"/>
            </a:xfrm>
            <a:custGeom>
              <a:avLst/>
              <a:gdLst/>
              <a:ahLst/>
              <a:cxnLst/>
              <a:rect l="l" t="t" r="r" b="b"/>
              <a:pathLst>
                <a:path w="1355" h="1380" extrusionOk="0">
                  <a:moveTo>
                    <a:pt x="677" y="1"/>
                  </a:moveTo>
                  <a:cubicBezTo>
                    <a:pt x="627" y="1"/>
                    <a:pt x="602" y="1"/>
                    <a:pt x="552" y="26"/>
                  </a:cubicBezTo>
                  <a:cubicBezTo>
                    <a:pt x="377" y="51"/>
                    <a:pt x="226" y="151"/>
                    <a:pt x="126" y="277"/>
                  </a:cubicBezTo>
                  <a:cubicBezTo>
                    <a:pt x="51" y="402"/>
                    <a:pt x="1" y="552"/>
                    <a:pt x="1" y="703"/>
                  </a:cubicBezTo>
                  <a:cubicBezTo>
                    <a:pt x="1" y="1079"/>
                    <a:pt x="301" y="1379"/>
                    <a:pt x="677" y="1379"/>
                  </a:cubicBezTo>
                  <a:cubicBezTo>
                    <a:pt x="1053" y="1379"/>
                    <a:pt x="1354" y="1079"/>
                    <a:pt x="1354" y="703"/>
                  </a:cubicBezTo>
                  <a:cubicBezTo>
                    <a:pt x="1354" y="302"/>
                    <a:pt x="1053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3"/>
            <p:cNvSpPr/>
            <p:nvPr/>
          </p:nvSpPr>
          <p:spPr>
            <a:xfrm>
              <a:off x="5921895" y="2388659"/>
              <a:ext cx="559802" cy="339289"/>
            </a:xfrm>
            <a:custGeom>
              <a:avLst/>
              <a:gdLst/>
              <a:ahLst/>
              <a:cxnLst/>
              <a:rect l="l" t="t" r="r" b="b"/>
              <a:pathLst>
                <a:path w="32007" h="19399" extrusionOk="0">
                  <a:moveTo>
                    <a:pt x="19625" y="0"/>
                  </a:moveTo>
                  <a:lnTo>
                    <a:pt x="19625" y="2356"/>
                  </a:lnTo>
                  <a:cubicBezTo>
                    <a:pt x="19625" y="2514"/>
                    <a:pt x="19484" y="2610"/>
                    <a:pt x="19346" y="2610"/>
                  </a:cubicBezTo>
                  <a:cubicBezTo>
                    <a:pt x="19330" y="2610"/>
                    <a:pt x="19315" y="2609"/>
                    <a:pt x="19299" y="2607"/>
                  </a:cubicBezTo>
                  <a:cubicBezTo>
                    <a:pt x="18276" y="2418"/>
                    <a:pt x="17245" y="2327"/>
                    <a:pt x="16221" y="2327"/>
                  </a:cubicBezTo>
                  <a:cubicBezTo>
                    <a:pt x="8391" y="2327"/>
                    <a:pt x="946" y="7676"/>
                    <a:pt x="126" y="15965"/>
                  </a:cubicBezTo>
                  <a:cubicBezTo>
                    <a:pt x="1" y="17118"/>
                    <a:pt x="26" y="18271"/>
                    <a:pt x="201" y="19399"/>
                  </a:cubicBezTo>
                  <a:cubicBezTo>
                    <a:pt x="452" y="19298"/>
                    <a:pt x="703" y="19223"/>
                    <a:pt x="1003" y="19173"/>
                  </a:cubicBezTo>
                  <a:cubicBezTo>
                    <a:pt x="753" y="19048"/>
                    <a:pt x="602" y="18847"/>
                    <a:pt x="602" y="18847"/>
                  </a:cubicBezTo>
                  <a:lnTo>
                    <a:pt x="602" y="17970"/>
                  </a:lnTo>
                  <a:cubicBezTo>
                    <a:pt x="602" y="17293"/>
                    <a:pt x="703" y="15113"/>
                    <a:pt x="1179" y="14060"/>
                  </a:cubicBezTo>
                  <a:cubicBezTo>
                    <a:pt x="1655" y="13008"/>
                    <a:pt x="3384" y="8747"/>
                    <a:pt x="6392" y="6642"/>
                  </a:cubicBezTo>
                  <a:cubicBezTo>
                    <a:pt x="8835" y="4917"/>
                    <a:pt x="12757" y="4000"/>
                    <a:pt x="17127" y="4000"/>
                  </a:cubicBezTo>
                  <a:cubicBezTo>
                    <a:pt x="18092" y="4000"/>
                    <a:pt x="19079" y="4045"/>
                    <a:pt x="20076" y="4135"/>
                  </a:cubicBezTo>
                  <a:cubicBezTo>
                    <a:pt x="25590" y="4662"/>
                    <a:pt x="27219" y="8196"/>
                    <a:pt x="28898" y="10201"/>
                  </a:cubicBezTo>
                  <a:cubicBezTo>
                    <a:pt x="30603" y="12206"/>
                    <a:pt x="31279" y="17795"/>
                    <a:pt x="30928" y="18747"/>
                  </a:cubicBezTo>
                  <a:cubicBezTo>
                    <a:pt x="30878" y="18923"/>
                    <a:pt x="30803" y="19048"/>
                    <a:pt x="30728" y="19148"/>
                  </a:cubicBezTo>
                  <a:cubicBezTo>
                    <a:pt x="31104" y="19173"/>
                    <a:pt x="31430" y="19273"/>
                    <a:pt x="31755" y="19399"/>
                  </a:cubicBezTo>
                  <a:cubicBezTo>
                    <a:pt x="32006" y="17544"/>
                    <a:pt x="31906" y="15614"/>
                    <a:pt x="31430" y="13785"/>
                  </a:cubicBezTo>
                  <a:cubicBezTo>
                    <a:pt x="30377" y="9750"/>
                    <a:pt x="27645" y="6491"/>
                    <a:pt x="24086" y="4386"/>
                  </a:cubicBezTo>
                  <a:cubicBezTo>
                    <a:pt x="24011" y="4361"/>
                    <a:pt x="23986" y="4311"/>
                    <a:pt x="23961" y="4261"/>
                  </a:cubicBezTo>
                  <a:cubicBezTo>
                    <a:pt x="23961" y="4236"/>
                    <a:pt x="23961" y="4236"/>
                    <a:pt x="23961" y="4236"/>
                  </a:cubicBezTo>
                  <a:cubicBezTo>
                    <a:pt x="23961" y="4211"/>
                    <a:pt x="23961" y="4211"/>
                    <a:pt x="23961" y="4211"/>
                  </a:cubicBezTo>
                  <a:cubicBezTo>
                    <a:pt x="23936" y="4161"/>
                    <a:pt x="23936" y="4085"/>
                    <a:pt x="23986" y="4035"/>
                  </a:cubicBezTo>
                  <a:cubicBezTo>
                    <a:pt x="24412" y="3283"/>
                    <a:pt x="24863" y="2531"/>
                    <a:pt x="25314" y="1780"/>
                  </a:cubicBezTo>
                  <a:lnTo>
                    <a:pt x="25314" y="1780"/>
                  </a:lnTo>
                  <a:cubicBezTo>
                    <a:pt x="24262" y="2030"/>
                    <a:pt x="23209" y="2281"/>
                    <a:pt x="22156" y="2531"/>
                  </a:cubicBezTo>
                  <a:cubicBezTo>
                    <a:pt x="22130" y="2538"/>
                    <a:pt x="22103" y="2541"/>
                    <a:pt x="22077" y="2541"/>
                  </a:cubicBezTo>
                  <a:cubicBezTo>
                    <a:pt x="22006" y="2541"/>
                    <a:pt x="21943" y="2518"/>
                    <a:pt x="21906" y="2481"/>
                  </a:cubicBezTo>
                  <a:cubicBezTo>
                    <a:pt x="21129" y="1654"/>
                    <a:pt x="20377" y="827"/>
                    <a:pt x="19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3"/>
            <p:cNvSpPr/>
            <p:nvPr/>
          </p:nvSpPr>
          <p:spPr>
            <a:xfrm>
              <a:off x="5905245" y="2372603"/>
              <a:ext cx="585215" cy="359734"/>
            </a:xfrm>
            <a:custGeom>
              <a:avLst/>
              <a:gdLst/>
              <a:ahLst/>
              <a:cxnLst/>
              <a:rect l="l" t="t" r="r" b="b"/>
              <a:pathLst>
                <a:path w="33460" h="20568" extrusionOk="0">
                  <a:moveTo>
                    <a:pt x="20337" y="0"/>
                  </a:moveTo>
                  <a:cubicBezTo>
                    <a:pt x="20197" y="0"/>
                    <a:pt x="20051" y="109"/>
                    <a:pt x="20051" y="267"/>
                  </a:cubicBezTo>
                  <a:cubicBezTo>
                    <a:pt x="20051" y="716"/>
                    <a:pt x="20349" y="2878"/>
                    <a:pt x="20055" y="3145"/>
                  </a:cubicBezTo>
                  <a:lnTo>
                    <a:pt x="20055" y="3145"/>
                  </a:lnTo>
                  <a:cubicBezTo>
                    <a:pt x="20098" y="3093"/>
                    <a:pt x="19510" y="2971"/>
                    <a:pt x="18898" y="2873"/>
                  </a:cubicBezTo>
                  <a:cubicBezTo>
                    <a:pt x="18748" y="2848"/>
                    <a:pt x="18572" y="2823"/>
                    <a:pt x="18422" y="2798"/>
                  </a:cubicBezTo>
                  <a:cubicBezTo>
                    <a:pt x="18021" y="2748"/>
                    <a:pt x="17695" y="2698"/>
                    <a:pt x="17620" y="2698"/>
                  </a:cubicBezTo>
                  <a:cubicBezTo>
                    <a:pt x="17358" y="2685"/>
                    <a:pt x="17097" y="2679"/>
                    <a:pt x="16835" y="2679"/>
                  </a:cubicBezTo>
                  <a:cubicBezTo>
                    <a:pt x="16019" y="2679"/>
                    <a:pt x="15203" y="2740"/>
                    <a:pt x="14387" y="2873"/>
                  </a:cubicBezTo>
                  <a:cubicBezTo>
                    <a:pt x="14236" y="2898"/>
                    <a:pt x="14086" y="2923"/>
                    <a:pt x="13935" y="2948"/>
                  </a:cubicBezTo>
                  <a:cubicBezTo>
                    <a:pt x="12707" y="3149"/>
                    <a:pt x="11504" y="3500"/>
                    <a:pt x="10377" y="3976"/>
                  </a:cubicBezTo>
                  <a:cubicBezTo>
                    <a:pt x="10126" y="4076"/>
                    <a:pt x="9875" y="4201"/>
                    <a:pt x="9625" y="4302"/>
                  </a:cubicBezTo>
                  <a:cubicBezTo>
                    <a:pt x="8246" y="4953"/>
                    <a:pt x="6968" y="5780"/>
                    <a:pt x="5815" y="6783"/>
                  </a:cubicBezTo>
                  <a:cubicBezTo>
                    <a:pt x="1780" y="10342"/>
                    <a:pt x="1" y="15530"/>
                    <a:pt x="727" y="20567"/>
                  </a:cubicBezTo>
                  <a:cubicBezTo>
                    <a:pt x="853" y="20467"/>
                    <a:pt x="1003" y="20392"/>
                    <a:pt x="1153" y="20317"/>
                  </a:cubicBezTo>
                  <a:cubicBezTo>
                    <a:pt x="978" y="19189"/>
                    <a:pt x="953" y="18036"/>
                    <a:pt x="1078" y="16883"/>
                  </a:cubicBezTo>
                  <a:cubicBezTo>
                    <a:pt x="1898" y="8594"/>
                    <a:pt x="9343" y="3245"/>
                    <a:pt x="17173" y="3245"/>
                  </a:cubicBezTo>
                  <a:cubicBezTo>
                    <a:pt x="18197" y="3245"/>
                    <a:pt x="19228" y="3336"/>
                    <a:pt x="20251" y="3525"/>
                  </a:cubicBezTo>
                  <a:cubicBezTo>
                    <a:pt x="20267" y="3527"/>
                    <a:pt x="20282" y="3528"/>
                    <a:pt x="20298" y="3528"/>
                  </a:cubicBezTo>
                  <a:cubicBezTo>
                    <a:pt x="20436" y="3528"/>
                    <a:pt x="20577" y="3432"/>
                    <a:pt x="20577" y="3274"/>
                  </a:cubicBezTo>
                  <a:lnTo>
                    <a:pt x="20577" y="918"/>
                  </a:lnTo>
                  <a:cubicBezTo>
                    <a:pt x="21329" y="1745"/>
                    <a:pt x="22081" y="2572"/>
                    <a:pt x="22858" y="3399"/>
                  </a:cubicBezTo>
                  <a:cubicBezTo>
                    <a:pt x="22895" y="3436"/>
                    <a:pt x="22958" y="3459"/>
                    <a:pt x="23029" y="3459"/>
                  </a:cubicBezTo>
                  <a:cubicBezTo>
                    <a:pt x="23055" y="3459"/>
                    <a:pt x="23082" y="3456"/>
                    <a:pt x="23108" y="3449"/>
                  </a:cubicBezTo>
                  <a:cubicBezTo>
                    <a:pt x="24161" y="3199"/>
                    <a:pt x="25214" y="2948"/>
                    <a:pt x="26266" y="2698"/>
                  </a:cubicBezTo>
                  <a:lnTo>
                    <a:pt x="26266" y="2698"/>
                  </a:lnTo>
                  <a:cubicBezTo>
                    <a:pt x="25815" y="3449"/>
                    <a:pt x="25364" y="4201"/>
                    <a:pt x="24938" y="4953"/>
                  </a:cubicBezTo>
                  <a:cubicBezTo>
                    <a:pt x="24888" y="5003"/>
                    <a:pt x="24888" y="5079"/>
                    <a:pt x="24913" y="5129"/>
                  </a:cubicBezTo>
                  <a:cubicBezTo>
                    <a:pt x="24913" y="5129"/>
                    <a:pt x="24913" y="5129"/>
                    <a:pt x="24913" y="5154"/>
                  </a:cubicBezTo>
                  <a:cubicBezTo>
                    <a:pt x="24913" y="5154"/>
                    <a:pt x="24913" y="5154"/>
                    <a:pt x="24913" y="5179"/>
                  </a:cubicBezTo>
                  <a:cubicBezTo>
                    <a:pt x="24938" y="5229"/>
                    <a:pt x="24963" y="5279"/>
                    <a:pt x="25038" y="5304"/>
                  </a:cubicBezTo>
                  <a:cubicBezTo>
                    <a:pt x="28597" y="7409"/>
                    <a:pt x="31329" y="10668"/>
                    <a:pt x="32382" y="14703"/>
                  </a:cubicBezTo>
                  <a:cubicBezTo>
                    <a:pt x="32858" y="16532"/>
                    <a:pt x="32958" y="18462"/>
                    <a:pt x="32707" y="20317"/>
                  </a:cubicBezTo>
                  <a:cubicBezTo>
                    <a:pt x="32833" y="20392"/>
                    <a:pt x="32983" y="20467"/>
                    <a:pt x="33108" y="20542"/>
                  </a:cubicBezTo>
                  <a:cubicBezTo>
                    <a:pt x="33459" y="18086"/>
                    <a:pt x="33184" y="15580"/>
                    <a:pt x="32357" y="13274"/>
                  </a:cubicBezTo>
                  <a:cubicBezTo>
                    <a:pt x="32281" y="13099"/>
                    <a:pt x="32206" y="12898"/>
                    <a:pt x="32131" y="12698"/>
                  </a:cubicBezTo>
                  <a:cubicBezTo>
                    <a:pt x="31504" y="11144"/>
                    <a:pt x="30627" y="9665"/>
                    <a:pt x="29499" y="8362"/>
                  </a:cubicBezTo>
                  <a:cubicBezTo>
                    <a:pt x="29374" y="8211"/>
                    <a:pt x="29224" y="8061"/>
                    <a:pt x="29098" y="7936"/>
                  </a:cubicBezTo>
                  <a:cubicBezTo>
                    <a:pt x="28998" y="7810"/>
                    <a:pt x="28898" y="7710"/>
                    <a:pt x="28798" y="7610"/>
                  </a:cubicBezTo>
                  <a:cubicBezTo>
                    <a:pt x="27845" y="6632"/>
                    <a:pt x="26743" y="5730"/>
                    <a:pt x="25514" y="5003"/>
                  </a:cubicBezTo>
                  <a:cubicBezTo>
                    <a:pt x="26016" y="4151"/>
                    <a:pt x="26517" y="3299"/>
                    <a:pt x="26993" y="2447"/>
                  </a:cubicBezTo>
                  <a:cubicBezTo>
                    <a:pt x="27106" y="2266"/>
                    <a:pt x="26953" y="2064"/>
                    <a:pt x="26775" y="2064"/>
                  </a:cubicBezTo>
                  <a:cubicBezTo>
                    <a:pt x="26756" y="2064"/>
                    <a:pt x="26737" y="2066"/>
                    <a:pt x="26717" y="2071"/>
                  </a:cubicBezTo>
                  <a:cubicBezTo>
                    <a:pt x="26342" y="2171"/>
                    <a:pt x="25640" y="2397"/>
                    <a:pt x="24963" y="2597"/>
                  </a:cubicBezTo>
                  <a:cubicBezTo>
                    <a:pt x="24788" y="2647"/>
                    <a:pt x="24612" y="2698"/>
                    <a:pt x="24437" y="2748"/>
                  </a:cubicBezTo>
                  <a:cubicBezTo>
                    <a:pt x="23957" y="2888"/>
                    <a:pt x="23526" y="2996"/>
                    <a:pt x="23256" y="2996"/>
                  </a:cubicBezTo>
                  <a:cubicBezTo>
                    <a:pt x="23187" y="2996"/>
                    <a:pt x="23129" y="2989"/>
                    <a:pt x="23083" y="2973"/>
                  </a:cubicBezTo>
                  <a:cubicBezTo>
                    <a:pt x="23033" y="2948"/>
                    <a:pt x="22106" y="1845"/>
                    <a:pt x="21855" y="1545"/>
                  </a:cubicBezTo>
                  <a:cubicBezTo>
                    <a:pt x="21780" y="1470"/>
                    <a:pt x="21730" y="1419"/>
                    <a:pt x="21655" y="1344"/>
                  </a:cubicBezTo>
                  <a:cubicBezTo>
                    <a:pt x="21379" y="1018"/>
                    <a:pt x="21078" y="718"/>
                    <a:pt x="20778" y="392"/>
                  </a:cubicBezTo>
                  <a:cubicBezTo>
                    <a:pt x="20702" y="292"/>
                    <a:pt x="20602" y="191"/>
                    <a:pt x="20502" y="66"/>
                  </a:cubicBezTo>
                  <a:cubicBezTo>
                    <a:pt x="20457" y="21"/>
                    <a:pt x="20397" y="0"/>
                    <a:pt x="203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3"/>
            <p:cNvSpPr/>
            <p:nvPr/>
          </p:nvSpPr>
          <p:spPr>
            <a:xfrm>
              <a:off x="5901747" y="2734069"/>
              <a:ext cx="55688" cy="88762"/>
            </a:xfrm>
            <a:custGeom>
              <a:avLst/>
              <a:gdLst/>
              <a:ahLst/>
              <a:cxnLst/>
              <a:rect l="l" t="t" r="r" b="b"/>
              <a:pathLst>
                <a:path w="3184" h="5075" extrusionOk="0">
                  <a:moveTo>
                    <a:pt x="2331" y="1"/>
                  </a:moveTo>
                  <a:cubicBezTo>
                    <a:pt x="1128" y="76"/>
                    <a:pt x="0" y="928"/>
                    <a:pt x="0" y="2532"/>
                  </a:cubicBezTo>
                  <a:cubicBezTo>
                    <a:pt x="0" y="4243"/>
                    <a:pt x="1273" y="5075"/>
                    <a:pt x="2573" y="5075"/>
                  </a:cubicBezTo>
                  <a:cubicBezTo>
                    <a:pt x="2777" y="5075"/>
                    <a:pt x="2982" y="5054"/>
                    <a:pt x="3183" y="5013"/>
                  </a:cubicBezTo>
                  <a:cubicBezTo>
                    <a:pt x="2657" y="3434"/>
                    <a:pt x="2381" y="1730"/>
                    <a:pt x="2331" y="1"/>
                  </a:cubicBezTo>
                  <a:close/>
                </a:path>
              </a:pathLst>
            </a:custGeom>
            <a:solidFill>
              <a:srgbClr val="C8B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3"/>
            <p:cNvSpPr/>
            <p:nvPr/>
          </p:nvSpPr>
          <p:spPr>
            <a:xfrm>
              <a:off x="5892529" y="2723995"/>
              <a:ext cx="68403" cy="109347"/>
            </a:xfrm>
            <a:custGeom>
              <a:avLst/>
              <a:gdLst/>
              <a:ahLst/>
              <a:cxnLst/>
              <a:rect l="l" t="t" r="r" b="b"/>
              <a:pathLst>
                <a:path w="3911" h="6252" extrusionOk="0">
                  <a:moveTo>
                    <a:pt x="2682" y="0"/>
                  </a:moveTo>
                  <a:lnTo>
                    <a:pt x="2682" y="0"/>
                  </a:lnTo>
                  <a:cubicBezTo>
                    <a:pt x="2382" y="50"/>
                    <a:pt x="2131" y="125"/>
                    <a:pt x="1880" y="226"/>
                  </a:cubicBezTo>
                  <a:cubicBezTo>
                    <a:pt x="1730" y="301"/>
                    <a:pt x="1580" y="376"/>
                    <a:pt x="1454" y="476"/>
                  </a:cubicBezTo>
                  <a:cubicBezTo>
                    <a:pt x="577" y="1028"/>
                    <a:pt x="1" y="2005"/>
                    <a:pt x="1" y="3108"/>
                  </a:cubicBezTo>
                  <a:cubicBezTo>
                    <a:pt x="1" y="4637"/>
                    <a:pt x="1154" y="5965"/>
                    <a:pt x="2632" y="6216"/>
                  </a:cubicBezTo>
                  <a:cubicBezTo>
                    <a:pt x="2758" y="6241"/>
                    <a:pt x="2883" y="6241"/>
                    <a:pt x="3008" y="6241"/>
                  </a:cubicBezTo>
                  <a:cubicBezTo>
                    <a:pt x="3025" y="6249"/>
                    <a:pt x="3042" y="6252"/>
                    <a:pt x="3058" y="6252"/>
                  </a:cubicBezTo>
                  <a:cubicBezTo>
                    <a:pt x="3092" y="6252"/>
                    <a:pt x="3125" y="6241"/>
                    <a:pt x="3159" y="6241"/>
                  </a:cubicBezTo>
                  <a:cubicBezTo>
                    <a:pt x="3434" y="6241"/>
                    <a:pt x="3685" y="6216"/>
                    <a:pt x="3911" y="6166"/>
                  </a:cubicBezTo>
                  <a:cubicBezTo>
                    <a:pt x="3835" y="5965"/>
                    <a:pt x="3760" y="5790"/>
                    <a:pt x="3710" y="5589"/>
                  </a:cubicBezTo>
                  <a:cubicBezTo>
                    <a:pt x="3509" y="5630"/>
                    <a:pt x="3304" y="5651"/>
                    <a:pt x="3100" y="5651"/>
                  </a:cubicBezTo>
                  <a:cubicBezTo>
                    <a:pt x="1800" y="5651"/>
                    <a:pt x="527" y="4819"/>
                    <a:pt x="527" y="3108"/>
                  </a:cubicBezTo>
                  <a:cubicBezTo>
                    <a:pt x="527" y="1504"/>
                    <a:pt x="1655" y="652"/>
                    <a:pt x="2858" y="577"/>
                  </a:cubicBezTo>
                  <a:cubicBezTo>
                    <a:pt x="2858" y="526"/>
                    <a:pt x="2858" y="501"/>
                    <a:pt x="2858" y="451"/>
                  </a:cubicBezTo>
                  <a:cubicBezTo>
                    <a:pt x="2838" y="458"/>
                    <a:pt x="2818" y="461"/>
                    <a:pt x="2798" y="461"/>
                  </a:cubicBezTo>
                  <a:cubicBezTo>
                    <a:pt x="2600" y="461"/>
                    <a:pt x="2454" y="137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3"/>
            <p:cNvSpPr/>
            <p:nvPr/>
          </p:nvSpPr>
          <p:spPr>
            <a:xfrm>
              <a:off x="6442223" y="2734069"/>
              <a:ext cx="58312" cy="88744"/>
            </a:xfrm>
            <a:custGeom>
              <a:avLst/>
              <a:gdLst/>
              <a:ahLst/>
              <a:cxnLst/>
              <a:rect l="l" t="t" r="r" b="b"/>
              <a:pathLst>
                <a:path w="3334" h="5074" extrusionOk="0">
                  <a:moveTo>
                    <a:pt x="853" y="1"/>
                  </a:moveTo>
                  <a:lnTo>
                    <a:pt x="853" y="1"/>
                  </a:lnTo>
                  <a:cubicBezTo>
                    <a:pt x="878" y="76"/>
                    <a:pt x="878" y="176"/>
                    <a:pt x="878" y="276"/>
                  </a:cubicBezTo>
                  <a:cubicBezTo>
                    <a:pt x="853" y="1880"/>
                    <a:pt x="552" y="3484"/>
                    <a:pt x="0" y="5013"/>
                  </a:cubicBezTo>
                  <a:cubicBezTo>
                    <a:pt x="198" y="5053"/>
                    <a:pt x="400" y="5073"/>
                    <a:pt x="602" y="5073"/>
                  </a:cubicBezTo>
                  <a:cubicBezTo>
                    <a:pt x="1918" y="5073"/>
                    <a:pt x="3247" y="4226"/>
                    <a:pt x="3334" y="2532"/>
                  </a:cubicBezTo>
                  <a:cubicBezTo>
                    <a:pt x="3259" y="928"/>
                    <a:pt x="2081" y="101"/>
                    <a:pt x="853" y="1"/>
                  </a:cubicBezTo>
                  <a:close/>
                </a:path>
              </a:pathLst>
            </a:custGeom>
            <a:solidFill>
              <a:srgbClr val="C8B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3"/>
            <p:cNvSpPr/>
            <p:nvPr/>
          </p:nvSpPr>
          <p:spPr>
            <a:xfrm>
              <a:off x="6439162" y="2723558"/>
              <a:ext cx="70590" cy="109680"/>
            </a:xfrm>
            <a:custGeom>
              <a:avLst/>
              <a:gdLst/>
              <a:ahLst/>
              <a:cxnLst/>
              <a:rect l="l" t="t" r="r" b="b"/>
              <a:pathLst>
                <a:path w="4036" h="6271" extrusionOk="0">
                  <a:moveTo>
                    <a:pt x="1153" y="0"/>
                  </a:moveTo>
                  <a:cubicBezTo>
                    <a:pt x="1128" y="25"/>
                    <a:pt x="1103" y="50"/>
                    <a:pt x="1078" y="75"/>
                  </a:cubicBezTo>
                  <a:cubicBezTo>
                    <a:pt x="1153" y="176"/>
                    <a:pt x="1128" y="351"/>
                    <a:pt x="1028" y="426"/>
                  </a:cubicBezTo>
                  <a:cubicBezTo>
                    <a:pt x="1028" y="476"/>
                    <a:pt x="1028" y="551"/>
                    <a:pt x="1028" y="602"/>
                  </a:cubicBezTo>
                  <a:cubicBezTo>
                    <a:pt x="2256" y="702"/>
                    <a:pt x="3434" y="1529"/>
                    <a:pt x="3509" y="3133"/>
                  </a:cubicBezTo>
                  <a:cubicBezTo>
                    <a:pt x="3422" y="4827"/>
                    <a:pt x="2093" y="5674"/>
                    <a:pt x="777" y="5674"/>
                  </a:cubicBezTo>
                  <a:cubicBezTo>
                    <a:pt x="575" y="5674"/>
                    <a:pt x="373" y="5654"/>
                    <a:pt x="175" y="5614"/>
                  </a:cubicBezTo>
                  <a:cubicBezTo>
                    <a:pt x="125" y="5790"/>
                    <a:pt x="50" y="5965"/>
                    <a:pt x="0" y="6140"/>
                  </a:cubicBezTo>
                  <a:cubicBezTo>
                    <a:pt x="226" y="6216"/>
                    <a:pt x="476" y="6266"/>
                    <a:pt x="727" y="6266"/>
                  </a:cubicBezTo>
                  <a:cubicBezTo>
                    <a:pt x="787" y="6269"/>
                    <a:pt x="848" y="6271"/>
                    <a:pt x="907" y="6271"/>
                  </a:cubicBezTo>
                  <a:cubicBezTo>
                    <a:pt x="2669" y="6271"/>
                    <a:pt x="3938" y="4854"/>
                    <a:pt x="4035" y="3133"/>
                  </a:cubicBezTo>
                  <a:cubicBezTo>
                    <a:pt x="3985" y="2030"/>
                    <a:pt x="3434" y="1053"/>
                    <a:pt x="2581" y="476"/>
                  </a:cubicBezTo>
                  <a:cubicBezTo>
                    <a:pt x="2456" y="401"/>
                    <a:pt x="2306" y="326"/>
                    <a:pt x="2155" y="251"/>
                  </a:cubicBezTo>
                  <a:cubicBezTo>
                    <a:pt x="1855" y="125"/>
                    <a:pt x="1529" y="25"/>
                    <a:pt x="1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3"/>
            <p:cNvSpPr/>
            <p:nvPr/>
          </p:nvSpPr>
          <p:spPr>
            <a:xfrm>
              <a:off x="5951715" y="2612653"/>
              <a:ext cx="496664" cy="391968"/>
            </a:xfrm>
            <a:custGeom>
              <a:avLst/>
              <a:gdLst/>
              <a:ahLst/>
              <a:cxnLst/>
              <a:rect l="l" t="t" r="r" b="b"/>
              <a:pathLst>
                <a:path w="28397" h="22411" extrusionOk="0">
                  <a:moveTo>
                    <a:pt x="20326" y="7669"/>
                  </a:moveTo>
                  <a:cubicBezTo>
                    <a:pt x="21078" y="7669"/>
                    <a:pt x="21705" y="8471"/>
                    <a:pt x="21705" y="9474"/>
                  </a:cubicBezTo>
                  <a:cubicBezTo>
                    <a:pt x="21705" y="10451"/>
                    <a:pt x="21078" y="11278"/>
                    <a:pt x="20326" y="11278"/>
                  </a:cubicBezTo>
                  <a:cubicBezTo>
                    <a:pt x="19574" y="11278"/>
                    <a:pt x="18948" y="10451"/>
                    <a:pt x="18948" y="9474"/>
                  </a:cubicBezTo>
                  <a:cubicBezTo>
                    <a:pt x="18948" y="8471"/>
                    <a:pt x="19574" y="7669"/>
                    <a:pt x="20326" y="7669"/>
                  </a:cubicBezTo>
                  <a:close/>
                  <a:moveTo>
                    <a:pt x="8196" y="7745"/>
                  </a:moveTo>
                  <a:cubicBezTo>
                    <a:pt x="8948" y="7745"/>
                    <a:pt x="9574" y="8547"/>
                    <a:pt x="9574" y="9549"/>
                  </a:cubicBezTo>
                  <a:cubicBezTo>
                    <a:pt x="9574" y="10527"/>
                    <a:pt x="8948" y="11329"/>
                    <a:pt x="8196" y="11329"/>
                  </a:cubicBezTo>
                  <a:cubicBezTo>
                    <a:pt x="7444" y="11329"/>
                    <a:pt x="6817" y="10527"/>
                    <a:pt x="6817" y="9549"/>
                  </a:cubicBezTo>
                  <a:cubicBezTo>
                    <a:pt x="6817" y="8547"/>
                    <a:pt x="7444" y="7745"/>
                    <a:pt x="8196" y="7745"/>
                  </a:cubicBezTo>
                  <a:close/>
                  <a:moveTo>
                    <a:pt x="14736" y="9949"/>
                  </a:moveTo>
                  <a:cubicBezTo>
                    <a:pt x="15063" y="9949"/>
                    <a:pt x="15055" y="10452"/>
                    <a:pt x="14712" y="10476"/>
                  </a:cubicBezTo>
                  <a:cubicBezTo>
                    <a:pt x="13559" y="10527"/>
                    <a:pt x="13559" y="12231"/>
                    <a:pt x="14712" y="12281"/>
                  </a:cubicBezTo>
                  <a:cubicBezTo>
                    <a:pt x="15055" y="12305"/>
                    <a:pt x="15063" y="12808"/>
                    <a:pt x="14736" y="12808"/>
                  </a:cubicBezTo>
                  <a:cubicBezTo>
                    <a:pt x="14728" y="12808"/>
                    <a:pt x="14720" y="12808"/>
                    <a:pt x="14712" y="12807"/>
                  </a:cubicBezTo>
                  <a:cubicBezTo>
                    <a:pt x="13960" y="12757"/>
                    <a:pt x="13309" y="12181"/>
                    <a:pt x="13309" y="11379"/>
                  </a:cubicBezTo>
                  <a:cubicBezTo>
                    <a:pt x="13309" y="10577"/>
                    <a:pt x="13960" y="10000"/>
                    <a:pt x="14712" y="9950"/>
                  </a:cubicBezTo>
                  <a:cubicBezTo>
                    <a:pt x="14720" y="9950"/>
                    <a:pt x="14728" y="9949"/>
                    <a:pt x="14736" y="9949"/>
                  </a:cubicBezTo>
                  <a:close/>
                  <a:moveTo>
                    <a:pt x="4988" y="11705"/>
                  </a:moveTo>
                  <a:cubicBezTo>
                    <a:pt x="5890" y="11705"/>
                    <a:pt x="6642" y="12431"/>
                    <a:pt x="6642" y="13359"/>
                  </a:cubicBezTo>
                  <a:cubicBezTo>
                    <a:pt x="6642" y="14261"/>
                    <a:pt x="5890" y="15013"/>
                    <a:pt x="4988" y="15013"/>
                  </a:cubicBezTo>
                  <a:cubicBezTo>
                    <a:pt x="4060" y="15013"/>
                    <a:pt x="3334" y="14261"/>
                    <a:pt x="3334" y="13359"/>
                  </a:cubicBezTo>
                  <a:cubicBezTo>
                    <a:pt x="3334" y="12431"/>
                    <a:pt x="4060" y="11705"/>
                    <a:pt x="4988" y="11705"/>
                  </a:cubicBezTo>
                  <a:close/>
                  <a:moveTo>
                    <a:pt x="23534" y="11705"/>
                  </a:moveTo>
                  <a:cubicBezTo>
                    <a:pt x="24461" y="11705"/>
                    <a:pt x="25188" y="12431"/>
                    <a:pt x="25188" y="13359"/>
                  </a:cubicBezTo>
                  <a:cubicBezTo>
                    <a:pt x="25188" y="14261"/>
                    <a:pt x="24461" y="15013"/>
                    <a:pt x="23534" y="15013"/>
                  </a:cubicBezTo>
                  <a:cubicBezTo>
                    <a:pt x="22632" y="15013"/>
                    <a:pt x="21905" y="14261"/>
                    <a:pt x="21905" y="13359"/>
                  </a:cubicBezTo>
                  <a:cubicBezTo>
                    <a:pt x="21905" y="12431"/>
                    <a:pt x="22632" y="11705"/>
                    <a:pt x="23534" y="11705"/>
                  </a:cubicBezTo>
                  <a:close/>
                  <a:moveTo>
                    <a:pt x="17845" y="14537"/>
                  </a:moveTo>
                  <a:cubicBezTo>
                    <a:pt x="18020" y="14537"/>
                    <a:pt x="18146" y="14687"/>
                    <a:pt x="18096" y="14862"/>
                  </a:cubicBezTo>
                  <a:cubicBezTo>
                    <a:pt x="17544" y="16680"/>
                    <a:pt x="15903" y="17588"/>
                    <a:pt x="14261" y="17588"/>
                  </a:cubicBezTo>
                  <a:cubicBezTo>
                    <a:pt x="12619" y="17588"/>
                    <a:pt x="10978" y="16680"/>
                    <a:pt x="10426" y="14862"/>
                  </a:cubicBezTo>
                  <a:cubicBezTo>
                    <a:pt x="10401" y="14762"/>
                    <a:pt x="10426" y="14687"/>
                    <a:pt x="10476" y="14637"/>
                  </a:cubicBezTo>
                  <a:cubicBezTo>
                    <a:pt x="10502" y="14612"/>
                    <a:pt x="10502" y="14612"/>
                    <a:pt x="10527" y="14587"/>
                  </a:cubicBezTo>
                  <a:cubicBezTo>
                    <a:pt x="10552" y="14562"/>
                    <a:pt x="10602" y="14537"/>
                    <a:pt x="10677" y="14537"/>
                  </a:cubicBezTo>
                  <a:close/>
                  <a:moveTo>
                    <a:pt x="23634" y="0"/>
                  </a:moveTo>
                  <a:cubicBezTo>
                    <a:pt x="22231" y="2908"/>
                    <a:pt x="18221" y="3860"/>
                    <a:pt x="15238" y="4010"/>
                  </a:cubicBezTo>
                  <a:cubicBezTo>
                    <a:pt x="15231" y="4011"/>
                    <a:pt x="15224" y="4012"/>
                    <a:pt x="15216" y="4012"/>
                  </a:cubicBezTo>
                  <a:cubicBezTo>
                    <a:pt x="15027" y="4012"/>
                    <a:pt x="14894" y="3705"/>
                    <a:pt x="15063" y="3584"/>
                  </a:cubicBezTo>
                  <a:cubicBezTo>
                    <a:pt x="15815" y="2983"/>
                    <a:pt x="16466" y="2256"/>
                    <a:pt x="17018" y="1454"/>
                  </a:cubicBezTo>
                  <a:lnTo>
                    <a:pt x="17018" y="1454"/>
                  </a:lnTo>
                  <a:cubicBezTo>
                    <a:pt x="14787" y="3283"/>
                    <a:pt x="11529" y="3960"/>
                    <a:pt x="8772" y="4060"/>
                  </a:cubicBezTo>
                  <a:cubicBezTo>
                    <a:pt x="8547" y="4060"/>
                    <a:pt x="8421" y="3760"/>
                    <a:pt x="8572" y="3609"/>
                  </a:cubicBezTo>
                  <a:cubicBezTo>
                    <a:pt x="9424" y="2882"/>
                    <a:pt x="10376" y="1905"/>
                    <a:pt x="10852" y="777"/>
                  </a:cubicBezTo>
                  <a:lnTo>
                    <a:pt x="10852" y="777"/>
                  </a:lnTo>
                  <a:cubicBezTo>
                    <a:pt x="9324" y="2682"/>
                    <a:pt x="6692" y="3710"/>
                    <a:pt x="4361" y="4085"/>
                  </a:cubicBezTo>
                  <a:cubicBezTo>
                    <a:pt x="4341" y="4090"/>
                    <a:pt x="4321" y="4091"/>
                    <a:pt x="4302" y="4091"/>
                  </a:cubicBezTo>
                  <a:cubicBezTo>
                    <a:pt x="4084" y="4091"/>
                    <a:pt x="3949" y="3844"/>
                    <a:pt x="4110" y="3659"/>
                  </a:cubicBezTo>
                  <a:cubicBezTo>
                    <a:pt x="4712" y="2908"/>
                    <a:pt x="5840" y="1329"/>
                    <a:pt x="6090" y="25"/>
                  </a:cubicBezTo>
                  <a:lnTo>
                    <a:pt x="6090" y="25"/>
                  </a:lnTo>
                  <a:cubicBezTo>
                    <a:pt x="4562" y="2557"/>
                    <a:pt x="2431" y="4812"/>
                    <a:pt x="0" y="6491"/>
                  </a:cubicBezTo>
                  <a:cubicBezTo>
                    <a:pt x="0" y="9374"/>
                    <a:pt x="702" y="12256"/>
                    <a:pt x="2105" y="14637"/>
                  </a:cubicBezTo>
                  <a:cubicBezTo>
                    <a:pt x="4584" y="18810"/>
                    <a:pt x="9301" y="22411"/>
                    <a:pt x="14259" y="22411"/>
                  </a:cubicBezTo>
                  <a:cubicBezTo>
                    <a:pt x="15166" y="22411"/>
                    <a:pt x="16082" y="22290"/>
                    <a:pt x="16993" y="22030"/>
                  </a:cubicBezTo>
                  <a:cubicBezTo>
                    <a:pt x="23459" y="20201"/>
                    <a:pt x="28271" y="13910"/>
                    <a:pt x="28396" y="7218"/>
                  </a:cubicBezTo>
                  <a:cubicBezTo>
                    <a:pt x="28396" y="7018"/>
                    <a:pt x="28396" y="6817"/>
                    <a:pt x="28396" y="6642"/>
                  </a:cubicBezTo>
                  <a:cubicBezTo>
                    <a:pt x="26141" y="5088"/>
                    <a:pt x="24336" y="2682"/>
                    <a:pt x="23634" y="0"/>
                  </a:cubicBezTo>
                  <a:close/>
                </a:path>
              </a:pathLst>
            </a:custGeom>
            <a:solidFill>
              <a:srgbClr val="C8B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3"/>
            <p:cNvSpPr/>
            <p:nvPr/>
          </p:nvSpPr>
          <p:spPr>
            <a:xfrm>
              <a:off x="5942498" y="2726181"/>
              <a:ext cx="515081" cy="288393"/>
            </a:xfrm>
            <a:custGeom>
              <a:avLst/>
              <a:gdLst/>
              <a:ahLst/>
              <a:cxnLst/>
              <a:rect l="l" t="t" r="r" b="b"/>
              <a:pathLst>
                <a:path w="29450" h="16489" extrusionOk="0">
                  <a:moveTo>
                    <a:pt x="527" y="0"/>
                  </a:moveTo>
                  <a:cubicBezTo>
                    <a:pt x="377" y="101"/>
                    <a:pt x="226" y="201"/>
                    <a:pt x="76" y="301"/>
                  </a:cubicBezTo>
                  <a:cubicBezTo>
                    <a:pt x="51" y="326"/>
                    <a:pt x="26" y="326"/>
                    <a:pt x="1" y="326"/>
                  </a:cubicBezTo>
                  <a:cubicBezTo>
                    <a:pt x="1" y="376"/>
                    <a:pt x="1" y="401"/>
                    <a:pt x="1" y="452"/>
                  </a:cubicBezTo>
                  <a:cubicBezTo>
                    <a:pt x="51" y="2181"/>
                    <a:pt x="327" y="3885"/>
                    <a:pt x="853" y="5464"/>
                  </a:cubicBezTo>
                  <a:cubicBezTo>
                    <a:pt x="903" y="5665"/>
                    <a:pt x="978" y="5840"/>
                    <a:pt x="1054" y="6041"/>
                  </a:cubicBezTo>
                  <a:cubicBezTo>
                    <a:pt x="1104" y="6166"/>
                    <a:pt x="1154" y="6266"/>
                    <a:pt x="1179" y="6391"/>
                  </a:cubicBezTo>
                  <a:cubicBezTo>
                    <a:pt x="2357" y="9199"/>
                    <a:pt x="4587" y="12006"/>
                    <a:pt x="7319" y="13960"/>
                  </a:cubicBezTo>
                  <a:cubicBezTo>
                    <a:pt x="7419" y="14011"/>
                    <a:pt x="7520" y="14086"/>
                    <a:pt x="7620" y="14161"/>
                  </a:cubicBezTo>
                  <a:cubicBezTo>
                    <a:pt x="7795" y="14286"/>
                    <a:pt x="7971" y="14387"/>
                    <a:pt x="8146" y="14487"/>
                  </a:cubicBezTo>
                  <a:cubicBezTo>
                    <a:pt x="8848" y="14938"/>
                    <a:pt x="9575" y="15314"/>
                    <a:pt x="10327" y="15615"/>
                  </a:cubicBezTo>
                  <a:cubicBezTo>
                    <a:pt x="10753" y="15790"/>
                    <a:pt x="11179" y="15940"/>
                    <a:pt x="11630" y="16066"/>
                  </a:cubicBezTo>
                  <a:cubicBezTo>
                    <a:pt x="11981" y="16166"/>
                    <a:pt x="12357" y="16241"/>
                    <a:pt x="12733" y="16316"/>
                  </a:cubicBezTo>
                  <a:cubicBezTo>
                    <a:pt x="12883" y="16341"/>
                    <a:pt x="13059" y="16366"/>
                    <a:pt x="13234" y="16392"/>
                  </a:cubicBezTo>
                  <a:cubicBezTo>
                    <a:pt x="13671" y="16458"/>
                    <a:pt x="14107" y="16489"/>
                    <a:pt x="14547" y="16489"/>
                  </a:cubicBezTo>
                  <a:cubicBezTo>
                    <a:pt x="14941" y="16489"/>
                    <a:pt x="15338" y="16464"/>
                    <a:pt x="15740" y="16417"/>
                  </a:cubicBezTo>
                  <a:cubicBezTo>
                    <a:pt x="16116" y="16392"/>
                    <a:pt x="16517" y="16316"/>
                    <a:pt x="16893" y="16241"/>
                  </a:cubicBezTo>
                  <a:cubicBezTo>
                    <a:pt x="17069" y="16191"/>
                    <a:pt x="17219" y="16166"/>
                    <a:pt x="17394" y="16116"/>
                  </a:cubicBezTo>
                  <a:cubicBezTo>
                    <a:pt x="17545" y="16091"/>
                    <a:pt x="17670" y="16041"/>
                    <a:pt x="17821" y="16016"/>
                  </a:cubicBezTo>
                  <a:cubicBezTo>
                    <a:pt x="18272" y="15890"/>
                    <a:pt x="18698" y="15740"/>
                    <a:pt x="19124" y="15564"/>
                  </a:cubicBezTo>
                  <a:cubicBezTo>
                    <a:pt x="20978" y="14838"/>
                    <a:pt x="22683" y="13735"/>
                    <a:pt x="24136" y="12331"/>
                  </a:cubicBezTo>
                  <a:cubicBezTo>
                    <a:pt x="24312" y="12181"/>
                    <a:pt x="24487" y="12006"/>
                    <a:pt x="24663" y="11830"/>
                  </a:cubicBezTo>
                  <a:cubicBezTo>
                    <a:pt x="26267" y="10151"/>
                    <a:pt x="27570" y="8146"/>
                    <a:pt x="28397" y="5990"/>
                  </a:cubicBezTo>
                  <a:cubicBezTo>
                    <a:pt x="28447" y="5815"/>
                    <a:pt x="28522" y="5640"/>
                    <a:pt x="28572" y="5464"/>
                  </a:cubicBezTo>
                  <a:cubicBezTo>
                    <a:pt x="29124" y="3935"/>
                    <a:pt x="29425" y="2331"/>
                    <a:pt x="29450" y="727"/>
                  </a:cubicBezTo>
                  <a:cubicBezTo>
                    <a:pt x="29450" y="627"/>
                    <a:pt x="29450" y="527"/>
                    <a:pt x="29425" y="452"/>
                  </a:cubicBezTo>
                  <a:cubicBezTo>
                    <a:pt x="29425" y="401"/>
                    <a:pt x="29425" y="326"/>
                    <a:pt x="29425" y="276"/>
                  </a:cubicBezTo>
                  <a:cubicBezTo>
                    <a:pt x="29381" y="320"/>
                    <a:pt x="29329" y="347"/>
                    <a:pt x="29273" y="347"/>
                  </a:cubicBezTo>
                  <a:cubicBezTo>
                    <a:pt x="29233" y="347"/>
                    <a:pt x="29191" y="333"/>
                    <a:pt x="29149" y="301"/>
                  </a:cubicBezTo>
                  <a:cubicBezTo>
                    <a:pt x="29074" y="251"/>
                    <a:pt x="28999" y="201"/>
                    <a:pt x="28923" y="151"/>
                  </a:cubicBezTo>
                  <a:cubicBezTo>
                    <a:pt x="28923" y="326"/>
                    <a:pt x="28923" y="527"/>
                    <a:pt x="28923" y="727"/>
                  </a:cubicBezTo>
                  <a:cubicBezTo>
                    <a:pt x="28798" y="7419"/>
                    <a:pt x="23986" y="13710"/>
                    <a:pt x="17520" y="15539"/>
                  </a:cubicBezTo>
                  <a:cubicBezTo>
                    <a:pt x="16609" y="15799"/>
                    <a:pt x="15693" y="15920"/>
                    <a:pt x="14786" y="15920"/>
                  </a:cubicBezTo>
                  <a:cubicBezTo>
                    <a:pt x="9828" y="15920"/>
                    <a:pt x="5111" y="12319"/>
                    <a:pt x="2632" y="8146"/>
                  </a:cubicBezTo>
                  <a:cubicBezTo>
                    <a:pt x="1229" y="5765"/>
                    <a:pt x="527" y="2883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3"/>
            <p:cNvSpPr/>
            <p:nvPr/>
          </p:nvSpPr>
          <p:spPr>
            <a:xfrm>
              <a:off x="6070945" y="2748096"/>
              <a:ext cx="48237" cy="62702"/>
            </a:xfrm>
            <a:custGeom>
              <a:avLst/>
              <a:gdLst/>
              <a:ahLst/>
              <a:cxnLst/>
              <a:rect l="l" t="t" r="r" b="b"/>
              <a:pathLst>
                <a:path w="2758" h="3585" extrusionOk="0">
                  <a:moveTo>
                    <a:pt x="1379" y="1"/>
                  </a:moveTo>
                  <a:cubicBezTo>
                    <a:pt x="627" y="1"/>
                    <a:pt x="0" y="803"/>
                    <a:pt x="0" y="1805"/>
                  </a:cubicBezTo>
                  <a:cubicBezTo>
                    <a:pt x="0" y="2783"/>
                    <a:pt x="627" y="3585"/>
                    <a:pt x="1379" y="3585"/>
                  </a:cubicBezTo>
                  <a:cubicBezTo>
                    <a:pt x="2131" y="3585"/>
                    <a:pt x="2757" y="2783"/>
                    <a:pt x="2757" y="1805"/>
                  </a:cubicBezTo>
                  <a:cubicBezTo>
                    <a:pt x="2757" y="803"/>
                    <a:pt x="2131" y="1"/>
                    <a:pt x="1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3"/>
            <p:cNvSpPr/>
            <p:nvPr/>
          </p:nvSpPr>
          <p:spPr>
            <a:xfrm>
              <a:off x="6283098" y="2746784"/>
              <a:ext cx="48237" cy="63139"/>
            </a:xfrm>
            <a:custGeom>
              <a:avLst/>
              <a:gdLst/>
              <a:ahLst/>
              <a:cxnLst/>
              <a:rect l="l" t="t" r="r" b="b"/>
              <a:pathLst>
                <a:path w="2758" h="3610" extrusionOk="0">
                  <a:moveTo>
                    <a:pt x="1379" y="0"/>
                  </a:moveTo>
                  <a:cubicBezTo>
                    <a:pt x="627" y="0"/>
                    <a:pt x="1" y="802"/>
                    <a:pt x="1" y="1805"/>
                  </a:cubicBezTo>
                  <a:cubicBezTo>
                    <a:pt x="1" y="2782"/>
                    <a:pt x="627" y="3609"/>
                    <a:pt x="1379" y="3609"/>
                  </a:cubicBezTo>
                  <a:cubicBezTo>
                    <a:pt x="2131" y="3609"/>
                    <a:pt x="2758" y="2782"/>
                    <a:pt x="2758" y="1805"/>
                  </a:cubicBezTo>
                  <a:cubicBezTo>
                    <a:pt x="2758" y="802"/>
                    <a:pt x="2131" y="0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3"/>
            <p:cNvSpPr/>
            <p:nvPr/>
          </p:nvSpPr>
          <p:spPr>
            <a:xfrm>
              <a:off x="6184472" y="2786661"/>
              <a:ext cx="30695" cy="50021"/>
            </a:xfrm>
            <a:custGeom>
              <a:avLst/>
              <a:gdLst/>
              <a:ahLst/>
              <a:cxnLst/>
              <a:rect l="l" t="t" r="r" b="b"/>
              <a:pathLst>
                <a:path w="1755" h="2860" extrusionOk="0">
                  <a:moveTo>
                    <a:pt x="1428" y="0"/>
                  </a:moveTo>
                  <a:cubicBezTo>
                    <a:pt x="1420" y="0"/>
                    <a:pt x="1412" y="1"/>
                    <a:pt x="1404" y="1"/>
                  </a:cubicBezTo>
                  <a:cubicBezTo>
                    <a:pt x="652" y="51"/>
                    <a:pt x="1" y="628"/>
                    <a:pt x="1" y="1430"/>
                  </a:cubicBezTo>
                  <a:cubicBezTo>
                    <a:pt x="1" y="2232"/>
                    <a:pt x="652" y="2808"/>
                    <a:pt x="1404" y="2858"/>
                  </a:cubicBezTo>
                  <a:cubicBezTo>
                    <a:pt x="1412" y="2859"/>
                    <a:pt x="1420" y="2859"/>
                    <a:pt x="1428" y="2859"/>
                  </a:cubicBezTo>
                  <a:cubicBezTo>
                    <a:pt x="1755" y="2859"/>
                    <a:pt x="1747" y="2356"/>
                    <a:pt x="1404" y="2332"/>
                  </a:cubicBezTo>
                  <a:cubicBezTo>
                    <a:pt x="251" y="2282"/>
                    <a:pt x="251" y="578"/>
                    <a:pt x="1404" y="527"/>
                  </a:cubicBezTo>
                  <a:cubicBezTo>
                    <a:pt x="1747" y="503"/>
                    <a:pt x="1755" y="0"/>
                    <a:pt x="14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3"/>
            <p:cNvSpPr/>
            <p:nvPr/>
          </p:nvSpPr>
          <p:spPr>
            <a:xfrm>
              <a:off x="6144578" y="2875651"/>
              <a:ext cx="113125" cy="35854"/>
            </a:xfrm>
            <a:custGeom>
              <a:avLst/>
              <a:gdLst/>
              <a:ahLst/>
              <a:cxnLst/>
              <a:rect l="l" t="t" r="r" b="b"/>
              <a:pathLst>
                <a:path w="6468" h="2050" extrusionOk="0">
                  <a:moveTo>
                    <a:pt x="1" y="1"/>
                  </a:moveTo>
                  <a:cubicBezTo>
                    <a:pt x="565" y="1367"/>
                    <a:pt x="1899" y="2050"/>
                    <a:pt x="3234" y="2050"/>
                  </a:cubicBezTo>
                  <a:cubicBezTo>
                    <a:pt x="4569" y="2050"/>
                    <a:pt x="5903" y="1367"/>
                    <a:pt x="6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3"/>
            <p:cNvSpPr/>
            <p:nvPr/>
          </p:nvSpPr>
          <p:spPr>
            <a:xfrm>
              <a:off x="6133629" y="2866888"/>
              <a:ext cx="135460" cy="53397"/>
            </a:xfrm>
            <a:custGeom>
              <a:avLst/>
              <a:gdLst/>
              <a:ahLst/>
              <a:cxnLst/>
              <a:rect l="l" t="t" r="r" b="b"/>
              <a:pathLst>
                <a:path w="7745" h="3053" extrusionOk="0">
                  <a:moveTo>
                    <a:pt x="7093" y="502"/>
                  </a:moveTo>
                  <a:cubicBezTo>
                    <a:pt x="6529" y="1868"/>
                    <a:pt x="5195" y="2551"/>
                    <a:pt x="3860" y="2551"/>
                  </a:cubicBezTo>
                  <a:cubicBezTo>
                    <a:pt x="2525" y="2551"/>
                    <a:pt x="1191" y="1868"/>
                    <a:pt x="627" y="502"/>
                  </a:cubicBezTo>
                  <a:close/>
                  <a:moveTo>
                    <a:pt x="276" y="1"/>
                  </a:moveTo>
                  <a:cubicBezTo>
                    <a:pt x="201" y="1"/>
                    <a:pt x="151" y="26"/>
                    <a:pt x="126" y="51"/>
                  </a:cubicBezTo>
                  <a:cubicBezTo>
                    <a:pt x="101" y="76"/>
                    <a:pt x="101" y="76"/>
                    <a:pt x="75" y="101"/>
                  </a:cubicBezTo>
                  <a:cubicBezTo>
                    <a:pt x="25" y="151"/>
                    <a:pt x="0" y="226"/>
                    <a:pt x="25" y="326"/>
                  </a:cubicBezTo>
                  <a:cubicBezTo>
                    <a:pt x="577" y="2144"/>
                    <a:pt x="2218" y="3052"/>
                    <a:pt x="3860" y="3052"/>
                  </a:cubicBezTo>
                  <a:cubicBezTo>
                    <a:pt x="5502" y="3052"/>
                    <a:pt x="7143" y="2144"/>
                    <a:pt x="7695" y="326"/>
                  </a:cubicBezTo>
                  <a:cubicBezTo>
                    <a:pt x="7745" y="151"/>
                    <a:pt x="7619" y="1"/>
                    <a:pt x="7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3"/>
            <p:cNvSpPr/>
            <p:nvPr/>
          </p:nvSpPr>
          <p:spPr>
            <a:xfrm>
              <a:off x="6010010" y="2817356"/>
              <a:ext cx="57874" cy="57874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55" y="1"/>
                  </a:moveTo>
                  <a:cubicBezTo>
                    <a:pt x="727" y="1"/>
                    <a:pt x="1" y="727"/>
                    <a:pt x="1" y="1655"/>
                  </a:cubicBezTo>
                  <a:cubicBezTo>
                    <a:pt x="1" y="2557"/>
                    <a:pt x="727" y="3309"/>
                    <a:pt x="1655" y="3309"/>
                  </a:cubicBezTo>
                  <a:cubicBezTo>
                    <a:pt x="2557" y="3309"/>
                    <a:pt x="3309" y="2557"/>
                    <a:pt x="3309" y="1655"/>
                  </a:cubicBezTo>
                  <a:cubicBezTo>
                    <a:pt x="3309" y="727"/>
                    <a:pt x="2557" y="1"/>
                    <a:pt x="1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3"/>
            <p:cNvSpPr/>
            <p:nvPr/>
          </p:nvSpPr>
          <p:spPr>
            <a:xfrm>
              <a:off x="6334834" y="2817356"/>
              <a:ext cx="57437" cy="57874"/>
            </a:xfrm>
            <a:custGeom>
              <a:avLst/>
              <a:gdLst/>
              <a:ahLst/>
              <a:cxnLst/>
              <a:rect l="l" t="t" r="r" b="b"/>
              <a:pathLst>
                <a:path w="3284" h="3309" extrusionOk="0">
                  <a:moveTo>
                    <a:pt x="1629" y="1"/>
                  </a:moveTo>
                  <a:cubicBezTo>
                    <a:pt x="727" y="1"/>
                    <a:pt x="0" y="727"/>
                    <a:pt x="0" y="1655"/>
                  </a:cubicBezTo>
                  <a:cubicBezTo>
                    <a:pt x="0" y="2557"/>
                    <a:pt x="727" y="3309"/>
                    <a:pt x="1629" y="3309"/>
                  </a:cubicBezTo>
                  <a:cubicBezTo>
                    <a:pt x="2556" y="3309"/>
                    <a:pt x="3283" y="2557"/>
                    <a:pt x="3283" y="1655"/>
                  </a:cubicBezTo>
                  <a:cubicBezTo>
                    <a:pt x="3283" y="727"/>
                    <a:pt x="2556" y="1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3"/>
            <p:cNvSpPr/>
            <p:nvPr/>
          </p:nvSpPr>
          <p:spPr>
            <a:xfrm>
              <a:off x="5932424" y="2458619"/>
              <a:ext cx="536558" cy="266268"/>
            </a:xfrm>
            <a:custGeom>
              <a:avLst/>
              <a:gdLst/>
              <a:ahLst/>
              <a:cxnLst/>
              <a:rect l="l" t="t" r="r" b="b"/>
              <a:pathLst>
                <a:path w="30678" h="15224" extrusionOk="0">
                  <a:moveTo>
                    <a:pt x="16525" y="0"/>
                  </a:moveTo>
                  <a:cubicBezTo>
                    <a:pt x="12155" y="0"/>
                    <a:pt x="8233" y="917"/>
                    <a:pt x="5790" y="2642"/>
                  </a:cubicBezTo>
                  <a:cubicBezTo>
                    <a:pt x="2782" y="4747"/>
                    <a:pt x="1053" y="9008"/>
                    <a:pt x="577" y="10060"/>
                  </a:cubicBezTo>
                  <a:cubicBezTo>
                    <a:pt x="101" y="11113"/>
                    <a:pt x="0" y="13293"/>
                    <a:pt x="0" y="13970"/>
                  </a:cubicBezTo>
                  <a:lnTo>
                    <a:pt x="0" y="14847"/>
                  </a:lnTo>
                  <a:cubicBezTo>
                    <a:pt x="0" y="14847"/>
                    <a:pt x="151" y="15048"/>
                    <a:pt x="401" y="15173"/>
                  </a:cubicBezTo>
                  <a:cubicBezTo>
                    <a:pt x="3208" y="13344"/>
                    <a:pt x="5615" y="10712"/>
                    <a:pt x="7219" y="7780"/>
                  </a:cubicBezTo>
                  <a:cubicBezTo>
                    <a:pt x="7276" y="7688"/>
                    <a:pt x="7369" y="7644"/>
                    <a:pt x="7459" y="7644"/>
                  </a:cubicBezTo>
                  <a:cubicBezTo>
                    <a:pt x="7566" y="7644"/>
                    <a:pt x="7667" y="7707"/>
                    <a:pt x="7695" y="7830"/>
                  </a:cubicBezTo>
                  <a:cubicBezTo>
                    <a:pt x="8021" y="9158"/>
                    <a:pt x="6893" y="11063"/>
                    <a:pt x="6016" y="12266"/>
                  </a:cubicBezTo>
                  <a:cubicBezTo>
                    <a:pt x="8522" y="11740"/>
                    <a:pt x="11254" y="10461"/>
                    <a:pt x="12281" y="8030"/>
                  </a:cubicBezTo>
                  <a:cubicBezTo>
                    <a:pt x="12318" y="7938"/>
                    <a:pt x="12392" y="7900"/>
                    <a:pt x="12471" y="7900"/>
                  </a:cubicBezTo>
                  <a:cubicBezTo>
                    <a:pt x="12607" y="7900"/>
                    <a:pt x="12757" y="8013"/>
                    <a:pt x="12757" y="8156"/>
                  </a:cubicBezTo>
                  <a:cubicBezTo>
                    <a:pt x="12782" y="9760"/>
                    <a:pt x="11705" y="11213"/>
                    <a:pt x="10577" y="12316"/>
                  </a:cubicBezTo>
                  <a:cubicBezTo>
                    <a:pt x="13635" y="12090"/>
                    <a:pt x="17269" y="11113"/>
                    <a:pt x="19023" y="8506"/>
                  </a:cubicBezTo>
                  <a:cubicBezTo>
                    <a:pt x="19076" y="8427"/>
                    <a:pt x="19163" y="8391"/>
                    <a:pt x="19250" y="8391"/>
                  </a:cubicBezTo>
                  <a:cubicBezTo>
                    <a:pt x="19408" y="8391"/>
                    <a:pt x="19564" y="8512"/>
                    <a:pt x="19499" y="8707"/>
                  </a:cubicBezTo>
                  <a:cubicBezTo>
                    <a:pt x="19499" y="8732"/>
                    <a:pt x="19474" y="8732"/>
                    <a:pt x="19474" y="8757"/>
                  </a:cubicBezTo>
                  <a:cubicBezTo>
                    <a:pt x="18923" y="10085"/>
                    <a:pt x="18121" y="11288"/>
                    <a:pt x="17093" y="12241"/>
                  </a:cubicBezTo>
                  <a:cubicBezTo>
                    <a:pt x="20026" y="11965"/>
                    <a:pt x="23735" y="10862"/>
                    <a:pt x="24562" y="7830"/>
                  </a:cubicBezTo>
                  <a:cubicBezTo>
                    <a:pt x="24588" y="7714"/>
                    <a:pt x="24706" y="7651"/>
                    <a:pt x="24821" y="7651"/>
                  </a:cubicBezTo>
                  <a:cubicBezTo>
                    <a:pt x="24931" y="7651"/>
                    <a:pt x="25039" y="7708"/>
                    <a:pt x="25063" y="7830"/>
                  </a:cubicBezTo>
                  <a:cubicBezTo>
                    <a:pt x="25539" y="10812"/>
                    <a:pt x="27494" y="13519"/>
                    <a:pt x="29976" y="15173"/>
                  </a:cubicBezTo>
                  <a:cubicBezTo>
                    <a:pt x="30001" y="15173"/>
                    <a:pt x="30026" y="15198"/>
                    <a:pt x="30051" y="15223"/>
                  </a:cubicBezTo>
                  <a:cubicBezTo>
                    <a:pt x="30076" y="15198"/>
                    <a:pt x="30101" y="15173"/>
                    <a:pt x="30126" y="15148"/>
                  </a:cubicBezTo>
                  <a:cubicBezTo>
                    <a:pt x="30201" y="15048"/>
                    <a:pt x="30276" y="14923"/>
                    <a:pt x="30326" y="14747"/>
                  </a:cubicBezTo>
                  <a:cubicBezTo>
                    <a:pt x="30677" y="13795"/>
                    <a:pt x="30001" y="8206"/>
                    <a:pt x="28296" y="6201"/>
                  </a:cubicBezTo>
                  <a:cubicBezTo>
                    <a:pt x="26617" y="4196"/>
                    <a:pt x="24988" y="662"/>
                    <a:pt x="19474" y="135"/>
                  </a:cubicBezTo>
                  <a:cubicBezTo>
                    <a:pt x="18477" y="45"/>
                    <a:pt x="17490" y="0"/>
                    <a:pt x="165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3"/>
            <p:cNvSpPr/>
            <p:nvPr/>
          </p:nvSpPr>
          <p:spPr>
            <a:xfrm>
              <a:off x="5935450" y="2592295"/>
              <a:ext cx="523878" cy="139955"/>
            </a:xfrm>
            <a:custGeom>
              <a:avLst/>
              <a:gdLst/>
              <a:ahLst/>
              <a:cxnLst/>
              <a:rect l="l" t="t" r="r" b="b"/>
              <a:pathLst>
                <a:path w="29953" h="8002" extrusionOk="0">
                  <a:moveTo>
                    <a:pt x="7286" y="1"/>
                  </a:moveTo>
                  <a:cubicBezTo>
                    <a:pt x="7196" y="1"/>
                    <a:pt x="7103" y="45"/>
                    <a:pt x="7046" y="137"/>
                  </a:cubicBezTo>
                  <a:cubicBezTo>
                    <a:pt x="5442" y="3069"/>
                    <a:pt x="3035" y="5701"/>
                    <a:pt x="228" y="7505"/>
                  </a:cubicBezTo>
                  <a:cubicBezTo>
                    <a:pt x="228" y="7530"/>
                    <a:pt x="228" y="7530"/>
                    <a:pt x="228" y="7530"/>
                  </a:cubicBezTo>
                  <a:cubicBezTo>
                    <a:pt x="0" y="7667"/>
                    <a:pt x="146" y="7991"/>
                    <a:pt x="344" y="7991"/>
                  </a:cubicBezTo>
                  <a:cubicBezTo>
                    <a:pt x="364" y="7991"/>
                    <a:pt x="384" y="7988"/>
                    <a:pt x="404" y="7981"/>
                  </a:cubicBezTo>
                  <a:cubicBezTo>
                    <a:pt x="429" y="7981"/>
                    <a:pt x="454" y="7981"/>
                    <a:pt x="479" y="7956"/>
                  </a:cubicBezTo>
                  <a:cubicBezTo>
                    <a:pt x="629" y="7856"/>
                    <a:pt x="780" y="7756"/>
                    <a:pt x="930" y="7655"/>
                  </a:cubicBezTo>
                  <a:cubicBezTo>
                    <a:pt x="3361" y="5976"/>
                    <a:pt x="5492" y="3721"/>
                    <a:pt x="7020" y="1189"/>
                  </a:cubicBezTo>
                  <a:lnTo>
                    <a:pt x="7020" y="1189"/>
                  </a:lnTo>
                  <a:cubicBezTo>
                    <a:pt x="6770" y="2493"/>
                    <a:pt x="5642" y="4072"/>
                    <a:pt x="5040" y="4823"/>
                  </a:cubicBezTo>
                  <a:cubicBezTo>
                    <a:pt x="4879" y="5008"/>
                    <a:pt x="5014" y="5255"/>
                    <a:pt x="5232" y="5255"/>
                  </a:cubicBezTo>
                  <a:cubicBezTo>
                    <a:pt x="5251" y="5255"/>
                    <a:pt x="5271" y="5254"/>
                    <a:pt x="5291" y="5249"/>
                  </a:cubicBezTo>
                  <a:cubicBezTo>
                    <a:pt x="7622" y="4874"/>
                    <a:pt x="10254" y="3846"/>
                    <a:pt x="11782" y="1941"/>
                  </a:cubicBezTo>
                  <a:lnTo>
                    <a:pt x="11782" y="1941"/>
                  </a:lnTo>
                  <a:cubicBezTo>
                    <a:pt x="11306" y="3069"/>
                    <a:pt x="10354" y="4046"/>
                    <a:pt x="9502" y="4773"/>
                  </a:cubicBezTo>
                  <a:cubicBezTo>
                    <a:pt x="9351" y="4924"/>
                    <a:pt x="9477" y="5224"/>
                    <a:pt x="9702" y="5224"/>
                  </a:cubicBezTo>
                  <a:cubicBezTo>
                    <a:pt x="12459" y="5124"/>
                    <a:pt x="15717" y="4447"/>
                    <a:pt x="17948" y="2618"/>
                  </a:cubicBezTo>
                  <a:lnTo>
                    <a:pt x="17948" y="2618"/>
                  </a:lnTo>
                  <a:cubicBezTo>
                    <a:pt x="17396" y="3420"/>
                    <a:pt x="16745" y="4147"/>
                    <a:pt x="15993" y="4748"/>
                  </a:cubicBezTo>
                  <a:cubicBezTo>
                    <a:pt x="15824" y="4869"/>
                    <a:pt x="15957" y="5176"/>
                    <a:pt x="16146" y="5176"/>
                  </a:cubicBezTo>
                  <a:cubicBezTo>
                    <a:pt x="16154" y="5176"/>
                    <a:pt x="16161" y="5175"/>
                    <a:pt x="16168" y="5174"/>
                  </a:cubicBezTo>
                  <a:cubicBezTo>
                    <a:pt x="19151" y="5024"/>
                    <a:pt x="23161" y="4072"/>
                    <a:pt x="24564" y="1164"/>
                  </a:cubicBezTo>
                  <a:cubicBezTo>
                    <a:pt x="25266" y="3846"/>
                    <a:pt x="27071" y="6252"/>
                    <a:pt x="29326" y="7806"/>
                  </a:cubicBezTo>
                  <a:cubicBezTo>
                    <a:pt x="29402" y="7856"/>
                    <a:pt x="29477" y="7906"/>
                    <a:pt x="29552" y="7956"/>
                  </a:cubicBezTo>
                  <a:cubicBezTo>
                    <a:pt x="29594" y="7988"/>
                    <a:pt x="29636" y="8002"/>
                    <a:pt x="29676" y="8002"/>
                  </a:cubicBezTo>
                  <a:cubicBezTo>
                    <a:pt x="29732" y="8002"/>
                    <a:pt x="29784" y="7975"/>
                    <a:pt x="29828" y="7931"/>
                  </a:cubicBezTo>
                  <a:cubicBezTo>
                    <a:pt x="29928" y="7856"/>
                    <a:pt x="29953" y="7681"/>
                    <a:pt x="29878" y="7580"/>
                  </a:cubicBezTo>
                  <a:cubicBezTo>
                    <a:pt x="29853" y="7555"/>
                    <a:pt x="29828" y="7530"/>
                    <a:pt x="29803" y="7505"/>
                  </a:cubicBezTo>
                  <a:cubicBezTo>
                    <a:pt x="27321" y="5876"/>
                    <a:pt x="25366" y="3169"/>
                    <a:pt x="24890" y="187"/>
                  </a:cubicBezTo>
                  <a:cubicBezTo>
                    <a:pt x="24866" y="65"/>
                    <a:pt x="24758" y="8"/>
                    <a:pt x="24648" y="8"/>
                  </a:cubicBezTo>
                  <a:cubicBezTo>
                    <a:pt x="24533" y="8"/>
                    <a:pt x="24415" y="71"/>
                    <a:pt x="24389" y="187"/>
                  </a:cubicBezTo>
                  <a:cubicBezTo>
                    <a:pt x="23562" y="3219"/>
                    <a:pt x="19853" y="4322"/>
                    <a:pt x="16920" y="4598"/>
                  </a:cubicBezTo>
                  <a:cubicBezTo>
                    <a:pt x="17948" y="3645"/>
                    <a:pt x="18750" y="2442"/>
                    <a:pt x="19301" y="1114"/>
                  </a:cubicBezTo>
                  <a:cubicBezTo>
                    <a:pt x="19301" y="1089"/>
                    <a:pt x="19326" y="1089"/>
                    <a:pt x="19326" y="1064"/>
                  </a:cubicBezTo>
                  <a:cubicBezTo>
                    <a:pt x="19391" y="869"/>
                    <a:pt x="19235" y="748"/>
                    <a:pt x="19077" y="748"/>
                  </a:cubicBezTo>
                  <a:cubicBezTo>
                    <a:pt x="18990" y="748"/>
                    <a:pt x="18903" y="784"/>
                    <a:pt x="18850" y="863"/>
                  </a:cubicBezTo>
                  <a:cubicBezTo>
                    <a:pt x="17096" y="3470"/>
                    <a:pt x="13462" y="4447"/>
                    <a:pt x="10404" y="4673"/>
                  </a:cubicBezTo>
                  <a:cubicBezTo>
                    <a:pt x="11532" y="3570"/>
                    <a:pt x="12609" y="2117"/>
                    <a:pt x="12584" y="513"/>
                  </a:cubicBezTo>
                  <a:cubicBezTo>
                    <a:pt x="12584" y="370"/>
                    <a:pt x="12434" y="257"/>
                    <a:pt x="12298" y="257"/>
                  </a:cubicBezTo>
                  <a:cubicBezTo>
                    <a:pt x="12219" y="257"/>
                    <a:pt x="12145" y="295"/>
                    <a:pt x="12108" y="387"/>
                  </a:cubicBezTo>
                  <a:cubicBezTo>
                    <a:pt x="11081" y="2818"/>
                    <a:pt x="8349" y="4097"/>
                    <a:pt x="5843" y="4623"/>
                  </a:cubicBezTo>
                  <a:cubicBezTo>
                    <a:pt x="6720" y="3420"/>
                    <a:pt x="7848" y="1515"/>
                    <a:pt x="7522" y="187"/>
                  </a:cubicBezTo>
                  <a:cubicBezTo>
                    <a:pt x="7494" y="64"/>
                    <a:pt x="7393" y="1"/>
                    <a:pt x="7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3"/>
            <p:cNvSpPr/>
            <p:nvPr/>
          </p:nvSpPr>
          <p:spPr>
            <a:xfrm>
              <a:off x="5965742" y="3174607"/>
              <a:ext cx="24993" cy="30170"/>
            </a:xfrm>
            <a:custGeom>
              <a:avLst/>
              <a:gdLst/>
              <a:ahLst/>
              <a:cxnLst/>
              <a:rect l="l" t="t" r="r" b="b"/>
              <a:pathLst>
                <a:path w="1429" h="1725" extrusionOk="0">
                  <a:moveTo>
                    <a:pt x="351" y="1"/>
                  </a:moveTo>
                  <a:cubicBezTo>
                    <a:pt x="151" y="201"/>
                    <a:pt x="0" y="452"/>
                    <a:pt x="0" y="728"/>
                  </a:cubicBezTo>
                  <a:cubicBezTo>
                    <a:pt x="0" y="1129"/>
                    <a:pt x="301" y="1580"/>
                    <a:pt x="702" y="1705"/>
                  </a:cubicBezTo>
                  <a:cubicBezTo>
                    <a:pt x="755" y="1718"/>
                    <a:pt x="807" y="1725"/>
                    <a:pt x="857" y="1725"/>
                  </a:cubicBezTo>
                  <a:cubicBezTo>
                    <a:pt x="1089" y="1725"/>
                    <a:pt x="1284" y="1590"/>
                    <a:pt x="1429" y="1404"/>
                  </a:cubicBezTo>
                  <a:cubicBezTo>
                    <a:pt x="1153" y="1254"/>
                    <a:pt x="902" y="1028"/>
                    <a:pt x="727" y="803"/>
                  </a:cubicBezTo>
                  <a:cubicBezTo>
                    <a:pt x="527" y="552"/>
                    <a:pt x="401" y="276"/>
                    <a:pt x="35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3"/>
            <p:cNvSpPr/>
            <p:nvPr/>
          </p:nvSpPr>
          <p:spPr>
            <a:xfrm>
              <a:off x="6021413" y="3098298"/>
              <a:ext cx="47118" cy="50948"/>
            </a:xfrm>
            <a:custGeom>
              <a:avLst/>
              <a:gdLst/>
              <a:ahLst/>
              <a:cxnLst/>
              <a:rect l="l" t="t" r="r" b="b"/>
              <a:pathLst>
                <a:path w="2694" h="2913" extrusionOk="0">
                  <a:moveTo>
                    <a:pt x="1236" y="1"/>
                  </a:moveTo>
                  <a:cubicBezTo>
                    <a:pt x="1217" y="1"/>
                    <a:pt x="1198" y="1"/>
                    <a:pt x="1178" y="3"/>
                  </a:cubicBezTo>
                  <a:cubicBezTo>
                    <a:pt x="451" y="78"/>
                    <a:pt x="0" y="1055"/>
                    <a:pt x="226" y="1657"/>
                  </a:cubicBezTo>
                  <a:cubicBezTo>
                    <a:pt x="376" y="2108"/>
                    <a:pt x="727" y="2509"/>
                    <a:pt x="1128" y="2760"/>
                  </a:cubicBezTo>
                  <a:cubicBezTo>
                    <a:pt x="1302" y="2866"/>
                    <a:pt x="1469" y="2913"/>
                    <a:pt x="1623" y="2913"/>
                  </a:cubicBezTo>
                  <a:cubicBezTo>
                    <a:pt x="2268" y="2913"/>
                    <a:pt x="2693" y="2099"/>
                    <a:pt x="2532" y="1431"/>
                  </a:cubicBezTo>
                  <a:cubicBezTo>
                    <a:pt x="2385" y="870"/>
                    <a:pt x="1930" y="1"/>
                    <a:pt x="1236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3"/>
            <p:cNvSpPr/>
            <p:nvPr/>
          </p:nvSpPr>
          <p:spPr>
            <a:xfrm>
              <a:off x="5995545" y="3119374"/>
              <a:ext cx="45614" cy="53292"/>
            </a:xfrm>
            <a:custGeom>
              <a:avLst/>
              <a:gdLst/>
              <a:ahLst/>
              <a:cxnLst/>
              <a:rect l="l" t="t" r="r" b="b"/>
              <a:pathLst>
                <a:path w="2608" h="3047" extrusionOk="0">
                  <a:moveTo>
                    <a:pt x="1153" y="1"/>
                  </a:moveTo>
                  <a:lnTo>
                    <a:pt x="1153" y="1"/>
                  </a:lnTo>
                  <a:cubicBezTo>
                    <a:pt x="176" y="201"/>
                    <a:pt x="0" y="1580"/>
                    <a:pt x="527" y="2332"/>
                  </a:cubicBezTo>
                  <a:cubicBezTo>
                    <a:pt x="778" y="2683"/>
                    <a:pt x="1320" y="3046"/>
                    <a:pt x="1795" y="3046"/>
                  </a:cubicBezTo>
                  <a:cubicBezTo>
                    <a:pt x="2030" y="3046"/>
                    <a:pt x="2249" y="2957"/>
                    <a:pt x="2407" y="2733"/>
                  </a:cubicBezTo>
                  <a:cubicBezTo>
                    <a:pt x="2532" y="2557"/>
                    <a:pt x="2582" y="2282"/>
                    <a:pt x="2607" y="2056"/>
                  </a:cubicBezTo>
                  <a:cubicBezTo>
                    <a:pt x="2532" y="2031"/>
                    <a:pt x="2457" y="1981"/>
                    <a:pt x="2356" y="1956"/>
                  </a:cubicBezTo>
                  <a:cubicBezTo>
                    <a:pt x="1755" y="1530"/>
                    <a:pt x="1128" y="778"/>
                    <a:pt x="1153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3"/>
            <p:cNvSpPr/>
            <p:nvPr/>
          </p:nvSpPr>
          <p:spPr>
            <a:xfrm>
              <a:off x="5974942" y="3149194"/>
              <a:ext cx="43410" cy="44739"/>
            </a:xfrm>
            <a:custGeom>
              <a:avLst/>
              <a:gdLst/>
              <a:ahLst/>
              <a:cxnLst/>
              <a:rect l="l" t="t" r="r" b="b"/>
              <a:pathLst>
                <a:path w="2482" h="2558" extrusionOk="0">
                  <a:moveTo>
                    <a:pt x="1003" y="0"/>
                  </a:moveTo>
                  <a:cubicBezTo>
                    <a:pt x="276" y="301"/>
                    <a:pt x="1" y="1078"/>
                    <a:pt x="427" y="1805"/>
                  </a:cubicBezTo>
                  <a:cubicBezTo>
                    <a:pt x="678" y="2181"/>
                    <a:pt x="1109" y="2558"/>
                    <a:pt x="1545" y="2558"/>
                  </a:cubicBezTo>
                  <a:cubicBezTo>
                    <a:pt x="1718" y="2558"/>
                    <a:pt x="1892" y="2499"/>
                    <a:pt x="2056" y="2356"/>
                  </a:cubicBezTo>
                  <a:cubicBezTo>
                    <a:pt x="2231" y="2181"/>
                    <a:pt x="2381" y="1955"/>
                    <a:pt x="2482" y="1704"/>
                  </a:cubicBezTo>
                  <a:cubicBezTo>
                    <a:pt x="2056" y="1579"/>
                    <a:pt x="1655" y="1303"/>
                    <a:pt x="1429" y="1003"/>
                  </a:cubicBezTo>
                  <a:cubicBezTo>
                    <a:pt x="1178" y="702"/>
                    <a:pt x="1053" y="351"/>
                    <a:pt x="100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3"/>
            <p:cNvSpPr/>
            <p:nvPr/>
          </p:nvSpPr>
          <p:spPr>
            <a:xfrm>
              <a:off x="5992030" y="3111049"/>
              <a:ext cx="57017" cy="69365"/>
            </a:xfrm>
            <a:custGeom>
              <a:avLst/>
              <a:gdLst/>
              <a:ahLst/>
              <a:cxnLst/>
              <a:rect l="l" t="t" r="r" b="b"/>
              <a:pathLst>
                <a:path w="3260" h="3966" extrusionOk="0">
                  <a:moveTo>
                    <a:pt x="1804" y="3506"/>
                  </a:moveTo>
                  <a:lnTo>
                    <a:pt x="1804" y="3506"/>
                  </a:lnTo>
                  <a:cubicBezTo>
                    <a:pt x="1819" y="3509"/>
                    <a:pt x="1834" y="3511"/>
                    <a:pt x="1848" y="3513"/>
                  </a:cubicBezTo>
                  <a:lnTo>
                    <a:pt x="1848" y="3513"/>
                  </a:lnTo>
                  <a:cubicBezTo>
                    <a:pt x="1834" y="3509"/>
                    <a:pt x="1819" y="3507"/>
                    <a:pt x="1804" y="3506"/>
                  </a:cubicBezTo>
                  <a:close/>
                  <a:moveTo>
                    <a:pt x="1630" y="1"/>
                  </a:moveTo>
                  <a:cubicBezTo>
                    <a:pt x="1555" y="1"/>
                    <a:pt x="1505" y="26"/>
                    <a:pt x="1455" y="26"/>
                  </a:cubicBezTo>
                  <a:cubicBezTo>
                    <a:pt x="527" y="101"/>
                    <a:pt x="26" y="878"/>
                    <a:pt x="1" y="1705"/>
                  </a:cubicBezTo>
                  <a:cubicBezTo>
                    <a:pt x="26" y="1680"/>
                    <a:pt x="76" y="1655"/>
                    <a:pt x="126" y="1655"/>
                  </a:cubicBezTo>
                  <a:cubicBezTo>
                    <a:pt x="148" y="1649"/>
                    <a:pt x="170" y="1646"/>
                    <a:pt x="190" y="1646"/>
                  </a:cubicBezTo>
                  <a:cubicBezTo>
                    <a:pt x="420" y="1646"/>
                    <a:pt x="505" y="2012"/>
                    <a:pt x="252" y="2081"/>
                  </a:cubicBezTo>
                  <a:cubicBezTo>
                    <a:pt x="176" y="2106"/>
                    <a:pt x="76" y="2131"/>
                    <a:pt x="26" y="2181"/>
                  </a:cubicBezTo>
                  <a:cubicBezTo>
                    <a:pt x="76" y="2532"/>
                    <a:pt x="201" y="2883"/>
                    <a:pt x="427" y="3184"/>
                  </a:cubicBezTo>
                  <a:cubicBezTo>
                    <a:pt x="678" y="3484"/>
                    <a:pt x="1079" y="3760"/>
                    <a:pt x="1505" y="3885"/>
                  </a:cubicBezTo>
                  <a:cubicBezTo>
                    <a:pt x="1530" y="3810"/>
                    <a:pt x="1555" y="3735"/>
                    <a:pt x="1580" y="3660"/>
                  </a:cubicBezTo>
                  <a:cubicBezTo>
                    <a:pt x="1609" y="3552"/>
                    <a:pt x="1697" y="3505"/>
                    <a:pt x="1786" y="3505"/>
                  </a:cubicBezTo>
                  <a:cubicBezTo>
                    <a:pt x="1792" y="3505"/>
                    <a:pt x="1798" y="3506"/>
                    <a:pt x="1804" y="3506"/>
                  </a:cubicBezTo>
                  <a:lnTo>
                    <a:pt x="1804" y="3506"/>
                  </a:lnTo>
                  <a:cubicBezTo>
                    <a:pt x="1381" y="3431"/>
                    <a:pt x="948" y="3115"/>
                    <a:pt x="728" y="2808"/>
                  </a:cubicBezTo>
                  <a:cubicBezTo>
                    <a:pt x="201" y="2056"/>
                    <a:pt x="377" y="677"/>
                    <a:pt x="1354" y="477"/>
                  </a:cubicBezTo>
                  <a:cubicBezTo>
                    <a:pt x="1430" y="477"/>
                    <a:pt x="1530" y="452"/>
                    <a:pt x="1630" y="452"/>
                  </a:cubicBezTo>
                  <a:cubicBezTo>
                    <a:pt x="1638" y="452"/>
                    <a:pt x="1645" y="453"/>
                    <a:pt x="1652" y="453"/>
                  </a:cubicBezTo>
                  <a:cubicBezTo>
                    <a:pt x="1906" y="453"/>
                    <a:pt x="1898" y="25"/>
                    <a:pt x="1630" y="1"/>
                  </a:cubicBezTo>
                  <a:close/>
                  <a:moveTo>
                    <a:pt x="3034" y="2181"/>
                  </a:moveTo>
                  <a:cubicBezTo>
                    <a:pt x="2921" y="2181"/>
                    <a:pt x="2808" y="2256"/>
                    <a:pt x="2808" y="2407"/>
                  </a:cubicBezTo>
                  <a:cubicBezTo>
                    <a:pt x="2808" y="2432"/>
                    <a:pt x="2808" y="2482"/>
                    <a:pt x="2808" y="2532"/>
                  </a:cubicBezTo>
                  <a:cubicBezTo>
                    <a:pt x="2783" y="2758"/>
                    <a:pt x="2733" y="3033"/>
                    <a:pt x="2608" y="3209"/>
                  </a:cubicBezTo>
                  <a:cubicBezTo>
                    <a:pt x="2441" y="3433"/>
                    <a:pt x="2220" y="3522"/>
                    <a:pt x="1985" y="3522"/>
                  </a:cubicBezTo>
                  <a:cubicBezTo>
                    <a:pt x="1940" y="3522"/>
                    <a:pt x="1894" y="3519"/>
                    <a:pt x="1848" y="3513"/>
                  </a:cubicBezTo>
                  <a:lnTo>
                    <a:pt x="1848" y="3513"/>
                  </a:lnTo>
                  <a:cubicBezTo>
                    <a:pt x="1963" y="3541"/>
                    <a:pt x="2058" y="3643"/>
                    <a:pt x="2006" y="3785"/>
                  </a:cubicBezTo>
                  <a:cubicBezTo>
                    <a:pt x="2006" y="3835"/>
                    <a:pt x="1981" y="3910"/>
                    <a:pt x="1956" y="3961"/>
                  </a:cubicBezTo>
                  <a:cubicBezTo>
                    <a:pt x="1988" y="3964"/>
                    <a:pt x="2020" y="3965"/>
                    <a:pt x="2051" y="3965"/>
                  </a:cubicBezTo>
                  <a:cubicBezTo>
                    <a:pt x="2270" y="3965"/>
                    <a:pt x="2486" y="3891"/>
                    <a:pt x="2683" y="3760"/>
                  </a:cubicBezTo>
                  <a:cubicBezTo>
                    <a:pt x="3034" y="3509"/>
                    <a:pt x="3209" y="3058"/>
                    <a:pt x="3234" y="2632"/>
                  </a:cubicBezTo>
                  <a:cubicBezTo>
                    <a:pt x="3259" y="2557"/>
                    <a:pt x="3259" y="2482"/>
                    <a:pt x="3259" y="2407"/>
                  </a:cubicBezTo>
                  <a:cubicBezTo>
                    <a:pt x="3259" y="2256"/>
                    <a:pt x="3146" y="2181"/>
                    <a:pt x="3034" y="2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3"/>
            <p:cNvSpPr/>
            <p:nvPr/>
          </p:nvSpPr>
          <p:spPr>
            <a:xfrm>
              <a:off x="5971444" y="3139820"/>
              <a:ext cx="56738" cy="62422"/>
            </a:xfrm>
            <a:custGeom>
              <a:avLst/>
              <a:gdLst/>
              <a:ahLst/>
              <a:cxnLst/>
              <a:rect l="l" t="t" r="r" b="b"/>
              <a:pathLst>
                <a:path w="3244" h="3569" extrusionOk="0">
                  <a:moveTo>
                    <a:pt x="1367" y="1"/>
                  </a:moveTo>
                  <a:cubicBezTo>
                    <a:pt x="1347" y="1"/>
                    <a:pt x="1325" y="4"/>
                    <a:pt x="1303" y="10"/>
                  </a:cubicBezTo>
                  <a:cubicBezTo>
                    <a:pt x="1253" y="10"/>
                    <a:pt x="1203" y="35"/>
                    <a:pt x="1178" y="60"/>
                  </a:cubicBezTo>
                  <a:cubicBezTo>
                    <a:pt x="476" y="285"/>
                    <a:pt x="75" y="837"/>
                    <a:pt x="0" y="1438"/>
                  </a:cubicBezTo>
                  <a:cubicBezTo>
                    <a:pt x="25" y="1413"/>
                    <a:pt x="50" y="1413"/>
                    <a:pt x="75" y="1388"/>
                  </a:cubicBezTo>
                  <a:cubicBezTo>
                    <a:pt x="110" y="1365"/>
                    <a:pt x="144" y="1355"/>
                    <a:pt x="177" y="1355"/>
                  </a:cubicBezTo>
                  <a:cubicBezTo>
                    <a:pt x="359" y="1355"/>
                    <a:pt x="492" y="1662"/>
                    <a:pt x="301" y="1789"/>
                  </a:cubicBezTo>
                  <a:cubicBezTo>
                    <a:pt x="201" y="1839"/>
                    <a:pt x="100" y="1915"/>
                    <a:pt x="25" y="1990"/>
                  </a:cubicBezTo>
                  <a:cubicBezTo>
                    <a:pt x="75" y="2265"/>
                    <a:pt x="201" y="2541"/>
                    <a:pt x="401" y="2792"/>
                  </a:cubicBezTo>
                  <a:cubicBezTo>
                    <a:pt x="576" y="3017"/>
                    <a:pt x="827" y="3243"/>
                    <a:pt x="1103" y="3393"/>
                  </a:cubicBezTo>
                  <a:cubicBezTo>
                    <a:pt x="1153" y="3318"/>
                    <a:pt x="1203" y="3243"/>
                    <a:pt x="1253" y="3168"/>
                  </a:cubicBezTo>
                  <a:cubicBezTo>
                    <a:pt x="1292" y="3090"/>
                    <a:pt x="1354" y="3058"/>
                    <a:pt x="1418" y="3058"/>
                  </a:cubicBezTo>
                  <a:cubicBezTo>
                    <a:pt x="1563" y="3058"/>
                    <a:pt x="1716" y="3220"/>
                    <a:pt x="1629" y="3393"/>
                  </a:cubicBezTo>
                  <a:cubicBezTo>
                    <a:pt x="1604" y="3443"/>
                    <a:pt x="1579" y="3493"/>
                    <a:pt x="1554" y="3544"/>
                  </a:cubicBezTo>
                  <a:cubicBezTo>
                    <a:pt x="1629" y="3544"/>
                    <a:pt x="1704" y="3569"/>
                    <a:pt x="1779" y="3569"/>
                  </a:cubicBezTo>
                  <a:cubicBezTo>
                    <a:pt x="1930" y="3569"/>
                    <a:pt x="2055" y="3544"/>
                    <a:pt x="2206" y="3468"/>
                  </a:cubicBezTo>
                  <a:cubicBezTo>
                    <a:pt x="2231" y="3468"/>
                    <a:pt x="2256" y="3443"/>
                    <a:pt x="2306" y="3418"/>
                  </a:cubicBezTo>
                  <a:cubicBezTo>
                    <a:pt x="2682" y="3193"/>
                    <a:pt x="2957" y="2767"/>
                    <a:pt x="3133" y="2316"/>
                  </a:cubicBezTo>
                  <a:cubicBezTo>
                    <a:pt x="3158" y="2265"/>
                    <a:pt x="3183" y="2190"/>
                    <a:pt x="3183" y="2140"/>
                  </a:cubicBezTo>
                  <a:cubicBezTo>
                    <a:pt x="3244" y="1972"/>
                    <a:pt x="3101" y="1860"/>
                    <a:pt x="2963" y="1860"/>
                  </a:cubicBezTo>
                  <a:cubicBezTo>
                    <a:pt x="2874" y="1860"/>
                    <a:pt x="2786" y="1907"/>
                    <a:pt x="2757" y="2015"/>
                  </a:cubicBezTo>
                  <a:cubicBezTo>
                    <a:pt x="2732" y="2090"/>
                    <a:pt x="2707" y="2165"/>
                    <a:pt x="2682" y="2240"/>
                  </a:cubicBezTo>
                  <a:cubicBezTo>
                    <a:pt x="2581" y="2491"/>
                    <a:pt x="2431" y="2717"/>
                    <a:pt x="2256" y="2892"/>
                  </a:cubicBezTo>
                  <a:cubicBezTo>
                    <a:pt x="2092" y="3035"/>
                    <a:pt x="1918" y="3094"/>
                    <a:pt x="1745" y="3094"/>
                  </a:cubicBezTo>
                  <a:cubicBezTo>
                    <a:pt x="1309" y="3094"/>
                    <a:pt x="878" y="2717"/>
                    <a:pt x="627" y="2341"/>
                  </a:cubicBezTo>
                  <a:cubicBezTo>
                    <a:pt x="201" y="1614"/>
                    <a:pt x="476" y="837"/>
                    <a:pt x="1203" y="536"/>
                  </a:cubicBezTo>
                  <a:cubicBezTo>
                    <a:pt x="1253" y="486"/>
                    <a:pt x="1353" y="461"/>
                    <a:pt x="1429" y="436"/>
                  </a:cubicBezTo>
                  <a:cubicBezTo>
                    <a:pt x="1682" y="367"/>
                    <a:pt x="1597" y="1"/>
                    <a:pt x="1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3"/>
            <p:cNvSpPr/>
            <p:nvPr/>
          </p:nvSpPr>
          <p:spPr>
            <a:xfrm>
              <a:off x="5955213" y="3163519"/>
              <a:ext cx="46244" cy="48832"/>
            </a:xfrm>
            <a:custGeom>
              <a:avLst/>
              <a:gdLst/>
              <a:ahLst/>
              <a:cxnLst/>
              <a:rect l="l" t="t" r="r" b="b"/>
              <a:pathLst>
                <a:path w="2644" h="2792" extrusionOk="0">
                  <a:moveTo>
                    <a:pt x="1105" y="0"/>
                  </a:moveTo>
                  <a:cubicBezTo>
                    <a:pt x="1072" y="0"/>
                    <a:pt x="1038" y="10"/>
                    <a:pt x="1003" y="33"/>
                  </a:cubicBezTo>
                  <a:cubicBezTo>
                    <a:pt x="978" y="58"/>
                    <a:pt x="953" y="58"/>
                    <a:pt x="928" y="83"/>
                  </a:cubicBezTo>
                  <a:cubicBezTo>
                    <a:pt x="352" y="459"/>
                    <a:pt x="1" y="1186"/>
                    <a:pt x="276" y="1863"/>
                  </a:cubicBezTo>
                  <a:cubicBezTo>
                    <a:pt x="377" y="2164"/>
                    <a:pt x="602" y="2464"/>
                    <a:pt x="903" y="2640"/>
                  </a:cubicBezTo>
                  <a:cubicBezTo>
                    <a:pt x="1028" y="2715"/>
                    <a:pt x="1179" y="2765"/>
                    <a:pt x="1354" y="2790"/>
                  </a:cubicBezTo>
                  <a:lnTo>
                    <a:pt x="1404" y="2790"/>
                  </a:lnTo>
                  <a:cubicBezTo>
                    <a:pt x="1425" y="2791"/>
                    <a:pt x="1446" y="2792"/>
                    <a:pt x="1466" y="2792"/>
                  </a:cubicBezTo>
                  <a:cubicBezTo>
                    <a:pt x="1890" y="2792"/>
                    <a:pt x="2243" y="2547"/>
                    <a:pt x="2482" y="2189"/>
                  </a:cubicBezTo>
                  <a:cubicBezTo>
                    <a:pt x="2507" y="2138"/>
                    <a:pt x="2532" y="2088"/>
                    <a:pt x="2557" y="2038"/>
                  </a:cubicBezTo>
                  <a:cubicBezTo>
                    <a:pt x="2644" y="1865"/>
                    <a:pt x="2491" y="1703"/>
                    <a:pt x="2346" y="1703"/>
                  </a:cubicBezTo>
                  <a:cubicBezTo>
                    <a:pt x="2282" y="1703"/>
                    <a:pt x="2220" y="1735"/>
                    <a:pt x="2181" y="1813"/>
                  </a:cubicBezTo>
                  <a:cubicBezTo>
                    <a:pt x="2131" y="1888"/>
                    <a:pt x="2081" y="1963"/>
                    <a:pt x="2031" y="2038"/>
                  </a:cubicBezTo>
                  <a:cubicBezTo>
                    <a:pt x="1893" y="2215"/>
                    <a:pt x="1710" y="2346"/>
                    <a:pt x="1492" y="2346"/>
                  </a:cubicBezTo>
                  <a:cubicBezTo>
                    <a:pt x="1432" y="2346"/>
                    <a:pt x="1369" y="2336"/>
                    <a:pt x="1304" y="2314"/>
                  </a:cubicBezTo>
                  <a:cubicBezTo>
                    <a:pt x="903" y="2214"/>
                    <a:pt x="602" y="1737"/>
                    <a:pt x="602" y="1362"/>
                  </a:cubicBezTo>
                  <a:cubicBezTo>
                    <a:pt x="602" y="1086"/>
                    <a:pt x="753" y="835"/>
                    <a:pt x="953" y="635"/>
                  </a:cubicBezTo>
                  <a:cubicBezTo>
                    <a:pt x="1028" y="560"/>
                    <a:pt x="1129" y="484"/>
                    <a:pt x="1229" y="434"/>
                  </a:cubicBezTo>
                  <a:cubicBezTo>
                    <a:pt x="1420" y="307"/>
                    <a:pt x="1287" y="0"/>
                    <a:pt x="1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3"/>
            <p:cNvSpPr/>
            <p:nvPr/>
          </p:nvSpPr>
          <p:spPr>
            <a:xfrm>
              <a:off x="7269832" y="3946109"/>
              <a:ext cx="83287" cy="62702"/>
            </a:xfrm>
            <a:custGeom>
              <a:avLst/>
              <a:gdLst/>
              <a:ahLst/>
              <a:cxnLst/>
              <a:rect l="l" t="t" r="r" b="b"/>
              <a:pathLst>
                <a:path w="4762" h="3585" extrusionOk="0">
                  <a:moveTo>
                    <a:pt x="0" y="0"/>
                  </a:moveTo>
                  <a:cubicBezTo>
                    <a:pt x="25" y="1178"/>
                    <a:pt x="75" y="2381"/>
                    <a:pt x="125" y="3584"/>
                  </a:cubicBezTo>
                  <a:lnTo>
                    <a:pt x="4511" y="3584"/>
                  </a:lnTo>
                  <a:cubicBezTo>
                    <a:pt x="4536" y="3334"/>
                    <a:pt x="4536" y="3108"/>
                    <a:pt x="4561" y="2882"/>
                  </a:cubicBezTo>
                  <a:cubicBezTo>
                    <a:pt x="4637" y="1905"/>
                    <a:pt x="4712" y="953"/>
                    <a:pt x="4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3"/>
            <p:cNvSpPr/>
            <p:nvPr/>
          </p:nvSpPr>
          <p:spPr>
            <a:xfrm>
              <a:off x="7348729" y="3946109"/>
              <a:ext cx="13607" cy="67074"/>
            </a:xfrm>
            <a:custGeom>
              <a:avLst/>
              <a:gdLst/>
              <a:ahLst/>
              <a:cxnLst/>
              <a:rect l="l" t="t" r="r" b="b"/>
              <a:pathLst>
                <a:path w="778" h="3835" extrusionOk="0">
                  <a:moveTo>
                    <a:pt x="251" y="0"/>
                  </a:moveTo>
                  <a:cubicBezTo>
                    <a:pt x="201" y="953"/>
                    <a:pt x="126" y="1905"/>
                    <a:pt x="50" y="2882"/>
                  </a:cubicBezTo>
                  <a:cubicBezTo>
                    <a:pt x="25" y="3108"/>
                    <a:pt x="25" y="3334"/>
                    <a:pt x="0" y="3584"/>
                  </a:cubicBezTo>
                  <a:lnTo>
                    <a:pt x="251" y="3584"/>
                  </a:lnTo>
                  <a:cubicBezTo>
                    <a:pt x="376" y="3584"/>
                    <a:pt x="502" y="3684"/>
                    <a:pt x="502" y="3835"/>
                  </a:cubicBezTo>
                  <a:cubicBezTo>
                    <a:pt x="602" y="2557"/>
                    <a:pt x="677" y="1278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3"/>
            <p:cNvSpPr/>
            <p:nvPr/>
          </p:nvSpPr>
          <p:spPr>
            <a:xfrm>
              <a:off x="7260615" y="3946109"/>
              <a:ext cx="11421" cy="141599"/>
            </a:xfrm>
            <a:custGeom>
              <a:avLst/>
              <a:gdLst/>
              <a:ahLst/>
              <a:cxnLst/>
              <a:rect l="l" t="t" r="r" b="b"/>
              <a:pathLst>
                <a:path w="653" h="8096" extrusionOk="0">
                  <a:moveTo>
                    <a:pt x="1" y="0"/>
                  </a:moveTo>
                  <a:cubicBezTo>
                    <a:pt x="101" y="2707"/>
                    <a:pt x="201" y="5389"/>
                    <a:pt x="301" y="8096"/>
                  </a:cubicBezTo>
                  <a:lnTo>
                    <a:pt x="151" y="3835"/>
                  </a:lnTo>
                  <a:cubicBezTo>
                    <a:pt x="151" y="3735"/>
                    <a:pt x="201" y="3659"/>
                    <a:pt x="276" y="3609"/>
                  </a:cubicBezTo>
                  <a:cubicBezTo>
                    <a:pt x="301" y="3584"/>
                    <a:pt x="352" y="3584"/>
                    <a:pt x="402" y="3584"/>
                  </a:cubicBezTo>
                  <a:lnTo>
                    <a:pt x="652" y="3584"/>
                  </a:lnTo>
                  <a:cubicBezTo>
                    <a:pt x="602" y="2381"/>
                    <a:pt x="552" y="1178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3"/>
            <p:cNvSpPr/>
            <p:nvPr/>
          </p:nvSpPr>
          <p:spPr>
            <a:xfrm>
              <a:off x="7272455" y="4016593"/>
              <a:ext cx="75417" cy="20708"/>
            </a:xfrm>
            <a:custGeom>
              <a:avLst/>
              <a:gdLst/>
              <a:ahLst/>
              <a:cxnLst/>
              <a:rect l="l" t="t" r="r" b="b"/>
              <a:pathLst>
                <a:path w="4312" h="1184" extrusionOk="0">
                  <a:moveTo>
                    <a:pt x="4134" y="0"/>
                  </a:moveTo>
                  <a:cubicBezTo>
                    <a:pt x="3771" y="0"/>
                    <a:pt x="3362" y="55"/>
                    <a:pt x="3083" y="55"/>
                  </a:cubicBezTo>
                  <a:lnTo>
                    <a:pt x="0" y="55"/>
                  </a:lnTo>
                  <a:cubicBezTo>
                    <a:pt x="0" y="431"/>
                    <a:pt x="25" y="807"/>
                    <a:pt x="51" y="1183"/>
                  </a:cubicBezTo>
                  <a:lnTo>
                    <a:pt x="4261" y="1183"/>
                  </a:lnTo>
                  <a:cubicBezTo>
                    <a:pt x="4261" y="983"/>
                    <a:pt x="4286" y="757"/>
                    <a:pt x="4286" y="557"/>
                  </a:cubicBezTo>
                  <a:cubicBezTo>
                    <a:pt x="4311" y="231"/>
                    <a:pt x="4286" y="55"/>
                    <a:pt x="4311" y="5"/>
                  </a:cubicBezTo>
                  <a:cubicBezTo>
                    <a:pt x="4254" y="2"/>
                    <a:pt x="4195" y="0"/>
                    <a:pt x="4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3"/>
            <p:cNvSpPr/>
            <p:nvPr/>
          </p:nvSpPr>
          <p:spPr>
            <a:xfrm>
              <a:off x="7273330" y="4046484"/>
              <a:ext cx="72776" cy="39038"/>
            </a:xfrm>
            <a:custGeom>
              <a:avLst/>
              <a:gdLst/>
              <a:ahLst/>
              <a:cxnLst/>
              <a:rect l="l" t="t" r="r" b="b"/>
              <a:pathLst>
                <a:path w="4161" h="2232" extrusionOk="0">
                  <a:moveTo>
                    <a:pt x="1" y="1"/>
                  </a:moveTo>
                  <a:lnTo>
                    <a:pt x="101" y="2231"/>
                  </a:lnTo>
                  <a:cubicBezTo>
                    <a:pt x="1454" y="1855"/>
                    <a:pt x="2782" y="1429"/>
                    <a:pt x="4111" y="1003"/>
                  </a:cubicBezTo>
                  <a:cubicBezTo>
                    <a:pt x="4136" y="652"/>
                    <a:pt x="4161" y="326"/>
                    <a:pt x="4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3"/>
            <p:cNvSpPr/>
            <p:nvPr/>
          </p:nvSpPr>
          <p:spPr>
            <a:xfrm>
              <a:off x="7263256" y="4008793"/>
              <a:ext cx="94254" cy="78915"/>
            </a:xfrm>
            <a:custGeom>
              <a:avLst/>
              <a:gdLst/>
              <a:ahLst/>
              <a:cxnLst/>
              <a:rect l="l" t="t" r="r" b="b"/>
              <a:pathLst>
                <a:path w="5389" h="4512" extrusionOk="0">
                  <a:moveTo>
                    <a:pt x="251" y="0"/>
                  </a:moveTo>
                  <a:cubicBezTo>
                    <a:pt x="201" y="0"/>
                    <a:pt x="150" y="0"/>
                    <a:pt x="125" y="25"/>
                  </a:cubicBezTo>
                  <a:cubicBezTo>
                    <a:pt x="50" y="75"/>
                    <a:pt x="0" y="151"/>
                    <a:pt x="0" y="251"/>
                  </a:cubicBezTo>
                  <a:lnTo>
                    <a:pt x="150" y="4512"/>
                  </a:lnTo>
                  <a:cubicBezTo>
                    <a:pt x="326" y="4461"/>
                    <a:pt x="501" y="4436"/>
                    <a:pt x="677" y="4386"/>
                  </a:cubicBezTo>
                  <a:lnTo>
                    <a:pt x="577" y="2156"/>
                  </a:lnTo>
                  <a:cubicBezTo>
                    <a:pt x="251" y="2156"/>
                    <a:pt x="251" y="1654"/>
                    <a:pt x="577" y="1629"/>
                  </a:cubicBezTo>
                  <a:cubicBezTo>
                    <a:pt x="551" y="1253"/>
                    <a:pt x="526" y="877"/>
                    <a:pt x="526" y="501"/>
                  </a:cubicBezTo>
                  <a:lnTo>
                    <a:pt x="3609" y="501"/>
                  </a:lnTo>
                  <a:cubicBezTo>
                    <a:pt x="3888" y="501"/>
                    <a:pt x="4297" y="446"/>
                    <a:pt x="4660" y="446"/>
                  </a:cubicBezTo>
                  <a:cubicBezTo>
                    <a:pt x="4721" y="446"/>
                    <a:pt x="4780" y="448"/>
                    <a:pt x="4837" y="451"/>
                  </a:cubicBezTo>
                  <a:cubicBezTo>
                    <a:pt x="4812" y="501"/>
                    <a:pt x="4837" y="677"/>
                    <a:pt x="4812" y="1003"/>
                  </a:cubicBezTo>
                  <a:cubicBezTo>
                    <a:pt x="4812" y="1203"/>
                    <a:pt x="4787" y="1429"/>
                    <a:pt x="4787" y="1629"/>
                  </a:cubicBezTo>
                  <a:lnTo>
                    <a:pt x="4912" y="1629"/>
                  </a:lnTo>
                  <a:cubicBezTo>
                    <a:pt x="5263" y="1629"/>
                    <a:pt x="5263" y="2156"/>
                    <a:pt x="4912" y="2156"/>
                  </a:cubicBezTo>
                  <a:lnTo>
                    <a:pt x="4737" y="2156"/>
                  </a:lnTo>
                  <a:cubicBezTo>
                    <a:pt x="4737" y="2481"/>
                    <a:pt x="4712" y="2807"/>
                    <a:pt x="4687" y="3158"/>
                  </a:cubicBezTo>
                  <a:cubicBezTo>
                    <a:pt x="4862" y="3108"/>
                    <a:pt x="5013" y="3058"/>
                    <a:pt x="5188" y="2983"/>
                  </a:cubicBezTo>
                  <a:cubicBezTo>
                    <a:pt x="5213" y="2732"/>
                    <a:pt x="5213" y="2481"/>
                    <a:pt x="5238" y="2231"/>
                  </a:cubicBezTo>
                  <a:cubicBezTo>
                    <a:pt x="5288" y="1579"/>
                    <a:pt x="5338" y="902"/>
                    <a:pt x="5389" y="251"/>
                  </a:cubicBezTo>
                  <a:cubicBezTo>
                    <a:pt x="5389" y="100"/>
                    <a:pt x="5263" y="0"/>
                    <a:pt x="5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3"/>
            <p:cNvSpPr/>
            <p:nvPr/>
          </p:nvSpPr>
          <p:spPr>
            <a:xfrm>
              <a:off x="7267628" y="4037284"/>
              <a:ext cx="87695" cy="9217"/>
            </a:xfrm>
            <a:custGeom>
              <a:avLst/>
              <a:gdLst/>
              <a:ahLst/>
              <a:cxnLst/>
              <a:rect l="l" t="t" r="r" b="b"/>
              <a:pathLst>
                <a:path w="5014" h="527" extrusionOk="0">
                  <a:moveTo>
                    <a:pt x="327" y="0"/>
                  </a:moveTo>
                  <a:cubicBezTo>
                    <a:pt x="1" y="25"/>
                    <a:pt x="1" y="527"/>
                    <a:pt x="327" y="527"/>
                  </a:cubicBezTo>
                  <a:lnTo>
                    <a:pt x="4662" y="527"/>
                  </a:lnTo>
                  <a:cubicBezTo>
                    <a:pt x="5013" y="527"/>
                    <a:pt x="5013" y="0"/>
                    <a:pt x="4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3"/>
            <p:cNvSpPr/>
            <p:nvPr/>
          </p:nvSpPr>
          <p:spPr>
            <a:xfrm>
              <a:off x="7452183" y="3946109"/>
              <a:ext cx="83742" cy="62702"/>
            </a:xfrm>
            <a:custGeom>
              <a:avLst/>
              <a:gdLst/>
              <a:ahLst/>
              <a:cxnLst/>
              <a:rect l="l" t="t" r="r" b="b"/>
              <a:pathLst>
                <a:path w="4788" h="3585" extrusionOk="0">
                  <a:moveTo>
                    <a:pt x="0" y="0"/>
                  </a:moveTo>
                  <a:cubicBezTo>
                    <a:pt x="100" y="1178"/>
                    <a:pt x="176" y="2381"/>
                    <a:pt x="276" y="3584"/>
                  </a:cubicBezTo>
                  <a:lnTo>
                    <a:pt x="2080" y="3584"/>
                  </a:lnTo>
                  <a:cubicBezTo>
                    <a:pt x="2958" y="3183"/>
                    <a:pt x="3835" y="2782"/>
                    <a:pt x="4712" y="2381"/>
                  </a:cubicBezTo>
                  <a:cubicBezTo>
                    <a:pt x="4737" y="1579"/>
                    <a:pt x="4762" y="777"/>
                    <a:pt x="4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3"/>
            <p:cNvSpPr/>
            <p:nvPr/>
          </p:nvSpPr>
          <p:spPr>
            <a:xfrm>
              <a:off x="7534578" y="3946109"/>
              <a:ext cx="10546" cy="41661"/>
            </a:xfrm>
            <a:custGeom>
              <a:avLst/>
              <a:gdLst/>
              <a:ahLst/>
              <a:cxnLst/>
              <a:rect l="l" t="t" r="r" b="b"/>
              <a:pathLst>
                <a:path w="603" h="2382" extrusionOk="0">
                  <a:moveTo>
                    <a:pt x="76" y="0"/>
                  </a:moveTo>
                  <a:cubicBezTo>
                    <a:pt x="51" y="777"/>
                    <a:pt x="26" y="1579"/>
                    <a:pt x="1" y="2381"/>
                  </a:cubicBezTo>
                  <a:cubicBezTo>
                    <a:pt x="176" y="2281"/>
                    <a:pt x="352" y="2206"/>
                    <a:pt x="527" y="2106"/>
                  </a:cubicBezTo>
                  <a:cubicBezTo>
                    <a:pt x="552" y="1404"/>
                    <a:pt x="577" y="702"/>
                    <a:pt x="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3"/>
            <p:cNvSpPr/>
            <p:nvPr/>
          </p:nvSpPr>
          <p:spPr>
            <a:xfrm>
              <a:off x="7443403" y="3946109"/>
              <a:ext cx="13607" cy="67074"/>
            </a:xfrm>
            <a:custGeom>
              <a:avLst/>
              <a:gdLst/>
              <a:ahLst/>
              <a:cxnLst/>
              <a:rect l="l" t="t" r="r" b="b"/>
              <a:pathLst>
                <a:path w="778" h="3835" extrusionOk="0">
                  <a:moveTo>
                    <a:pt x="1" y="0"/>
                  </a:moveTo>
                  <a:cubicBezTo>
                    <a:pt x="101" y="1278"/>
                    <a:pt x="176" y="2557"/>
                    <a:pt x="277" y="3835"/>
                  </a:cubicBezTo>
                  <a:cubicBezTo>
                    <a:pt x="277" y="3684"/>
                    <a:pt x="402" y="3584"/>
                    <a:pt x="527" y="3584"/>
                  </a:cubicBezTo>
                  <a:lnTo>
                    <a:pt x="778" y="3584"/>
                  </a:lnTo>
                  <a:cubicBezTo>
                    <a:pt x="678" y="2381"/>
                    <a:pt x="602" y="1178"/>
                    <a:pt x="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3"/>
            <p:cNvSpPr/>
            <p:nvPr/>
          </p:nvSpPr>
          <p:spPr>
            <a:xfrm>
              <a:off x="7457867" y="4016681"/>
              <a:ext cx="11421" cy="5282"/>
            </a:xfrm>
            <a:custGeom>
              <a:avLst/>
              <a:gdLst/>
              <a:ahLst/>
              <a:cxnLst/>
              <a:rect l="l" t="t" r="r" b="b"/>
              <a:pathLst>
                <a:path w="653" h="302" extrusionOk="0">
                  <a:moveTo>
                    <a:pt x="26" y="0"/>
                  </a:moveTo>
                  <a:cubicBezTo>
                    <a:pt x="26" y="50"/>
                    <a:pt x="1" y="151"/>
                    <a:pt x="1" y="301"/>
                  </a:cubicBezTo>
                  <a:cubicBezTo>
                    <a:pt x="227" y="201"/>
                    <a:pt x="452" y="126"/>
                    <a:pt x="653" y="25"/>
                  </a:cubicBezTo>
                  <a:cubicBezTo>
                    <a:pt x="452" y="0"/>
                    <a:pt x="227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3"/>
            <p:cNvSpPr/>
            <p:nvPr/>
          </p:nvSpPr>
          <p:spPr>
            <a:xfrm>
              <a:off x="7448230" y="4008793"/>
              <a:ext cx="40349" cy="16668"/>
            </a:xfrm>
            <a:custGeom>
              <a:avLst/>
              <a:gdLst/>
              <a:ahLst/>
              <a:cxnLst/>
              <a:rect l="l" t="t" r="r" b="b"/>
              <a:pathLst>
                <a:path w="2307" h="953" extrusionOk="0">
                  <a:moveTo>
                    <a:pt x="251" y="0"/>
                  </a:moveTo>
                  <a:cubicBezTo>
                    <a:pt x="126" y="0"/>
                    <a:pt x="1" y="100"/>
                    <a:pt x="1" y="251"/>
                  </a:cubicBezTo>
                  <a:cubicBezTo>
                    <a:pt x="26" y="476"/>
                    <a:pt x="26" y="727"/>
                    <a:pt x="51" y="953"/>
                  </a:cubicBezTo>
                  <a:cubicBezTo>
                    <a:pt x="226" y="877"/>
                    <a:pt x="402" y="827"/>
                    <a:pt x="552" y="752"/>
                  </a:cubicBezTo>
                  <a:cubicBezTo>
                    <a:pt x="552" y="602"/>
                    <a:pt x="577" y="501"/>
                    <a:pt x="577" y="451"/>
                  </a:cubicBezTo>
                  <a:cubicBezTo>
                    <a:pt x="778" y="451"/>
                    <a:pt x="1003" y="451"/>
                    <a:pt x="1204" y="476"/>
                  </a:cubicBezTo>
                  <a:cubicBezTo>
                    <a:pt x="1580" y="326"/>
                    <a:pt x="1955" y="151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3"/>
            <p:cNvSpPr/>
            <p:nvPr/>
          </p:nvSpPr>
          <p:spPr>
            <a:xfrm>
              <a:off x="7220283" y="3759368"/>
              <a:ext cx="363407" cy="177541"/>
            </a:xfrm>
            <a:custGeom>
              <a:avLst/>
              <a:gdLst/>
              <a:ahLst/>
              <a:cxnLst/>
              <a:rect l="l" t="t" r="r" b="b"/>
              <a:pathLst>
                <a:path w="20778" h="10151" extrusionOk="0">
                  <a:moveTo>
                    <a:pt x="1931" y="0"/>
                  </a:moveTo>
                  <a:cubicBezTo>
                    <a:pt x="1831" y="477"/>
                    <a:pt x="1805" y="1078"/>
                    <a:pt x="1730" y="1404"/>
                  </a:cubicBezTo>
                  <a:cubicBezTo>
                    <a:pt x="1204" y="4011"/>
                    <a:pt x="678" y="6617"/>
                    <a:pt x="151" y="9249"/>
                  </a:cubicBezTo>
                  <a:cubicBezTo>
                    <a:pt x="101" y="9524"/>
                    <a:pt x="76" y="9850"/>
                    <a:pt x="1" y="10126"/>
                  </a:cubicBezTo>
                  <a:cubicBezTo>
                    <a:pt x="232" y="10064"/>
                    <a:pt x="511" y="10043"/>
                    <a:pt x="809" y="10043"/>
                  </a:cubicBezTo>
                  <a:cubicBezTo>
                    <a:pt x="1479" y="10043"/>
                    <a:pt x="2245" y="10151"/>
                    <a:pt x="2783" y="10151"/>
                  </a:cubicBezTo>
                  <a:lnTo>
                    <a:pt x="20778" y="10151"/>
                  </a:lnTo>
                  <a:cubicBezTo>
                    <a:pt x="20377" y="7895"/>
                    <a:pt x="19951" y="5640"/>
                    <a:pt x="19550" y="3384"/>
                  </a:cubicBezTo>
                  <a:cubicBezTo>
                    <a:pt x="19349" y="2256"/>
                    <a:pt x="19099" y="1128"/>
                    <a:pt x="18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3"/>
            <p:cNvSpPr/>
            <p:nvPr/>
          </p:nvSpPr>
          <p:spPr>
            <a:xfrm>
              <a:off x="7209334" y="3759368"/>
              <a:ext cx="384010" cy="186758"/>
            </a:xfrm>
            <a:custGeom>
              <a:avLst/>
              <a:gdLst/>
              <a:ahLst/>
              <a:cxnLst/>
              <a:rect l="l" t="t" r="r" b="b"/>
              <a:pathLst>
                <a:path w="21956" h="10678" extrusionOk="0">
                  <a:moveTo>
                    <a:pt x="2106" y="0"/>
                  </a:moveTo>
                  <a:cubicBezTo>
                    <a:pt x="1880" y="1178"/>
                    <a:pt x="1654" y="2331"/>
                    <a:pt x="1404" y="3509"/>
                  </a:cubicBezTo>
                  <a:cubicBezTo>
                    <a:pt x="1379" y="3685"/>
                    <a:pt x="1354" y="3860"/>
                    <a:pt x="1304" y="4036"/>
                  </a:cubicBezTo>
                  <a:cubicBezTo>
                    <a:pt x="1003" y="5589"/>
                    <a:pt x="677" y="7143"/>
                    <a:pt x="376" y="8697"/>
                  </a:cubicBezTo>
                  <a:cubicBezTo>
                    <a:pt x="251" y="9249"/>
                    <a:pt x="151" y="9800"/>
                    <a:pt x="50" y="10351"/>
                  </a:cubicBezTo>
                  <a:cubicBezTo>
                    <a:pt x="0" y="10502"/>
                    <a:pt x="101" y="10677"/>
                    <a:pt x="276" y="10677"/>
                  </a:cubicBezTo>
                  <a:lnTo>
                    <a:pt x="21705" y="10677"/>
                  </a:lnTo>
                  <a:cubicBezTo>
                    <a:pt x="21855" y="10677"/>
                    <a:pt x="21930" y="10577"/>
                    <a:pt x="21955" y="10477"/>
                  </a:cubicBezTo>
                  <a:cubicBezTo>
                    <a:pt x="21955" y="10452"/>
                    <a:pt x="21955" y="10452"/>
                    <a:pt x="21955" y="10427"/>
                  </a:cubicBezTo>
                  <a:cubicBezTo>
                    <a:pt x="21955" y="10427"/>
                    <a:pt x="21955" y="10402"/>
                    <a:pt x="21955" y="10402"/>
                  </a:cubicBezTo>
                  <a:cubicBezTo>
                    <a:pt x="21955" y="10376"/>
                    <a:pt x="21955" y="10376"/>
                    <a:pt x="21955" y="10351"/>
                  </a:cubicBezTo>
                  <a:cubicBezTo>
                    <a:pt x="21329" y="6893"/>
                    <a:pt x="20702" y="3434"/>
                    <a:pt x="20076" y="0"/>
                  </a:cubicBezTo>
                  <a:lnTo>
                    <a:pt x="19549" y="0"/>
                  </a:lnTo>
                  <a:cubicBezTo>
                    <a:pt x="19725" y="1128"/>
                    <a:pt x="19975" y="2256"/>
                    <a:pt x="20176" y="3384"/>
                  </a:cubicBezTo>
                  <a:cubicBezTo>
                    <a:pt x="20577" y="5640"/>
                    <a:pt x="21003" y="7895"/>
                    <a:pt x="21404" y="10151"/>
                  </a:cubicBezTo>
                  <a:lnTo>
                    <a:pt x="3409" y="10151"/>
                  </a:lnTo>
                  <a:cubicBezTo>
                    <a:pt x="2871" y="10151"/>
                    <a:pt x="2105" y="10043"/>
                    <a:pt x="1435" y="10043"/>
                  </a:cubicBezTo>
                  <a:cubicBezTo>
                    <a:pt x="1137" y="10043"/>
                    <a:pt x="858" y="10064"/>
                    <a:pt x="627" y="10126"/>
                  </a:cubicBezTo>
                  <a:cubicBezTo>
                    <a:pt x="702" y="9850"/>
                    <a:pt x="727" y="9524"/>
                    <a:pt x="777" y="9249"/>
                  </a:cubicBezTo>
                  <a:cubicBezTo>
                    <a:pt x="1304" y="6617"/>
                    <a:pt x="1830" y="4011"/>
                    <a:pt x="2356" y="1404"/>
                  </a:cubicBezTo>
                  <a:cubicBezTo>
                    <a:pt x="2431" y="1078"/>
                    <a:pt x="2457" y="477"/>
                    <a:pt x="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3"/>
            <p:cNvSpPr/>
            <p:nvPr/>
          </p:nvSpPr>
          <p:spPr>
            <a:xfrm>
              <a:off x="7250103" y="3735267"/>
              <a:ext cx="305533" cy="15933"/>
            </a:xfrm>
            <a:custGeom>
              <a:avLst/>
              <a:gdLst/>
              <a:ahLst/>
              <a:cxnLst/>
              <a:rect l="l" t="t" r="r" b="b"/>
              <a:pathLst>
                <a:path w="17469" h="911" extrusionOk="0">
                  <a:moveTo>
                    <a:pt x="75" y="0"/>
                  </a:moveTo>
                  <a:cubicBezTo>
                    <a:pt x="50" y="276"/>
                    <a:pt x="0" y="627"/>
                    <a:pt x="50" y="877"/>
                  </a:cubicBezTo>
                  <a:cubicBezTo>
                    <a:pt x="167" y="902"/>
                    <a:pt x="301" y="911"/>
                    <a:pt x="440" y="911"/>
                  </a:cubicBezTo>
                  <a:cubicBezTo>
                    <a:pt x="719" y="911"/>
                    <a:pt x="1019" y="877"/>
                    <a:pt x="1253" y="877"/>
                  </a:cubicBezTo>
                  <a:lnTo>
                    <a:pt x="16166" y="877"/>
                  </a:lnTo>
                  <a:cubicBezTo>
                    <a:pt x="16433" y="877"/>
                    <a:pt x="16712" y="888"/>
                    <a:pt x="16994" y="888"/>
                  </a:cubicBezTo>
                  <a:cubicBezTo>
                    <a:pt x="17135" y="888"/>
                    <a:pt x="17277" y="886"/>
                    <a:pt x="17419" y="877"/>
                  </a:cubicBezTo>
                  <a:cubicBezTo>
                    <a:pt x="17444" y="802"/>
                    <a:pt x="17469" y="652"/>
                    <a:pt x="17419" y="501"/>
                  </a:cubicBezTo>
                  <a:cubicBezTo>
                    <a:pt x="17394" y="326"/>
                    <a:pt x="17369" y="125"/>
                    <a:pt x="17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3"/>
            <p:cNvSpPr/>
            <p:nvPr/>
          </p:nvSpPr>
          <p:spPr>
            <a:xfrm>
              <a:off x="7242652" y="3730877"/>
              <a:ext cx="321326" cy="28509"/>
            </a:xfrm>
            <a:custGeom>
              <a:avLst/>
              <a:gdLst/>
              <a:ahLst/>
              <a:cxnLst/>
              <a:rect l="l" t="t" r="r" b="b"/>
              <a:pathLst>
                <a:path w="18372" h="1630" extrusionOk="0">
                  <a:moveTo>
                    <a:pt x="0" y="0"/>
                  </a:moveTo>
                  <a:lnTo>
                    <a:pt x="0" y="1379"/>
                  </a:lnTo>
                  <a:cubicBezTo>
                    <a:pt x="0" y="1504"/>
                    <a:pt x="100" y="1604"/>
                    <a:pt x="201" y="1629"/>
                  </a:cubicBezTo>
                  <a:lnTo>
                    <a:pt x="18171" y="1629"/>
                  </a:lnTo>
                  <a:cubicBezTo>
                    <a:pt x="18296" y="1604"/>
                    <a:pt x="18371" y="1504"/>
                    <a:pt x="18371" y="1379"/>
                  </a:cubicBezTo>
                  <a:cubicBezTo>
                    <a:pt x="18371" y="927"/>
                    <a:pt x="18371" y="457"/>
                    <a:pt x="18371" y="0"/>
                  </a:cubicBezTo>
                  <a:cubicBezTo>
                    <a:pt x="18346" y="126"/>
                    <a:pt x="18246" y="251"/>
                    <a:pt x="18095" y="251"/>
                  </a:cubicBezTo>
                  <a:lnTo>
                    <a:pt x="17795" y="251"/>
                  </a:lnTo>
                  <a:cubicBezTo>
                    <a:pt x="17795" y="376"/>
                    <a:pt x="17820" y="577"/>
                    <a:pt x="17845" y="752"/>
                  </a:cubicBezTo>
                  <a:cubicBezTo>
                    <a:pt x="17895" y="903"/>
                    <a:pt x="17870" y="1053"/>
                    <a:pt x="17845" y="1128"/>
                  </a:cubicBezTo>
                  <a:cubicBezTo>
                    <a:pt x="17703" y="1137"/>
                    <a:pt x="17561" y="1139"/>
                    <a:pt x="17420" y="1139"/>
                  </a:cubicBezTo>
                  <a:cubicBezTo>
                    <a:pt x="17138" y="1139"/>
                    <a:pt x="16859" y="1128"/>
                    <a:pt x="16592" y="1128"/>
                  </a:cubicBezTo>
                  <a:lnTo>
                    <a:pt x="1679" y="1128"/>
                  </a:lnTo>
                  <a:cubicBezTo>
                    <a:pt x="1445" y="1128"/>
                    <a:pt x="1145" y="1162"/>
                    <a:pt x="866" y="1162"/>
                  </a:cubicBezTo>
                  <a:cubicBezTo>
                    <a:pt x="727" y="1162"/>
                    <a:pt x="593" y="1153"/>
                    <a:pt x="476" y="1128"/>
                  </a:cubicBezTo>
                  <a:cubicBezTo>
                    <a:pt x="426" y="878"/>
                    <a:pt x="476" y="527"/>
                    <a:pt x="501" y="251"/>
                  </a:cubicBezTo>
                  <a:lnTo>
                    <a:pt x="276" y="251"/>
                  </a:lnTo>
                  <a:cubicBezTo>
                    <a:pt x="125" y="251"/>
                    <a:pt x="0" y="1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3"/>
            <p:cNvSpPr/>
            <p:nvPr/>
          </p:nvSpPr>
          <p:spPr>
            <a:xfrm>
              <a:off x="7251415" y="3394666"/>
              <a:ext cx="305550" cy="334076"/>
            </a:xfrm>
            <a:custGeom>
              <a:avLst/>
              <a:gdLst/>
              <a:ahLst/>
              <a:cxnLst/>
              <a:rect l="l" t="t" r="r" b="b"/>
              <a:pathLst>
                <a:path w="17470" h="19101" extrusionOk="0">
                  <a:moveTo>
                    <a:pt x="13658" y="5151"/>
                  </a:moveTo>
                  <a:cubicBezTo>
                    <a:pt x="14092" y="5151"/>
                    <a:pt x="14444" y="5565"/>
                    <a:pt x="14336" y="6015"/>
                  </a:cubicBezTo>
                  <a:lnTo>
                    <a:pt x="13860" y="8121"/>
                  </a:lnTo>
                  <a:cubicBezTo>
                    <a:pt x="13835" y="8321"/>
                    <a:pt x="13710" y="8471"/>
                    <a:pt x="13559" y="8547"/>
                  </a:cubicBezTo>
                  <a:cubicBezTo>
                    <a:pt x="13785" y="9148"/>
                    <a:pt x="13885" y="9800"/>
                    <a:pt x="13885" y="10476"/>
                  </a:cubicBezTo>
                  <a:lnTo>
                    <a:pt x="13860" y="10677"/>
                  </a:lnTo>
                  <a:cubicBezTo>
                    <a:pt x="13786" y="13412"/>
                    <a:pt x="11532" y="15566"/>
                    <a:pt x="8812" y="15566"/>
                  </a:cubicBezTo>
                  <a:cubicBezTo>
                    <a:pt x="8765" y="15566"/>
                    <a:pt x="8719" y="15565"/>
                    <a:pt x="8672" y="15564"/>
                  </a:cubicBezTo>
                  <a:lnTo>
                    <a:pt x="8497" y="15564"/>
                  </a:lnTo>
                  <a:cubicBezTo>
                    <a:pt x="7494" y="15514"/>
                    <a:pt x="6567" y="15188"/>
                    <a:pt x="5790" y="14662"/>
                  </a:cubicBezTo>
                  <a:cubicBezTo>
                    <a:pt x="5765" y="14662"/>
                    <a:pt x="5765" y="14687"/>
                    <a:pt x="5765" y="14687"/>
                  </a:cubicBezTo>
                  <a:cubicBezTo>
                    <a:pt x="4386" y="13735"/>
                    <a:pt x="3484" y="12106"/>
                    <a:pt x="3559" y="10301"/>
                  </a:cubicBezTo>
                  <a:cubicBezTo>
                    <a:pt x="3559" y="9674"/>
                    <a:pt x="3685" y="9098"/>
                    <a:pt x="3910" y="8547"/>
                  </a:cubicBezTo>
                  <a:cubicBezTo>
                    <a:pt x="3810" y="8446"/>
                    <a:pt x="3735" y="8346"/>
                    <a:pt x="3685" y="8196"/>
                  </a:cubicBezTo>
                  <a:lnTo>
                    <a:pt x="3083" y="6141"/>
                  </a:lnTo>
                  <a:cubicBezTo>
                    <a:pt x="2949" y="5670"/>
                    <a:pt x="3316" y="5219"/>
                    <a:pt x="3771" y="5219"/>
                  </a:cubicBezTo>
                  <a:cubicBezTo>
                    <a:pt x="3825" y="5219"/>
                    <a:pt x="3880" y="5225"/>
                    <a:pt x="3935" y="5238"/>
                  </a:cubicBezTo>
                  <a:lnTo>
                    <a:pt x="6015" y="5740"/>
                  </a:lnTo>
                  <a:cubicBezTo>
                    <a:pt x="6116" y="5765"/>
                    <a:pt x="6191" y="5815"/>
                    <a:pt x="6266" y="5865"/>
                  </a:cubicBezTo>
                  <a:cubicBezTo>
                    <a:pt x="6980" y="5484"/>
                    <a:pt x="7784" y="5262"/>
                    <a:pt x="8658" y="5262"/>
                  </a:cubicBezTo>
                  <a:cubicBezTo>
                    <a:pt x="8704" y="5262"/>
                    <a:pt x="8751" y="5262"/>
                    <a:pt x="8797" y="5263"/>
                  </a:cubicBezTo>
                  <a:lnTo>
                    <a:pt x="8973" y="5288"/>
                  </a:lnTo>
                  <a:cubicBezTo>
                    <a:pt x="9800" y="5314"/>
                    <a:pt x="10552" y="5514"/>
                    <a:pt x="11229" y="5890"/>
                  </a:cubicBezTo>
                  <a:cubicBezTo>
                    <a:pt x="11279" y="5865"/>
                    <a:pt x="11329" y="5840"/>
                    <a:pt x="11379" y="5815"/>
                  </a:cubicBezTo>
                  <a:lnTo>
                    <a:pt x="13434" y="5188"/>
                  </a:lnTo>
                  <a:cubicBezTo>
                    <a:pt x="13510" y="5163"/>
                    <a:pt x="13585" y="5151"/>
                    <a:pt x="13658" y="5151"/>
                  </a:cubicBezTo>
                  <a:close/>
                  <a:moveTo>
                    <a:pt x="12206" y="0"/>
                  </a:moveTo>
                  <a:lnTo>
                    <a:pt x="12206" y="0"/>
                  </a:lnTo>
                  <a:cubicBezTo>
                    <a:pt x="12256" y="126"/>
                    <a:pt x="12306" y="251"/>
                    <a:pt x="12306" y="376"/>
                  </a:cubicBezTo>
                  <a:cubicBezTo>
                    <a:pt x="12331" y="401"/>
                    <a:pt x="12306" y="426"/>
                    <a:pt x="12306" y="451"/>
                  </a:cubicBezTo>
                  <a:cubicBezTo>
                    <a:pt x="12306" y="476"/>
                    <a:pt x="12331" y="502"/>
                    <a:pt x="12306" y="527"/>
                  </a:cubicBezTo>
                  <a:cubicBezTo>
                    <a:pt x="12132" y="1786"/>
                    <a:pt x="10331" y="2425"/>
                    <a:pt x="8566" y="2425"/>
                  </a:cubicBezTo>
                  <a:cubicBezTo>
                    <a:pt x="6784" y="2425"/>
                    <a:pt x="5038" y="1774"/>
                    <a:pt x="5038" y="451"/>
                  </a:cubicBezTo>
                  <a:cubicBezTo>
                    <a:pt x="5038" y="301"/>
                    <a:pt x="5038" y="176"/>
                    <a:pt x="5088" y="50"/>
                  </a:cubicBezTo>
                  <a:lnTo>
                    <a:pt x="5088" y="50"/>
                  </a:lnTo>
                  <a:cubicBezTo>
                    <a:pt x="4637" y="176"/>
                    <a:pt x="4236" y="351"/>
                    <a:pt x="3810" y="602"/>
                  </a:cubicBezTo>
                  <a:cubicBezTo>
                    <a:pt x="3634" y="752"/>
                    <a:pt x="3434" y="903"/>
                    <a:pt x="3233" y="1078"/>
                  </a:cubicBezTo>
                  <a:lnTo>
                    <a:pt x="1830" y="3985"/>
                  </a:lnTo>
                  <a:lnTo>
                    <a:pt x="401" y="9875"/>
                  </a:lnTo>
                  <a:cubicBezTo>
                    <a:pt x="351" y="10476"/>
                    <a:pt x="276" y="11103"/>
                    <a:pt x="226" y="11730"/>
                  </a:cubicBezTo>
                  <a:lnTo>
                    <a:pt x="978" y="14687"/>
                  </a:lnTo>
                  <a:cubicBezTo>
                    <a:pt x="978" y="14687"/>
                    <a:pt x="577" y="15213"/>
                    <a:pt x="25" y="15940"/>
                  </a:cubicBezTo>
                  <a:cubicBezTo>
                    <a:pt x="25" y="15940"/>
                    <a:pt x="25" y="15965"/>
                    <a:pt x="25" y="15965"/>
                  </a:cubicBezTo>
                  <a:cubicBezTo>
                    <a:pt x="25" y="16817"/>
                    <a:pt x="51" y="17670"/>
                    <a:pt x="0" y="18497"/>
                  </a:cubicBezTo>
                  <a:cubicBezTo>
                    <a:pt x="0" y="18647"/>
                    <a:pt x="0" y="18797"/>
                    <a:pt x="0" y="18973"/>
                  </a:cubicBezTo>
                  <a:cubicBezTo>
                    <a:pt x="1211" y="19068"/>
                    <a:pt x="2440" y="19100"/>
                    <a:pt x="3675" y="19100"/>
                  </a:cubicBezTo>
                  <a:cubicBezTo>
                    <a:pt x="6350" y="19100"/>
                    <a:pt x="9056" y="18948"/>
                    <a:pt x="11680" y="18948"/>
                  </a:cubicBezTo>
                  <a:lnTo>
                    <a:pt x="15414" y="18948"/>
                  </a:lnTo>
                  <a:cubicBezTo>
                    <a:pt x="15765" y="18948"/>
                    <a:pt x="16216" y="18892"/>
                    <a:pt x="16634" y="18892"/>
                  </a:cubicBezTo>
                  <a:cubicBezTo>
                    <a:pt x="16843" y="18892"/>
                    <a:pt x="17043" y="18906"/>
                    <a:pt x="17219" y="18948"/>
                  </a:cubicBezTo>
                  <a:cubicBezTo>
                    <a:pt x="17269" y="18973"/>
                    <a:pt x="17319" y="18998"/>
                    <a:pt x="17344" y="18998"/>
                  </a:cubicBezTo>
                  <a:cubicBezTo>
                    <a:pt x="17444" y="18045"/>
                    <a:pt x="17469" y="17043"/>
                    <a:pt x="17469" y="16040"/>
                  </a:cubicBezTo>
                  <a:cubicBezTo>
                    <a:pt x="16918" y="15289"/>
                    <a:pt x="16467" y="14687"/>
                    <a:pt x="16467" y="14687"/>
                  </a:cubicBezTo>
                  <a:lnTo>
                    <a:pt x="17219" y="11654"/>
                  </a:lnTo>
                  <a:cubicBezTo>
                    <a:pt x="17143" y="10978"/>
                    <a:pt x="17043" y="10276"/>
                    <a:pt x="16968" y="9599"/>
                  </a:cubicBezTo>
                  <a:lnTo>
                    <a:pt x="15589" y="3985"/>
                  </a:lnTo>
                  <a:lnTo>
                    <a:pt x="14261" y="1203"/>
                  </a:lnTo>
                  <a:cubicBezTo>
                    <a:pt x="13960" y="928"/>
                    <a:pt x="13660" y="677"/>
                    <a:pt x="13359" y="451"/>
                  </a:cubicBezTo>
                  <a:cubicBezTo>
                    <a:pt x="12983" y="251"/>
                    <a:pt x="12607" y="100"/>
                    <a:pt x="122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3"/>
            <p:cNvSpPr/>
            <p:nvPr/>
          </p:nvSpPr>
          <p:spPr>
            <a:xfrm>
              <a:off x="7149710" y="3410880"/>
              <a:ext cx="160016" cy="320452"/>
            </a:xfrm>
            <a:custGeom>
              <a:avLst/>
              <a:gdLst/>
              <a:ahLst/>
              <a:cxnLst/>
              <a:rect l="l" t="t" r="r" b="b"/>
              <a:pathLst>
                <a:path w="9149" h="18322" extrusionOk="0">
                  <a:moveTo>
                    <a:pt x="9149" y="1"/>
                  </a:moveTo>
                  <a:lnTo>
                    <a:pt x="9149" y="1"/>
                  </a:lnTo>
                  <a:cubicBezTo>
                    <a:pt x="7545" y="1153"/>
                    <a:pt x="6216" y="3083"/>
                    <a:pt x="5389" y="4487"/>
                  </a:cubicBezTo>
                  <a:cubicBezTo>
                    <a:pt x="3159" y="8196"/>
                    <a:pt x="2006" y="12407"/>
                    <a:pt x="1" y="16191"/>
                  </a:cubicBezTo>
                  <a:cubicBezTo>
                    <a:pt x="1003" y="16893"/>
                    <a:pt x="2006" y="17595"/>
                    <a:pt x="3008" y="18321"/>
                  </a:cubicBezTo>
                  <a:cubicBezTo>
                    <a:pt x="3760" y="17394"/>
                    <a:pt x="4587" y="16517"/>
                    <a:pt x="5264" y="15565"/>
                  </a:cubicBezTo>
                  <a:cubicBezTo>
                    <a:pt x="5289" y="15539"/>
                    <a:pt x="5289" y="15539"/>
                    <a:pt x="5314" y="15514"/>
                  </a:cubicBezTo>
                  <a:cubicBezTo>
                    <a:pt x="5339" y="12432"/>
                    <a:pt x="5565" y="9349"/>
                    <a:pt x="6066" y="6291"/>
                  </a:cubicBezTo>
                  <a:cubicBezTo>
                    <a:pt x="6086" y="6164"/>
                    <a:pt x="6170" y="6110"/>
                    <a:pt x="6263" y="6110"/>
                  </a:cubicBezTo>
                  <a:cubicBezTo>
                    <a:pt x="6408" y="6110"/>
                    <a:pt x="6573" y="6243"/>
                    <a:pt x="6542" y="6442"/>
                  </a:cubicBezTo>
                  <a:cubicBezTo>
                    <a:pt x="6417" y="7269"/>
                    <a:pt x="6317" y="8096"/>
                    <a:pt x="6216" y="8948"/>
                  </a:cubicBezTo>
                  <a:lnTo>
                    <a:pt x="7645" y="3058"/>
                  </a:lnTo>
                  <a:lnTo>
                    <a:pt x="9048" y="151"/>
                  </a:lnTo>
                  <a:lnTo>
                    <a:pt x="91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3"/>
            <p:cNvSpPr/>
            <p:nvPr/>
          </p:nvSpPr>
          <p:spPr>
            <a:xfrm>
              <a:off x="7251852" y="3599807"/>
              <a:ext cx="16668" cy="73668"/>
            </a:xfrm>
            <a:custGeom>
              <a:avLst/>
              <a:gdLst/>
              <a:ahLst/>
              <a:cxnLst/>
              <a:rect l="l" t="t" r="r" b="b"/>
              <a:pathLst>
                <a:path w="953" h="4212" extrusionOk="0">
                  <a:moveTo>
                    <a:pt x="201" y="1"/>
                  </a:moveTo>
                  <a:cubicBezTo>
                    <a:pt x="101" y="1404"/>
                    <a:pt x="51" y="2808"/>
                    <a:pt x="0" y="4211"/>
                  </a:cubicBezTo>
                  <a:cubicBezTo>
                    <a:pt x="552" y="3484"/>
                    <a:pt x="953" y="2933"/>
                    <a:pt x="953" y="2933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3"/>
            <p:cNvSpPr/>
            <p:nvPr/>
          </p:nvSpPr>
          <p:spPr>
            <a:xfrm>
              <a:off x="7089982" y="3721677"/>
              <a:ext cx="91315" cy="75102"/>
            </a:xfrm>
            <a:custGeom>
              <a:avLst/>
              <a:gdLst/>
              <a:ahLst/>
              <a:cxnLst/>
              <a:rect l="l" t="t" r="r" b="b"/>
              <a:pathLst>
                <a:path w="5221" h="4294" extrusionOk="0">
                  <a:moveTo>
                    <a:pt x="2413" y="0"/>
                  </a:moveTo>
                  <a:cubicBezTo>
                    <a:pt x="2288" y="176"/>
                    <a:pt x="2138" y="351"/>
                    <a:pt x="2012" y="526"/>
                  </a:cubicBezTo>
                  <a:cubicBezTo>
                    <a:pt x="1561" y="1078"/>
                    <a:pt x="32" y="2406"/>
                    <a:pt x="7" y="3158"/>
                  </a:cubicBezTo>
                  <a:cubicBezTo>
                    <a:pt x="0" y="3702"/>
                    <a:pt x="244" y="3881"/>
                    <a:pt x="612" y="3881"/>
                  </a:cubicBezTo>
                  <a:cubicBezTo>
                    <a:pt x="1323" y="3881"/>
                    <a:pt x="2497" y="3216"/>
                    <a:pt x="3240" y="3216"/>
                  </a:cubicBezTo>
                  <a:cubicBezTo>
                    <a:pt x="3496" y="3216"/>
                    <a:pt x="3701" y="3295"/>
                    <a:pt x="3817" y="3509"/>
                  </a:cubicBezTo>
                  <a:cubicBezTo>
                    <a:pt x="3977" y="3789"/>
                    <a:pt x="3625" y="4293"/>
                    <a:pt x="3861" y="4293"/>
                  </a:cubicBezTo>
                  <a:cubicBezTo>
                    <a:pt x="3920" y="4293"/>
                    <a:pt x="4016" y="4261"/>
                    <a:pt x="4168" y="4186"/>
                  </a:cubicBezTo>
                  <a:cubicBezTo>
                    <a:pt x="4794" y="3885"/>
                    <a:pt x="4895" y="2757"/>
                    <a:pt x="5220" y="2181"/>
                  </a:cubicBezTo>
                  <a:cubicBezTo>
                    <a:pt x="4168" y="1629"/>
                    <a:pt x="3215" y="877"/>
                    <a:pt x="2413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3"/>
            <p:cNvSpPr/>
            <p:nvPr/>
          </p:nvSpPr>
          <p:spPr>
            <a:xfrm>
              <a:off x="7074766" y="3714226"/>
              <a:ext cx="114420" cy="96790"/>
            </a:xfrm>
            <a:custGeom>
              <a:avLst/>
              <a:gdLst/>
              <a:ahLst/>
              <a:cxnLst/>
              <a:rect l="l" t="t" r="r" b="b"/>
              <a:pathLst>
                <a:path w="6542" h="5534" extrusionOk="0">
                  <a:moveTo>
                    <a:pt x="2932" y="0"/>
                  </a:moveTo>
                  <a:cubicBezTo>
                    <a:pt x="2757" y="251"/>
                    <a:pt x="2582" y="501"/>
                    <a:pt x="2356" y="752"/>
                  </a:cubicBezTo>
                  <a:cubicBezTo>
                    <a:pt x="1704" y="1554"/>
                    <a:pt x="0" y="3083"/>
                    <a:pt x="150" y="4261"/>
                  </a:cubicBezTo>
                  <a:cubicBezTo>
                    <a:pt x="217" y="4836"/>
                    <a:pt x="600" y="5015"/>
                    <a:pt x="1068" y="5015"/>
                  </a:cubicBezTo>
                  <a:cubicBezTo>
                    <a:pt x="1661" y="5015"/>
                    <a:pt x="2390" y="4727"/>
                    <a:pt x="2782" y="4587"/>
                  </a:cubicBezTo>
                  <a:cubicBezTo>
                    <a:pt x="3097" y="4487"/>
                    <a:pt x="3477" y="4278"/>
                    <a:pt x="3779" y="4278"/>
                  </a:cubicBezTo>
                  <a:cubicBezTo>
                    <a:pt x="3933" y="4278"/>
                    <a:pt x="4067" y="4333"/>
                    <a:pt x="4161" y="4486"/>
                  </a:cubicBezTo>
                  <a:cubicBezTo>
                    <a:pt x="4236" y="4587"/>
                    <a:pt x="4035" y="4837"/>
                    <a:pt x="4085" y="4962"/>
                  </a:cubicBezTo>
                  <a:cubicBezTo>
                    <a:pt x="4211" y="5213"/>
                    <a:pt x="4110" y="5363"/>
                    <a:pt x="4411" y="5489"/>
                  </a:cubicBezTo>
                  <a:cubicBezTo>
                    <a:pt x="4495" y="5519"/>
                    <a:pt x="4576" y="5533"/>
                    <a:pt x="4655" y="5533"/>
                  </a:cubicBezTo>
                  <a:cubicBezTo>
                    <a:pt x="5097" y="5533"/>
                    <a:pt x="5467" y="5089"/>
                    <a:pt x="5765" y="4536"/>
                  </a:cubicBezTo>
                  <a:cubicBezTo>
                    <a:pt x="5915" y="4261"/>
                    <a:pt x="6040" y="3985"/>
                    <a:pt x="6140" y="3709"/>
                  </a:cubicBezTo>
                  <a:cubicBezTo>
                    <a:pt x="6316" y="3358"/>
                    <a:pt x="6441" y="3033"/>
                    <a:pt x="6516" y="2857"/>
                  </a:cubicBezTo>
                  <a:lnTo>
                    <a:pt x="6541" y="2857"/>
                  </a:lnTo>
                  <a:cubicBezTo>
                    <a:pt x="6391" y="2782"/>
                    <a:pt x="6241" y="2707"/>
                    <a:pt x="6090" y="2607"/>
                  </a:cubicBezTo>
                  <a:cubicBezTo>
                    <a:pt x="5765" y="3183"/>
                    <a:pt x="5664" y="4311"/>
                    <a:pt x="5038" y="4612"/>
                  </a:cubicBezTo>
                  <a:cubicBezTo>
                    <a:pt x="4886" y="4687"/>
                    <a:pt x="4790" y="4719"/>
                    <a:pt x="4731" y="4719"/>
                  </a:cubicBezTo>
                  <a:cubicBezTo>
                    <a:pt x="4495" y="4719"/>
                    <a:pt x="4847" y="4215"/>
                    <a:pt x="4687" y="3935"/>
                  </a:cubicBezTo>
                  <a:cubicBezTo>
                    <a:pt x="4571" y="3721"/>
                    <a:pt x="4366" y="3642"/>
                    <a:pt x="4110" y="3642"/>
                  </a:cubicBezTo>
                  <a:cubicBezTo>
                    <a:pt x="3367" y="3642"/>
                    <a:pt x="2193" y="4307"/>
                    <a:pt x="1482" y="4307"/>
                  </a:cubicBezTo>
                  <a:cubicBezTo>
                    <a:pt x="1114" y="4307"/>
                    <a:pt x="870" y="4128"/>
                    <a:pt x="877" y="3584"/>
                  </a:cubicBezTo>
                  <a:cubicBezTo>
                    <a:pt x="902" y="2832"/>
                    <a:pt x="2431" y="1504"/>
                    <a:pt x="2882" y="952"/>
                  </a:cubicBezTo>
                  <a:cubicBezTo>
                    <a:pt x="3008" y="777"/>
                    <a:pt x="3158" y="602"/>
                    <a:pt x="3283" y="426"/>
                  </a:cubicBezTo>
                  <a:cubicBezTo>
                    <a:pt x="3183" y="326"/>
                    <a:pt x="3083" y="201"/>
                    <a:pt x="2983" y="100"/>
                  </a:cubicBezTo>
                  <a:cubicBezTo>
                    <a:pt x="2983" y="100"/>
                    <a:pt x="2983" y="75"/>
                    <a:pt x="2983" y="75"/>
                  </a:cubicBezTo>
                  <a:cubicBezTo>
                    <a:pt x="2957" y="50"/>
                    <a:pt x="2932" y="25"/>
                    <a:pt x="29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3"/>
            <p:cNvSpPr/>
            <p:nvPr/>
          </p:nvSpPr>
          <p:spPr>
            <a:xfrm>
              <a:off x="7202320" y="3682219"/>
              <a:ext cx="40349" cy="53939"/>
            </a:xfrm>
            <a:custGeom>
              <a:avLst/>
              <a:gdLst/>
              <a:ahLst/>
              <a:cxnLst/>
              <a:rect l="l" t="t" r="r" b="b"/>
              <a:pathLst>
                <a:path w="2307" h="3084" extrusionOk="0">
                  <a:moveTo>
                    <a:pt x="2306" y="0"/>
                  </a:moveTo>
                  <a:cubicBezTo>
                    <a:pt x="2281" y="25"/>
                    <a:pt x="2281" y="25"/>
                    <a:pt x="2256" y="51"/>
                  </a:cubicBezTo>
                  <a:cubicBezTo>
                    <a:pt x="1579" y="1003"/>
                    <a:pt x="752" y="1880"/>
                    <a:pt x="0" y="2807"/>
                  </a:cubicBezTo>
                  <a:cubicBezTo>
                    <a:pt x="151" y="2883"/>
                    <a:pt x="276" y="2983"/>
                    <a:pt x="401" y="3083"/>
                  </a:cubicBezTo>
                  <a:cubicBezTo>
                    <a:pt x="1028" y="2331"/>
                    <a:pt x="1705" y="1604"/>
                    <a:pt x="2306" y="853"/>
                  </a:cubicBezTo>
                  <a:cubicBezTo>
                    <a:pt x="2306" y="577"/>
                    <a:pt x="2306" y="276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3"/>
            <p:cNvSpPr/>
            <p:nvPr/>
          </p:nvSpPr>
          <p:spPr>
            <a:xfrm>
              <a:off x="7135684" y="3700199"/>
              <a:ext cx="65780" cy="54796"/>
            </a:xfrm>
            <a:custGeom>
              <a:avLst/>
              <a:gdLst/>
              <a:ahLst/>
              <a:cxnLst/>
              <a:rect l="l" t="t" r="r" b="b"/>
              <a:pathLst>
                <a:path w="3761" h="3133" extrusionOk="0">
                  <a:moveTo>
                    <a:pt x="402" y="0"/>
                  </a:moveTo>
                  <a:cubicBezTo>
                    <a:pt x="276" y="226"/>
                    <a:pt x="126" y="451"/>
                    <a:pt x="1" y="677"/>
                  </a:cubicBezTo>
                  <a:cubicBezTo>
                    <a:pt x="903" y="1679"/>
                    <a:pt x="1981" y="2531"/>
                    <a:pt x="3184" y="3133"/>
                  </a:cubicBezTo>
                  <a:lnTo>
                    <a:pt x="3760" y="2356"/>
                  </a:lnTo>
                  <a:cubicBezTo>
                    <a:pt x="2632" y="1554"/>
                    <a:pt x="1530" y="777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3"/>
            <p:cNvSpPr/>
            <p:nvPr/>
          </p:nvSpPr>
          <p:spPr>
            <a:xfrm>
              <a:off x="7125609" y="3689233"/>
              <a:ext cx="87240" cy="76029"/>
            </a:xfrm>
            <a:custGeom>
              <a:avLst/>
              <a:gdLst/>
              <a:ahLst/>
              <a:cxnLst/>
              <a:rect l="l" t="t" r="r" b="b"/>
              <a:pathLst>
                <a:path w="4988" h="4347" extrusionOk="0">
                  <a:moveTo>
                    <a:pt x="978" y="627"/>
                  </a:moveTo>
                  <a:cubicBezTo>
                    <a:pt x="2106" y="1404"/>
                    <a:pt x="3208" y="2181"/>
                    <a:pt x="4336" y="2983"/>
                  </a:cubicBezTo>
                  <a:cubicBezTo>
                    <a:pt x="4136" y="3234"/>
                    <a:pt x="3935" y="3509"/>
                    <a:pt x="3760" y="3760"/>
                  </a:cubicBezTo>
                  <a:cubicBezTo>
                    <a:pt x="2557" y="3158"/>
                    <a:pt x="1479" y="2306"/>
                    <a:pt x="577" y="1304"/>
                  </a:cubicBezTo>
                  <a:cubicBezTo>
                    <a:pt x="702" y="1078"/>
                    <a:pt x="852" y="853"/>
                    <a:pt x="978" y="627"/>
                  </a:cubicBezTo>
                  <a:close/>
                  <a:moveTo>
                    <a:pt x="878" y="0"/>
                  </a:moveTo>
                  <a:cubicBezTo>
                    <a:pt x="802" y="0"/>
                    <a:pt x="727" y="51"/>
                    <a:pt x="677" y="126"/>
                  </a:cubicBezTo>
                  <a:lnTo>
                    <a:pt x="50" y="1203"/>
                  </a:lnTo>
                  <a:cubicBezTo>
                    <a:pt x="0" y="1279"/>
                    <a:pt x="0" y="1354"/>
                    <a:pt x="25" y="1429"/>
                  </a:cubicBezTo>
                  <a:cubicBezTo>
                    <a:pt x="25" y="1454"/>
                    <a:pt x="50" y="1479"/>
                    <a:pt x="76" y="1504"/>
                  </a:cubicBezTo>
                  <a:cubicBezTo>
                    <a:pt x="76" y="1504"/>
                    <a:pt x="76" y="1529"/>
                    <a:pt x="76" y="1529"/>
                  </a:cubicBezTo>
                  <a:cubicBezTo>
                    <a:pt x="176" y="1630"/>
                    <a:pt x="276" y="1755"/>
                    <a:pt x="376" y="1855"/>
                  </a:cubicBezTo>
                  <a:cubicBezTo>
                    <a:pt x="1178" y="2732"/>
                    <a:pt x="2131" y="3484"/>
                    <a:pt x="3183" y="4036"/>
                  </a:cubicBezTo>
                  <a:cubicBezTo>
                    <a:pt x="3334" y="4136"/>
                    <a:pt x="3484" y="4211"/>
                    <a:pt x="3634" y="4286"/>
                  </a:cubicBezTo>
                  <a:cubicBezTo>
                    <a:pt x="3660" y="4286"/>
                    <a:pt x="3685" y="4311"/>
                    <a:pt x="3710" y="4311"/>
                  </a:cubicBezTo>
                  <a:cubicBezTo>
                    <a:pt x="3750" y="4335"/>
                    <a:pt x="3790" y="4347"/>
                    <a:pt x="3829" y="4347"/>
                  </a:cubicBezTo>
                  <a:cubicBezTo>
                    <a:pt x="3913" y="4347"/>
                    <a:pt x="3992" y="4296"/>
                    <a:pt x="4061" y="4211"/>
                  </a:cubicBezTo>
                  <a:lnTo>
                    <a:pt x="4913" y="3058"/>
                  </a:lnTo>
                  <a:cubicBezTo>
                    <a:pt x="4988" y="2933"/>
                    <a:pt x="4913" y="2757"/>
                    <a:pt x="4812" y="2682"/>
                  </a:cubicBezTo>
                  <a:lnTo>
                    <a:pt x="4787" y="2682"/>
                  </a:lnTo>
                  <a:cubicBezTo>
                    <a:pt x="4662" y="2582"/>
                    <a:pt x="4537" y="2482"/>
                    <a:pt x="4386" y="2406"/>
                  </a:cubicBezTo>
                  <a:cubicBezTo>
                    <a:pt x="3384" y="1680"/>
                    <a:pt x="2381" y="978"/>
                    <a:pt x="1379" y="276"/>
                  </a:cubicBezTo>
                  <a:cubicBezTo>
                    <a:pt x="1279" y="201"/>
                    <a:pt x="1153" y="101"/>
                    <a:pt x="1028" y="26"/>
                  </a:cubicBezTo>
                  <a:cubicBezTo>
                    <a:pt x="978" y="0"/>
                    <a:pt x="928" y="0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3"/>
            <p:cNvSpPr/>
            <p:nvPr/>
          </p:nvSpPr>
          <p:spPr>
            <a:xfrm>
              <a:off x="7349604" y="3383263"/>
              <a:ext cx="108281" cy="44302"/>
            </a:xfrm>
            <a:custGeom>
              <a:avLst/>
              <a:gdLst/>
              <a:ahLst/>
              <a:cxnLst/>
              <a:rect l="l" t="t" r="r" b="b"/>
              <a:pathLst>
                <a:path w="6191" h="2533" extrusionOk="0">
                  <a:moveTo>
                    <a:pt x="5013" y="1"/>
                  </a:moveTo>
                  <a:cubicBezTo>
                    <a:pt x="4813" y="953"/>
                    <a:pt x="4136" y="1755"/>
                    <a:pt x="2958" y="1830"/>
                  </a:cubicBezTo>
                  <a:cubicBezTo>
                    <a:pt x="1755" y="1830"/>
                    <a:pt x="1028" y="1028"/>
                    <a:pt x="777" y="101"/>
                  </a:cubicBezTo>
                  <a:cubicBezTo>
                    <a:pt x="301" y="326"/>
                    <a:pt x="0" y="677"/>
                    <a:pt x="0" y="1103"/>
                  </a:cubicBezTo>
                  <a:cubicBezTo>
                    <a:pt x="0" y="2049"/>
                    <a:pt x="1467" y="2532"/>
                    <a:pt x="2975" y="2532"/>
                  </a:cubicBezTo>
                  <a:cubicBezTo>
                    <a:pt x="4463" y="2532"/>
                    <a:pt x="5992" y="2062"/>
                    <a:pt x="6191" y="1103"/>
                  </a:cubicBezTo>
                  <a:cubicBezTo>
                    <a:pt x="6091" y="602"/>
                    <a:pt x="5640" y="251"/>
                    <a:pt x="5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3"/>
            <p:cNvSpPr/>
            <p:nvPr/>
          </p:nvSpPr>
          <p:spPr>
            <a:xfrm>
              <a:off x="7339075" y="3374063"/>
              <a:ext cx="128027" cy="62859"/>
            </a:xfrm>
            <a:custGeom>
              <a:avLst/>
              <a:gdLst/>
              <a:ahLst/>
              <a:cxnLst/>
              <a:rect l="l" t="t" r="r" b="b"/>
              <a:pathLst>
                <a:path w="7320" h="3594" extrusionOk="0">
                  <a:moveTo>
                    <a:pt x="6715" y="577"/>
                  </a:moveTo>
                  <a:cubicBezTo>
                    <a:pt x="6724" y="585"/>
                    <a:pt x="6733" y="593"/>
                    <a:pt x="6743" y="602"/>
                  </a:cubicBezTo>
                  <a:cubicBezTo>
                    <a:pt x="6743" y="602"/>
                    <a:pt x="6743" y="602"/>
                    <a:pt x="6718" y="577"/>
                  </a:cubicBezTo>
                  <a:cubicBezTo>
                    <a:pt x="6717" y="577"/>
                    <a:pt x="6716" y="577"/>
                    <a:pt x="6715" y="577"/>
                  </a:cubicBezTo>
                  <a:close/>
                  <a:moveTo>
                    <a:pt x="5690" y="0"/>
                  </a:moveTo>
                  <a:cubicBezTo>
                    <a:pt x="5690" y="176"/>
                    <a:pt x="5665" y="351"/>
                    <a:pt x="5615" y="527"/>
                  </a:cubicBezTo>
                  <a:cubicBezTo>
                    <a:pt x="6242" y="777"/>
                    <a:pt x="6693" y="1128"/>
                    <a:pt x="6793" y="1629"/>
                  </a:cubicBezTo>
                  <a:cubicBezTo>
                    <a:pt x="6594" y="2588"/>
                    <a:pt x="5065" y="3058"/>
                    <a:pt x="3577" y="3058"/>
                  </a:cubicBezTo>
                  <a:cubicBezTo>
                    <a:pt x="2069" y="3058"/>
                    <a:pt x="602" y="2575"/>
                    <a:pt x="602" y="1629"/>
                  </a:cubicBezTo>
                  <a:cubicBezTo>
                    <a:pt x="602" y="1203"/>
                    <a:pt x="903" y="852"/>
                    <a:pt x="1379" y="627"/>
                  </a:cubicBezTo>
                  <a:cubicBezTo>
                    <a:pt x="1329" y="451"/>
                    <a:pt x="1304" y="276"/>
                    <a:pt x="1304" y="101"/>
                  </a:cubicBezTo>
                  <a:lnTo>
                    <a:pt x="1229" y="101"/>
                  </a:lnTo>
                  <a:cubicBezTo>
                    <a:pt x="903" y="226"/>
                    <a:pt x="653" y="401"/>
                    <a:pt x="427" y="627"/>
                  </a:cubicBezTo>
                  <a:cubicBezTo>
                    <a:pt x="277" y="802"/>
                    <a:pt x="151" y="1003"/>
                    <a:pt x="76" y="1228"/>
                  </a:cubicBezTo>
                  <a:cubicBezTo>
                    <a:pt x="26" y="1354"/>
                    <a:pt x="1" y="1479"/>
                    <a:pt x="1" y="1629"/>
                  </a:cubicBezTo>
                  <a:cubicBezTo>
                    <a:pt x="1" y="2942"/>
                    <a:pt x="1762" y="3594"/>
                    <a:pt x="3555" y="3594"/>
                  </a:cubicBezTo>
                  <a:cubicBezTo>
                    <a:pt x="5322" y="3594"/>
                    <a:pt x="7120" y="2961"/>
                    <a:pt x="7294" y="1705"/>
                  </a:cubicBezTo>
                  <a:cubicBezTo>
                    <a:pt x="7319" y="1680"/>
                    <a:pt x="7294" y="1654"/>
                    <a:pt x="7294" y="1629"/>
                  </a:cubicBezTo>
                  <a:cubicBezTo>
                    <a:pt x="7294" y="1604"/>
                    <a:pt x="7319" y="1579"/>
                    <a:pt x="7294" y="1554"/>
                  </a:cubicBezTo>
                  <a:cubicBezTo>
                    <a:pt x="7294" y="1429"/>
                    <a:pt x="7244" y="1304"/>
                    <a:pt x="7194" y="1178"/>
                  </a:cubicBezTo>
                  <a:cubicBezTo>
                    <a:pt x="7044" y="1153"/>
                    <a:pt x="6868" y="1128"/>
                    <a:pt x="6718" y="1103"/>
                  </a:cubicBezTo>
                  <a:cubicBezTo>
                    <a:pt x="6400" y="1079"/>
                    <a:pt x="6392" y="576"/>
                    <a:pt x="6696" y="576"/>
                  </a:cubicBezTo>
                  <a:cubicBezTo>
                    <a:pt x="6702" y="576"/>
                    <a:pt x="6708" y="576"/>
                    <a:pt x="6715" y="577"/>
                  </a:cubicBezTo>
                  <a:lnTo>
                    <a:pt x="6715" y="577"/>
                  </a:lnTo>
                  <a:cubicBezTo>
                    <a:pt x="6443" y="338"/>
                    <a:pt x="6102" y="146"/>
                    <a:pt x="56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3"/>
            <p:cNvSpPr/>
            <p:nvPr/>
          </p:nvSpPr>
          <p:spPr>
            <a:xfrm>
              <a:off x="7539405" y="3598495"/>
              <a:ext cx="17560" cy="76729"/>
            </a:xfrm>
            <a:custGeom>
              <a:avLst/>
              <a:gdLst/>
              <a:ahLst/>
              <a:cxnLst/>
              <a:rect l="l" t="t" r="r" b="b"/>
              <a:pathLst>
                <a:path w="1004" h="4387" extrusionOk="0">
                  <a:moveTo>
                    <a:pt x="753" y="0"/>
                  </a:moveTo>
                  <a:lnTo>
                    <a:pt x="1" y="3033"/>
                  </a:lnTo>
                  <a:cubicBezTo>
                    <a:pt x="1" y="3033"/>
                    <a:pt x="452" y="3635"/>
                    <a:pt x="1003" y="4386"/>
                  </a:cubicBezTo>
                  <a:cubicBezTo>
                    <a:pt x="1003" y="2933"/>
                    <a:pt x="903" y="1479"/>
                    <a:pt x="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3"/>
            <p:cNvSpPr/>
            <p:nvPr/>
          </p:nvSpPr>
          <p:spPr>
            <a:xfrm>
              <a:off x="7498199" y="3410880"/>
              <a:ext cx="159579" cy="320452"/>
            </a:xfrm>
            <a:custGeom>
              <a:avLst/>
              <a:gdLst/>
              <a:ahLst/>
              <a:cxnLst/>
              <a:rect l="l" t="t" r="r" b="b"/>
              <a:pathLst>
                <a:path w="9124" h="18322" extrusionOk="0">
                  <a:moveTo>
                    <a:pt x="1" y="1"/>
                  </a:moveTo>
                  <a:lnTo>
                    <a:pt x="151" y="276"/>
                  </a:lnTo>
                  <a:lnTo>
                    <a:pt x="1479" y="3058"/>
                  </a:lnTo>
                  <a:lnTo>
                    <a:pt x="2858" y="8672"/>
                  </a:lnTo>
                  <a:cubicBezTo>
                    <a:pt x="2758" y="7895"/>
                    <a:pt x="2632" y="7118"/>
                    <a:pt x="2507" y="6367"/>
                  </a:cubicBezTo>
                  <a:cubicBezTo>
                    <a:pt x="2476" y="6168"/>
                    <a:pt x="2651" y="6034"/>
                    <a:pt x="2803" y="6034"/>
                  </a:cubicBezTo>
                  <a:cubicBezTo>
                    <a:pt x="2900" y="6034"/>
                    <a:pt x="2989" y="6089"/>
                    <a:pt x="3008" y="6216"/>
                  </a:cubicBezTo>
                  <a:cubicBezTo>
                    <a:pt x="3484" y="9274"/>
                    <a:pt x="3710" y="12382"/>
                    <a:pt x="3760" y="15464"/>
                  </a:cubicBezTo>
                  <a:cubicBezTo>
                    <a:pt x="3810" y="15489"/>
                    <a:pt x="3835" y="15514"/>
                    <a:pt x="3885" y="15565"/>
                  </a:cubicBezTo>
                  <a:cubicBezTo>
                    <a:pt x="4562" y="16517"/>
                    <a:pt x="5339" y="17419"/>
                    <a:pt x="6091" y="18321"/>
                  </a:cubicBezTo>
                  <a:cubicBezTo>
                    <a:pt x="7119" y="17620"/>
                    <a:pt x="8121" y="16918"/>
                    <a:pt x="9124" y="16191"/>
                  </a:cubicBezTo>
                  <a:cubicBezTo>
                    <a:pt x="7119" y="12407"/>
                    <a:pt x="5966" y="8196"/>
                    <a:pt x="3760" y="4487"/>
                  </a:cubicBezTo>
                  <a:cubicBezTo>
                    <a:pt x="2933" y="3083"/>
                    <a:pt x="1605" y="11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3"/>
            <p:cNvSpPr/>
            <p:nvPr/>
          </p:nvSpPr>
          <p:spPr>
            <a:xfrm>
              <a:off x="7626645" y="3721677"/>
              <a:ext cx="91630" cy="75102"/>
            </a:xfrm>
            <a:custGeom>
              <a:avLst/>
              <a:gdLst/>
              <a:ahLst/>
              <a:cxnLst/>
              <a:rect l="l" t="t" r="r" b="b"/>
              <a:pathLst>
                <a:path w="5239" h="4294" extrusionOk="0">
                  <a:moveTo>
                    <a:pt x="2782" y="0"/>
                  </a:moveTo>
                  <a:cubicBezTo>
                    <a:pt x="1980" y="877"/>
                    <a:pt x="1028" y="1629"/>
                    <a:pt x="0" y="2181"/>
                  </a:cubicBezTo>
                  <a:cubicBezTo>
                    <a:pt x="326" y="2757"/>
                    <a:pt x="401" y="3885"/>
                    <a:pt x="1028" y="4186"/>
                  </a:cubicBezTo>
                  <a:cubicBezTo>
                    <a:pt x="1184" y="4261"/>
                    <a:pt x="1284" y="4293"/>
                    <a:pt x="1344" y="4293"/>
                  </a:cubicBezTo>
                  <a:cubicBezTo>
                    <a:pt x="1586" y="4293"/>
                    <a:pt x="1218" y="3789"/>
                    <a:pt x="1379" y="3509"/>
                  </a:cubicBezTo>
                  <a:cubicBezTo>
                    <a:pt x="1579" y="3183"/>
                    <a:pt x="1729" y="3233"/>
                    <a:pt x="2080" y="3208"/>
                  </a:cubicBezTo>
                  <a:cubicBezTo>
                    <a:pt x="2089" y="3207"/>
                    <a:pt x="2098" y="3207"/>
                    <a:pt x="2107" y="3207"/>
                  </a:cubicBezTo>
                  <a:cubicBezTo>
                    <a:pt x="2355" y="3207"/>
                    <a:pt x="2988" y="3511"/>
                    <a:pt x="3133" y="3559"/>
                  </a:cubicBezTo>
                  <a:cubicBezTo>
                    <a:pt x="3509" y="3709"/>
                    <a:pt x="3885" y="3835"/>
                    <a:pt x="4261" y="3935"/>
                  </a:cubicBezTo>
                  <a:cubicBezTo>
                    <a:pt x="4587" y="3684"/>
                    <a:pt x="4887" y="3409"/>
                    <a:pt x="5188" y="3158"/>
                  </a:cubicBezTo>
                  <a:cubicBezTo>
                    <a:pt x="5238" y="2431"/>
                    <a:pt x="3684" y="1103"/>
                    <a:pt x="3208" y="526"/>
                  </a:cubicBezTo>
                  <a:cubicBezTo>
                    <a:pt x="3058" y="351"/>
                    <a:pt x="2932" y="176"/>
                    <a:pt x="2782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3"/>
            <p:cNvSpPr/>
            <p:nvPr/>
          </p:nvSpPr>
          <p:spPr>
            <a:xfrm>
              <a:off x="7563961" y="3681345"/>
              <a:ext cx="40769" cy="55251"/>
            </a:xfrm>
            <a:custGeom>
              <a:avLst/>
              <a:gdLst/>
              <a:ahLst/>
              <a:cxnLst/>
              <a:rect l="l" t="t" r="r" b="b"/>
              <a:pathLst>
                <a:path w="2331" h="3159" extrusionOk="0">
                  <a:moveTo>
                    <a:pt x="0" y="0"/>
                  </a:moveTo>
                  <a:cubicBezTo>
                    <a:pt x="0" y="276"/>
                    <a:pt x="0" y="552"/>
                    <a:pt x="0" y="827"/>
                  </a:cubicBezTo>
                  <a:cubicBezTo>
                    <a:pt x="602" y="1629"/>
                    <a:pt x="1278" y="2381"/>
                    <a:pt x="1930" y="3158"/>
                  </a:cubicBezTo>
                  <a:cubicBezTo>
                    <a:pt x="1930" y="3158"/>
                    <a:pt x="1930" y="3158"/>
                    <a:pt x="1930" y="3133"/>
                  </a:cubicBezTo>
                  <a:cubicBezTo>
                    <a:pt x="2080" y="3058"/>
                    <a:pt x="2206" y="2958"/>
                    <a:pt x="2331" y="2857"/>
                  </a:cubicBezTo>
                  <a:cubicBezTo>
                    <a:pt x="1579" y="1955"/>
                    <a:pt x="802" y="1053"/>
                    <a:pt x="125" y="101"/>
                  </a:cubicBezTo>
                  <a:cubicBezTo>
                    <a:pt x="75" y="50"/>
                    <a:pt x="50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3"/>
            <p:cNvSpPr/>
            <p:nvPr/>
          </p:nvSpPr>
          <p:spPr>
            <a:xfrm>
              <a:off x="7617428" y="3713771"/>
              <a:ext cx="121013" cy="96702"/>
            </a:xfrm>
            <a:custGeom>
              <a:avLst/>
              <a:gdLst/>
              <a:ahLst/>
              <a:cxnLst/>
              <a:rect l="l" t="t" r="r" b="b"/>
              <a:pathLst>
                <a:path w="6919" h="5529" extrusionOk="0">
                  <a:moveTo>
                    <a:pt x="3685" y="1"/>
                  </a:moveTo>
                  <a:cubicBezTo>
                    <a:pt x="3685" y="26"/>
                    <a:pt x="3660" y="76"/>
                    <a:pt x="3635" y="101"/>
                  </a:cubicBezTo>
                  <a:cubicBezTo>
                    <a:pt x="3635" y="101"/>
                    <a:pt x="3635" y="126"/>
                    <a:pt x="3610" y="126"/>
                  </a:cubicBezTo>
                  <a:cubicBezTo>
                    <a:pt x="3510" y="227"/>
                    <a:pt x="3409" y="352"/>
                    <a:pt x="3309" y="452"/>
                  </a:cubicBezTo>
                  <a:cubicBezTo>
                    <a:pt x="3459" y="628"/>
                    <a:pt x="3585" y="803"/>
                    <a:pt x="3735" y="978"/>
                  </a:cubicBezTo>
                  <a:cubicBezTo>
                    <a:pt x="4211" y="1555"/>
                    <a:pt x="5765" y="2883"/>
                    <a:pt x="5715" y="3610"/>
                  </a:cubicBezTo>
                  <a:cubicBezTo>
                    <a:pt x="5414" y="3861"/>
                    <a:pt x="5114" y="4136"/>
                    <a:pt x="4788" y="4387"/>
                  </a:cubicBezTo>
                  <a:cubicBezTo>
                    <a:pt x="4412" y="4287"/>
                    <a:pt x="4036" y="4161"/>
                    <a:pt x="3660" y="4011"/>
                  </a:cubicBezTo>
                  <a:cubicBezTo>
                    <a:pt x="3515" y="3963"/>
                    <a:pt x="2882" y="3659"/>
                    <a:pt x="2634" y="3659"/>
                  </a:cubicBezTo>
                  <a:cubicBezTo>
                    <a:pt x="2625" y="3659"/>
                    <a:pt x="2616" y="3659"/>
                    <a:pt x="2607" y="3660"/>
                  </a:cubicBezTo>
                  <a:cubicBezTo>
                    <a:pt x="2256" y="3685"/>
                    <a:pt x="2106" y="3635"/>
                    <a:pt x="1906" y="3961"/>
                  </a:cubicBezTo>
                  <a:cubicBezTo>
                    <a:pt x="1745" y="4241"/>
                    <a:pt x="2113" y="4745"/>
                    <a:pt x="1871" y="4745"/>
                  </a:cubicBezTo>
                  <a:cubicBezTo>
                    <a:pt x="1811" y="4745"/>
                    <a:pt x="1711" y="4713"/>
                    <a:pt x="1555" y="4638"/>
                  </a:cubicBezTo>
                  <a:cubicBezTo>
                    <a:pt x="928" y="4337"/>
                    <a:pt x="853" y="3209"/>
                    <a:pt x="527" y="2633"/>
                  </a:cubicBezTo>
                  <a:cubicBezTo>
                    <a:pt x="352" y="2733"/>
                    <a:pt x="176" y="2833"/>
                    <a:pt x="1" y="2908"/>
                  </a:cubicBezTo>
                  <a:cubicBezTo>
                    <a:pt x="452" y="3760"/>
                    <a:pt x="828" y="5239"/>
                    <a:pt x="1780" y="5490"/>
                  </a:cubicBezTo>
                  <a:cubicBezTo>
                    <a:pt x="1896" y="5516"/>
                    <a:pt x="1989" y="5528"/>
                    <a:pt x="2065" y="5528"/>
                  </a:cubicBezTo>
                  <a:cubicBezTo>
                    <a:pt x="2562" y="5528"/>
                    <a:pt x="2283" y="5004"/>
                    <a:pt x="2457" y="4613"/>
                  </a:cubicBezTo>
                  <a:cubicBezTo>
                    <a:pt x="2554" y="4394"/>
                    <a:pt x="2724" y="4312"/>
                    <a:pt x="2942" y="4312"/>
                  </a:cubicBezTo>
                  <a:cubicBezTo>
                    <a:pt x="3610" y="4312"/>
                    <a:pt x="4729" y="5086"/>
                    <a:pt x="5572" y="5086"/>
                  </a:cubicBezTo>
                  <a:cubicBezTo>
                    <a:pt x="5876" y="5086"/>
                    <a:pt x="6144" y="4986"/>
                    <a:pt x="6342" y="4713"/>
                  </a:cubicBezTo>
                  <a:cubicBezTo>
                    <a:pt x="6918" y="3911"/>
                    <a:pt x="5665" y="2557"/>
                    <a:pt x="5239" y="2006"/>
                  </a:cubicBezTo>
                  <a:cubicBezTo>
                    <a:pt x="4713" y="1304"/>
                    <a:pt x="4161" y="678"/>
                    <a:pt x="3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3"/>
            <p:cNvSpPr/>
            <p:nvPr/>
          </p:nvSpPr>
          <p:spPr>
            <a:xfrm>
              <a:off x="7450871" y="3384120"/>
              <a:ext cx="215669" cy="309958"/>
            </a:xfrm>
            <a:custGeom>
              <a:avLst/>
              <a:gdLst/>
              <a:ahLst/>
              <a:cxnLst/>
              <a:rect l="l" t="t" r="r" b="b"/>
              <a:pathLst>
                <a:path w="12331" h="17722" extrusionOk="0">
                  <a:moveTo>
                    <a:pt x="304" y="1"/>
                  </a:moveTo>
                  <a:cubicBezTo>
                    <a:pt x="0" y="1"/>
                    <a:pt x="8" y="504"/>
                    <a:pt x="326" y="528"/>
                  </a:cubicBezTo>
                  <a:cubicBezTo>
                    <a:pt x="476" y="553"/>
                    <a:pt x="652" y="578"/>
                    <a:pt x="802" y="603"/>
                  </a:cubicBezTo>
                  <a:cubicBezTo>
                    <a:pt x="1203" y="703"/>
                    <a:pt x="1579" y="854"/>
                    <a:pt x="1955" y="1054"/>
                  </a:cubicBezTo>
                  <a:cubicBezTo>
                    <a:pt x="2205" y="1205"/>
                    <a:pt x="2456" y="1355"/>
                    <a:pt x="2707" y="1531"/>
                  </a:cubicBezTo>
                  <a:cubicBezTo>
                    <a:pt x="4311" y="2683"/>
                    <a:pt x="5639" y="4613"/>
                    <a:pt x="6466" y="6017"/>
                  </a:cubicBezTo>
                  <a:cubicBezTo>
                    <a:pt x="8672" y="9726"/>
                    <a:pt x="9825" y="13937"/>
                    <a:pt x="11830" y="17721"/>
                  </a:cubicBezTo>
                  <a:cubicBezTo>
                    <a:pt x="11955" y="17646"/>
                    <a:pt x="12080" y="17546"/>
                    <a:pt x="12206" y="17471"/>
                  </a:cubicBezTo>
                  <a:cubicBezTo>
                    <a:pt x="12231" y="17445"/>
                    <a:pt x="12281" y="17445"/>
                    <a:pt x="12331" y="17445"/>
                  </a:cubicBezTo>
                  <a:cubicBezTo>
                    <a:pt x="12231" y="17270"/>
                    <a:pt x="12155" y="17120"/>
                    <a:pt x="12080" y="16944"/>
                  </a:cubicBezTo>
                  <a:cubicBezTo>
                    <a:pt x="10501" y="13385"/>
                    <a:pt x="9173" y="9501"/>
                    <a:pt x="7143" y="6117"/>
                  </a:cubicBezTo>
                  <a:cubicBezTo>
                    <a:pt x="6992" y="5866"/>
                    <a:pt x="6842" y="5616"/>
                    <a:pt x="6692" y="5365"/>
                  </a:cubicBezTo>
                  <a:cubicBezTo>
                    <a:pt x="6366" y="4864"/>
                    <a:pt x="6015" y="4388"/>
                    <a:pt x="5664" y="3912"/>
                  </a:cubicBezTo>
                  <a:cubicBezTo>
                    <a:pt x="4436" y="2308"/>
                    <a:pt x="2531" y="277"/>
                    <a:pt x="351" y="27"/>
                  </a:cubicBezTo>
                  <a:cubicBezTo>
                    <a:pt x="351" y="27"/>
                    <a:pt x="351" y="27"/>
                    <a:pt x="326" y="2"/>
                  </a:cubicBezTo>
                  <a:cubicBezTo>
                    <a:pt x="318" y="1"/>
                    <a:pt x="311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3"/>
            <p:cNvSpPr/>
            <p:nvPr/>
          </p:nvSpPr>
          <p:spPr>
            <a:xfrm>
              <a:off x="7606479" y="3700199"/>
              <a:ext cx="65325" cy="54796"/>
            </a:xfrm>
            <a:custGeom>
              <a:avLst/>
              <a:gdLst/>
              <a:ahLst/>
              <a:cxnLst/>
              <a:rect l="l" t="t" r="r" b="b"/>
              <a:pathLst>
                <a:path w="3735" h="3133" extrusionOk="0">
                  <a:moveTo>
                    <a:pt x="3334" y="0"/>
                  </a:moveTo>
                  <a:cubicBezTo>
                    <a:pt x="2231" y="777"/>
                    <a:pt x="1103" y="1554"/>
                    <a:pt x="0" y="2356"/>
                  </a:cubicBezTo>
                  <a:cubicBezTo>
                    <a:pt x="201" y="2607"/>
                    <a:pt x="376" y="2882"/>
                    <a:pt x="577" y="3133"/>
                  </a:cubicBezTo>
                  <a:cubicBezTo>
                    <a:pt x="1755" y="2531"/>
                    <a:pt x="2857" y="1679"/>
                    <a:pt x="3735" y="677"/>
                  </a:cubicBezTo>
                  <a:cubicBezTo>
                    <a:pt x="3609" y="451"/>
                    <a:pt x="3484" y="226"/>
                    <a:pt x="3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3"/>
            <p:cNvSpPr/>
            <p:nvPr/>
          </p:nvSpPr>
          <p:spPr>
            <a:xfrm>
              <a:off x="7595076" y="3689233"/>
              <a:ext cx="87258" cy="76029"/>
            </a:xfrm>
            <a:custGeom>
              <a:avLst/>
              <a:gdLst/>
              <a:ahLst/>
              <a:cxnLst/>
              <a:rect l="l" t="t" r="r" b="b"/>
              <a:pathLst>
                <a:path w="4989" h="4347" extrusionOk="0">
                  <a:moveTo>
                    <a:pt x="3986" y="627"/>
                  </a:moveTo>
                  <a:cubicBezTo>
                    <a:pt x="4136" y="853"/>
                    <a:pt x="4261" y="1078"/>
                    <a:pt x="4387" y="1304"/>
                  </a:cubicBezTo>
                  <a:cubicBezTo>
                    <a:pt x="3509" y="2306"/>
                    <a:pt x="2407" y="3158"/>
                    <a:pt x="1229" y="3760"/>
                  </a:cubicBezTo>
                  <a:cubicBezTo>
                    <a:pt x="1028" y="3509"/>
                    <a:pt x="853" y="3234"/>
                    <a:pt x="652" y="2983"/>
                  </a:cubicBezTo>
                  <a:cubicBezTo>
                    <a:pt x="1755" y="2181"/>
                    <a:pt x="2883" y="1404"/>
                    <a:pt x="3986" y="627"/>
                  </a:cubicBezTo>
                  <a:close/>
                  <a:moveTo>
                    <a:pt x="4086" y="0"/>
                  </a:moveTo>
                  <a:cubicBezTo>
                    <a:pt x="4036" y="0"/>
                    <a:pt x="3986" y="0"/>
                    <a:pt x="3961" y="26"/>
                  </a:cubicBezTo>
                  <a:cubicBezTo>
                    <a:pt x="3835" y="101"/>
                    <a:pt x="3710" y="201"/>
                    <a:pt x="3585" y="276"/>
                  </a:cubicBezTo>
                  <a:cubicBezTo>
                    <a:pt x="2582" y="1003"/>
                    <a:pt x="1580" y="1705"/>
                    <a:pt x="552" y="2406"/>
                  </a:cubicBezTo>
                  <a:cubicBezTo>
                    <a:pt x="427" y="2507"/>
                    <a:pt x="301" y="2607"/>
                    <a:pt x="151" y="2682"/>
                  </a:cubicBezTo>
                  <a:cubicBezTo>
                    <a:pt x="151" y="2707"/>
                    <a:pt x="151" y="2707"/>
                    <a:pt x="151" y="2707"/>
                  </a:cubicBezTo>
                  <a:cubicBezTo>
                    <a:pt x="51" y="2782"/>
                    <a:pt x="1" y="2933"/>
                    <a:pt x="76" y="3058"/>
                  </a:cubicBezTo>
                  <a:lnTo>
                    <a:pt x="928" y="4211"/>
                  </a:lnTo>
                  <a:cubicBezTo>
                    <a:pt x="979" y="4296"/>
                    <a:pt x="1053" y="4347"/>
                    <a:pt x="1143" y="4347"/>
                  </a:cubicBezTo>
                  <a:cubicBezTo>
                    <a:pt x="1185" y="4347"/>
                    <a:pt x="1231" y="4335"/>
                    <a:pt x="1279" y="4311"/>
                  </a:cubicBezTo>
                  <a:cubicBezTo>
                    <a:pt x="1454" y="4236"/>
                    <a:pt x="1630" y="4136"/>
                    <a:pt x="1805" y="4036"/>
                  </a:cubicBezTo>
                  <a:cubicBezTo>
                    <a:pt x="2833" y="3484"/>
                    <a:pt x="3785" y="2732"/>
                    <a:pt x="4587" y="1855"/>
                  </a:cubicBezTo>
                  <a:cubicBezTo>
                    <a:pt x="4687" y="1755"/>
                    <a:pt x="4788" y="1630"/>
                    <a:pt x="4888" y="1529"/>
                  </a:cubicBezTo>
                  <a:cubicBezTo>
                    <a:pt x="4913" y="1529"/>
                    <a:pt x="4913" y="1504"/>
                    <a:pt x="4913" y="1504"/>
                  </a:cubicBezTo>
                  <a:cubicBezTo>
                    <a:pt x="4938" y="1479"/>
                    <a:pt x="4963" y="1429"/>
                    <a:pt x="4963" y="1404"/>
                  </a:cubicBezTo>
                  <a:cubicBezTo>
                    <a:pt x="4988" y="1354"/>
                    <a:pt x="4963" y="1279"/>
                    <a:pt x="4938" y="1203"/>
                  </a:cubicBezTo>
                  <a:cubicBezTo>
                    <a:pt x="4712" y="853"/>
                    <a:pt x="4512" y="477"/>
                    <a:pt x="4311" y="126"/>
                  </a:cubicBezTo>
                  <a:cubicBezTo>
                    <a:pt x="4261" y="51"/>
                    <a:pt x="4161" y="0"/>
                    <a:pt x="4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3"/>
            <p:cNvSpPr/>
            <p:nvPr/>
          </p:nvSpPr>
          <p:spPr>
            <a:xfrm>
              <a:off x="7242652" y="3516414"/>
              <a:ext cx="321326" cy="218870"/>
            </a:xfrm>
            <a:custGeom>
              <a:avLst/>
              <a:gdLst/>
              <a:ahLst/>
              <a:cxnLst/>
              <a:rect l="l" t="t" r="r" b="b"/>
              <a:pathLst>
                <a:path w="18372" h="12514" extrusionOk="0">
                  <a:moveTo>
                    <a:pt x="17414" y="0"/>
                  </a:moveTo>
                  <a:cubicBezTo>
                    <a:pt x="17262" y="0"/>
                    <a:pt x="17087" y="134"/>
                    <a:pt x="17118" y="333"/>
                  </a:cubicBezTo>
                  <a:cubicBezTo>
                    <a:pt x="17243" y="1084"/>
                    <a:pt x="17369" y="1861"/>
                    <a:pt x="17469" y="2638"/>
                  </a:cubicBezTo>
                  <a:cubicBezTo>
                    <a:pt x="17544" y="3315"/>
                    <a:pt x="17644" y="4017"/>
                    <a:pt x="17720" y="4693"/>
                  </a:cubicBezTo>
                  <a:cubicBezTo>
                    <a:pt x="17870" y="6172"/>
                    <a:pt x="17970" y="7626"/>
                    <a:pt x="17970" y="9079"/>
                  </a:cubicBezTo>
                  <a:cubicBezTo>
                    <a:pt x="17970" y="10082"/>
                    <a:pt x="17945" y="11084"/>
                    <a:pt x="17845" y="12037"/>
                  </a:cubicBezTo>
                  <a:cubicBezTo>
                    <a:pt x="17820" y="12037"/>
                    <a:pt x="17770" y="12012"/>
                    <a:pt x="17720" y="11987"/>
                  </a:cubicBezTo>
                  <a:cubicBezTo>
                    <a:pt x="17544" y="11945"/>
                    <a:pt x="17344" y="11931"/>
                    <a:pt x="17135" y="11931"/>
                  </a:cubicBezTo>
                  <a:cubicBezTo>
                    <a:pt x="16717" y="11931"/>
                    <a:pt x="16266" y="11987"/>
                    <a:pt x="15915" y="11987"/>
                  </a:cubicBezTo>
                  <a:lnTo>
                    <a:pt x="12181" y="11987"/>
                  </a:lnTo>
                  <a:cubicBezTo>
                    <a:pt x="9557" y="11987"/>
                    <a:pt x="6851" y="12139"/>
                    <a:pt x="4176" y="12139"/>
                  </a:cubicBezTo>
                  <a:cubicBezTo>
                    <a:pt x="2941" y="12139"/>
                    <a:pt x="1712" y="12107"/>
                    <a:pt x="501" y="12012"/>
                  </a:cubicBezTo>
                  <a:cubicBezTo>
                    <a:pt x="501" y="11836"/>
                    <a:pt x="501" y="11686"/>
                    <a:pt x="501" y="11536"/>
                  </a:cubicBezTo>
                  <a:cubicBezTo>
                    <a:pt x="552" y="10709"/>
                    <a:pt x="526" y="9856"/>
                    <a:pt x="526" y="9004"/>
                  </a:cubicBezTo>
                  <a:cubicBezTo>
                    <a:pt x="526" y="9004"/>
                    <a:pt x="526" y="8979"/>
                    <a:pt x="526" y="8979"/>
                  </a:cubicBezTo>
                  <a:cubicBezTo>
                    <a:pt x="577" y="7576"/>
                    <a:pt x="627" y="6172"/>
                    <a:pt x="727" y="4769"/>
                  </a:cubicBezTo>
                  <a:cubicBezTo>
                    <a:pt x="777" y="4142"/>
                    <a:pt x="852" y="3515"/>
                    <a:pt x="902" y="2914"/>
                  </a:cubicBezTo>
                  <a:cubicBezTo>
                    <a:pt x="1003" y="2062"/>
                    <a:pt x="1103" y="1235"/>
                    <a:pt x="1228" y="408"/>
                  </a:cubicBezTo>
                  <a:cubicBezTo>
                    <a:pt x="1259" y="209"/>
                    <a:pt x="1094" y="76"/>
                    <a:pt x="943" y="76"/>
                  </a:cubicBezTo>
                  <a:cubicBezTo>
                    <a:pt x="847" y="76"/>
                    <a:pt x="756" y="130"/>
                    <a:pt x="727" y="257"/>
                  </a:cubicBezTo>
                  <a:cubicBezTo>
                    <a:pt x="251" y="3315"/>
                    <a:pt x="25" y="6398"/>
                    <a:pt x="0" y="9480"/>
                  </a:cubicBezTo>
                  <a:cubicBezTo>
                    <a:pt x="0" y="9756"/>
                    <a:pt x="0" y="10057"/>
                    <a:pt x="0" y="10333"/>
                  </a:cubicBezTo>
                  <a:cubicBezTo>
                    <a:pt x="0" y="10934"/>
                    <a:pt x="0" y="11561"/>
                    <a:pt x="0" y="12162"/>
                  </a:cubicBezTo>
                  <a:cubicBezTo>
                    <a:pt x="0" y="12187"/>
                    <a:pt x="0" y="12212"/>
                    <a:pt x="0" y="12262"/>
                  </a:cubicBezTo>
                  <a:cubicBezTo>
                    <a:pt x="0" y="12388"/>
                    <a:pt x="125" y="12513"/>
                    <a:pt x="276" y="12513"/>
                  </a:cubicBezTo>
                  <a:lnTo>
                    <a:pt x="18095" y="12513"/>
                  </a:lnTo>
                  <a:cubicBezTo>
                    <a:pt x="18246" y="12513"/>
                    <a:pt x="18346" y="12388"/>
                    <a:pt x="18371" y="12262"/>
                  </a:cubicBezTo>
                  <a:cubicBezTo>
                    <a:pt x="18371" y="12187"/>
                    <a:pt x="18371" y="12112"/>
                    <a:pt x="18371" y="12037"/>
                  </a:cubicBezTo>
                  <a:cubicBezTo>
                    <a:pt x="18371" y="11435"/>
                    <a:pt x="18371" y="10834"/>
                    <a:pt x="18371" y="10257"/>
                  </a:cubicBezTo>
                  <a:cubicBezTo>
                    <a:pt x="18371" y="9982"/>
                    <a:pt x="18371" y="9706"/>
                    <a:pt x="18371" y="9430"/>
                  </a:cubicBezTo>
                  <a:cubicBezTo>
                    <a:pt x="18321" y="6348"/>
                    <a:pt x="18095" y="3240"/>
                    <a:pt x="17619" y="182"/>
                  </a:cubicBezTo>
                  <a:cubicBezTo>
                    <a:pt x="17600" y="55"/>
                    <a:pt x="17511" y="0"/>
                    <a:pt x="17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3"/>
            <p:cNvSpPr/>
            <p:nvPr/>
          </p:nvSpPr>
          <p:spPr>
            <a:xfrm>
              <a:off x="7370644" y="3374938"/>
              <a:ext cx="59186" cy="31132"/>
            </a:xfrm>
            <a:custGeom>
              <a:avLst/>
              <a:gdLst/>
              <a:ahLst/>
              <a:cxnLst/>
              <a:rect l="l" t="t" r="r" b="b"/>
              <a:pathLst>
                <a:path w="3384" h="1780" extrusionOk="0">
                  <a:moveTo>
                    <a:pt x="176" y="0"/>
                  </a:moveTo>
                  <a:cubicBezTo>
                    <a:pt x="176" y="76"/>
                    <a:pt x="126" y="101"/>
                    <a:pt x="0" y="101"/>
                  </a:cubicBezTo>
                  <a:cubicBezTo>
                    <a:pt x="101" y="978"/>
                    <a:pt x="702" y="1780"/>
                    <a:pt x="1755" y="1780"/>
                  </a:cubicBezTo>
                  <a:cubicBezTo>
                    <a:pt x="2782" y="1730"/>
                    <a:pt x="3334" y="903"/>
                    <a:pt x="3384" y="51"/>
                  </a:cubicBezTo>
                  <a:lnTo>
                    <a:pt x="3384" y="51"/>
                  </a:lnTo>
                  <a:cubicBezTo>
                    <a:pt x="3157" y="98"/>
                    <a:pt x="2964" y="129"/>
                    <a:pt x="2824" y="129"/>
                  </a:cubicBezTo>
                  <a:cubicBezTo>
                    <a:pt x="2671" y="129"/>
                    <a:pt x="2582" y="92"/>
                    <a:pt x="2582" y="0"/>
                  </a:cubicBezTo>
                  <a:cubicBezTo>
                    <a:pt x="2582" y="151"/>
                    <a:pt x="2482" y="251"/>
                    <a:pt x="2331" y="276"/>
                  </a:cubicBezTo>
                  <a:cubicBezTo>
                    <a:pt x="2018" y="289"/>
                    <a:pt x="1705" y="295"/>
                    <a:pt x="1391" y="295"/>
                  </a:cubicBezTo>
                  <a:cubicBezTo>
                    <a:pt x="1078" y="295"/>
                    <a:pt x="765" y="289"/>
                    <a:pt x="452" y="276"/>
                  </a:cubicBezTo>
                  <a:cubicBezTo>
                    <a:pt x="301" y="251"/>
                    <a:pt x="176" y="151"/>
                    <a:pt x="176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3"/>
            <p:cNvSpPr/>
            <p:nvPr/>
          </p:nvSpPr>
          <p:spPr>
            <a:xfrm>
              <a:off x="7361882" y="3373189"/>
              <a:ext cx="76729" cy="42098"/>
            </a:xfrm>
            <a:custGeom>
              <a:avLst/>
              <a:gdLst/>
              <a:ahLst/>
              <a:cxnLst/>
              <a:rect l="l" t="t" r="r" b="b"/>
              <a:pathLst>
                <a:path w="4387" h="2407" extrusionOk="0">
                  <a:moveTo>
                    <a:pt x="4386" y="0"/>
                  </a:moveTo>
                  <a:cubicBezTo>
                    <a:pt x="4211" y="50"/>
                    <a:pt x="4035" y="100"/>
                    <a:pt x="3885" y="151"/>
                  </a:cubicBezTo>
                  <a:cubicBezTo>
                    <a:pt x="3835" y="1003"/>
                    <a:pt x="3283" y="1830"/>
                    <a:pt x="2256" y="1880"/>
                  </a:cubicBezTo>
                  <a:cubicBezTo>
                    <a:pt x="1203" y="1880"/>
                    <a:pt x="602" y="1078"/>
                    <a:pt x="501" y="201"/>
                  </a:cubicBezTo>
                  <a:cubicBezTo>
                    <a:pt x="468" y="207"/>
                    <a:pt x="431" y="211"/>
                    <a:pt x="390" y="211"/>
                  </a:cubicBezTo>
                  <a:cubicBezTo>
                    <a:pt x="280" y="211"/>
                    <a:pt x="147" y="187"/>
                    <a:pt x="0" y="151"/>
                  </a:cubicBezTo>
                  <a:lnTo>
                    <a:pt x="0" y="151"/>
                  </a:lnTo>
                  <a:cubicBezTo>
                    <a:pt x="0" y="326"/>
                    <a:pt x="25" y="501"/>
                    <a:pt x="75" y="677"/>
                  </a:cubicBezTo>
                  <a:cubicBezTo>
                    <a:pt x="326" y="1604"/>
                    <a:pt x="1053" y="2406"/>
                    <a:pt x="2256" y="2406"/>
                  </a:cubicBezTo>
                  <a:cubicBezTo>
                    <a:pt x="3434" y="2331"/>
                    <a:pt x="4111" y="1529"/>
                    <a:pt x="4311" y="577"/>
                  </a:cubicBezTo>
                  <a:cubicBezTo>
                    <a:pt x="4361" y="401"/>
                    <a:pt x="4386" y="226"/>
                    <a:pt x="4386" y="50"/>
                  </a:cubicBezTo>
                  <a:cubicBezTo>
                    <a:pt x="4386" y="25"/>
                    <a:pt x="4386" y="25"/>
                    <a:pt x="4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53"/>
            <p:cNvSpPr/>
            <p:nvPr/>
          </p:nvSpPr>
          <p:spPr>
            <a:xfrm>
              <a:off x="7636282" y="2903092"/>
              <a:ext cx="198581" cy="148805"/>
            </a:xfrm>
            <a:custGeom>
              <a:avLst/>
              <a:gdLst/>
              <a:ahLst/>
              <a:cxnLst/>
              <a:rect l="l" t="t" r="r" b="b"/>
              <a:pathLst>
                <a:path w="11354" h="8508" extrusionOk="0">
                  <a:moveTo>
                    <a:pt x="4231" y="0"/>
                  </a:moveTo>
                  <a:cubicBezTo>
                    <a:pt x="4090" y="0"/>
                    <a:pt x="3950" y="4"/>
                    <a:pt x="3810" y="11"/>
                  </a:cubicBezTo>
                  <a:cubicBezTo>
                    <a:pt x="2507" y="86"/>
                    <a:pt x="1178" y="487"/>
                    <a:pt x="1" y="1164"/>
                  </a:cubicBezTo>
                  <a:cubicBezTo>
                    <a:pt x="76" y="1289"/>
                    <a:pt x="151" y="1414"/>
                    <a:pt x="226" y="1540"/>
                  </a:cubicBezTo>
                  <a:cubicBezTo>
                    <a:pt x="1246" y="993"/>
                    <a:pt x="2399" y="725"/>
                    <a:pt x="3559" y="725"/>
                  </a:cubicBezTo>
                  <a:cubicBezTo>
                    <a:pt x="3995" y="725"/>
                    <a:pt x="4431" y="763"/>
                    <a:pt x="4863" y="838"/>
                  </a:cubicBezTo>
                  <a:cubicBezTo>
                    <a:pt x="5173" y="886"/>
                    <a:pt x="5051" y="1343"/>
                    <a:pt x="4758" y="1343"/>
                  </a:cubicBezTo>
                  <a:cubicBezTo>
                    <a:pt x="4743" y="1343"/>
                    <a:pt x="4728" y="1342"/>
                    <a:pt x="4712" y="1339"/>
                  </a:cubicBezTo>
                  <a:cubicBezTo>
                    <a:pt x="4321" y="1271"/>
                    <a:pt x="3923" y="1236"/>
                    <a:pt x="3524" y="1236"/>
                  </a:cubicBezTo>
                  <a:cubicBezTo>
                    <a:pt x="2466" y="1236"/>
                    <a:pt x="1405" y="1481"/>
                    <a:pt x="477" y="1991"/>
                  </a:cubicBezTo>
                  <a:cubicBezTo>
                    <a:pt x="527" y="2066"/>
                    <a:pt x="577" y="2166"/>
                    <a:pt x="627" y="2267"/>
                  </a:cubicBezTo>
                  <a:cubicBezTo>
                    <a:pt x="2381" y="2292"/>
                    <a:pt x="4286" y="2492"/>
                    <a:pt x="5640" y="3444"/>
                  </a:cubicBezTo>
                  <a:cubicBezTo>
                    <a:pt x="5872" y="3592"/>
                    <a:pt x="5731" y="3935"/>
                    <a:pt x="5516" y="3935"/>
                  </a:cubicBezTo>
                  <a:cubicBezTo>
                    <a:pt x="5475" y="3935"/>
                    <a:pt x="5433" y="3923"/>
                    <a:pt x="5389" y="3896"/>
                  </a:cubicBezTo>
                  <a:cubicBezTo>
                    <a:pt x="4161" y="3043"/>
                    <a:pt x="2482" y="2818"/>
                    <a:pt x="903" y="2793"/>
                  </a:cubicBezTo>
                  <a:lnTo>
                    <a:pt x="903" y="2793"/>
                  </a:lnTo>
                  <a:cubicBezTo>
                    <a:pt x="1103" y="3244"/>
                    <a:pt x="1304" y="3695"/>
                    <a:pt x="1479" y="4171"/>
                  </a:cubicBezTo>
                  <a:cubicBezTo>
                    <a:pt x="1730" y="4372"/>
                    <a:pt x="1955" y="4572"/>
                    <a:pt x="2181" y="4748"/>
                  </a:cubicBezTo>
                  <a:cubicBezTo>
                    <a:pt x="2933" y="5399"/>
                    <a:pt x="3584" y="6101"/>
                    <a:pt x="4236" y="6803"/>
                  </a:cubicBezTo>
                  <a:cubicBezTo>
                    <a:pt x="4462" y="7028"/>
                    <a:pt x="4662" y="7279"/>
                    <a:pt x="4913" y="7505"/>
                  </a:cubicBezTo>
                  <a:cubicBezTo>
                    <a:pt x="5364" y="7956"/>
                    <a:pt x="5865" y="8282"/>
                    <a:pt x="6467" y="8507"/>
                  </a:cubicBezTo>
                  <a:cubicBezTo>
                    <a:pt x="7569" y="8357"/>
                    <a:pt x="8021" y="8006"/>
                    <a:pt x="7845" y="7404"/>
                  </a:cubicBezTo>
                  <a:cubicBezTo>
                    <a:pt x="7786" y="7247"/>
                    <a:pt x="7928" y="7090"/>
                    <a:pt x="8088" y="7090"/>
                  </a:cubicBezTo>
                  <a:cubicBezTo>
                    <a:pt x="8132" y="7090"/>
                    <a:pt x="8178" y="7102"/>
                    <a:pt x="8221" y="7129"/>
                  </a:cubicBezTo>
                  <a:cubicBezTo>
                    <a:pt x="8343" y="7200"/>
                    <a:pt x="8483" y="7232"/>
                    <a:pt x="8630" y="7232"/>
                  </a:cubicBezTo>
                  <a:cubicBezTo>
                    <a:pt x="9418" y="7232"/>
                    <a:pt x="10418" y="6318"/>
                    <a:pt x="10101" y="5600"/>
                  </a:cubicBezTo>
                  <a:cubicBezTo>
                    <a:pt x="10019" y="5416"/>
                    <a:pt x="10154" y="5215"/>
                    <a:pt x="10329" y="5215"/>
                  </a:cubicBezTo>
                  <a:cubicBezTo>
                    <a:pt x="10368" y="5215"/>
                    <a:pt x="10410" y="5226"/>
                    <a:pt x="10452" y="5249"/>
                  </a:cubicBezTo>
                  <a:cubicBezTo>
                    <a:pt x="11153" y="4898"/>
                    <a:pt x="11354" y="4497"/>
                    <a:pt x="11078" y="4071"/>
                  </a:cubicBezTo>
                  <a:cubicBezTo>
                    <a:pt x="11053" y="4021"/>
                    <a:pt x="11028" y="3946"/>
                    <a:pt x="11003" y="3896"/>
                  </a:cubicBezTo>
                  <a:cubicBezTo>
                    <a:pt x="10953" y="3695"/>
                    <a:pt x="10803" y="3520"/>
                    <a:pt x="10702" y="3344"/>
                  </a:cubicBezTo>
                  <a:cubicBezTo>
                    <a:pt x="10351" y="2818"/>
                    <a:pt x="9976" y="2342"/>
                    <a:pt x="9499" y="1916"/>
                  </a:cubicBezTo>
                  <a:cubicBezTo>
                    <a:pt x="8099" y="632"/>
                    <a:pt x="6134" y="0"/>
                    <a:pt x="4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3"/>
            <p:cNvSpPr/>
            <p:nvPr/>
          </p:nvSpPr>
          <p:spPr>
            <a:xfrm>
              <a:off x="7631455" y="2894697"/>
              <a:ext cx="215337" cy="165298"/>
            </a:xfrm>
            <a:custGeom>
              <a:avLst/>
              <a:gdLst/>
              <a:ahLst/>
              <a:cxnLst/>
              <a:rect l="l" t="t" r="r" b="b"/>
              <a:pathLst>
                <a:path w="12312" h="9451" extrusionOk="0">
                  <a:moveTo>
                    <a:pt x="4575" y="1"/>
                  </a:moveTo>
                  <a:cubicBezTo>
                    <a:pt x="3449" y="1"/>
                    <a:pt x="2324" y="208"/>
                    <a:pt x="1279" y="616"/>
                  </a:cubicBezTo>
                  <a:cubicBezTo>
                    <a:pt x="1003" y="716"/>
                    <a:pt x="753" y="817"/>
                    <a:pt x="477" y="942"/>
                  </a:cubicBezTo>
                  <a:cubicBezTo>
                    <a:pt x="477" y="967"/>
                    <a:pt x="477" y="967"/>
                    <a:pt x="452" y="967"/>
                  </a:cubicBezTo>
                  <a:cubicBezTo>
                    <a:pt x="302" y="1042"/>
                    <a:pt x="176" y="1117"/>
                    <a:pt x="26" y="1218"/>
                  </a:cubicBezTo>
                  <a:cubicBezTo>
                    <a:pt x="26" y="1218"/>
                    <a:pt x="26" y="1218"/>
                    <a:pt x="1" y="1243"/>
                  </a:cubicBezTo>
                  <a:cubicBezTo>
                    <a:pt x="101" y="1368"/>
                    <a:pt x="201" y="1518"/>
                    <a:pt x="277" y="1644"/>
                  </a:cubicBezTo>
                  <a:cubicBezTo>
                    <a:pt x="1454" y="967"/>
                    <a:pt x="2783" y="566"/>
                    <a:pt x="4086" y="491"/>
                  </a:cubicBezTo>
                  <a:cubicBezTo>
                    <a:pt x="4226" y="484"/>
                    <a:pt x="4366" y="480"/>
                    <a:pt x="4507" y="480"/>
                  </a:cubicBezTo>
                  <a:cubicBezTo>
                    <a:pt x="6410" y="480"/>
                    <a:pt x="8375" y="1112"/>
                    <a:pt x="9775" y="2396"/>
                  </a:cubicBezTo>
                  <a:cubicBezTo>
                    <a:pt x="10252" y="2822"/>
                    <a:pt x="10627" y="3298"/>
                    <a:pt x="10978" y="3824"/>
                  </a:cubicBezTo>
                  <a:cubicBezTo>
                    <a:pt x="11079" y="4000"/>
                    <a:pt x="11229" y="4175"/>
                    <a:pt x="11279" y="4376"/>
                  </a:cubicBezTo>
                  <a:cubicBezTo>
                    <a:pt x="11304" y="4426"/>
                    <a:pt x="11329" y="4501"/>
                    <a:pt x="11354" y="4551"/>
                  </a:cubicBezTo>
                  <a:cubicBezTo>
                    <a:pt x="11630" y="4977"/>
                    <a:pt x="11429" y="5378"/>
                    <a:pt x="10728" y="5729"/>
                  </a:cubicBezTo>
                  <a:cubicBezTo>
                    <a:pt x="10686" y="5706"/>
                    <a:pt x="10644" y="5695"/>
                    <a:pt x="10605" y="5695"/>
                  </a:cubicBezTo>
                  <a:cubicBezTo>
                    <a:pt x="10430" y="5695"/>
                    <a:pt x="10295" y="5896"/>
                    <a:pt x="10377" y="6080"/>
                  </a:cubicBezTo>
                  <a:cubicBezTo>
                    <a:pt x="10694" y="6798"/>
                    <a:pt x="9694" y="7712"/>
                    <a:pt x="8906" y="7712"/>
                  </a:cubicBezTo>
                  <a:cubicBezTo>
                    <a:pt x="8759" y="7712"/>
                    <a:pt x="8619" y="7680"/>
                    <a:pt x="8497" y="7609"/>
                  </a:cubicBezTo>
                  <a:cubicBezTo>
                    <a:pt x="8454" y="7582"/>
                    <a:pt x="8408" y="7570"/>
                    <a:pt x="8364" y="7570"/>
                  </a:cubicBezTo>
                  <a:cubicBezTo>
                    <a:pt x="8204" y="7570"/>
                    <a:pt x="8062" y="7727"/>
                    <a:pt x="8121" y="7884"/>
                  </a:cubicBezTo>
                  <a:cubicBezTo>
                    <a:pt x="8297" y="8486"/>
                    <a:pt x="7845" y="8837"/>
                    <a:pt x="6743" y="8987"/>
                  </a:cubicBezTo>
                  <a:cubicBezTo>
                    <a:pt x="6141" y="8762"/>
                    <a:pt x="5640" y="8436"/>
                    <a:pt x="5189" y="7985"/>
                  </a:cubicBezTo>
                  <a:cubicBezTo>
                    <a:pt x="4938" y="7759"/>
                    <a:pt x="4738" y="7508"/>
                    <a:pt x="4512" y="7283"/>
                  </a:cubicBezTo>
                  <a:cubicBezTo>
                    <a:pt x="3860" y="6581"/>
                    <a:pt x="3209" y="5879"/>
                    <a:pt x="2457" y="5228"/>
                  </a:cubicBezTo>
                  <a:cubicBezTo>
                    <a:pt x="2231" y="5052"/>
                    <a:pt x="2006" y="4852"/>
                    <a:pt x="1755" y="4651"/>
                  </a:cubicBezTo>
                  <a:lnTo>
                    <a:pt x="1755" y="4651"/>
                  </a:lnTo>
                  <a:cubicBezTo>
                    <a:pt x="1855" y="4952"/>
                    <a:pt x="1956" y="5253"/>
                    <a:pt x="2056" y="5579"/>
                  </a:cubicBezTo>
                  <a:cubicBezTo>
                    <a:pt x="3159" y="6606"/>
                    <a:pt x="4136" y="7859"/>
                    <a:pt x="5264" y="8737"/>
                  </a:cubicBezTo>
                  <a:cubicBezTo>
                    <a:pt x="5770" y="9129"/>
                    <a:pt x="6666" y="9451"/>
                    <a:pt x="7417" y="9451"/>
                  </a:cubicBezTo>
                  <a:cubicBezTo>
                    <a:pt x="8152" y="9451"/>
                    <a:pt x="8747" y="9141"/>
                    <a:pt x="8698" y="8285"/>
                  </a:cubicBezTo>
                  <a:lnTo>
                    <a:pt x="8698" y="8285"/>
                  </a:lnTo>
                  <a:cubicBezTo>
                    <a:pt x="8973" y="8392"/>
                    <a:pt x="9240" y="8441"/>
                    <a:pt x="9489" y="8441"/>
                  </a:cubicBezTo>
                  <a:cubicBezTo>
                    <a:pt x="10533" y="8441"/>
                    <a:pt x="11266" y="7574"/>
                    <a:pt x="11003" y="6381"/>
                  </a:cubicBezTo>
                  <a:lnTo>
                    <a:pt x="11003" y="6381"/>
                  </a:lnTo>
                  <a:cubicBezTo>
                    <a:pt x="11102" y="6402"/>
                    <a:pt x="11195" y="6412"/>
                    <a:pt x="11280" y="6412"/>
                  </a:cubicBezTo>
                  <a:cubicBezTo>
                    <a:pt x="12106" y="6412"/>
                    <a:pt x="12312" y="5473"/>
                    <a:pt x="11881" y="4451"/>
                  </a:cubicBezTo>
                  <a:cubicBezTo>
                    <a:pt x="11455" y="3423"/>
                    <a:pt x="10753" y="2521"/>
                    <a:pt x="9876" y="1794"/>
                  </a:cubicBezTo>
                  <a:cubicBezTo>
                    <a:pt x="9725" y="1669"/>
                    <a:pt x="9575" y="1569"/>
                    <a:pt x="9424" y="1443"/>
                  </a:cubicBezTo>
                  <a:cubicBezTo>
                    <a:pt x="9023" y="1168"/>
                    <a:pt x="8597" y="917"/>
                    <a:pt x="8146" y="741"/>
                  </a:cubicBezTo>
                  <a:cubicBezTo>
                    <a:pt x="7024" y="245"/>
                    <a:pt x="5799" y="1"/>
                    <a:pt x="4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3"/>
            <p:cNvSpPr/>
            <p:nvPr/>
          </p:nvSpPr>
          <p:spPr>
            <a:xfrm>
              <a:off x="7640235" y="2915755"/>
              <a:ext cx="86541" cy="22160"/>
            </a:xfrm>
            <a:custGeom>
              <a:avLst/>
              <a:gdLst/>
              <a:ahLst/>
              <a:cxnLst/>
              <a:rect l="l" t="t" r="r" b="b"/>
              <a:pathLst>
                <a:path w="4948" h="1267" extrusionOk="0">
                  <a:moveTo>
                    <a:pt x="3333" y="1"/>
                  </a:moveTo>
                  <a:cubicBezTo>
                    <a:pt x="2173" y="1"/>
                    <a:pt x="1020" y="269"/>
                    <a:pt x="0" y="816"/>
                  </a:cubicBezTo>
                  <a:cubicBezTo>
                    <a:pt x="100" y="966"/>
                    <a:pt x="176" y="1116"/>
                    <a:pt x="251" y="1267"/>
                  </a:cubicBezTo>
                  <a:cubicBezTo>
                    <a:pt x="1179" y="757"/>
                    <a:pt x="2240" y="512"/>
                    <a:pt x="3298" y="512"/>
                  </a:cubicBezTo>
                  <a:cubicBezTo>
                    <a:pt x="3697" y="512"/>
                    <a:pt x="4095" y="547"/>
                    <a:pt x="4486" y="615"/>
                  </a:cubicBezTo>
                  <a:cubicBezTo>
                    <a:pt x="4502" y="618"/>
                    <a:pt x="4517" y="619"/>
                    <a:pt x="4532" y="619"/>
                  </a:cubicBezTo>
                  <a:cubicBezTo>
                    <a:pt x="4825" y="619"/>
                    <a:pt x="4947" y="162"/>
                    <a:pt x="4637" y="114"/>
                  </a:cubicBezTo>
                  <a:cubicBezTo>
                    <a:pt x="4205" y="39"/>
                    <a:pt x="3769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3"/>
            <p:cNvSpPr/>
            <p:nvPr/>
          </p:nvSpPr>
          <p:spPr>
            <a:xfrm>
              <a:off x="7647249" y="2942725"/>
              <a:ext cx="91735" cy="29208"/>
            </a:xfrm>
            <a:custGeom>
              <a:avLst/>
              <a:gdLst/>
              <a:ahLst/>
              <a:cxnLst/>
              <a:rect l="l" t="t" r="r" b="b"/>
              <a:pathLst>
                <a:path w="5245" h="1670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76"/>
                    <a:pt x="176" y="351"/>
                    <a:pt x="276" y="527"/>
                  </a:cubicBezTo>
                  <a:cubicBezTo>
                    <a:pt x="1855" y="552"/>
                    <a:pt x="3534" y="777"/>
                    <a:pt x="4762" y="1630"/>
                  </a:cubicBezTo>
                  <a:cubicBezTo>
                    <a:pt x="4806" y="1657"/>
                    <a:pt x="4848" y="1669"/>
                    <a:pt x="4889" y="1669"/>
                  </a:cubicBezTo>
                  <a:cubicBezTo>
                    <a:pt x="5104" y="1669"/>
                    <a:pt x="5245" y="1326"/>
                    <a:pt x="5013" y="1178"/>
                  </a:cubicBezTo>
                  <a:cubicBezTo>
                    <a:pt x="3659" y="226"/>
                    <a:pt x="1754" y="2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3"/>
            <p:cNvSpPr/>
            <p:nvPr/>
          </p:nvSpPr>
          <p:spPr>
            <a:xfrm>
              <a:off x="6946459" y="2903110"/>
              <a:ext cx="207659" cy="148787"/>
            </a:xfrm>
            <a:custGeom>
              <a:avLst/>
              <a:gdLst/>
              <a:ahLst/>
              <a:cxnLst/>
              <a:rect l="l" t="t" r="r" b="b"/>
              <a:pathLst>
                <a:path w="11873" h="8507" extrusionOk="0">
                  <a:moveTo>
                    <a:pt x="7709" y="0"/>
                  </a:moveTo>
                  <a:cubicBezTo>
                    <a:pt x="5751" y="0"/>
                    <a:pt x="3729" y="680"/>
                    <a:pt x="2298" y="2040"/>
                  </a:cubicBezTo>
                  <a:cubicBezTo>
                    <a:pt x="1847" y="2441"/>
                    <a:pt x="1471" y="2942"/>
                    <a:pt x="1171" y="3469"/>
                  </a:cubicBezTo>
                  <a:cubicBezTo>
                    <a:pt x="1070" y="3619"/>
                    <a:pt x="920" y="3819"/>
                    <a:pt x="895" y="3970"/>
                  </a:cubicBezTo>
                  <a:cubicBezTo>
                    <a:pt x="855" y="4152"/>
                    <a:pt x="0" y="5522"/>
                    <a:pt x="680" y="5522"/>
                  </a:cubicBezTo>
                  <a:cubicBezTo>
                    <a:pt x="844" y="5522"/>
                    <a:pt x="1097" y="5442"/>
                    <a:pt x="1471" y="5248"/>
                  </a:cubicBezTo>
                  <a:cubicBezTo>
                    <a:pt x="1518" y="5225"/>
                    <a:pt x="1562" y="5214"/>
                    <a:pt x="1604" y="5214"/>
                  </a:cubicBezTo>
                  <a:cubicBezTo>
                    <a:pt x="1786" y="5214"/>
                    <a:pt x="1904" y="5415"/>
                    <a:pt x="1822" y="5599"/>
                  </a:cubicBezTo>
                  <a:cubicBezTo>
                    <a:pt x="1486" y="6378"/>
                    <a:pt x="2545" y="7227"/>
                    <a:pt x="3324" y="7227"/>
                  </a:cubicBezTo>
                  <a:cubicBezTo>
                    <a:pt x="3472" y="7227"/>
                    <a:pt x="3611" y="7196"/>
                    <a:pt x="3727" y="7128"/>
                  </a:cubicBezTo>
                  <a:cubicBezTo>
                    <a:pt x="3765" y="7101"/>
                    <a:pt x="3806" y="7089"/>
                    <a:pt x="3847" y="7089"/>
                  </a:cubicBezTo>
                  <a:cubicBezTo>
                    <a:pt x="3997" y="7089"/>
                    <a:pt x="4142" y="7246"/>
                    <a:pt x="4103" y="7403"/>
                  </a:cubicBezTo>
                  <a:cubicBezTo>
                    <a:pt x="3902" y="8005"/>
                    <a:pt x="4379" y="8356"/>
                    <a:pt x="5481" y="8506"/>
                  </a:cubicBezTo>
                  <a:cubicBezTo>
                    <a:pt x="6058" y="8281"/>
                    <a:pt x="6584" y="7955"/>
                    <a:pt x="7035" y="7504"/>
                  </a:cubicBezTo>
                  <a:cubicBezTo>
                    <a:pt x="7311" y="7253"/>
                    <a:pt x="7537" y="6952"/>
                    <a:pt x="7787" y="6677"/>
                  </a:cubicBezTo>
                  <a:cubicBezTo>
                    <a:pt x="8414" y="6025"/>
                    <a:pt x="9040" y="5348"/>
                    <a:pt x="9742" y="4747"/>
                  </a:cubicBezTo>
                  <a:cubicBezTo>
                    <a:pt x="9968" y="4571"/>
                    <a:pt x="10168" y="4396"/>
                    <a:pt x="10394" y="4220"/>
                  </a:cubicBezTo>
                  <a:cubicBezTo>
                    <a:pt x="10569" y="3744"/>
                    <a:pt x="10770" y="3243"/>
                    <a:pt x="10970" y="2792"/>
                  </a:cubicBezTo>
                  <a:lnTo>
                    <a:pt x="10970" y="2792"/>
                  </a:lnTo>
                  <a:cubicBezTo>
                    <a:pt x="9416" y="2817"/>
                    <a:pt x="7762" y="3042"/>
                    <a:pt x="6559" y="3895"/>
                  </a:cubicBezTo>
                  <a:cubicBezTo>
                    <a:pt x="6516" y="3922"/>
                    <a:pt x="6473" y="3934"/>
                    <a:pt x="6432" y="3934"/>
                  </a:cubicBezTo>
                  <a:cubicBezTo>
                    <a:pt x="6217" y="3934"/>
                    <a:pt x="6072" y="3591"/>
                    <a:pt x="6283" y="3443"/>
                  </a:cubicBezTo>
                  <a:cubicBezTo>
                    <a:pt x="7637" y="2516"/>
                    <a:pt x="9517" y="2291"/>
                    <a:pt x="11246" y="2266"/>
                  </a:cubicBezTo>
                  <a:cubicBezTo>
                    <a:pt x="11296" y="2165"/>
                    <a:pt x="11346" y="2065"/>
                    <a:pt x="11396" y="1940"/>
                  </a:cubicBezTo>
                  <a:cubicBezTo>
                    <a:pt x="10491" y="1469"/>
                    <a:pt x="9442" y="1234"/>
                    <a:pt x="8401" y="1234"/>
                  </a:cubicBezTo>
                  <a:cubicBezTo>
                    <a:pt x="8000" y="1234"/>
                    <a:pt x="7601" y="1269"/>
                    <a:pt x="7211" y="1338"/>
                  </a:cubicBezTo>
                  <a:cubicBezTo>
                    <a:pt x="7195" y="1341"/>
                    <a:pt x="7180" y="1342"/>
                    <a:pt x="7166" y="1342"/>
                  </a:cubicBezTo>
                  <a:cubicBezTo>
                    <a:pt x="6874" y="1342"/>
                    <a:pt x="6775" y="885"/>
                    <a:pt x="7085" y="837"/>
                  </a:cubicBezTo>
                  <a:cubicBezTo>
                    <a:pt x="7513" y="761"/>
                    <a:pt x="7946" y="723"/>
                    <a:pt x="8378" y="723"/>
                  </a:cubicBezTo>
                  <a:cubicBezTo>
                    <a:pt x="9516" y="723"/>
                    <a:pt x="10647" y="987"/>
                    <a:pt x="11647" y="1514"/>
                  </a:cubicBezTo>
                  <a:cubicBezTo>
                    <a:pt x="11722" y="1388"/>
                    <a:pt x="11797" y="1263"/>
                    <a:pt x="11872" y="1138"/>
                  </a:cubicBezTo>
                  <a:cubicBezTo>
                    <a:pt x="10720" y="486"/>
                    <a:pt x="9391" y="85"/>
                    <a:pt x="8113" y="10"/>
                  </a:cubicBezTo>
                  <a:cubicBezTo>
                    <a:pt x="7979" y="3"/>
                    <a:pt x="7844" y="0"/>
                    <a:pt x="7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3"/>
            <p:cNvSpPr/>
            <p:nvPr/>
          </p:nvSpPr>
          <p:spPr>
            <a:xfrm>
              <a:off x="6944570" y="2894907"/>
              <a:ext cx="214375" cy="165088"/>
            </a:xfrm>
            <a:custGeom>
              <a:avLst/>
              <a:gdLst/>
              <a:ahLst/>
              <a:cxnLst/>
              <a:rect l="l" t="t" r="r" b="b"/>
              <a:pathLst>
                <a:path w="12257" h="9439" extrusionOk="0">
                  <a:moveTo>
                    <a:pt x="7753" y="0"/>
                  </a:moveTo>
                  <a:cubicBezTo>
                    <a:pt x="7423" y="0"/>
                    <a:pt x="7094" y="18"/>
                    <a:pt x="6767" y="53"/>
                  </a:cubicBezTo>
                  <a:cubicBezTo>
                    <a:pt x="6542" y="78"/>
                    <a:pt x="6316" y="103"/>
                    <a:pt x="6091" y="153"/>
                  </a:cubicBezTo>
                  <a:cubicBezTo>
                    <a:pt x="5439" y="253"/>
                    <a:pt x="4787" y="454"/>
                    <a:pt x="4186" y="729"/>
                  </a:cubicBezTo>
                  <a:cubicBezTo>
                    <a:pt x="3785" y="880"/>
                    <a:pt x="3409" y="1105"/>
                    <a:pt x="3058" y="1331"/>
                  </a:cubicBezTo>
                  <a:cubicBezTo>
                    <a:pt x="1930" y="2083"/>
                    <a:pt x="1028" y="3136"/>
                    <a:pt x="477" y="4364"/>
                  </a:cubicBezTo>
                  <a:cubicBezTo>
                    <a:pt x="1" y="5384"/>
                    <a:pt x="181" y="6404"/>
                    <a:pt x="1036" y="6404"/>
                  </a:cubicBezTo>
                  <a:cubicBezTo>
                    <a:pt x="1126" y="6404"/>
                    <a:pt x="1223" y="6393"/>
                    <a:pt x="1329" y="6369"/>
                  </a:cubicBezTo>
                  <a:lnTo>
                    <a:pt x="1329" y="6369"/>
                  </a:lnTo>
                  <a:cubicBezTo>
                    <a:pt x="1066" y="7562"/>
                    <a:pt x="1783" y="8429"/>
                    <a:pt x="2820" y="8429"/>
                  </a:cubicBezTo>
                  <a:cubicBezTo>
                    <a:pt x="3068" y="8429"/>
                    <a:pt x="3334" y="8380"/>
                    <a:pt x="3609" y="8273"/>
                  </a:cubicBezTo>
                  <a:lnTo>
                    <a:pt x="3609" y="8273"/>
                  </a:lnTo>
                  <a:cubicBezTo>
                    <a:pt x="3572" y="9129"/>
                    <a:pt x="4168" y="9439"/>
                    <a:pt x="4900" y="9439"/>
                  </a:cubicBezTo>
                  <a:cubicBezTo>
                    <a:pt x="5647" y="9439"/>
                    <a:pt x="6537" y="9117"/>
                    <a:pt x="7043" y="8725"/>
                  </a:cubicBezTo>
                  <a:cubicBezTo>
                    <a:pt x="7519" y="8374"/>
                    <a:pt x="7945" y="7948"/>
                    <a:pt x="8371" y="7496"/>
                  </a:cubicBezTo>
                  <a:cubicBezTo>
                    <a:pt x="8998" y="6870"/>
                    <a:pt x="9599" y="6218"/>
                    <a:pt x="10226" y="5592"/>
                  </a:cubicBezTo>
                  <a:cubicBezTo>
                    <a:pt x="10301" y="5291"/>
                    <a:pt x="10401" y="4990"/>
                    <a:pt x="10502" y="4689"/>
                  </a:cubicBezTo>
                  <a:lnTo>
                    <a:pt x="10502" y="4689"/>
                  </a:lnTo>
                  <a:cubicBezTo>
                    <a:pt x="10276" y="4865"/>
                    <a:pt x="10076" y="5040"/>
                    <a:pt x="9850" y="5216"/>
                  </a:cubicBezTo>
                  <a:cubicBezTo>
                    <a:pt x="9148" y="5817"/>
                    <a:pt x="8522" y="6494"/>
                    <a:pt x="7895" y="7146"/>
                  </a:cubicBezTo>
                  <a:cubicBezTo>
                    <a:pt x="7645" y="7421"/>
                    <a:pt x="7419" y="7722"/>
                    <a:pt x="7143" y="7973"/>
                  </a:cubicBezTo>
                  <a:cubicBezTo>
                    <a:pt x="6692" y="8424"/>
                    <a:pt x="6166" y="8750"/>
                    <a:pt x="5589" y="8975"/>
                  </a:cubicBezTo>
                  <a:cubicBezTo>
                    <a:pt x="4487" y="8825"/>
                    <a:pt x="4010" y="8474"/>
                    <a:pt x="4211" y="7872"/>
                  </a:cubicBezTo>
                  <a:cubicBezTo>
                    <a:pt x="4250" y="7715"/>
                    <a:pt x="4105" y="7558"/>
                    <a:pt x="3955" y="7558"/>
                  </a:cubicBezTo>
                  <a:cubicBezTo>
                    <a:pt x="3914" y="7558"/>
                    <a:pt x="3873" y="7570"/>
                    <a:pt x="3835" y="7597"/>
                  </a:cubicBezTo>
                  <a:cubicBezTo>
                    <a:pt x="3719" y="7665"/>
                    <a:pt x="3580" y="7696"/>
                    <a:pt x="3432" y="7696"/>
                  </a:cubicBezTo>
                  <a:cubicBezTo>
                    <a:pt x="2653" y="7696"/>
                    <a:pt x="1594" y="6847"/>
                    <a:pt x="1930" y="6068"/>
                  </a:cubicBezTo>
                  <a:cubicBezTo>
                    <a:pt x="2012" y="5884"/>
                    <a:pt x="1894" y="5683"/>
                    <a:pt x="1712" y="5683"/>
                  </a:cubicBezTo>
                  <a:cubicBezTo>
                    <a:pt x="1670" y="5683"/>
                    <a:pt x="1626" y="5694"/>
                    <a:pt x="1579" y="5717"/>
                  </a:cubicBezTo>
                  <a:cubicBezTo>
                    <a:pt x="1205" y="5911"/>
                    <a:pt x="952" y="5991"/>
                    <a:pt x="788" y="5991"/>
                  </a:cubicBezTo>
                  <a:cubicBezTo>
                    <a:pt x="108" y="5991"/>
                    <a:pt x="963" y="4621"/>
                    <a:pt x="1003" y="4439"/>
                  </a:cubicBezTo>
                  <a:cubicBezTo>
                    <a:pt x="1028" y="4288"/>
                    <a:pt x="1178" y="4088"/>
                    <a:pt x="1279" y="3938"/>
                  </a:cubicBezTo>
                  <a:cubicBezTo>
                    <a:pt x="1579" y="3411"/>
                    <a:pt x="1955" y="2935"/>
                    <a:pt x="2406" y="2509"/>
                  </a:cubicBezTo>
                  <a:cubicBezTo>
                    <a:pt x="3837" y="1149"/>
                    <a:pt x="5859" y="469"/>
                    <a:pt x="7817" y="469"/>
                  </a:cubicBezTo>
                  <a:cubicBezTo>
                    <a:pt x="7952" y="469"/>
                    <a:pt x="8087" y="472"/>
                    <a:pt x="8221" y="479"/>
                  </a:cubicBezTo>
                  <a:cubicBezTo>
                    <a:pt x="9499" y="554"/>
                    <a:pt x="10828" y="955"/>
                    <a:pt x="11980" y="1607"/>
                  </a:cubicBezTo>
                  <a:cubicBezTo>
                    <a:pt x="12081" y="1456"/>
                    <a:pt x="12156" y="1331"/>
                    <a:pt x="12256" y="1181"/>
                  </a:cubicBezTo>
                  <a:cubicBezTo>
                    <a:pt x="10890" y="394"/>
                    <a:pt x="9318" y="0"/>
                    <a:pt x="7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3"/>
            <p:cNvSpPr/>
            <p:nvPr/>
          </p:nvSpPr>
          <p:spPr>
            <a:xfrm>
              <a:off x="7064954" y="2915755"/>
              <a:ext cx="85211" cy="21285"/>
            </a:xfrm>
            <a:custGeom>
              <a:avLst/>
              <a:gdLst/>
              <a:ahLst/>
              <a:cxnLst/>
              <a:rect l="l" t="t" r="r" b="b"/>
              <a:pathLst>
                <a:path w="4872" h="1217" extrusionOk="0">
                  <a:moveTo>
                    <a:pt x="1603" y="0"/>
                  </a:moveTo>
                  <a:cubicBezTo>
                    <a:pt x="1171" y="0"/>
                    <a:pt x="738" y="38"/>
                    <a:pt x="310" y="114"/>
                  </a:cubicBezTo>
                  <a:cubicBezTo>
                    <a:pt x="0" y="162"/>
                    <a:pt x="99" y="619"/>
                    <a:pt x="391" y="619"/>
                  </a:cubicBezTo>
                  <a:cubicBezTo>
                    <a:pt x="405" y="619"/>
                    <a:pt x="420" y="618"/>
                    <a:pt x="436" y="615"/>
                  </a:cubicBezTo>
                  <a:cubicBezTo>
                    <a:pt x="826" y="546"/>
                    <a:pt x="1225" y="511"/>
                    <a:pt x="1626" y="511"/>
                  </a:cubicBezTo>
                  <a:cubicBezTo>
                    <a:pt x="2667" y="511"/>
                    <a:pt x="3716" y="746"/>
                    <a:pt x="4621" y="1217"/>
                  </a:cubicBezTo>
                  <a:cubicBezTo>
                    <a:pt x="4696" y="1066"/>
                    <a:pt x="4797" y="916"/>
                    <a:pt x="4872" y="791"/>
                  </a:cubicBezTo>
                  <a:cubicBezTo>
                    <a:pt x="3872" y="264"/>
                    <a:pt x="2741" y="0"/>
                    <a:pt x="1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3"/>
            <p:cNvSpPr/>
            <p:nvPr/>
          </p:nvSpPr>
          <p:spPr>
            <a:xfrm>
              <a:off x="7052658" y="2942725"/>
              <a:ext cx="90493" cy="29208"/>
            </a:xfrm>
            <a:custGeom>
              <a:avLst/>
              <a:gdLst/>
              <a:ahLst/>
              <a:cxnLst/>
              <a:rect l="l" t="t" r="r" b="b"/>
              <a:pathLst>
                <a:path w="5174" h="1670" extrusionOk="0">
                  <a:moveTo>
                    <a:pt x="5174" y="1"/>
                  </a:moveTo>
                  <a:cubicBezTo>
                    <a:pt x="3445" y="26"/>
                    <a:pt x="1565" y="251"/>
                    <a:pt x="211" y="1178"/>
                  </a:cubicBezTo>
                  <a:cubicBezTo>
                    <a:pt x="0" y="1326"/>
                    <a:pt x="145" y="1669"/>
                    <a:pt x="360" y="1669"/>
                  </a:cubicBezTo>
                  <a:cubicBezTo>
                    <a:pt x="401" y="1669"/>
                    <a:pt x="444" y="1657"/>
                    <a:pt x="487" y="1630"/>
                  </a:cubicBezTo>
                  <a:cubicBezTo>
                    <a:pt x="1690" y="777"/>
                    <a:pt x="3344" y="552"/>
                    <a:pt x="4898" y="527"/>
                  </a:cubicBezTo>
                  <a:cubicBezTo>
                    <a:pt x="4998" y="351"/>
                    <a:pt x="5074" y="176"/>
                    <a:pt x="5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3"/>
            <p:cNvSpPr/>
            <p:nvPr/>
          </p:nvSpPr>
          <p:spPr>
            <a:xfrm>
              <a:off x="7305337" y="2802595"/>
              <a:ext cx="179290" cy="21355"/>
            </a:xfrm>
            <a:custGeom>
              <a:avLst/>
              <a:gdLst/>
              <a:ahLst/>
              <a:cxnLst/>
              <a:rect l="l" t="t" r="r" b="b"/>
              <a:pathLst>
                <a:path w="10251" h="1221" extrusionOk="0">
                  <a:moveTo>
                    <a:pt x="4900" y="1"/>
                  </a:moveTo>
                  <a:cubicBezTo>
                    <a:pt x="3529" y="1"/>
                    <a:pt x="2145" y="180"/>
                    <a:pt x="752" y="569"/>
                  </a:cubicBezTo>
                  <a:cubicBezTo>
                    <a:pt x="501" y="644"/>
                    <a:pt x="251" y="719"/>
                    <a:pt x="0" y="794"/>
                  </a:cubicBezTo>
                  <a:cubicBezTo>
                    <a:pt x="176" y="920"/>
                    <a:pt x="326" y="1070"/>
                    <a:pt x="476" y="1220"/>
                  </a:cubicBezTo>
                  <a:cubicBezTo>
                    <a:pt x="1980" y="744"/>
                    <a:pt x="3559" y="469"/>
                    <a:pt x="5163" y="469"/>
                  </a:cubicBezTo>
                  <a:cubicBezTo>
                    <a:pt x="6767" y="469"/>
                    <a:pt x="8371" y="719"/>
                    <a:pt x="9850" y="1220"/>
                  </a:cubicBezTo>
                  <a:cubicBezTo>
                    <a:pt x="9975" y="1095"/>
                    <a:pt x="10100" y="995"/>
                    <a:pt x="10251" y="870"/>
                  </a:cubicBezTo>
                  <a:cubicBezTo>
                    <a:pt x="8497" y="313"/>
                    <a:pt x="6710" y="1"/>
                    <a:pt x="4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3"/>
            <p:cNvSpPr/>
            <p:nvPr/>
          </p:nvSpPr>
          <p:spPr>
            <a:xfrm>
              <a:off x="7121219" y="2925637"/>
              <a:ext cx="46926" cy="170528"/>
            </a:xfrm>
            <a:custGeom>
              <a:avLst/>
              <a:gdLst/>
              <a:ahLst/>
              <a:cxnLst/>
              <a:rect l="l" t="t" r="r" b="b"/>
              <a:pathLst>
                <a:path w="2683" h="9750" extrusionOk="0">
                  <a:moveTo>
                    <a:pt x="2357" y="0"/>
                  </a:moveTo>
                  <a:cubicBezTo>
                    <a:pt x="2031" y="501"/>
                    <a:pt x="1730" y="1028"/>
                    <a:pt x="1479" y="1554"/>
                  </a:cubicBezTo>
                  <a:cubicBezTo>
                    <a:pt x="602" y="3384"/>
                    <a:pt x="76" y="5363"/>
                    <a:pt x="26" y="7369"/>
                  </a:cubicBezTo>
                  <a:cubicBezTo>
                    <a:pt x="1" y="8171"/>
                    <a:pt x="26" y="8973"/>
                    <a:pt x="151" y="9749"/>
                  </a:cubicBezTo>
                  <a:cubicBezTo>
                    <a:pt x="377" y="9699"/>
                    <a:pt x="602" y="9624"/>
                    <a:pt x="828" y="9524"/>
                  </a:cubicBezTo>
                  <a:cubicBezTo>
                    <a:pt x="652" y="9424"/>
                    <a:pt x="552" y="9273"/>
                    <a:pt x="552" y="9273"/>
                  </a:cubicBezTo>
                  <a:lnTo>
                    <a:pt x="552" y="8421"/>
                  </a:lnTo>
                  <a:cubicBezTo>
                    <a:pt x="552" y="7719"/>
                    <a:pt x="627" y="5589"/>
                    <a:pt x="1103" y="4561"/>
                  </a:cubicBezTo>
                  <a:cubicBezTo>
                    <a:pt x="1229" y="4261"/>
                    <a:pt x="1479" y="3709"/>
                    <a:pt x="1805" y="3033"/>
                  </a:cubicBezTo>
                  <a:cubicBezTo>
                    <a:pt x="2031" y="2306"/>
                    <a:pt x="2332" y="1579"/>
                    <a:pt x="2682" y="902"/>
                  </a:cubicBezTo>
                  <a:cubicBezTo>
                    <a:pt x="2582" y="602"/>
                    <a:pt x="2457" y="301"/>
                    <a:pt x="2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53"/>
            <p:cNvSpPr/>
            <p:nvPr/>
          </p:nvSpPr>
          <p:spPr>
            <a:xfrm>
              <a:off x="7623130" y="2926074"/>
              <a:ext cx="48675" cy="171402"/>
            </a:xfrm>
            <a:custGeom>
              <a:avLst/>
              <a:gdLst/>
              <a:ahLst/>
              <a:cxnLst/>
              <a:rect l="l" t="t" r="r" b="b"/>
              <a:pathLst>
                <a:path w="2783" h="9800" extrusionOk="0">
                  <a:moveTo>
                    <a:pt x="326" y="0"/>
                  </a:moveTo>
                  <a:cubicBezTo>
                    <a:pt x="226" y="301"/>
                    <a:pt x="126" y="602"/>
                    <a:pt x="1" y="877"/>
                  </a:cubicBezTo>
                  <a:cubicBezTo>
                    <a:pt x="201" y="1278"/>
                    <a:pt x="402" y="1679"/>
                    <a:pt x="552" y="2105"/>
                  </a:cubicBezTo>
                  <a:cubicBezTo>
                    <a:pt x="1630" y="4536"/>
                    <a:pt x="2031" y="8371"/>
                    <a:pt x="1755" y="9148"/>
                  </a:cubicBezTo>
                  <a:cubicBezTo>
                    <a:pt x="1705" y="9298"/>
                    <a:pt x="1655" y="9424"/>
                    <a:pt x="1580" y="9499"/>
                  </a:cubicBezTo>
                  <a:cubicBezTo>
                    <a:pt x="1630" y="9524"/>
                    <a:pt x="1680" y="9524"/>
                    <a:pt x="1705" y="9549"/>
                  </a:cubicBezTo>
                  <a:cubicBezTo>
                    <a:pt x="2006" y="9599"/>
                    <a:pt x="2281" y="9674"/>
                    <a:pt x="2532" y="9800"/>
                  </a:cubicBezTo>
                  <a:cubicBezTo>
                    <a:pt x="2783" y="8120"/>
                    <a:pt x="2707" y="6416"/>
                    <a:pt x="2357" y="4762"/>
                  </a:cubicBezTo>
                  <a:cubicBezTo>
                    <a:pt x="1981" y="3033"/>
                    <a:pt x="1279" y="1429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53"/>
            <p:cNvSpPr/>
            <p:nvPr/>
          </p:nvSpPr>
          <p:spPr>
            <a:xfrm>
              <a:off x="7628832" y="2916420"/>
              <a:ext cx="51298" cy="185009"/>
            </a:xfrm>
            <a:custGeom>
              <a:avLst/>
              <a:gdLst/>
              <a:ahLst/>
              <a:cxnLst/>
              <a:rect l="l" t="t" r="r" b="b"/>
              <a:pathLst>
                <a:path w="2933" h="10578" extrusionOk="0">
                  <a:moveTo>
                    <a:pt x="151" y="1"/>
                  </a:moveTo>
                  <a:cubicBezTo>
                    <a:pt x="101" y="176"/>
                    <a:pt x="51" y="377"/>
                    <a:pt x="0" y="552"/>
                  </a:cubicBezTo>
                  <a:cubicBezTo>
                    <a:pt x="953" y="1981"/>
                    <a:pt x="1655" y="3585"/>
                    <a:pt x="2031" y="5314"/>
                  </a:cubicBezTo>
                  <a:cubicBezTo>
                    <a:pt x="2381" y="6968"/>
                    <a:pt x="2457" y="8672"/>
                    <a:pt x="2206" y="10352"/>
                  </a:cubicBezTo>
                  <a:cubicBezTo>
                    <a:pt x="2356" y="10402"/>
                    <a:pt x="2507" y="10477"/>
                    <a:pt x="2632" y="10577"/>
                  </a:cubicBezTo>
                  <a:cubicBezTo>
                    <a:pt x="2933" y="8447"/>
                    <a:pt x="2782" y="6342"/>
                    <a:pt x="2206" y="4337"/>
                  </a:cubicBezTo>
                  <a:cubicBezTo>
                    <a:pt x="2106" y="4011"/>
                    <a:pt x="2005" y="3710"/>
                    <a:pt x="1905" y="3409"/>
                  </a:cubicBezTo>
                  <a:cubicBezTo>
                    <a:pt x="1730" y="2933"/>
                    <a:pt x="1529" y="2482"/>
                    <a:pt x="1329" y="2031"/>
                  </a:cubicBezTo>
                  <a:cubicBezTo>
                    <a:pt x="1229" y="1855"/>
                    <a:pt x="1153" y="1680"/>
                    <a:pt x="1053" y="1505"/>
                  </a:cubicBezTo>
                  <a:cubicBezTo>
                    <a:pt x="1003" y="1404"/>
                    <a:pt x="953" y="1304"/>
                    <a:pt x="903" y="1229"/>
                  </a:cubicBezTo>
                  <a:cubicBezTo>
                    <a:pt x="828" y="1078"/>
                    <a:pt x="752" y="928"/>
                    <a:pt x="652" y="778"/>
                  </a:cubicBezTo>
                  <a:cubicBezTo>
                    <a:pt x="577" y="652"/>
                    <a:pt x="502" y="527"/>
                    <a:pt x="427" y="402"/>
                  </a:cubicBezTo>
                  <a:cubicBezTo>
                    <a:pt x="351" y="276"/>
                    <a:pt x="251" y="126"/>
                    <a:pt x="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3"/>
            <p:cNvSpPr/>
            <p:nvPr/>
          </p:nvSpPr>
          <p:spPr>
            <a:xfrm>
              <a:off x="7113769" y="2915108"/>
              <a:ext cx="48675" cy="186321"/>
            </a:xfrm>
            <a:custGeom>
              <a:avLst/>
              <a:gdLst/>
              <a:ahLst/>
              <a:cxnLst/>
              <a:rect l="l" t="t" r="r" b="b"/>
              <a:pathLst>
                <a:path w="2783" h="10653" extrusionOk="0">
                  <a:moveTo>
                    <a:pt x="2607" y="1"/>
                  </a:moveTo>
                  <a:cubicBezTo>
                    <a:pt x="2607" y="1"/>
                    <a:pt x="2607" y="1"/>
                    <a:pt x="2582" y="26"/>
                  </a:cubicBezTo>
                  <a:cubicBezTo>
                    <a:pt x="2482" y="176"/>
                    <a:pt x="2407" y="301"/>
                    <a:pt x="2306" y="452"/>
                  </a:cubicBezTo>
                  <a:cubicBezTo>
                    <a:pt x="2231" y="577"/>
                    <a:pt x="2156" y="702"/>
                    <a:pt x="2081" y="828"/>
                  </a:cubicBezTo>
                  <a:cubicBezTo>
                    <a:pt x="2006" y="953"/>
                    <a:pt x="1905" y="1103"/>
                    <a:pt x="1830" y="1254"/>
                  </a:cubicBezTo>
                  <a:cubicBezTo>
                    <a:pt x="1780" y="1379"/>
                    <a:pt x="1730" y="1479"/>
                    <a:pt x="1680" y="1580"/>
                  </a:cubicBezTo>
                  <a:cubicBezTo>
                    <a:pt x="1580" y="1755"/>
                    <a:pt x="1504" y="1930"/>
                    <a:pt x="1404" y="2106"/>
                  </a:cubicBezTo>
                  <a:cubicBezTo>
                    <a:pt x="1204" y="2557"/>
                    <a:pt x="1003" y="3058"/>
                    <a:pt x="828" y="3534"/>
                  </a:cubicBezTo>
                  <a:cubicBezTo>
                    <a:pt x="727" y="3835"/>
                    <a:pt x="627" y="4136"/>
                    <a:pt x="552" y="4437"/>
                  </a:cubicBezTo>
                  <a:cubicBezTo>
                    <a:pt x="176" y="5790"/>
                    <a:pt x="1" y="7194"/>
                    <a:pt x="1" y="8622"/>
                  </a:cubicBezTo>
                  <a:cubicBezTo>
                    <a:pt x="1" y="8798"/>
                    <a:pt x="1" y="8948"/>
                    <a:pt x="26" y="9123"/>
                  </a:cubicBezTo>
                  <a:cubicBezTo>
                    <a:pt x="26" y="9625"/>
                    <a:pt x="76" y="10151"/>
                    <a:pt x="151" y="10652"/>
                  </a:cubicBezTo>
                  <a:cubicBezTo>
                    <a:pt x="226" y="10627"/>
                    <a:pt x="276" y="10577"/>
                    <a:pt x="326" y="10552"/>
                  </a:cubicBezTo>
                  <a:cubicBezTo>
                    <a:pt x="352" y="10452"/>
                    <a:pt x="402" y="10377"/>
                    <a:pt x="527" y="10351"/>
                  </a:cubicBezTo>
                  <a:lnTo>
                    <a:pt x="577" y="10351"/>
                  </a:lnTo>
                  <a:cubicBezTo>
                    <a:pt x="477" y="9575"/>
                    <a:pt x="427" y="8773"/>
                    <a:pt x="452" y="7971"/>
                  </a:cubicBezTo>
                  <a:cubicBezTo>
                    <a:pt x="502" y="5965"/>
                    <a:pt x="1028" y="3986"/>
                    <a:pt x="1905" y="2156"/>
                  </a:cubicBezTo>
                  <a:cubicBezTo>
                    <a:pt x="2156" y="1630"/>
                    <a:pt x="2457" y="1103"/>
                    <a:pt x="2783" y="602"/>
                  </a:cubicBezTo>
                  <a:cubicBezTo>
                    <a:pt x="2733" y="402"/>
                    <a:pt x="2657" y="201"/>
                    <a:pt x="2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3"/>
            <p:cNvSpPr/>
            <p:nvPr/>
          </p:nvSpPr>
          <p:spPr>
            <a:xfrm>
              <a:off x="7100616" y="3103161"/>
              <a:ext cx="54814" cy="87590"/>
            </a:xfrm>
            <a:custGeom>
              <a:avLst/>
              <a:gdLst/>
              <a:ahLst/>
              <a:cxnLst/>
              <a:rect l="l" t="t" r="r" b="b"/>
              <a:pathLst>
                <a:path w="3134" h="5008" extrusionOk="0">
                  <a:moveTo>
                    <a:pt x="2307" y="0"/>
                  </a:moveTo>
                  <a:cubicBezTo>
                    <a:pt x="1104" y="101"/>
                    <a:pt x="1" y="928"/>
                    <a:pt x="1" y="2507"/>
                  </a:cubicBezTo>
                  <a:cubicBezTo>
                    <a:pt x="1" y="4163"/>
                    <a:pt x="1238" y="5007"/>
                    <a:pt x="2507" y="5007"/>
                  </a:cubicBezTo>
                  <a:cubicBezTo>
                    <a:pt x="2717" y="5007"/>
                    <a:pt x="2928" y="4984"/>
                    <a:pt x="3134" y="4938"/>
                  </a:cubicBezTo>
                  <a:cubicBezTo>
                    <a:pt x="2607" y="3384"/>
                    <a:pt x="2332" y="1705"/>
                    <a:pt x="2307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3"/>
            <p:cNvSpPr/>
            <p:nvPr/>
          </p:nvSpPr>
          <p:spPr>
            <a:xfrm>
              <a:off x="7091416" y="3099645"/>
              <a:ext cx="67529" cy="101722"/>
            </a:xfrm>
            <a:custGeom>
              <a:avLst/>
              <a:gdLst/>
              <a:ahLst/>
              <a:cxnLst/>
              <a:rect l="l" t="t" r="r" b="b"/>
              <a:pathLst>
                <a:path w="3861" h="5816" extrusionOk="0">
                  <a:moveTo>
                    <a:pt x="2833" y="1"/>
                  </a:moveTo>
                  <a:cubicBezTo>
                    <a:pt x="2532" y="126"/>
                    <a:pt x="2256" y="227"/>
                    <a:pt x="1930" y="302"/>
                  </a:cubicBezTo>
                  <a:cubicBezTo>
                    <a:pt x="1906" y="307"/>
                    <a:pt x="1883" y="310"/>
                    <a:pt x="1861" y="310"/>
                  </a:cubicBezTo>
                  <a:cubicBezTo>
                    <a:pt x="1680" y="310"/>
                    <a:pt x="1582" y="135"/>
                    <a:pt x="1604" y="1"/>
                  </a:cubicBezTo>
                  <a:lnTo>
                    <a:pt x="1604" y="1"/>
                  </a:lnTo>
                  <a:cubicBezTo>
                    <a:pt x="1554" y="26"/>
                    <a:pt x="1504" y="76"/>
                    <a:pt x="1429" y="101"/>
                  </a:cubicBezTo>
                  <a:cubicBezTo>
                    <a:pt x="577" y="653"/>
                    <a:pt x="0" y="1630"/>
                    <a:pt x="0" y="2708"/>
                  </a:cubicBezTo>
                  <a:cubicBezTo>
                    <a:pt x="0" y="4337"/>
                    <a:pt x="1329" y="5740"/>
                    <a:pt x="2958" y="5816"/>
                  </a:cubicBezTo>
                  <a:cubicBezTo>
                    <a:pt x="3284" y="5816"/>
                    <a:pt x="3584" y="5790"/>
                    <a:pt x="3860" y="5715"/>
                  </a:cubicBezTo>
                  <a:cubicBezTo>
                    <a:pt x="3785" y="5540"/>
                    <a:pt x="3710" y="5339"/>
                    <a:pt x="3660" y="5139"/>
                  </a:cubicBezTo>
                  <a:cubicBezTo>
                    <a:pt x="3454" y="5185"/>
                    <a:pt x="3243" y="5208"/>
                    <a:pt x="3033" y="5208"/>
                  </a:cubicBezTo>
                  <a:cubicBezTo>
                    <a:pt x="1764" y="5208"/>
                    <a:pt x="527" y="4364"/>
                    <a:pt x="527" y="2708"/>
                  </a:cubicBezTo>
                  <a:cubicBezTo>
                    <a:pt x="527" y="1129"/>
                    <a:pt x="1630" y="302"/>
                    <a:pt x="2833" y="201"/>
                  </a:cubicBezTo>
                  <a:cubicBezTo>
                    <a:pt x="2833" y="151"/>
                    <a:pt x="2833" y="76"/>
                    <a:pt x="2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3"/>
            <p:cNvSpPr/>
            <p:nvPr/>
          </p:nvSpPr>
          <p:spPr>
            <a:xfrm>
              <a:off x="7634096" y="3103161"/>
              <a:ext cx="57000" cy="87730"/>
            </a:xfrm>
            <a:custGeom>
              <a:avLst/>
              <a:gdLst/>
              <a:ahLst/>
              <a:cxnLst/>
              <a:rect l="l" t="t" r="r" b="b"/>
              <a:pathLst>
                <a:path w="3259" h="5016" extrusionOk="0">
                  <a:moveTo>
                    <a:pt x="802" y="0"/>
                  </a:moveTo>
                  <a:lnTo>
                    <a:pt x="802" y="0"/>
                  </a:lnTo>
                  <a:cubicBezTo>
                    <a:pt x="827" y="101"/>
                    <a:pt x="827" y="201"/>
                    <a:pt x="827" y="276"/>
                  </a:cubicBezTo>
                  <a:cubicBezTo>
                    <a:pt x="802" y="1905"/>
                    <a:pt x="501" y="3459"/>
                    <a:pt x="0" y="4963"/>
                  </a:cubicBezTo>
                  <a:cubicBezTo>
                    <a:pt x="182" y="4998"/>
                    <a:pt x="369" y="5016"/>
                    <a:pt x="557" y="5016"/>
                  </a:cubicBezTo>
                  <a:cubicBezTo>
                    <a:pt x="1843" y="5016"/>
                    <a:pt x="3171" y="4190"/>
                    <a:pt x="3258" y="2507"/>
                  </a:cubicBezTo>
                  <a:cubicBezTo>
                    <a:pt x="3158" y="928"/>
                    <a:pt x="2005" y="101"/>
                    <a:pt x="802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3"/>
            <p:cNvSpPr/>
            <p:nvPr/>
          </p:nvSpPr>
          <p:spPr>
            <a:xfrm>
              <a:off x="7630581" y="3093086"/>
              <a:ext cx="69278" cy="108333"/>
            </a:xfrm>
            <a:custGeom>
              <a:avLst/>
              <a:gdLst/>
              <a:ahLst/>
              <a:cxnLst/>
              <a:rect l="l" t="t" r="r" b="b"/>
              <a:pathLst>
                <a:path w="3961" h="6194" extrusionOk="0">
                  <a:moveTo>
                    <a:pt x="1279" y="0"/>
                  </a:moveTo>
                  <a:cubicBezTo>
                    <a:pt x="1504" y="75"/>
                    <a:pt x="1705" y="125"/>
                    <a:pt x="1905" y="175"/>
                  </a:cubicBezTo>
                  <a:cubicBezTo>
                    <a:pt x="2209" y="245"/>
                    <a:pt x="2121" y="684"/>
                    <a:pt x="1845" y="684"/>
                  </a:cubicBezTo>
                  <a:cubicBezTo>
                    <a:pt x="1824" y="684"/>
                    <a:pt x="1803" y="682"/>
                    <a:pt x="1780" y="677"/>
                  </a:cubicBezTo>
                  <a:cubicBezTo>
                    <a:pt x="1504" y="627"/>
                    <a:pt x="1254" y="526"/>
                    <a:pt x="1003" y="451"/>
                  </a:cubicBezTo>
                  <a:cubicBezTo>
                    <a:pt x="1003" y="501"/>
                    <a:pt x="1003" y="526"/>
                    <a:pt x="1003" y="576"/>
                  </a:cubicBezTo>
                  <a:cubicBezTo>
                    <a:pt x="2206" y="677"/>
                    <a:pt x="3359" y="1504"/>
                    <a:pt x="3459" y="3083"/>
                  </a:cubicBezTo>
                  <a:cubicBezTo>
                    <a:pt x="3372" y="4766"/>
                    <a:pt x="2044" y="5592"/>
                    <a:pt x="758" y="5592"/>
                  </a:cubicBezTo>
                  <a:cubicBezTo>
                    <a:pt x="570" y="5592"/>
                    <a:pt x="383" y="5574"/>
                    <a:pt x="201" y="5539"/>
                  </a:cubicBezTo>
                  <a:cubicBezTo>
                    <a:pt x="151" y="5714"/>
                    <a:pt x="76" y="5890"/>
                    <a:pt x="1" y="6065"/>
                  </a:cubicBezTo>
                  <a:cubicBezTo>
                    <a:pt x="226" y="6140"/>
                    <a:pt x="452" y="6165"/>
                    <a:pt x="702" y="6191"/>
                  </a:cubicBezTo>
                  <a:cubicBezTo>
                    <a:pt x="749" y="6192"/>
                    <a:pt x="795" y="6193"/>
                    <a:pt x="840" y="6193"/>
                  </a:cubicBezTo>
                  <a:cubicBezTo>
                    <a:pt x="2600" y="6193"/>
                    <a:pt x="3887" y="4793"/>
                    <a:pt x="3961" y="3083"/>
                  </a:cubicBezTo>
                  <a:cubicBezTo>
                    <a:pt x="3910" y="2005"/>
                    <a:pt x="3384" y="1028"/>
                    <a:pt x="2532" y="476"/>
                  </a:cubicBezTo>
                  <a:cubicBezTo>
                    <a:pt x="2407" y="376"/>
                    <a:pt x="2256" y="301"/>
                    <a:pt x="2106" y="251"/>
                  </a:cubicBezTo>
                  <a:cubicBezTo>
                    <a:pt x="1855" y="125"/>
                    <a:pt x="1580" y="50"/>
                    <a:pt x="1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3"/>
            <p:cNvSpPr/>
            <p:nvPr/>
          </p:nvSpPr>
          <p:spPr>
            <a:xfrm>
              <a:off x="7149710" y="2931321"/>
              <a:ext cx="489650" cy="443197"/>
            </a:xfrm>
            <a:custGeom>
              <a:avLst/>
              <a:gdLst/>
              <a:ahLst/>
              <a:cxnLst/>
              <a:rect l="l" t="t" r="r" b="b"/>
              <a:pathLst>
                <a:path w="27996" h="25340" extrusionOk="0">
                  <a:moveTo>
                    <a:pt x="20051" y="10552"/>
                  </a:moveTo>
                  <a:cubicBezTo>
                    <a:pt x="20803" y="10552"/>
                    <a:pt x="21404" y="11354"/>
                    <a:pt x="21404" y="12332"/>
                  </a:cubicBezTo>
                  <a:cubicBezTo>
                    <a:pt x="21404" y="13309"/>
                    <a:pt x="20803" y="14111"/>
                    <a:pt x="20051" y="14111"/>
                  </a:cubicBezTo>
                  <a:cubicBezTo>
                    <a:pt x="19299" y="14111"/>
                    <a:pt x="18698" y="13309"/>
                    <a:pt x="18698" y="12332"/>
                  </a:cubicBezTo>
                  <a:cubicBezTo>
                    <a:pt x="18698" y="11354"/>
                    <a:pt x="19299" y="10552"/>
                    <a:pt x="20051" y="10552"/>
                  </a:cubicBezTo>
                  <a:close/>
                  <a:moveTo>
                    <a:pt x="8096" y="10627"/>
                  </a:moveTo>
                  <a:cubicBezTo>
                    <a:pt x="8823" y="10627"/>
                    <a:pt x="9449" y="11430"/>
                    <a:pt x="9449" y="12407"/>
                  </a:cubicBezTo>
                  <a:cubicBezTo>
                    <a:pt x="9449" y="13384"/>
                    <a:pt x="8823" y="14161"/>
                    <a:pt x="8096" y="14161"/>
                  </a:cubicBezTo>
                  <a:cubicBezTo>
                    <a:pt x="7344" y="14161"/>
                    <a:pt x="6718" y="13384"/>
                    <a:pt x="6718" y="12407"/>
                  </a:cubicBezTo>
                  <a:cubicBezTo>
                    <a:pt x="6718" y="11430"/>
                    <a:pt x="7344" y="10627"/>
                    <a:pt x="8096" y="10627"/>
                  </a:cubicBezTo>
                  <a:close/>
                  <a:moveTo>
                    <a:pt x="14537" y="12807"/>
                  </a:moveTo>
                  <a:cubicBezTo>
                    <a:pt x="14863" y="12807"/>
                    <a:pt x="14854" y="13285"/>
                    <a:pt x="14512" y="13309"/>
                  </a:cubicBezTo>
                  <a:cubicBezTo>
                    <a:pt x="13384" y="13384"/>
                    <a:pt x="13384" y="15039"/>
                    <a:pt x="14512" y="15114"/>
                  </a:cubicBezTo>
                  <a:cubicBezTo>
                    <a:pt x="14855" y="15114"/>
                    <a:pt x="14863" y="15616"/>
                    <a:pt x="14536" y="15616"/>
                  </a:cubicBezTo>
                  <a:cubicBezTo>
                    <a:pt x="14528" y="15616"/>
                    <a:pt x="14520" y="15616"/>
                    <a:pt x="14512" y="15615"/>
                  </a:cubicBezTo>
                  <a:cubicBezTo>
                    <a:pt x="13760" y="15565"/>
                    <a:pt x="13134" y="14988"/>
                    <a:pt x="13134" y="14211"/>
                  </a:cubicBezTo>
                  <a:cubicBezTo>
                    <a:pt x="13134" y="13409"/>
                    <a:pt x="13760" y="12833"/>
                    <a:pt x="14512" y="12808"/>
                  </a:cubicBezTo>
                  <a:cubicBezTo>
                    <a:pt x="14521" y="12807"/>
                    <a:pt x="14529" y="12807"/>
                    <a:pt x="14537" y="12807"/>
                  </a:cubicBezTo>
                  <a:close/>
                  <a:moveTo>
                    <a:pt x="4913" y="14537"/>
                  </a:moveTo>
                  <a:cubicBezTo>
                    <a:pt x="5815" y="14537"/>
                    <a:pt x="6542" y="15264"/>
                    <a:pt x="6542" y="16166"/>
                  </a:cubicBezTo>
                  <a:cubicBezTo>
                    <a:pt x="6542" y="17044"/>
                    <a:pt x="5815" y="17795"/>
                    <a:pt x="4913" y="17795"/>
                  </a:cubicBezTo>
                  <a:cubicBezTo>
                    <a:pt x="4011" y="17795"/>
                    <a:pt x="3284" y="17044"/>
                    <a:pt x="3284" y="16166"/>
                  </a:cubicBezTo>
                  <a:cubicBezTo>
                    <a:pt x="3284" y="15264"/>
                    <a:pt x="4011" y="14537"/>
                    <a:pt x="4913" y="14537"/>
                  </a:cubicBezTo>
                  <a:close/>
                  <a:moveTo>
                    <a:pt x="23209" y="14537"/>
                  </a:moveTo>
                  <a:cubicBezTo>
                    <a:pt x="24111" y="14537"/>
                    <a:pt x="24838" y="15264"/>
                    <a:pt x="24838" y="16166"/>
                  </a:cubicBezTo>
                  <a:cubicBezTo>
                    <a:pt x="24838" y="17044"/>
                    <a:pt x="24111" y="17795"/>
                    <a:pt x="23209" y="17795"/>
                  </a:cubicBezTo>
                  <a:cubicBezTo>
                    <a:pt x="22307" y="17795"/>
                    <a:pt x="21580" y="17044"/>
                    <a:pt x="21580" y="16166"/>
                  </a:cubicBezTo>
                  <a:cubicBezTo>
                    <a:pt x="21580" y="15264"/>
                    <a:pt x="22307" y="14537"/>
                    <a:pt x="23209" y="14537"/>
                  </a:cubicBezTo>
                  <a:close/>
                  <a:moveTo>
                    <a:pt x="17595" y="17319"/>
                  </a:moveTo>
                  <a:cubicBezTo>
                    <a:pt x="17770" y="17319"/>
                    <a:pt x="17896" y="17470"/>
                    <a:pt x="17846" y="17645"/>
                  </a:cubicBezTo>
                  <a:cubicBezTo>
                    <a:pt x="17307" y="19437"/>
                    <a:pt x="15684" y="20333"/>
                    <a:pt x="14061" y="20333"/>
                  </a:cubicBezTo>
                  <a:cubicBezTo>
                    <a:pt x="12438" y="20333"/>
                    <a:pt x="10815" y="19437"/>
                    <a:pt x="10277" y="17645"/>
                  </a:cubicBezTo>
                  <a:cubicBezTo>
                    <a:pt x="10251" y="17545"/>
                    <a:pt x="10277" y="17470"/>
                    <a:pt x="10327" y="17420"/>
                  </a:cubicBezTo>
                  <a:cubicBezTo>
                    <a:pt x="10352" y="17394"/>
                    <a:pt x="10352" y="17394"/>
                    <a:pt x="10377" y="17369"/>
                  </a:cubicBezTo>
                  <a:cubicBezTo>
                    <a:pt x="10402" y="17344"/>
                    <a:pt x="10452" y="17319"/>
                    <a:pt x="10527" y="17319"/>
                  </a:cubicBezTo>
                  <a:close/>
                  <a:moveTo>
                    <a:pt x="13936" y="1"/>
                  </a:moveTo>
                  <a:cubicBezTo>
                    <a:pt x="12883" y="2307"/>
                    <a:pt x="10602" y="4186"/>
                    <a:pt x="8146" y="4688"/>
                  </a:cubicBezTo>
                  <a:cubicBezTo>
                    <a:pt x="7892" y="4736"/>
                    <a:pt x="7643" y="4760"/>
                    <a:pt x="7401" y="4760"/>
                  </a:cubicBezTo>
                  <a:cubicBezTo>
                    <a:pt x="6025" y="4760"/>
                    <a:pt x="4891" y="3998"/>
                    <a:pt x="4337" y="2783"/>
                  </a:cubicBezTo>
                  <a:cubicBezTo>
                    <a:pt x="3735" y="5339"/>
                    <a:pt x="2382" y="8121"/>
                    <a:pt x="26" y="9374"/>
                  </a:cubicBezTo>
                  <a:cubicBezTo>
                    <a:pt x="1" y="12156"/>
                    <a:pt x="652" y="14938"/>
                    <a:pt x="2056" y="17369"/>
                  </a:cubicBezTo>
                  <a:cubicBezTo>
                    <a:pt x="4387" y="21354"/>
                    <a:pt x="8522" y="24462"/>
                    <a:pt x="13134" y="25089"/>
                  </a:cubicBezTo>
                  <a:cubicBezTo>
                    <a:pt x="13259" y="25114"/>
                    <a:pt x="13334" y="25239"/>
                    <a:pt x="13334" y="25339"/>
                  </a:cubicBezTo>
                  <a:cubicBezTo>
                    <a:pt x="13334" y="25176"/>
                    <a:pt x="13679" y="25095"/>
                    <a:pt x="14023" y="25095"/>
                  </a:cubicBezTo>
                  <a:cubicBezTo>
                    <a:pt x="14368" y="25095"/>
                    <a:pt x="14713" y="25176"/>
                    <a:pt x="14713" y="25339"/>
                  </a:cubicBezTo>
                  <a:cubicBezTo>
                    <a:pt x="14713" y="25239"/>
                    <a:pt x="14788" y="25114"/>
                    <a:pt x="14888" y="25089"/>
                  </a:cubicBezTo>
                  <a:cubicBezTo>
                    <a:pt x="22156" y="24086"/>
                    <a:pt x="27871" y="17344"/>
                    <a:pt x="27996" y="10101"/>
                  </a:cubicBezTo>
                  <a:cubicBezTo>
                    <a:pt x="27996" y="9901"/>
                    <a:pt x="27996" y="9675"/>
                    <a:pt x="27996" y="9475"/>
                  </a:cubicBezTo>
                  <a:cubicBezTo>
                    <a:pt x="25665" y="8297"/>
                    <a:pt x="24287" y="5665"/>
                    <a:pt x="23635" y="3159"/>
                  </a:cubicBezTo>
                  <a:cubicBezTo>
                    <a:pt x="23585" y="3033"/>
                    <a:pt x="23560" y="2933"/>
                    <a:pt x="23510" y="2858"/>
                  </a:cubicBezTo>
                  <a:cubicBezTo>
                    <a:pt x="22933" y="4034"/>
                    <a:pt x="21791" y="4753"/>
                    <a:pt x="20441" y="4753"/>
                  </a:cubicBezTo>
                  <a:cubicBezTo>
                    <a:pt x="20208" y="4753"/>
                    <a:pt x="19969" y="4732"/>
                    <a:pt x="19725" y="4688"/>
                  </a:cubicBezTo>
                  <a:cubicBezTo>
                    <a:pt x="17269" y="4211"/>
                    <a:pt x="15013" y="2307"/>
                    <a:pt x="13936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3"/>
            <p:cNvSpPr/>
            <p:nvPr/>
          </p:nvSpPr>
          <p:spPr>
            <a:xfrm>
              <a:off x="7140948" y="3095273"/>
              <a:ext cx="507630" cy="284825"/>
            </a:xfrm>
            <a:custGeom>
              <a:avLst/>
              <a:gdLst/>
              <a:ahLst/>
              <a:cxnLst/>
              <a:rect l="l" t="t" r="r" b="b"/>
              <a:pathLst>
                <a:path w="29024" h="1628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351" y="101"/>
                    <a:pt x="176" y="176"/>
                    <a:pt x="1" y="251"/>
                  </a:cubicBezTo>
                  <a:cubicBezTo>
                    <a:pt x="1" y="326"/>
                    <a:pt x="1" y="401"/>
                    <a:pt x="1" y="451"/>
                  </a:cubicBezTo>
                  <a:cubicBezTo>
                    <a:pt x="26" y="2156"/>
                    <a:pt x="301" y="3835"/>
                    <a:pt x="828" y="5389"/>
                  </a:cubicBezTo>
                  <a:cubicBezTo>
                    <a:pt x="878" y="5589"/>
                    <a:pt x="953" y="5790"/>
                    <a:pt x="1028" y="5965"/>
                  </a:cubicBezTo>
                  <a:cubicBezTo>
                    <a:pt x="1078" y="6116"/>
                    <a:pt x="1128" y="6241"/>
                    <a:pt x="1179" y="6366"/>
                  </a:cubicBezTo>
                  <a:cubicBezTo>
                    <a:pt x="1429" y="6943"/>
                    <a:pt x="1705" y="7519"/>
                    <a:pt x="2006" y="8046"/>
                  </a:cubicBezTo>
                  <a:cubicBezTo>
                    <a:pt x="2181" y="8371"/>
                    <a:pt x="2382" y="8672"/>
                    <a:pt x="2557" y="8973"/>
                  </a:cubicBezTo>
                  <a:cubicBezTo>
                    <a:pt x="3610" y="10527"/>
                    <a:pt x="4888" y="11930"/>
                    <a:pt x="6392" y="13108"/>
                  </a:cubicBezTo>
                  <a:cubicBezTo>
                    <a:pt x="7394" y="13885"/>
                    <a:pt x="8497" y="14562"/>
                    <a:pt x="9650" y="15088"/>
                  </a:cubicBezTo>
                  <a:cubicBezTo>
                    <a:pt x="9900" y="15213"/>
                    <a:pt x="11555" y="15815"/>
                    <a:pt x="12557" y="16041"/>
                  </a:cubicBezTo>
                  <a:lnTo>
                    <a:pt x="12632" y="16041"/>
                  </a:lnTo>
                  <a:cubicBezTo>
                    <a:pt x="12779" y="16077"/>
                    <a:pt x="12912" y="16101"/>
                    <a:pt x="13022" y="16101"/>
                  </a:cubicBezTo>
                  <a:cubicBezTo>
                    <a:pt x="13063" y="16101"/>
                    <a:pt x="13100" y="16097"/>
                    <a:pt x="13133" y="16091"/>
                  </a:cubicBezTo>
                  <a:cubicBezTo>
                    <a:pt x="13259" y="16091"/>
                    <a:pt x="13309" y="16066"/>
                    <a:pt x="13309" y="15990"/>
                  </a:cubicBezTo>
                  <a:cubicBezTo>
                    <a:pt x="13309" y="16141"/>
                    <a:pt x="13434" y="16241"/>
                    <a:pt x="13585" y="16266"/>
                  </a:cubicBezTo>
                  <a:cubicBezTo>
                    <a:pt x="13898" y="16279"/>
                    <a:pt x="14211" y="16285"/>
                    <a:pt x="14524" y="16285"/>
                  </a:cubicBezTo>
                  <a:cubicBezTo>
                    <a:pt x="14838" y="16285"/>
                    <a:pt x="15151" y="16279"/>
                    <a:pt x="15464" y="16266"/>
                  </a:cubicBezTo>
                  <a:cubicBezTo>
                    <a:pt x="15615" y="16241"/>
                    <a:pt x="15715" y="16141"/>
                    <a:pt x="15715" y="15990"/>
                  </a:cubicBezTo>
                  <a:cubicBezTo>
                    <a:pt x="15715" y="16082"/>
                    <a:pt x="15804" y="16119"/>
                    <a:pt x="15957" y="16119"/>
                  </a:cubicBezTo>
                  <a:cubicBezTo>
                    <a:pt x="16097" y="16119"/>
                    <a:pt x="16290" y="16088"/>
                    <a:pt x="16517" y="16041"/>
                  </a:cubicBezTo>
                  <a:cubicBezTo>
                    <a:pt x="16667" y="15990"/>
                    <a:pt x="16843" y="15940"/>
                    <a:pt x="17018" y="15890"/>
                  </a:cubicBezTo>
                  <a:cubicBezTo>
                    <a:pt x="18296" y="15514"/>
                    <a:pt x="20151" y="14737"/>
                    <a:pt x="20427" y="14587"/>
                  </a:cubicBezTo>
                  <a:cubicBezTo>
                    <a:pt x="22056" y="13685"/>
                    <a:pt x="23560" y="12482"/>
                    <a:pt x="24813" y="11103"/>
                  </a:cubicBezTo>
                  <a:cubicBezTo>
                    <a:pt x="24988" y="10928"/>
                    <a:pt x="25139" y="10752"/>
                    <a:pt x="25289" y="10577"/>
                  </a:cubicBezTo>
                  <a:cubicBezTo>
                    <a:pt x="25489" y="10326"/>
                    <a:pt x="25690" y="10076"/>
                    <a:pt x="25865" y="9850"/>
                  </a:cubicBezTo>
                  <a:cubicBezTo>
                    <a:pt x="26768" y="8622"/>
                    <a:pt x="27469" y="7319"/>
                    <a:pt x="27996" y="5940"/>
                  </a:cubicBezTo>
                  <a:cubicBezTo>
                    <a:pt x="28071" y="5765"/>
                    <a:pt x="28146" y="5589"/>
                    <a:pt x="28196" y="5414"/>
                  </a:cubicBezTo>
                  <a:cubicBezTo>
                    <a:pt x="28697" y="3910"/>
                    <a:pt x="28998" y="2356"/>
                    <a:pt x="29023" y="727"/>
                  </a:cubicBezTo>
                  <a:cubicBezTo>
                    <a:pt x="29023" y="652"/>
                    <a:pt x="29023" y="552"/>
                    <a:pt x="28998" y="451"/>
                  </a:cubicBezTo>
                  <a:cubicBezTo>
                    <a:pt x="28998" y="401"/>
                    <a:pt x="28998" y="376"/>
                    <a:pt x="28998" y="326"/>
                  </a:cubicBezTo>
                  <a:cubicBezTo>
                    <a:pt x="28823" y="251"/>
                    <a:pt x="28647" y="176"/>
                    <a:pt x="28497" y="101"/>
                  </a:cubicBezTo>
                  <a:cubicBezTo>
                    <a:pt x="28497" y="301"/>
                    <a:pt x="28497" y="527"/>
                    <a:pt x="28497" y="727"/>
                  </a:cubicBezTo>
                  <a:cubicBezTo>
                    <a:pt x="28372" y="7970"/>
                    <a:pt x="22657" y="14712"/>
                    <a:pt x="15389" y="15715"/>
                  </a:cubicBezTo>
                  <a:cubicBezTo>
                    <a:pt x="15289" y="15740"/>
                    <a:pt x="15214" y="15865"/>
                    <a:pt x="15214" y="15965"/>
                  </a:cubicBezTo>
                  <a:cubicBezTo>
                    <a:pt x="15214" y="15802"/>
                    <a:pt x="14869" y="15721"/>
                    <a:pt x="14524" y="15721"/>
                  </a:cubicBezTo>
                  <a:cubicBezTo>
                    <a:pt x="14180" y="15721"/>
                    <a:pt x="13835" y="15802"/>
                    <a:pt x="13835" y="15965"/>
                  </a:cubicBezTo>
                  <a:cubicBezTo>
                    <a:pt x="13835" y="15865"/>
                    <a:pt x="13760" y="15740"/>
                    <a:pt x="13635" y="15715"/>
                  </a:cubicBezTo>
                  <a:cubicBezTo>
                    <a:pt x="9023" y="15088"/>
                    <a:pt x="4888" y="11980"/>
                    <a:pt x="2557" y="7995"/>
                  </a:cubicBezTo>
                  <a:cubicBezTo>
                    <a:pt x="1153" y="5564"/>
                    <a:pt x="502" y="2782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3"/>
            <p:cNvSpPr/>
            <p:nvPr/>
          </p:nvSpPr>
          <p:spPr>
            <a:xfrm>
              <a:off x="7267628" y="3117188"/>
              <a:ext cx="47363" cy="61827"/>
            </a:xfrm>
            <a:custGeom>
              <a:avLst/>
              <a:gdLst/>
              <a:ahLst/>
              <a:cxnLst/>
              <a:rect l="l" t="t" r="r" b="b"/>
              <a:pathLst>
                <a:path w="2708" h="3535" extrusionOk="0">
                  <a:moveTo>
                    <a:pt x="1354" y="0"/>
                  </a:moveTo>
                  <a:cubicBezTo>
                    <a:pt x="602" y="0"/>
                    <a:pt x="1" y="803"/>
                    <a:pt x="1" y="1780"/>
                  </a:cubicBezTo>
                  <a:cubicBezTo>
                    <a:pt x="1" y="2757"/>
                    <a:pt x="602" y="3534"/>
                    <a:pt x="1354" y="3534"/>
                  </a:cubicBezTo>
                  <a:cubicBezTo>
                    <a:pt x="2081" y="3534"/>
                    <a:pt x="2707" y="2757"/>
                    <a:pt x="2707" y="1780"/>
                  </a:cubicBezTo>
                  <a:cubicBezTo>
                    <a:pt x="2707" y="803"/>
                    <a:pt x="2081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3"/>
            <p:cNvSpPr/>
            <p:nvPr/>
          </p:nvSpPr>
          <p:spPr>
            <a:xfrm>
              <a:off x="7476721" y="3115876"/>
              <a:ext cx="47363" cy="62264"/>
            </a:xfrm>
            <a:custGeom>
              <a:avLst/>
              <a:gdLst/>
              <a:ahLst/>
              <a:cxnLst/>
              <a:rect l="l" t="t" r="r" b="b"/>
              <a:pathLst>
                <a:path w="2708" h="3560" extrusionOk="0">
                  <a:moveTo>
                    <a:pt x="1354" y="0"/>
                  </a:moveTo>
                  <a:cubicBezTo>
                    <a:pt x="602" y="0"/>
                    <a:pt x="1" y="802"/>
                    <a:pt x="1" y="1780"/>
                  </a:cubicBezTo>
                  <a:cubicBezTo>
                    <a:pt x="1" y="2757"/>
                    <a:pt x="602" y="3559"/>
                    <a:pt x="1354" y="3559"/>
                  </a:cubicBezTo>
                  <a:cubicBezTo>
                    <a:pt x="2106" y="3559"/>
                    <a:pt x="2707" y="2757"/>
                    <a:pt x="2707" y="1780"/>
                  </a:cubicBezTo>
                  <a:cubicBezTo>
                    <a:pt x="2707" y="802"/>
                    <a:pt x="2106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3"/>
            <p:cNvSpPr/>
            <p:nvPr/>
          </p:nvSpPr>
          <p:spPr>
            <a:xfrm>
              <a:off x="7379407" y="3155316"/>
              <a:ext cx="30258" cy="49129"/>
            </a:xfrm>
            <a:custGeom>
              <a:avLst/>
              <a:gdLst/>
              <a:ahLst/>
              <a:cxnLst/>
              <a:rect l="l" t="t" r="r" b="b"/>
              <a:pathLst>
                <a:path w="1730" h="2809" extrusionOk="0">
                  <a:moveTo>
                    <a:pt x="1404" y="0"/>
                  </a:moveTo>
                  <a:cubicBezTo>
                    <a:pt x="1396" y="0"/>
                    <a:pt x="1388" y="0"/>
                    <a:pt x="1379" y="1"/>
                  </a:cubicBezTo>
                  <a:cubicBezTo>
                    <a:pt x="627" y="26"/>
                    <a:pt x="1" y="602"/>
                    <a:pt x="1" y="1404"/>
                  </a:cubicBezTo>
                  <a:cubicBezTo>
                    <a:pt x="1" y="2181"/>
                    <a:pt x="627" y="2758"/>
                    <a:pt x="1379" y="2808"/>
                  </a:cubicBezTo>
                  <a:cubicBezTo>
                    <a:pt x="1387" y="2809"/>
                    <a:pt x="1395" y="2809"/>
                    <a:pt x="1403" y="2809"/>
                  </a:cubicBezTo>
                  <a:cubicBezTo>
                    <a:pt x="1730" y="2809"/>
                    <a:pt x="1722" y="2307"/>
                    <a:pt x="1379" y="2307"/>
                  </a:cubicBezTo>
                  <a:cubicBezTo>
                    <a:pt x="251" y="2232"/>
                    <a:pt x="251" y="577"/>
                    <a:pt x="1379" y="502"/>
                  </a:cubicBezTo>
                  <a:cubicBezTo>
                    <a:pt x="1721" y="478"/>
                    <a:pt x="1730" y="0"/>
                    <a:pt x="1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3"/>
            <p:cNvSpPr/>
            <p:nvPr/>
          </p:nvSpPr>
          <p:spPr>
            <a:xfrm>
              <a:off x="7340404" y="3242993"/>
              <a:ext cx="110904" cy="35190"/>
            </a:xfrm>
            <a:custGeom>
              <a:avLst/>
              <a:gdLst/>
              <a:ahLst/>
              <a:cxnLst/>
              <a:rect l="l" t="t" r="r" b="b"/>
              <a:pathLst>
                <a:path w="6341" h="2012" extrusionOk="0">
                  <a:moveTo>
                    <a:pt x="0" y="1"/>
                  </a:moveTo>
                  <a:cubicBezTo>
                    <a:pt x="552" y="1341"/>
                    <a:pt x="1855" y="2012"/>
                    <a:pt x="3161" y="2012"/>
                  </a:cubicBezTo>
                  <a:cubicBezTo>
                    <a:pt x="4468" y="2012"/>
                    <a:pt x="5777" y="1341"/>
                    <a:pt x="6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3"/>
            <p:cNvSpPr/>
            <p:nvPr/>
          </p:nvSpPr>
          <p:spPr>
            <a:xfrm>
              <a:off x="7329000" y="3234231"/>
              <a:ext cx="133711" cy="52732"/>
            </a:xfrm>
            <a:custGeom>
              <a:avLst/>
              <a:gdLst/>
              <a:ahLst/>
              <a:cxnLst/>
              <a:rect l="l" t="t" r="r" b="b"/>
              <a:pathLst>
                <a:path w="7645" h="3015" extrusionOk="0">
                  <a:moveTo>
                    <a:pt x="6993" y="502"/>
                  </a:moveTo>
                  <a:cubicBezTo>
                    <a:pt x="6429" y="1842"/>
                    <a:pt x="5120" y="2513"/>
                    <a:pt x="3813" y="2513"/>
                  </a:cubicBezTo>
                  <a:cubicBezTo>
                    <a:pt x="2507" y="2513"/>
                    <a:pt x="1204" y="1842"/>
                    <a:pt x="652" y="502"/>
                  </a:cubicBezTo>
                  <a:close/>
                  <a:moveTo>
                    <a:pt x="276" y="0"/>
                  </a:moveTo>
                  <a:cubicBezTo>
                    <a:pt x="201" y="0"/>
                    <a:pt x="151" y="25"/>
                    <a:pt x="126" y="50"/>
                  </a:cubicBezTo>
                  <a:cubicBezTo>
                    <a:pt x="101" y="75"/>
                    <a:pt x="101" y="75"/>
                    <a:pt x="76" y="101"/>
                  </a:cubicBezTo>
                  <a:cubicBezTo>
                    <a:pt x="26" y="151"/>
                    <a:pt x="0" y="226"/>
                    <a:pt x="26" y="326"/>
                  </a:cubicBezTo>
                  <a:cubicBezTo>
                    <a:pt x="564" y="2118"/>
                    <a:pt x="2187" y="3014"/>
                    <a:pt x="3810" y="3014"/>
                  </a:cubicBezTo>
                  <a:cubicBezTo>
                    <a:pt x="5433" y="3014"/>
                    <a:pt x="7056" y="2118"/>
                    <a:pt x="7595" y="326"/>
                  </a:cubicBezTo>
                  <a:cubicBezTo>
                    <a:pt x="7645" y="151"/>
                    <a:pt x="7519" y="0"/>
                    <a:pt x="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3"/>
            <p:cNvSpPr/>
            <p:nvPr/>
          </p:nvSpPr>
          <p:spPr>
            <a:xfrm>
              <a:off x="7207148" y="3185573"/>
              <a:ext cx="57000" cy="57000"/>
            </a:xfrm>
            <a:custGeom>
              <a:avLst/>
              <a:gdLst/>
              <a:ahLst/>
              <a:cxnLst/>
              <a:rect l="l" t="t" r="r" b="b"/>
              <a:pathLst>
                <a:path w="3259" h="3259" extrusionOk="0">
                  <a:moveTo>
                    <a:pt x="1629" y="0"/>
                  </a:moveTo>
                  <a:cubicBezTo>
                    <a:pt x="727" y="0"/>
                    <a:pt x="0" y="727"/>
                    <a:pt x="0" y="1629"/>
                  </a:cubicBezTo>
                  <a:cubicBezTo>
                    <a:pt x="0" y="2507"/>
                    <a:pt x="727" y="3258"/>
                    <a:pt x="1629" y="3258"/>
                  </a:cubicBezTo>
                  <a:cubicBezTo>
                    <a:pt x="2531" y="3258"/>
                    <a:pt x="3258" y="2507"/>
                    <a:pt x="3258" y="1629"/>
                  </a:cubicBezTo>
                  <a:cubicBezTo>
                    <a:pt x="3258" y="727"/>
                    <a:pt x="2531" y="0"/>
                    <a:pt x="1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53"/>
            <p:cNvSpPr/>
            <p:nvPr/>
          </p:nvSpPr>
          <p:spPr>
            <a:xfrm>
              <a:off x="7527127" y="3185573"/>
              <a:ext cx="57017" cy="57000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07"/>
                    <a:pt x="728" y="3258"/>
                    <a:pt x="1630" y="3258"/>
                  </a:cubicBezTo>
                  <a:cubicBezTo>
                    <a:pt x="2532" y="3258"/>
                    <a:pt x="3259" y="2507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53"/>
            <p:cNvSpPr/>
            <p:nvPr/>
          </p:nvSpPr>
          <p:spPr>
            <a:xfrm>
              <a:off x="7130874" y="2846722"/>
              <a:ext cx="527778" cy="245490"/>
            </a:xfrm>
            <a:custGeom>
              <a:avLst/>
              <a:gdLst/>
              <a:ahLst/>
              <a:cxnLst/>
              <a:rect l="l" t="t" r="r" b="b"/>
              <a:pathLst>
                <a:path w="30176" h="14036" extrusionOk="0">
                  <a:moveTo>
                    <a:pt x="15138" y="1"/>
                  </a:moveTo>
                  <a:cubicBezTo>
                    <a:pt x="8346" y="126"/>
                    <a:pt x="1880" y="4637"/>
                    <a:pt x="1253" y="11730"/>
                  </a:cubicBezTo>
                  <a:cubicBezTo>
                    <a:pt x="1240" y="11896"/>
                    <a:pt x="1117" y="11984"/>
                    <a:pt x="996" y="11984"/>
                  </a:cubicBezTo>
                  <a:cubicBezTo>
                    <a:pt x="879" y="11984"/>
                    <a:pt x="764" y="11902"/>
                    <a:pt x="752" y="11730"/>
                  </a:cubicBezTo>
                  <a:cubicBezTo>
                    <a:pt x="677" y="10251"/>
                    <a:pt x="852" y="8848"/>
                    <a:pt x="1253" y="7545"/>
                  </a:cubicBezTo>
                  <a:lnTo>
                    <a:pt x="1253" y="7545"/>
                  </a:lnTo>
                  <a:cubicBezTo>
                    <a:pt x="927" y="8221"/>
                    <a:pt x="677" y="8773"/>
                    <a:pt x="551" y="9073"/>
                  </a:cubicBezTo>
                  <a:cubicBezTo>
                    <a:pt x="75" y="10101"/>
                    <a:pt x="0" y="12231"/>
                    <a:pt x="0" y="12933"/>
                  </a:cubicBezTo>
                  <a:lnTo>
                    <a:pt x="0" y="13785"/>
                  </a:lnTo>
                  <a:cubicBezTo>
                    <a:pt x="0" y="13785"/>
                    <a:pt x="100" y="13936"/>
                    <a:pt x="276" y="14036"/>
                  </a:cubicBezTo>
                  <a:cubicBezTo>
                    <a:pt x="3208" y="12908"/>
                    <a:pt x="4662" y="9349"/>
                    <a:pt x="5088" y="6492"/>
                  </a:cubicBezTo>
                  <a:cubicBezTo>
                    <a:pt x="5113" y="6367"/>
                    <a:pt x="5232" y="6304"/>
                    <a:pt x="5348" y="6304"/>
                  </a:cubicBezTo>
                  <a:cubicBezTo>
                    <a:pt x="5464" y="6304"/>
                    <a:pt x="5577" y="6367"/>
                    <a:pt x="5589" y="6492"/>
                  </a:cubicBezTo>
                  <a:cubicBezTo>
                    <a:pt x="5910" y="8357"/>
                    <a:pt x="6918" y="9068"/>
                    <a:pt x="8160" y="9068"/>
                  </a:cubicBezTo>
                  <a:cubicBezTo>
                    <a:pt x="10607" y="9068"/>
                    <a:pt x="13964" y="6306"/>
                    <a:pt x="14762" y="4161"/>
                  </a:cubicBezTo>
                  <a:cubicBezTo>
                    <a:pt x="14762" y="4021"/>
                    <a:pt x="14887" y="3936"/>
                    <a:pt x="15015" y="3936"/>
                  </a:cubicBezTo>
                  <a:cubicBezTo>
                    <a:pt x="15116" y="3936"/>
                    <a:pt x="15219" y="3989"/>
                    <a:pt x="15263" y="4111"/>
                  </a:cubicBezTo>
                  <a:cubicBezTo>
                    <a:pt x="16015" y="6216"/>
                    <a:pt x="17870" y="7946"/>
                    <a:pt x="19950" y="8723"/>
                  </a:cubicBezTo>
                  <a:cubicBezTo>
                    <a:pt x="20479" y="8922"/>
                    <a:pt x="21006" y="9023"/>
                    <a:pt x="21504" y="9023"/>
                  </a:cubicBezTo>
                  <a:cubicBezTo>
                    <a:pt x="22942" y="9023"/>
                    <a:pt x="24138" y="8186"/>
                    <a:pt x="24436" y="6492"/>
                  </a:cubicBezTo>
                  <a:cubicBezTo>
                    <a:pt x="24449" y="6367"/>
                    <a:pt x="24562" y="6304"/>
                    <a:pt x="24674" y="6304"/>
                  </a:cubicBezTo>
                  <a:cubicBezTo>
                    <a:pt x="24787" y="6304"/>
                    <a:pt x="24900" y="6367"/>
                    <a:pt x="24913" y="6492"/>
                  </a:cubicBezTo>
                  <a:cubicBezTo>
                    <a:pt x="25364" y="9349"/>
                    <a:pt x="26817" y="12883"/>
                    <a:pt x="29725" y="14036"/>
                  </a:cubicBezTo>
                  <a:cubicBezTo>
                    <a:pt x="29800" y="13961"/>
                    <a:pt x="29850" y="13835"/>
                    <a:pt x="29900" y="13685"/>
                  </a:cubicBezTo>
                  <a:cubicBezTo>
                    <a:pt x="30176" y="12908"/>
                    <a:pt x="29775" y="9073"/>
                    <a:pt x="28697" y="6642"/>
                  </a:cubicBezTo>
                  <a:lnTo>
                    <a:pt x="28697" y="6642"/>
                  </a:lnTo>
                  <a:cubicBezTo>
                    <a:pt x="29324" y="8196"/>
                    <a:pt x="29649" y="9901"/>
                    <a:pt x="29549" y="11730"/>
                  </a:cubicBezTo>
                  <a:cubicBezTo>
                    <a:pt x="29537" y="11902"/>
                    <a:pt x="29416" y="11984"/>
                    <a:pt x="29293" y="11984"/>
                  </a:cubicBezTo>
                  <a:cubicBezTo>
                    <a:pt x="29165" y="11984"/>
                    <a:pt x="29036" y="11896"/>
                    <a:pt x="29023" y="11730"/>
                  </a:cubicBezTo>
                  <a:cubicBezTo>
                    <a:pt x="28396" y="4637"/>
                    <a:pt x="21930" y="126"/>
                    <a:pt x="1513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3"/>
            <p:cNvSpPr/>
            <p:nvPr/>
          </p:nvSpPr>
          <p:spPr>
            <a:xfrm>
              <a:off x="7560883" y="2979978"/>
              <a:ext cx="2221" cy="6594"/>
            </a:xfrm>
            <a:custGeom>
              <a:avLst/>
              <a:gdLst/>
              <a:ahLst/>
              <a:cxnLst/>
              <a:rect l="l" t="t" r="r" b="b"/>
              <a:pathLst>
                <a:path w="127" h="377" extrusionOk="0">
                  <a:moveTo>
                    <a:pt x="26" y="1"/>
                  </a:moveTo>
                  <a:cubicBezTo>
                    <a:pt x="26" y="26"/>
                    <a:pt x="26" y="51"/>
                    <a:pt x="1" y="76"/>
                  </a:cubicBezTo>
                  <a:cubicBezTo>
                    <a:pt x="51" y="151"/>
                    <a:pt x="76" y="251"/>
                    <a:pt x="126" y="377"/>
                  </a:cubicBezTo>
                  <a:cubicBezTo>
                    <a:pt x="101" y="251"/>
                    <a:pt x="76" y="126"/>
                    <a:pt x="26" y="1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3"/>
            <p:cNvSpPr/>
            <p:nvPr/>
          </p:nvSpPr>
          <p:spPr>
            <a:xfrm>
              <a:off x="7119086" y="2919498"/>
              <a:ext cx="274366" cy="185569"/>
            </a:xfrm>
            <a:custGeom>
              <a:avLst/>
              <a:gdLst/>
              <a:ahLst/>
              <a:cxnLst/>
              <a:rect l="l" t="t" r="r" b="b"/>
              <a:pathLst>
                <a:path w="15687" h="10610" extrusionOk="0">
                  <a:moveTo>
                    <a:pt x="15436" y="0"/>
                  </a:moveTo>
                  <a:cubicBezTo>
                    <a:pt x="15427" y="10"/>
                    <a:pt x="15424" y="19"/>
                    <a:pt x="15425" y="29"/>
                  </a:cubicBezTo>
                  <a:lnTo>
                    <a:pt x="15425" y="29"/>
                  </a:lnTo>
                  <a:cubicBezTo>
                    <a:pt x="15429" y="20"/>
                    <a:pt x="15432" y="10"/>
                    <a:pt x="15436" y="0"/>
                  </a:cubicBezTo>
                  <a:close/>
                  <a:moveTo>
                    <a:pt x="15425" y="29"/>
                  </a:moveTo>
                  <a:lnTo>
                    <a:pt x="15425" y="29"/>
                  </a:lnTo>
                  <a:cubicBezTo>
                    <a:pt x="14608" y="2170"/>
                    <a:pt x="11270" y="4907"/>
                    <a:pt x="8834" y="4907"/>
                  </a:cubicBezTo>
                  <a:cubicBezTo>
                    <a:pt x="7592" y="4907"/>
                    <a:pt x="6584" y="4196"/>
                    <a:pt x="6263" y="2331"/>
                  </a:cubicBezTo>
                  <a:cubicBezTo>
                    <a:pt x="6251" y="2206"/>
                    <a:pt x="6138" y="2143"/>
                    <a:pt x="6022" y="2143"/>
                  </a:cubicBezTo>
                  <a:cubicBezTo>
                    <a:pt x="5906" y="2143"/>
                    <a:pt x="5787" y="2206"/>
                    <a:pt x="5762" y="2331"/>
                  </a:cubicBezTo>
                  <a:cubicBezTo>
                    <a:pt x="5336" y="5188"/>
                    <a:pt x="3882" y="8747"/>
                    <a:pt x="950" y="9875"/>
                  </a:cubicBezTo>
                  <a:cubicBezTo>
                    <a:pt x="724" y="9975"/>
                    <a:pt x="499" y="10050"/>
                    <a:pt x="273" y="10100"/>
                  </a:cubicBezTo>
                  <a:lnTo>
                    <a:pt x="223" y="10100"/>
                  </a:lnTo>
                  <a:cubicBezTo>
                    <a:pt x="98" y="10126"/>
                    <a:pt x="48" y="10201"/>
                    <a:pt x="22" y="10301"/>
                  </a:cubicBezTo>
                  <a:cubicBezTo>
                    <a:pt x="0" y="10435"/>
                    <a:pt x="98" y="10610"/>
                    <a:pt x="279" y="10610"/>
                  </a:cubicBezTo>
                  <a:cubicBezTo>
                    <a:pt x="301" y="10610"/>
                    <a:pt x="324" y="10607"/>
                    <a:pt x="348" y="10602"/>
                  </a:cubicBezTo>
                  <a:cubicBezTo>
                    <a:pt x="674" y="10527"/>
                    <a:pt x="950" y="10426"/>
                    <a:pt x="1251" y="10301"/>
                  </a:cubicBezTo>
                  <a:cubicBezTo>
                    <a:pt x="1426" y="10226"/>
                    <a:pt x="1601" y="10151"/>
                    <a:pt x="1777" y="10050"/>
                  </a:cubicBezTo>
                  <a:cubicBezTo>
                    <a:pt x="4133" y="8797"/>
                    <a:pt x="5486" y="6015"/>
                    <a:pt x="6088" y="3459"/>
                  </a:cubicBezTo>
                  <a:cubicBezTo>
                    <a:pt x="6642" y="4674"/>
                    <a:pt x="7776" y="5436"/>
                    <a:pt x="9152" y="5436"/>
                  </a:cubicBezTo>
                  <a:cubicBezTo>
                    <a:pt x="9394" y="5436"/>
                    <a:pt x="9643" y="5412"/>
                    <a:pt x="9897" y="5364"/>
                  </a:cubicBezTo>
                  <a:cubicBezTo>
                    <a:pt x="12353" y="4862"/>
                    <a:pt x="14634" y="2983"/>
                    <a:pt x="15687" y="677"/>
                  </a:cubicBezTo>
                  <a:cubicBezTo>
                    <a:pt x="15586" y="476"/>
                    <a:pt x="15511" y="301"/>
                    <a:pt x="15436" y="100"/>
                  </a:cubicBezTo>
                  <a:cubicBezTo>
                    <a:pt x="15436" y="69"/>
                    <a:pt x="15426" y="47"/>
                    <a:pt x="15425" y="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3"/>
            <p:cNvSpPr/>
            <p:nvPr/>
          </p:nvSpPr>
          <p:spPr>
            <a:xfrm>
              <a:off x="7388624" y="2915545"/>
              <a:ext cx="280592" cy="189522"/>
            </a:xfrm>
            <a:custGeom>
              <a:avLst/>
              <a:gdLst/>
              <a:ahLst/>
              <a:cxnLst/>
              <a:rect l="l" t="t" r="r" b="b"/>
              <a:pathLst>
                <a:path w="16043" h="10836" extrusionOk="0">
                  <a:moveTo>
                    <a:pt x="278" y="1"/>
                  </a:moveTo>
                  <a:cubicBezTo>
                    <a:pt x="150" y="1"/>
                    <a:pt x="25" y="86"/>
                    <a:pt x="25" y="226"/>
                  </a:cubicBezTo>
                  <a:cubicBezTo>
                    <a:pt x="0" y="251"/>
                    <a:pt x="25" y="276"/>
                    <a:pt x="25" y="326"/>
                  </a:cubicBezTo>
                  <a:cubicBezTo>
                    <a:pt x="100" y="527"/>
                    <a:pt x="175" y="702"/>
                    <a:pt x="276" y="903"/>
                  </a:cubicBezTo>
                  <a:cubicBezTo>
                    <a:pt x="1353" y="3209"/>
                    <a:pt x="3609" y="5113"/>
                    <a:pt x="6065" y="5590"/>
                  </a:cubicBezTo>
                  <a:cubicBezTo>
                    <a:pt x="6309" y="5634"/>
                    <a:pt x="6548" y="5655"/>
                    <a:pt x="6781" y="5655"/>
                  </a:cubicBezTo>
                  <a:cubicBezTo>
                    <a:pt x="8131" y="5655"/>
                    <a:pt x="9273" y="4936"/>
                    <a:pt x="9850" y="3760"/>
                  </a:cubicBezTo>
                  <a:cubicBezTo>
                    <a:pt x="9875" y="3735"/>
                    <a:pt x="9875" y="3710"/>
                    <a:pt x="9875" y="3685"/>
                  </a:cubicBezTo>
                  <a:cubicBezTo>
                    <a:pt x="9925" y="3810"/>
                    <a:pt x="9950" y="3935"/>
                    <a:pt x="9975" y="4061"/>
                  </a:cubicBezTo>
                  <a:cubicBezTo>
                    <a:pt x="10627" y="6567"/>
                    <a:pt x="12005" y="9199"/>
                    <a:pt x="14336" y="10377"/>
                  </a:cubicBezTo>
                  <a:cubicBezTo>
                    <a:pt x="14486" y="10452"/>
                    <a:pt x="14662" y="10527"/>
                    <a:pt x="14837" y="10602"/>
                  </a:cubicBezTo>
                  <a:cubicBezTo>
                    <a:pt x="15088" y="10677"/>
                    <a:pt x="15338" y="10778"/>
                    <a:pt x="15614" y="10828"/>
                  </a:cubicBezTo>
                  <a:cubicBezTo>
                    <a:pt x="15637" y="10833"/>
                    <a:pt x="15658" y="10835"/>
                    <a:pt x="15679" y="10835"/>
                  </a:cubicBezTo>
                  <a:cubicBezTo>
                    <a:pt x="15955" y="10835"/>
                    <a:pt x="16043" y="10396"/>
                    <a:pt x="15739" y="10326"/>
                  </a:cubicBezTo>
                  <a:cubicBezTo>
                    <a:pt x="15539" y="10276"/>
                    <a:pt x="15338" y="10226"/>
                    <a:pt x="15113" y="10151"/>
                  </a:cubicBezTo>
                  <a:cubicBezTo>
                    <a:pt x="15088" y="10126"/>
                    <a:pt x="15038" y="10126"/>
                    <a:pt x="14988" y="10101"/>
                  </a:cubicBezTo>
                  <a:cubicBezTo>
                    <a:pt x="12080" y="8948"/>
                    <a:pt x="10627" y="5414"/>
                    <a:pt x="10176" y="2557"/>
                  </a:cubicBezTo>
                  <a:cubicBezTo>
                    <a:pt x="10163" y="2432"/>
                    <a:pt x="10050" y="2369"/>
                    <a:pt x="9937" y="2369"/>
                  </a:cubicBezTo>
                  <a:cubicBezTo>
                    <a:pt x="9825" y="2369"/>
                    <a:pt x="9712" y="2432"/>
                    <a:pt x="9699" y="2557"/>
                  </a:cubicBezTo>
                  <a:cubicBezTo>
                    <a:pt x="9401" y="4251"/>
                    <a:pt x="8205" y="5088"/>
                    <a:pt x="6767" y="5088"/>
                  </a:cubicBezTo>
                  <a:cubicBezTo>
                    <a:pt x="6269" y="5088"/>
                    <a:pt x="5742" y="4987"/>
                    <a:pt x="5213" y="4788"/>
                  </a:cubicBezTo>
                  <a:cubicBezTo>
                    <a:pt x="3133" y="4011"/>
                    <a:pt x="1278" y="2281"/>
                    <a:pt x="526" y="176"/>
                  </a:cubicBezTo>
                  <a:cubicBezTo>
                    <a:pt x="482" y="54"/>
                    <a:pt x="379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3"/>
            <p:cNvSpPr/>
            <p:nvPr/>
          </p:nvSpPr>
          <p:spPr>
            <a:xfrm>
              <a:off x="7154975" y="2791139"/>
              <a:ext cx="149050" cy="140200"/>
            </a:xfrm>
            <a:custGeom>
              <a:avLst/>
              <a:gdLst/>
              <a:ahLst/>
              <a:cxnLst/>
              <a:rect l="l" t="t" r="r" b="b"/>
              <a:pathLst>
                <a:path w="8522" h="8016" extrusionOk="0">
                  <a:moveTo>
                    <a:pt x="1185" y="0"/>
                  </a:moveTo>
                  <a:cubicBezTo>
                    <a:pt x="771" y="0"/>
                    <a:pt x="404" y="45"/>
                    <a:pt x="176" y="171"/>
                  </a:cubicBezTo>
                  <a:cubicBezTo>
                    <a:pt x="1" y="271"/>
                    <a:pt x="176" y="1951"/>
                    <a:pt x="201" y="2477"/>
                  </a:cubicBezTo>
                  <a:cubicBezTo>
                    <a:pt x="226" y="3680"/>
                    <a:pt x="351" y="4908"/>
                    <a:pt x="602" y="6111"/>
                  </a:cubicBezTo>
                  <a:cubicBezTo>
                    <a:pt x="727" y="6738"/>
                    <a:pt x="878" y="7389"/>
                    <a:pt x="1103" y="8016"/>
                  </a:cubicBezTo>
                  <a:cubicBezTo>
                    <a:pt x="1354" y="7565"/>
                    <a:pt x="1655" y="7139"/>
                    <a:pt x="1955" y="6738"/>
                  </a:cubicBezTo>
                  <a:cubicBezTo>
                    <a:pt x="1830" y="5810"/>
                    <a:pt x="1655" y="4231"/>
                    <a:pt x="1880" y="3179"/>
                  </a:cubicBezTo>
                  <a:cubicBezTo>
                    <a:pt x="2066" y="2380"/>
                    <a:pt x="2910" y="2052"/>
                    <a:pt x="4111" y="2052"/>
                  </a:cubicBezTo>
                  <a:cubicBezTo>
                    <a:pt x="5019" y="2052"/>
                    <a:pt x="6132" y="2239"/>
                    <a:pt x="7319" y="2552"/>
                  </a:cubicBezTo>
                  <a:cubicBezTo>
                    <a:pt x="7720" y="2377"/>
                    <a:pt x="8121" y="2201"/>
                    <a:pt x="8522" y="2051"/>
                  </a:cubicBezTo>
                  <a:cubicBezTo>
                    <a:pt x="7143" y="873"/>
                    <a:pt x="5289" y="397"/>
                    <a:pt x="3459" y="221"/>
                  </a:cubicBezTo>
                  <a:cubicBezTo>
                    <a:pt x="2994" y="171"/>
                    <a:pt x="2000" y="0"/>
                    <a:pt x="1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3"/>
            <p:cNvSpPr/>
            <p:nvPr/>
          </p:nvSpPr>
          <p:spPr>
            <a:xfrm>
              <a:off x="7147961" y="2783916"/>
              <a:ext cx="165718" cy="157515"/>
            </a:xfrm>
            <a:custGeom>
              <a:avLst/>
              <a:gdLst/>
              <a:ahLst/>
              <a:cxnLst/>
              <a:rect l="l" t="t" r="r" b="b"/>
              <a:pathLst>
                <a:path w="9475" h="9006" extrusionOk="0">
                  <a:moveTo>
                    <a:pt x="2328" y="1"/>
                  </a:moveTo>
                  <a:cubicBezTo>
                    <a:pt x="1667" y="1"/>
                    <a:pt x="1018" y="38"/>
                    <a:pt x="402" y="108"/>
                  </a:cubicBezTo>
                  <a:cubicBezTo>
                    <a:pt x="251" y="108"/>
                    <a:pt x="151" y="208"/>
                    <a:pt x="151" y="359"/>
                  </a:cubicBezTo>
                  <a:cubicBezTo>
                    <a:pt x="1" y="2639"/>
                    <a:pt x="51" y="5196"/>
                    <a:pt x="652" y="7502"/>
                  </a:cubicBezTo>
                  <a:cubicBezTo>
                    <a:pt x="702" y="7702"/>
                    <a:pt x="778" y="7903"/>
                    <a:pt x="828" y="8103"/>
                  </a:cubicBezTo>
                  <a:cubicBezTo>
                    <a:pt x="928" y="8404"/>
                    <a:pt x="1053" y="8705"/>
                    <a:pt x="1153" y="9005"/>
                  </a:cubicBezTo>
                  <a:cubicBezTo>
                    <a:pt x="1279" y="8805"/>
                    <a:pt x="1379" y="8604"/>
                    <a:pt x="1504" y="8429"/>
                  </a:cubicBezTo>
                  <a:cubicBezTo>
                    <a:pt x="1279" y="7802"/>
                    <a:pt x="1128" y="7151"/>
                    <a:pt x="1003" y="6524"/>
                  </a:cubicBezTo>
                  <a:cubicBezTo>
                    <a:pt x="752" y="5321"/>
                    <a:pt x="627" y="4093"/>
                    <a:pt x="602" y="2890"/>
                  </a:cubicBezTo>
                  <a:cubicBezTo>
                    <a:pt x="577" y="2364"/>
                    <a:pt x="402" y="684"/>
                    <a:pt x="577" y="584"/>
                  </a:cubicBezTo>
                  <a:cubicBezTo>
                    <a:pt x="805" y="458"/>
                    <a:pt x="1172" y="413"/>
                    <a:pt x="1586" y="413"/>
                  </a:cubicBezTo>
                  <a:cubicBezTo>
                    <a:pt x="2401" y="413"/>
                    <a:pt x="3395" y="584"/>
                    <a:pt x="3860" y="634"/>
                  </a:cubicBezTo>
                  <a:cubicBezTo>
                    <a:pt x="5690" y="810"/>
                    <a:pt x="7544" y="1286"/>
                    <a:pt x="8923" y="2464"/>
                  </a:cubicBezTo>
                  <a:cubicBezTo>
                    <a:pt x="9098" y="2414"/>
                    <a:pt x="9299" y="2339"/>
                    <a:pt x="9474" y="2288"/>
                  </a:cubicBezTo>
                  <a:cubicBezTo>
                    <a:pt x="9324" y="2138"/>
                    <a:pt x="9174" y="1988"/>
                    <a:pt x="8998" y="1862"/>
                  </a:cubicBezTo>
                  <a:cubicBezTo>
                    <a:pt x="8848" y="1737"/>
                    <a:pt x="8672" y="1612"/>
                    <a:pt x="8497" y="1512"/>
                  </a:cubicBezTo>
                  <a:cubicBezTo>
                    <a:pt x="7620" y="960"/>
                    <a:pt x="6617" y="559"/>
                    <a:pt x="5565" y="334"/>
                  </a:cubicBezTo>
                  <a:cubicBezTo>
                    <a:pt x="5414" y="309"/>
                    <a:pt x="5264" y="258"/>
                    <a:pt x="5113" y="233"/>
                  </a:cubicBezTo>
                  <a:cubicBezTo>
                    <a:pt x="4963" y="208"/>
                    <a:pt x="4813" y="183"/>
                    <a:pt x="4637" y="158"/>
                  </a:cubicBezTo>
                  <a:cubicBezTo>
                    <a:pt x="3872" y="51"/>
                    <a:pt x="3092" y="1"/>
                    <a:pt x="23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3"/>
            <p:cNvSpPr/>
            <p:nvPr/>
          </p:nvSpPr>
          <p:spPr>
            <a:xfrm>
              <a:off x="7183903" y="2827011"/>
              <a:ext cx="99081" cy="81976"/>
            </a:xfrm>
            <a:custGeom>
              <a:avLst/>
              <a:gdLst/>
              <a:ahLst/>
              <a:cxnLst/>
              <a:rect l="l" t="t" r="r" b="b"/>
              <a:pathLst>
                <a:path w="5665" h="4687" extrusionOk="0">
                  <a:moveTo>
                    <a:pt x="2446" y="1"/>
                  </a:moveTo>
                  <a:cubicBezTo>
                    <a:pt x="1247" y="1"/>
                    <a:pt x="412" y="329"/>
                    <a:pt x="226" y="1128"/>
                  </a:cubicBezTo>
                  <a:cubicBezTo>
                    <a:pt x="1" y="2180"/>
                    <a:pt x="176" y="3759"/>
                    <a:pt x="301" y="4687"/>
                  </a:cubicBezTo>
                  <a:cubicBezTo>
                    <a:pt x="1705" y="2907"/>
                    <a:pt x="3560" y="1479"/>
                    <a:pt x="5665" y="501"/>
                  </a:cubicBezTo>
                  <a:cubicBezTo>
                    <a:pt x="4467" y="188"/>
                    <a:pt x="3353" y="1"/>
                    <a:pt x="2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3"/>
            <p:cNvSpPr/>
            <p:nvPr/>
          </p:nvSpPr>
          <p:spPr>
            <a:xfrm>
              <a:off x="7487687" y="2790877"/>
              <a:ext cx="148175" cy="140462"/>
            </a:xfrm>
            <a:custGeom>
              <a:avLst/>
              <a:gdLst/>
              <a:ahLst/>
              <a:cxnLst/>
              <a:rect l="l" t="t" r="r" b="b"/>
              <a:pathLst>
                <a:path w="8472" h="8031" extrusionOk="0">
                  <a:moveTo>
                    <a:pt x="7274" y="0"/>
                  </a:moveTo>
                  <a:cubicBezTo>
                    <a:pt x="6353" y="0"/>
                    <a:pt x="5214" y="218"/>
                    <a:pt x="4687" y="286"/>
                  </a:cubicBezTo>
                  <a:cubicBezTo>
                    <a:pt x="2983" y="487"/>
                    <a:pt x="1278" y="963"/>
                    <a:pt x="0" y="2066"/>
                  </a:cubicBezTo>
                  <a:cubicBezTo>
                    <a:pt x="401" y="2216"/>
                    <a:pt x="802" y="2392"/>
                    <a:pt x="1203" y="2567"/>
                  </a:cubicBezTo>
                  <a:cubicBezTo>
                    <a:pt x="2390" y="2254"/>
                    <a:pt x="3503" y="2067"/>
                    <a:pt x="4409" y="2067"/>
                  </a:cubicBezTo>
                  <a:cubicBezTo>
                    <a:pt x="5608" y="2067"/>
                    <a:pt x="6446" y="2395"/>
                    <a:pt x="6617" y="3194"/>
                  </a:cubicBezTo>
                  <a:cubicBezTo>
                    <a:pt x="6842" y="4246"/>
                    <a:pt x="6667" y="5825"/>
                    <a:pt x="6542" y="6753"/>
                  </a:cubicBezTo>
                  <a:cubicBezTo>
                    <a:pt x="6867" y="7154"/>
                    <a:pt x="7143" y="7580"/>
                    <a:pt x="7419" y="8031"/>
                  </a:cubicBezTo>
                  <a:cubicBezTo>
                    <a:pt x="7644" y="7329"/>
                    <a:pt x="7820" y="6627"/>
                    <a:pt x="7945" y="5926"/>
                  </a:cubicBezTo>
                  <a:cubicBezTo>
                    <a:pt x="8171" y="4798"/>
                    <a:pt x="8296" y="3645"/>
                    <a:pt x="8321" y="2492"/>
                  </a:cubicBezTo>
                  <a:cubicBezTo>
                    <a:pt x="8321" y="1991"/>
                    <a:pt x="8471" y="261"/>
                    <a:pt x="8346" y="186"/>
                  </a:cubicBezTo>
                  <a:cubicBezTo>
                    <a:pt x="8096" y="49"/>
                    <a:pt x="7710" y="0"/>
                    <a:pt x="7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3"/>
            <p:cNvSpPr/>
            <p:nvPr/>
          </p:nvSpPr>
          <p:spPr>
            <a:xfrm>
              <a:off x="7477596" y="2783828"/>
              <a:ext cx="165280" cy="157602"/>
            </a:xfrm>
            <a:custGeom>
              <a:avLst/>
              <a:gdLst/>
              <a:ahLst/>
              <a:cxnLst/>
              <a:rect l="l" t="t" r="r" b="b"/>
              <a:pathLst>
                <a:path w="9450" h="9011" extrusionOk="0">
                  <a:moveTo>
                    <a:pt x="7062" y="0"/>
                  </a:moveTo>
                  <a:cubicBezTo>
                    <a:pt x="6711" y="0"/>
                    <a:pt x="6354" y="13"/>
                    <a:pt x="5991" y="38"/>
                  </a:cubicBezTo>
                  <a:cubicBezTo>
                    <a:pt x="5941" y="38"/>
                    <a:pt x="5891" y="38"/>
                    <a:pt x="5840" y="63"/>
                  </a:cubicBezTo>
                  <a:cubicBezTo>
                    <a:pt x="4061" y="188"/>
                    <a:pt x="2281" y="639"/>
                    <a:pt x="878" y="1592"/>
                  </a:cubicBezTo>
                  <a:cubicBezTo>
                    <a:pt x="703" y="1717"/>
                    <a:pt x="552" y="1817"/>
                    <a:pt x="402" y="1943"/>
                  </a:cubicBezTo>
                  <a:cubicBezTo>
                    <a:pt x="251" y="2068"/>
                    <a:pt x="126" y="2168"/>
                    <a:pt x="1" y="2293"/>
                  </a:cubicBezTo>
                  <a:cubicBezTo>
                    <a:pt x="201" y="2344"/>
                    <a:pt x="377" y="2419"/>
                    <a:pt x="577" y="2469"/>
                  </a:cubicBezTo>
                  <a:cubicBezTo>
                    <a:pt x="1855" y="1366"/>
                    <a:pt x="3560" y="890"/>
                    <a:pt x="5264" y="689"/>
                  </a:cubicBezTo>
                  <a:cubicBezTo>
                    <a:pt x="5791" y="621"/>
                    <a:pt x="6930" y="403"/>
                    <a:pt x="7851" y="403"/>
                  </a:cubicBezTo>
                  <a:cubicBezTo>
                    <a:pt x="8287" y="403"/>
                    <a:pt x="8673" y="452"/>
                    <a:pt x="8923" y="589"/>
                  </a:cubicBezTo>
                  <a:cubicBezTo>
                    <a:pt x="9048" y="664"/>
                    <a:pt x="8898" y="2394"/>
                    <a:pt x="8898" y="2895"/>
                  </a:cubicBezTo>
                  <a:cubicBezTo>
                    <a:pt x="8873" y="4048"/>
                    <a:pt x="8748" y="5201"/>
                    <a:pt x="8522" y="6329"/>
                  </a:cubicBezTo>
                  <a:cubicBezTo>
                    <a:pt x="8397" y="7030"/>
                    <a:pt x="8221" y="7732"/>
                    <a:pt x="7996" y="8434"/>
                  </a:cubicBezTo>
                  <a:cubicBezTo>
                    <a:pt x="8096" y="8634"/>
                    <a:pt x="8221" y="8810"/>
                    <a:pt x="8322" y="9010"/>
                  </a:cubicBezTo>
                  <a:cubicBezTo>
                    <a:pt x="8447" y="8735"/>
                    <a:pt x="8547" y="8434"/>
                    <a:pt x="8647" y="8133"/>
                  </a:cubicBezTo>
                  <a:cubicBezTo>
                    <a:pt x="8698" y="7958"/>
                    <a:pt x="8748" y="7757"/>
                    <a:pt x="8798" y="7582"/>
                  </a:cubicBezTo>
                  <a:cubicBezTo>
                    <a:pt x="8823" y="7557"/>
                    <a:pt x="8823" y="7557"/>
                    <a:pt x="8823" y="7557"/>
                  </a:cubicBezTo>
                  <a:cubicBezTo>
                    <a:pt x="8998" y="6855"/>
                    <a:pt x="9149" y="6128"/>
                    <a:pt x="9249" y="5401"/>
                  </a:cubicBezTo>
                  <a:cubicBezTo>
                    <a:pt x="9424" y="4023"/>
                    <a:pt x="9449" y="2644"/>
                    <a:pt x="9399" y="1291"/>
                  </a:cubicBezTo>
                  <a:cubicBezTo>
                    <a:pt x="9399" y="1141"/>
                    <a:pt x="9374" y="965"/>
                    <a:pt x="9374" y="815"/>
                  </a:cubicBezTo>
                  <a:cubicBezTo>
                    <a:pt x="9374" y="664"/>
                    <a:pt x="9349" y="514"/>
                    <a:pt x="9349" y="364"/>
                  </a:cubicBezTo>
                  <a:cubicBezTo>
                    <a:pt x="9349" y="213"/>
                    <a:pt x="9249" y="113"/>
                    <a:pt x="9099" y="113"/>
                  </a:cubicBezTo>
                  <a:cubicBezTo>
                    <a:pt x="8773" y="63"/>
                    <a:pt x="8447" y="38"/>
                    <a:pt x="8096" y="38"/>
                  </a:cubicBezTo>
                  <a:cubicBezTo>
                    <a:pt x="7758" y="13"/>
                    <a:pt x="7413" y="0"/>
                    <a:pt x="7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3"/>
            <p:cNvSpPr/>
            <p:nvPr/>
          </p:nvSpPr>
          <p:spPr>
            <a:xfrm>
              <a:off x="7508728" y="2827011"/>
              <a:ext cx="98644" cy="81976"/>
            </a:xfrm>
            <a:custGeom>
              <a:avLst/>
              <a:gdLst/>
              <a:ahLst/>
              <a:cxnLst/>
              <a:rect l="l" t="t" r="r" b="b"/>
              <a:pathLst>
                <a:path w="5640" h="4687" extrusionOk="0">
                  <a:moveTo>
                    <a:pt x="3206" y="1"/>
                  </a:moveTo>
                  <a:cubicBezTo>
                    <a:pt x="2300" y="1"/>
                    <a:pt x="1187" y="188"/>
                    <a:pt x="0" y="501"/>
                  </a:cubicBezTo>
                  <a:cubicBezTo>
                    <a:pt x="2106" y="1479"/>
                    <a:pt x="3960" y="2907"/>
                    <a:pt x="5339" y="4687"/>
                  </a:cubicBezTo>
                  <a:cubicBezTo>
                    <a:pt x="5464" y="3759"/>
                    <a:pt x="5639" y="2180"/>
                    <a:pt x="5414" y="1128"/>
                  </a:cubicBezTo>
                  <a:cubicBezTo>
                    <a:pt x="5243" y="329"/>
                    <a:pt x="4405" y="1"/>
                    <a:pt x="3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3"/>
            <p:cNvSpPr/>
            <p:nvPr/>
          </p:nvSpPr>
          <p:spPr>
            <a:xfrm>
              <a:off x="7160239" y="2819980"/>
              <a:ext cx="470796" cy="165718"/>
            </a:xfrm>
            <a:custGeom>
              <a:avLst/>
              <a:gdLst/>
              <a:ahLst/>
              <a:cxnLst/>
              <a:rect l="l" t="t" r="r" b="b"/>
              <a:pathLst>
                <a:path w="26918" h="9475" extrusionOk="0">
                  <a:moveTo>
                    <a:pt x="13459" y="1"/>
                  </a:moveTo>
                  <a:cubicBezTo>
                    <a:pt x="7419" y="1"/>
                    <a:pt x="1604" y="3785"/>
                    <a:pt x="0" y="9475"/>
                  </a:cubicBezTo>
                  <a:cubicBezTo>
                    <a:pt x="2181" y="4287"/>
                    <a:pt x="7695" y="1129"/>
                    <a:pt x="13459" y="1028"/>
                  </a:cubicBezTo>
                  <a:cubicBezTo>
                    <a:pt x="19249" y="1129"/>
                    <a:pt x="24737" y="4287"/>
                    <a:pt x="26918" y="9475"/>
                  </a:cubicBezTo>
                  <a:cubicBezTo>
                    <a:pt x="25314" y="3785"/>
                    <a:pt x="19524" y="1"/>
                    <a:pt x="13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3"/>
            <p:cNvSpPr/>
            <p:nvPr/>
          </p:nvSpPr>
          <p:spPr>
            <a:xfrm>
              <a:off x="7142697" y="2810780"/>
              <a:ext cx="506755" cy="245542"/>
            </a:xfrm>
            <a:custGeom>
              <a:avLst/>
              <a:gdLst/>
              <a:ahLst/>
              <a:cxnLst/>
              <a:rect l="l" t="t" r="r" b="b"/>
              <a:pathLst>
                <a:path w="28974" h="14039" extrusionOk="0">
                  <a:moveTo>
                    <a:pt x="14462" y="527"/>
                  </a:moveTo>
                  <a:cubicBezTo>
                    <a:pt x="20527" y="527"/>
                    <a:pt x="26317" y="4311"/>
                    <a:pt x="27921" y="10001"/>
                  </a:cubicBezTo>
                  <a:cubicBezTo>
                    <a:pt x="25740" y="4813"/>
                    <a:pt x="20252" y="1655"/>
                    <a:pt x="14462" y="1554"/>
                  </a:cubicBezTo>
                  <a:cubicBezTo>
                    <a:pt x="8698" y="1655"/>
                    <a:pt x="3184" y="4813"/>
                    <a:pt x="1003" y="10001"/>
                  </a:cubicBezTo>
                  <a:cubicBezTo>
                    <a:pt x="2607" y="4311"/>
                    <a:pt x="8422" y="527"/>
                    <a:pt x="14462" y="527"/>
                  </a:cubicBezTo>
                  <a:close/>
                  <a:moveTo>
                    <a:pt x="14462" y="1"/>
                  </a:moveTo>
                  <a:cubicBezTo>
                    <a:pt x="12858" y="1"/>
                    <a:pt x="11279" y="276"/>
                    <a:pt x="9775" y="752"/>
                  </a:cubicBezTo>
                  <a:cubicBezTo>
                    <a:pt x="9600" y="803"/>
                    <a:pt x="9424" y="878"/>
                    <a:pt x="9224" y="928"/>
                  </a:cubicBezTo>
                  <a:cubicBezTo>
                    <a:pt x="8823" y="1078"/>
                    <a:pt x="8422" y="1254"/>
                    <a:pt x="8021" y="1429"/>
                  </a:cubicBezTo>
                  <a:cubicBezTo>
                    <a:pt x="5916" y="2407"/>
                    <a:pt x="4061" y="3835"/>
                    <a:pt x="2657" y="5615"/>
                  </a:cubicBezTo>
                  <a:cubicBezTo>
                    <a:pt x="2357" y="6016"/>
                    <a:pt x="2056" y="6442"/>
                    <a:pt x="1805" y="6893"/>
                  </a:cubicBezTo>
                  <a:cubicBezTo>
                    <a:pt x="1680" y="7068"/>
                    <a:pt x="1580" y="7269"/>
                    <a:pt x="1454" y="7469"/>
                  </a:cubicBezTo>
                  <a:cubicBezTo>
                    <a:pt x="1104" y="8146"/>
                    <a:pt x="803" y="8873"/>
                    <a:pt x="577" y="9600"/>
                  </a:cubicBezTo>
                  <a:cubicBezTo>
                    <a:pt x="176" y="10903"/>
                    <a:pt x="1" y="12306"/>
                    <a:pt x="76" y="13785"/>
                  </a:cubicBezTo>
                  <a:cubicBezTo>
                    <a:pt x="88" y="13957"/>
                    <a:pt x="203" y="14039"/>
                    <a:pt x="320" y="14039"/>
                  </a:cubicBezTo>
                  <a:cubicBezTo>
                    <a:pt x="441" y="14039"/>
                    <a:pt x="564" y="13951"/>
                    <a:pt x="577" y="13785"/>
                  </a:cubicBezTo>
                  <a:cubicBezTo>
                    <a:pt x="1204" y="6692"/>
                    <a:pt x="7670" y="2181"/>
                    <a:pt x="14462" y="2056"/>
                  </a:cubicBezTo>
                  <a:cubicBezTo>
                    <a:pt x="21254" y="2181"/>
                    <a:pt x="27720" y="6692"/>
                    <a:pt x="28347" y="13785"/>
                  </a:cubicBezTo>
                  <a:cubicBezTo>
                    <a:pt x="28360" y="13951"/>
                    <a:pt x="28489" y="14039"/>
                    <a:pt x="28617" y="14039"/>
                  </a:cubicBezTo>
                  <a:cubicBezTo>
                    <a:pt x="28740" y="14039"/>
                    <a:pt x="28861" y="13957"/>
                    <a:pt x="28873" y="13785"/>
                  </a:cubicBezTo>
                  <a:cubicBezTo>
                    <a:pt x="28973" y="11956"/>
                    <a:pt x="28648" y="10251"/>
                    <a:pt x="28021" y="8697"/>
                  </a:cubicBezTo>
                  <a:cubicBezTo>
                    <a:pt x="27871" y="8271"/>
                    <a:pt x="27670" y="7870"/>
                    <a:pt x="27470" y="7469"/>
                  </a:cubicBezTo>
                  <a:cubicBezTo>
                    <a:pt x="27369" y="7269"/>
                    <a:pt x="27244" y="7068"/>
                    <a:pt x="27144" y="6893"/>
                  </a:cubicBezTo>
                  <a:cubicBezTo>
                    <a:pt x="26868" y="6442"/>
                    <a:pt x="26592" y="6016"/>
                    <a:pt x="26267" y="5615"/>
                  </a:cubicBezTo>
                  <a:cubicBezTo>
                    <a:pt x="24888" y="3835"/>
                    <a:pt x="23034" y="2407"/>
                    <a:pt x="20928" y="1429"/>
                  </a:cubicBezTo>
                  <a:cubicBezTo>
                    <a:pt x="20527" y="1254"/>
                    <a:pt x="20126" y="1078"/>
                    <a:pt x="19725" y="928"/>
                  </a:cubicBezTo>
                  <a:cubicBezTo>
                    <a:pt x="19525" y="878"/>
                    <a:pt x="19349" y="803"/>
                    <a:pt x="19149" y="752"/>
                  </a:cubicBezTo>
                  <a:cubicBezTo>
                    <a:pt x="17670" y="251"/>
                    <a:pt x="16066" y="1"/>
                    <a:pt x="144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3"/>
            <p:cNvSpPr/>
            <p:nvPr/>
          </p:nvSpPr>
          <p:spPr>
            <a:xfrm>
              <a:off x="7302975" y="3485929"/>
              <a:ext cx="58049" cy="58224"/>
            </a:xfrm>
            <a:custGeom>
              <a:avLst/>
              <a:gdLst/>
              <a:ahLst/>
              <a:cxnLst/>
              <a:rect l="l" t="t" r="r" b="b"/>
              <a:pathLst>
                <a:path w="3319" h="3329" extrusionOk="0">
                  <a:moveTo>
                    <a:pt x="823" y="1"/>
                  </a:moveTo>
                  <a:cubicBezTo>
                    <a:pt x="368" y="1"/>
                    <a:pt x="1" y="452"/>
                    <a:pt x="135" y="923"/>
                  </a:cubicBezTo>
                  <a:lnTo>
                    <a:pt x="737" y="2978"/>
                  </a:lnTo>
                  <a:cubicBezTo>
                    <a:pt x="787" y="3128"/>
                    <a:pt x="862" y="3228"/>
                    <a:pt x="962" y="3329"/>
                  </a:cubicBezTo>
                  <a:cubicBezTo>
                    <a:pt x="987" y="3228"/>
                    <a:pt x="1037" y="3153"/>
                    <a:pt x="1062" y="3078"/>
                  </a:cubicBezTo>
                  <a:cubicBezTo>
                    <a:pt x="1087" y="3028"/>
                    <a:pt x="1113" y="2978"/>
                    <a:pt x="1138" y="2953"/>
                  </a:cubicBezTo>
                  <a:cubicBezTo>
                    <a:pt x="1138" y="2928"/>
                    <a:pt x="1163" y="2878"/>
                    <a:pt x="1163" y="2852"/>
                  </a:cubicBezTo>
                  <a:lnTo>
                    <a:pt x="1188" y="2852"/>
                  </a:lnTo>
                  <a:cubicBezTo>
                    <a:pt x="1213" y="2777"/>
                    <a:pt x="1238" y="2702"/>
                    <a:pt x="1288" y="2652"/>
                  </a:cubicBezTo>
                  <a:cubicBezTo>
                    <a:pt x="1188" y="2577"/>
                    <a:pt x="1113" y="2477"/>
                    <a:pt x="1062" y="2351"/>
                  </a:cubicBezTo>
                  <a:lnTo>
                    <a:pt x="737" y="1248"/>
                  </a:lnTo>
                  <a:cubicBezTo>
                    <a:pt x="648" y="917"/>
                    <a:pt x="891" y="605"/>
                    <a:pt x="1208" y="605"/>
                  </a:cubicBezTo>
                  <a:cubicBezTo>
                    <a:pt x="1250" y="605"/>
                    <a:pt x="1294" y="610"/>
                    <a:pt x="1338" y="622"/>
                  </a:cubicBezTo>
                  <a:lnTo>
                    <a:pt x="2466" y="898"/>
                  </a:lnTo>
                  <a:cubicBezTo>
                    <a:pt x="2566" y="923"/>
                    <a:pt x="2641" y="973"/>
                    <a:pt x="2717" y="1048"/>
                  </a:cubicBezTo>
                  <a:cubicBezTo>
                    <a:pt x="2892" y="898"/>
                    <a:pt x="3118" y="772"/>
                    <a:pt x="3318" y="647"/>
                  </a:cubicBezTo>
                  <a:cubicBezTo>
                    <a:pt x="3243" y="597"/>
                    <a:pt x="3168" y="547"/>
                    <a:pt x="3067" y="522"/>
                  </a:cubicBezTo>
                  <a:lnTo>
                    <a:pt x="987" y="20"/>
                  </a:lnTo>
                  <a:cubicBezTo>
                    <a:pt x="932" y="7"/>
                    <a:pt x="877" y="1"/>
                    <a:pt x="8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3"/>
            <p:cNvSpPr/>
            <p:nvPr/>
          </p:nvSpPr>
          <p:spPr>
            <a:xfrm>
              <a:off x="7314309" y="3496493"/>
              <a:ext cx="36187" cy="35820"/>
            </a:xfrm>
            <a:custGeom>
              <a:avLst/>
              <a:gdLst/>
              <a:ahLst/>
              <a:cxnLst/>
              <a:rect l="l" t="t" r="r" b="b"/>
              <a:pathLst>
                <a:path w="2069" h="2048" extrusionOk="0">
                  <a:moveTo>
                    <a:pt x="560" y="1"/>
                  </a:moveTo>
                  <a:cubicBezTo>
                    <a:pt x="243" y="1"/>
                    <a:pt x="0" y="313"/>
                    <a:pt x="89" y="644"/>
                  </a:cubicBezTo>
                  <a:lnTo>
                    <a:pt x="414" y="1747"/>
                  </a:lnTo>
                  <a:cubicBezTo>
                    <a:pt x="465" y="1873"/>
                    <a:pt x="540" y="1973"/>
                    <a:pt x="640" y="2048"/>
                  </a:cubicBezTo>
                  <a:cubicBezTo>
                    <a:pt x="991" y="1396"/>
                    <a:pt x="1492" y="870"/>
                    <a:pt x="2069" y="444"/>
                  </a:cubicBezTo>
                  <a:cubicBezTo>
                    <a:pt x="1993" y="369"/>
                    <a:pt x="1918" y="319"/>
                    <a:pt x="1818" y="294"/>
                  </a:cubicBezTo>
                  <a:lnTo>
                    <a:pt x="690" y="18"/>
                  </a:lnTo>
                  <a:cubicBezTo>
                    <a:pt x="646" y="6"/>
                    <a:pt x="602" y="1"/>
                    <a:pt x="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3"/>
            <p:cNvSpPr/>
            <p:nvPr/>
          </p:nvSpPr>
          <p:spPr>
            <a:xfrm>
              <a:off x="7447793" y="3484757"/>
              <a:ext cx="56248" cy="59396"/>
            </a:xfrm>
            <a:custGeom>
              <a:avLst/>
              <a:gdLst/>
              <a:ahLst/>
              <a:cxnLst/>
              <a:rect l="l" t="t" r="r" b="b"/>
              <a:pathLst>
                <a:path w="3216" h="3396" extrusionOk="0">
                  <a:moveTo>
                    <a:pt x="2430" y="0"/>
                  </a:moveTo>
                  <a:cubicBezTo>
                    <a:pt x="2357" y="0"/>
                    <a:pt x="2282" y="12"/>
                    <a:pt x="2206" y="37"/>
                  </a:cubicBezTo>
                  <a:lnTo>
                    <a:pt x="151" y="664"/>
                  </a:lnTo>
                  <a:cubicBezTo>
                    <a:pt x="101" y="689"/>
                    <a:pt x="51" y="714"/>
                    <a:pt x="1" y="739"/>
                  </a:cubicBezTo>
                  <a:cubicBezTo>
                    <a:pt x="201" y="839"/>
                    <a:pt x="402" y="965"/>
                    <a:pt x="602" y="1115"/>
                  </a:cubicBezTo>
                  <a:cubicBezTo>
                    <a:pt x="652" y="1065"/>
                    <a:pt x="702" y="1015"/>
                    <a:pt x="777" y="990"/>
                  </a:cubicBezTo>
                  <a:lnTo>
                    <a:pt x="1880" y="664"/>
                  </a:lnTo>
                  <a:cubicBezTo>
                    <a:pt x="1936" y="645"/>
                    <a:pt x="1991" y="637"/>
                    <a:pt x="2045" y="637"/>
                  </a:cubicBezTo>
                  <a:cubicBezTo>
                    <a:pt x="2351" y="637"/>
                    <a:pt x="2596" y="920"/>
                    <a:pt x="2532" y="1240"/>
                  </a:cubicBezTo>
                  <a:lnTo>
                    <a:pt x="2256" y="2368"/>
                  </a:lnTo>
                  <a:cubicBezTo>
                    <a:pt x="2231" y="2518"/>
                    <a:pt x="2131" y="2644"/>
                    <a:pt x="2006" y="2694"/>
                  </a:cubicBezTo>
                  <a:cubicBezTo>
                    <a:pt x="2131" y="2919"/>
                    <a:pt x="2231" y="3170"/>
                    <a:pt x="2331" y="3396"/>
                  </a:cubicBezTo>
                  <a:cubicBezTo>
                    <a:pt x="2482" y="3320"/>
                    <a:pt x="2607" y="3170"/>
                    <a:pt x="2632" y="2970"/>
                  </a:cubicBezTo>
                  <a:lnTo>
                    <a:pt x="3108" y="864"/>
                  </a:lnTo>
                  <a:cubicBezTo>
                    <a:pt x="3216" y="414"/>
                    <a:pt x="2864" y="0"/>
                    <a:pt x="2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3"/>
            <p:cNvSpPr/>
            <p:nvPr/>
          </p:nvSpPr>
          <p:spPr>
            <a:xfrm>
              <a:off x="7458322" y="3495881"/>
              <a:ext cx="34875" cy="35994"/>
            </a:xfrm>
            <a:custGeom>
              <a:avLst/>
              <a:gdLst/>
              <a:ahLst/>
              <a:cxnLst/>
              <a:rect l="l" t="t" r="r" b="b"/>
              <a:pathLst>
                <a:path w="1994" h="2058" extrusionOk="0">
                  <a:moveTo>
                    <a:pt x="1443" y="1"/>
                  </a:moveTo>
                  <a:cubicBezTo>
                    <a:pt x="1389" y="1"/>
                    <a:pt x="1334" y="9"/>
                    <a:pt x="1278" y="28"/>
                  </a:cubicBezTo>
                  <a:lnTo>
                    <a:pt x="175" y="354"/>
                  </a:lnTo>
                  <a:cubicBezTo>
                    <a:pt x="100" y="379"/>
                    <a:pt x="50" y="429"/>
                    <a:pt x="0" y="479"/>
                  </a:cubicBezTo>
                  <a:cubicBezTo>
                    <a:pt x="576" y="905"/>
                    <a:pt x="1053" y="1431"/>
                    <a:pt x="1404" y="2058"/>
                  </a:cubicBezTo>
                  <a:cubicBezTo>
                    <a:pt x="1529" y="2008"/>
                    <a:pt x="1629" y="1882"/>
                    <a:pt x="1654" y="1732"/>
                  </a:cubicBezTo>
                  <a:lnTo>
                    <a:pt x="1930" y="604"/>
                  </a:lnTo>
                  <a:cubicBezTo>
                    <a:pt x="1994" y="284"/>
                    <a:pt x="1749" y="1"/>
                    <a:pt x="1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3"/>
            <p:cNvSpPr/>
            <p:nvPr/>
          </p:nvSpPr>
          <p:spPr>
            <a:xfrm>
              <a:off x="7409664" y="3529462"/>
              <a:ext cx="5702" cy="9864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260" y="1"/>
                  </a:moveTo>
                  <a:cubicBezTo>
                    <a:pt x="227" y="1"/>
                    <a:pt x="171" y="92"/>
                    <a:pt x="150" y="113"/>
                  </a:cubicBezTo>
                  <a:cubicBezTo>
                    <a:pt x="75" y="238"/>
                    <a:pt x="25" y="414"/>
                    <a:pt x="0" y="564"/>
                  </a:cubicBezTo>
                  <a:cubicBezTo>
                    <a:pt x="100" y="464"/>
                    <a:pt x="175" y="338"/>
                    <a:pt x="226" y="213"/>
                  </a:cubicBezTo>
                  <a:cubicBezTo>
                    <a:pt x="251" y="188"/>
                    <a:pt x="326" y="38"/>
                    <a:pt x="276" y="13"/>
                  </a:cubicBezTo>
                  <a:cubicBezTo>
                    <a:pt x="272" y="4"/>
                    <a:pt x="266" y="1"/>
                    <a:pt x="260" y="1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3"/>
            <p:cNvSpPr/>
            <p:nvPr/>
          </p:nvSpPr>
          <p:spPr>
            <a:xfrm>
              <a:off x="7321550" y="3537560"/>
              <a:ext cx="1329" cy="2221"/>
            </a:xfrm>
            <a:custGeom>
              <a:avLst/>
              <a:gdLst/>
              <a:ahLst/>
              <a:cxnLst/>
              <a:rect l="l" t="t" r="r" b="b"/>
              <a:pathLst>
                <a:path w="76" h="127" extrusionOk="0">
                  <a:moveTo>
                    <a:pt x="76" y="1"/>
                  </a:moveTo>
                  <a:cubicBezTo>
                    <a:pt x="51" y="26"/>
                    <a:pt x="25" y="76"/>
                    <a:pt x="0" y="126"/>
                  </a:cubicBezTo>
                  <a:cubicBezTo>
                    <a:pt x="25" y="76"/>
                    <a:pt x="51" y="26"/>
                    <a:pt x="76" y="1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53"/>
            <p:cNvSpPr/>
            <p:nvPr/>
          </p:nvSpPr>
          <p:spPr>
            <a:xfrm>
              <a:off x="7323736" y="3486681"/>
              <a:ext cx="170545" cy="180252"/>
            </a:xfrm>
            <a:custGeom>
              <a:avLst/>
              <a:gdLst/>
              <a:ahLst/>
              <a:cxnLst/>
              <a:rect l="l" t="t" r="r" b="b"/>
              <a:pathLst>
                <a:path w="9751" h="10306" extrusionOk="0">
                  <a:moveTo>
                    <a:pt x="6548" y="1406"/>
                  </a:moveTo>
                  <a:cubicBezTo>
                    <a:pt x="6592" y="1406"/>
                    <a:pt x="6630" y="1431"/>
                    <a:pt x="6617" y="1481"/>
                  </a:cubicBezTo>
                  <a:cubicBezTo>
                    <a:pt x="6592" y="1957"/>
                    <a:pt x="6417" y="2434"/>
                    <a:pt x="6241" y="2860"/>
                  </a:cubicBezTo>
                  <a:cubicBezTo>
                    <a:pt x="6066" y="3185"/>
                    <a:pt x="5840" y="3687"/>
                    <a:pt x="5439" y="3787"/>
                  </a:cubicBezTo>
                  <a:cubicBezTo>
                    <a:pt x="5396" y="3798"/>
                    <a:pt x="5354" y="3803"/>
                    <a:pt x="5313" y="3803"/>
                  </a:cubicBezTo>
                  <a:cubicBezTo>
                    <a:pt x="5076" y="3803"/>
                    <a:pt x="4899" y="3625"/>
                    <a:pt x="4813" y="3411"/>
                  </a:cubicBezTo>
                  <a:cubicBezTo>
                    <a:pt x="4763" y="3436"/>
                    <a:pt x="4738" y="3486"/>
                    <a:pt x="4687" y="3536"/>
                  </a:cubicBezTo>
                  <a:cubicBezTo>
                    <a:pt x="4437" y="3762"/>
                    <a:pt x="4111" y="4038"/>
                    <a:pt x="3760" y="4063"/>
                  </a:cubicBezTo>
                  <a:cubicBezTo>
                    <a:pt x="3732" y="4067"/>
                    <a:pt x="3704" y="4070"/>
                    <a:pt x="3678" y="4070"/>
                  </a:cubicBezTo>
                  <a:cubicBezTo>
                    <a:pt x="3428" y="4070"/>
                    <a:pt x="3286" y="3861"/>
                    <a:pt x="3309" y="3611"/>
                  </a:cubicBezTo>
                  <a:cubicBezTo>
                    <a:pt x="3334" y="3261"/>
                    <a:pt x="3510" y="2910"/>
                    <a:pt x="3685" y="2609"/>
                  </a:cubicBezTo>
                  <a:cubicBezTo>
                    <a:pt x="3785" y="2408"/>
                    <a:pt x="3911" y="2208"/>
                    <a:pt x="4036" y="2007"/>
                  </a:cubicBezTo>
                  <a:cubicBezTo>
                    <a:pt x="4057" y="1986"/>
                    <a:pt x="4085" y="1977"/>
                    <a:pt x="4111" y="1977"/>
                  </a:cubicBezTo>
                  <a:cubicBezTo>
                    <a:pt x="4178" y="1977"/>
                    <a:pt x="4240" y="2036"/>
                    <a:pt x="4186" y="2108"/>
                  </a:cubicBezTo>
                  <a:cubicBezTo>
                    <a:pt x="4086" y="2258"/>
                    <a:pt x="3986" y="2434"/>
                    <a:pt x="3885" y="2609"/>
                  </a:cubicBezTo>
                  <a:cubicBezTo>
                    <a:pt x="3710" y="2885"/>
                    <a:pt x="3535" y="3210"/>
                    <a:pt x="3484" y="3536"/>
                  </a:cubicBezTo>
                  <a:cubicBezTo>
                    <a:pt x="3462" y="3736"/>
                    <a:pt x="3518" y="3896"/>
                    <a:pt x="3705" y="3896"/>
                  </a:cubicBezTo>
                  <a:cubicBezTo>
                    <a:pt x="3729" y="3896"/>
                    <a:pt x="3756" y="3893"/>
                    <a:pt x="3785" y="3887"/>
                  </a:cubicBezTo>
                  <a:cubicBezTo>
                    <a:pt x="4086" y="3837"/>
                    <a:pt x="4362" y="3586"/>
                    <a:pt x="4587" y="3386"/>
                  </a:cubicBezTo>
                  <a:cubicBezTo>
                    <a:pt x="4637" y="3336"/>
                    <a:pt x="4687" y="3261"/>
                    <a:pt x="4763" y="3210"/>
                  </a:cubicBezTo>
                  <a:cubicBezTo>
                    <a:pt x="4763" y="3210"/>
                    <a:pt x="4763" y="3210"/>
                    <a:pt x="4763" y="3185"/>
                  </a:cubicBezTo>
                  <a:cubicBezTo>
                    <a:pt x="4738" y="2910"/>
                    <a:pt x="4813" y="2459"/>
                    <a:pt x="5063" y="2308"/>
                  </a:cubicBezTo>
                  <a:cubicBezTo>
                    <a:pt x="5103" y="2279"/>
                    <a:pt x="5146" y="2264"/>
                    <a:pt x="5188" y="2264"/>
                  </a:cubicBezTo>
                  <a:cubicBezTo>
                    <a:pt x="5251" y="2264"/>
                    <a:pt x="5309" y="2298"/>
                    <a:pt x="5339" y="2358"/>
                  </a:cubicBezTo>
                  <a:cubicBezTo>
                    <a:pt x="5414" y="2434"/>
                    <a:pt x="5364" y="2559"/>
                    <a:pt x="5339" y="2659"/>
                  </a:cubicBezTo>
                  <a:cubicBezTo>
                    <a:pt x="5264" y="2885"/>
                    <a:pt x="5114" y="3085"/>
                    <a:pt x="4938" y="3261"/>
                  </a:cubicBezTo>
                  <a:cubicBezTo>
                    <a:pt x="4963" y="3311"/>
                    <a:pt x="4988" y="3386"/>
                    <a:pt x="5013" y="3436"/>
                  </a:cubicBezTo>
                  <a:cubicBezTo>
                    <a:pt x="5094" y="3563"/>
                    <a:pt x="5196" y="3616"/>
                    <a:pt x="5303" y="3616"/>
                  </a:cubicBezTo>
                  <a:cubicBezTo>
                    <a:pt x="5427" y="3616"/>
                    <a:pt x="5557" y="3544"/>
                    <a:pt x="5665" y="3436"/>
                  </a:cubicBezTo>
                  <a:cubicBezTo>
                    <a:pt x="5916" y="3160"/>
                    <a:pt x="6066" y="2809"/>
                    <a:pt x="6191" y="2484"/>
                  </a:cubicBezTo>
                  <a:cubicBezTo>
                    <a:pt x="6317" y="2158"/>
                    <a:pt x="6417" y="1832"/>
                    <a:pt x="6442" y="1481"/>
                  </a:cubicBezTo>
                  <a:cubicBezTo>
                    <a:pt x="6454" y="1431"/>
                    <a:pt x="6505" y="1406"/>
                    <a:pt x="6548" y="1406"/>
                  </a:cubicBezTo>
                  <a:close/>
                  <a:moveTo>
                    <a:pt x="4387" y="7137"/>
                  </a:moveTo>
                  <a:cubicBezTo>
                    <a:pt x="4642" y="7137"/>
                    <a:pt x="4918" y="7195"/>
                    <a:pt x="4963" y="7271"/>
                  </a:cubicBezTo>
                  <a:cubicBezTo>
                    <a:pt x="5038" y="7421"/>
                    <a:pt x="4537" y="7747"/>
                    <a:pt x="4462" y="7747"/>
                  </a:cubicBezTo>
                  <a:cubicBezTo>
                    <a:pt x="4462" y="7747"/>
                    <a:pt x="3785" y="7396"/>
                    <a:pt x="3986" y="7221"/>
                  </a:cubicBezTo>
                  <a:cubicBezTo>
                    <a:pt x="4065" y="7161"/>
                    <a:pt x="4221" y="7137"/>
                    <a:pt x="4387" y="7137"/>
                  </a:cubicBezTo>
                  <a:close/>
                  <a:moveTo>
                    <a:pt x="6818" y="6694"/>
                  </a:moveTo>
                  <a:cubicBezTo>
                    <a:pt x="7119" y="6719"/>
                    <a:pt x="7369" y="6970"/>
                    <a:pt x="7369" y="7271"/>
                  </a:cubicBezTo>
                  <a:cubicBezTo>
                    <a:pt x="7369" y="7371"/>
                    <a:pt x="7344" y="7446"/>
                    <a:pt x="7294" y="7521"/>
                  </a:cubicBezTo>
                  <a:cubicBezTo>
                    <a:pt x="7394" y="7496"/>
                    <a:pt x="7495" y="7496"/>
                    <a:pt x="7595" y="7496"/>
                  </a:cubicBezTo>
                  <a:cubicBezTo>
                    <a:pt x="8071" y="7521"/>
                    <a:pt x="8472" y="7722"/>
                    <a:pt x="8472" y="7972"/>
                  </a:cubicBezTo>
                  <a:cubicBezTo>
                    <a:pt x="8448" y="8209"/>
                    <a:pt x="8090" y="8401"/>
                    <a:pt x="7650" y="8401"/>
                  </a:cubicBezTo>
                  <a:cubicBezTo>
                    <a:pt x="7624" y="8401"/>
                    <a:pt x="7597" y="8400"/>
                    <a:pt x="7570" y="8398"/>
                  </a:cubicBezTo>
                  <a:cubicBezTo>
                    <a:pt x="7068" y="8398"/>
                    <a:pt x="6693" y="8173"/>
                    <a:pt x="6693" y="7922"/>
                  </a:cubicBezTo>
                  <a:cubicBezTo>
                    <a:pt x="6693" y="7897"/>
                    <a:pt x="6693" y="7847"/>
                    <a:pt x="6718" y="7822"/>
                  </a:cubicBezTo>
                  <a:cubicBezTo>
                    <a:pt x="6442" y="7772"/>
                    <a:pt x="6241" y="7546"/>
                    <a:pt x="6241" y="7246"/>
                  </a:cubicBezTo>
                  <a:cubicBezTo>
                    <a:pt x="6241" y="6945"/>
                    <a:pt x="6517" y="6694"/>
                    <a:pt x="6818" y="6694"/>
                  </a:cubicBezTo>
                  <a:close/>
                  <a:moveTo>
                    <a:pt x="4523" y="1"/>
                  </a:moveTo>
                  <a:cubicBezTo>
                    <a:pt x="3649" y="1"/>
                    <a:pt x="2845" y="223"/>
                    <a:pt x="2131" y="604"/>
                  </a:cubicBezTo>
                  <a:cubicBezTo>
                    <a:pt x="1931" y="729"/>
                    <a:pt x="1705" y="855"/>
                    <a:pt x="1530" y="1005"/>
                  </a:cubicBezTo>
                  <a:cubicBezTo>
                    <a:pt x="953" y="1431"/>
                    <a:pt x="452" y="1957"/>
                    <a:pt x="101" y="2609"/>
                  </a:cubicBezTo>
                  <a:cubicBezTo>
                    <a:pt x="51" y="2659"/>
                    <a:pt x="26" y="2734"/>
                    <a:pt x="1" y="2809"/>
                  </a:cubicBezTo>
                  <a:cubicBezTo>
                    <a:pt x="37" y="2808"/>
                    <a:pt x="74" y="2808"/>
                    <a:pt x="110" y="2808"/>
                  </a:cubicBezTo>
                  <a:cubicBezTo>
                    <a:pt x="880" y="2808"/>
                    <a:pt x="1687" y="3059"/>
                    <a:pt x="2357" y="3561"/>
                  </a:cubicBezTo>
                  <a:cubicBezTo>
                    <a:pt x="3885" y="4764"/>
                    <a:pt x="4211" y="6895"/>
                    <a:pt x="3083" y="8373"/>
                  </a:cubicBezTo>
                  <a:cubicBezTo>
                    <a:pt x="2682" y="8850"/>
                    <a:pt x="2206" y="9200"/>
                    <a:pt x="1655" y="9401"/>
                  </a:cubicBezTo>
                  <a:cubicBezTo>
                    <a:pt x="2432" y="9927"/>
                    <a:pt x="3334" y="10253"/>
                    <a:pt x="4362" y="10303"/>
                  </a:cubicBezTo>
                  <a:lnTo>
                    <a:pt x="4537" y="10303"/>
                  </a:lnTo>
                  <a:cubicBezTo>
                    <a:pt x="4584" y="10304"/>
                    <a:pt x="4630" y="10305"/>
                    <a:pt x="4677" y="10305"/>
                  </a:cubicBezTo>
                  <a:cubicBezTo>
                    <a:pt x="7397" y="10305"/>
                    <a:pt x="9651" y="8151"/>
                    <a:pt x="9725" y="5416"/>
                  </a:cubicBezTo>
                  <a:lnTo>
                    <a:pt x="9750" y="5215"/>
                  </a:lnTo>
                  <a:cubicBezTo>
                    <a:pt x="9750" y="4539"/>
                    <a:pt x="9650" y="3887"/>
                    <a:pt x="9424" y="3286"/>
                  </a:cubicBezTo>
                  <a:cubicBezTo>
                    <a:pt x="9324" y="3060"/>
                    <a:pt x="9224" y="2809"/>
                    <a:pt x="9099" y="2584"/>
                  </a:cubicBezTo>
                  <a:cubicBezTo>
                    <a:pt x="8748" y="1957"/>
                    <a:pt x="8271" y="1431"/>
                    <a:pt x="7695" y="1005"/>
                  </a:cubicBezTo>
                  <a:cubicBezTo>
                    <a:pt x="7495" y="855"/>
                    <a:pt x="7294" y="729"/>
                    <a:pt x="7094" y="629"/>
                  </a:cubicBezTo>
                  <a:cubicBezTo>
                    <a:pt x="6417" y="253"/>
                    <a:pt x="5665" y="53"/>
                    <a:pt x="4838" y="27"/>
                  </a:cubicBezTo>
                  <a:lnTo>
                    <a:pt x="4662" y="2"/>
                  </a:lnTo>
                  <a:cubicBezTo>
                    <a:pt x="4616" y="1"/>
                    <a:pt x="4569" y="1"/>
                    <a:pt x="4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53"/>
            <p:cNvSpPr/>
            <p:nvPr/>
          </p:nvSpPr>
          <p:spPr>
            <a:xfrm>
              <a:off x="7312350" y="3535776"/>
              <a:ext cx="85054" cy="115784"/>
            </a:xfrm>
            <a:custGeom>
              <a:avLst/>
              <a:gdLst/>
              <a:ahLst/>
              <a:cxnLst/>
              <a:rect l="l" t="t" r="r" b="b"/>
              <a:pathLst>
                <a:path w="4863" h="6620" extrusionOk="0">
                  <a:moveTo>
                    <a:pt x="2766" y="3760"/>
                  </a:moveTo>
                  <a:cubicBezTo>
                    <a:pt x="2779" y="3760"/>
                    <a:pt x="2793" y="3761"/>
                    <a:pt x="2807" y="3762"/>
                  </a:cubicBezTo>
                  <a:cubicBezTo>
                    <a:pt x="3133" y="3762"/>
                    <a:pt x="3359" y="4013"/>
                    <a:pt x="3359" y="4338"/>
                  </a:cubicBezTo>
                  <a:cubicBezTo>
                    <a:pt x="3359" y="4589"/>
                    <a:pt x="3183" y="4789"/>
                    <a:pt x="2958" y="4865"/>
                  </a:cubicBezTo>
                  <a:cubicBezTo>
                    <a:pt x="2983" y="4890"/>
                    <a:pt x="3008" y="4940"/>
                    <a:pt x="3008" y="4990"/>
                  </a:cubicBezTo>
                  <a:cubicBezTo>
                    <a:pt x="2984" y="5226"/>
                    <a:pt x="2626" y="5418"/>
                    <a:pt x="2186" y="5418"/>
                  </a:cubicBezTo>
                  <a:cubicBezTo>
                    <a:pt x="2159" y="5418"/>
                    <a:pt x="2132" y="5417"/>
                    <a:pt x="2105" y="5416"/>
                  </a:cubicBezTo>
                  <a:cubicBezTo>
                    <a:pt x="1604" y="5416"/>
                    <a:pt x="1228" y="5190"/>
                    <a:pt x="1228" y="4940"/>
                  </a:cubicBezTo>
                  <a:cubicBezTo>
                    <a:pt x="1228" y="4703"/>
                    <a:pt x="1585" y="4512"/>
                    <a:pt x="2046" y="4512"/>
                  </a:cubicBezTo>
                  <a:cubicBezTo>
                    <a:pt x="2074" y="4512"/>
                    <a:pt x="2102" y="4512"/>
                    <a:pt x="2130" y="4514"/>
                  </a:cubicBezTo>
                  <a:lnTo>
                    <a:pt x="2281" y="4514"/>
                  </a:lnTo>
                  <a:cubicBezTo>
                    <a:pt x="2256" y="4464"/>
                    <a:pt x="2231" y="4388"/>
                    <a:pt x="2231" y="4313"/>
                  </a:cubicBezTo>
                  <a:cubicBezTo>
                    <a:pt x="2231" y="4003"/>
                    <a:pt x="2481" y="3760"/>
                    <a:pt x="2766" y="3760"/>
                  </a:cubicBezTo>
                  <a:close/>
                  <a:moveTo>
                    <a:pt x="761" y="1"/>
                  </a:moveTo>
                  <a:cubicBezTo>
                    <a:pt x="725" y="1"/>
                    <a:pt x="688" y="1"/>
                    <a:pt x="652" y="2"/>
                  </a:cubicBezTo>
                  <a:lnTo>
                    <a:pt x="627" y="2"/>
                  </a:lnTo>
                  <a:cubicBezTo>
                    <a:pt x="627" y="28"/>
                    <a:pt x="602" y="78"/>
                    <a:pt x="602" y="103"/>
                  </a:cubicBezTo>
                  <a:cubicBezTo>
                    <a:pt x="577" y="128"/>
                    <a:pt x="551" y="178"/>
                    <a:pt x="526" y="228"/>
                  </a:cubicBezTo>
                  <a:cubicBezTo>
                    <a:pt x="501" y="303"/>
                    <a:pt x="451" y="378"/>
                    <a:pt x="426" y="479"/>
                  </a:cubicBezTo>
                  <a:cubicBezTo>
                    <a:pt x="201" y="1030"/>
                    <a:pt x="75" y="1606"/>
                    <a:pt x="75" y="2233"/>
                  </a:cubicBezTo>
                  <a:cubicBezTo>
                    <a:pt x="0" y="4038"/>
                    <a:pt x="902" y="5667"/>
                    <a:pt x="2281" y="6619"/>
                  </a:cubicBezTo>
                  <a:cubicBezTo>
                    <a:pt x="2281" y="6619"/>
                    <a:pt x="2281" y="6594"/>
                    <a:pt x="2306" y="6594"/>
                  </a:cubicBezTo>
                  <a:cubicBezTo>
                    <a:pt x="2857" y="6393"/>
                    <a:pt x="3333" y="6043"/>
                    <a:pt x="3734" y="5566"/>
                  </a:cubicBezTo>
                  <a:cubicBezTo>
                    <a:pt x="4862" y="4088"/>
                    <a:pt x="4536" y="1957"/>
                    <a:pt x="3008" y="754"/>
                  </a:cubicBezTo>
                  <a:cubicBezTo>
                    <a:pt x="2338" y="252"/>
                    <a:pt x="1531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53"/>
            <p:cNvSpPr/>
            <p:nvPr/>
          </p:nvSpPr>
          <p:spPr>
            <a:xfrm>
              <a:off x="7333828" y="3614673"/>
              <a:ext cx="31132" cy="15881"/>
            </a:xfrm>
            <a:custGeom>
              <a:avLst/>
              <a:gdLst/>
              <a:ahLst/>
              <a:cxnLst/>
              <a:rect l="l" t="t" r="r" b="b"/>
              <a:pathLst>
                <a:path w="1780" h="908" extrusionOk="0">
                  <a:moveTo>
                    <a:pt x="818" y="1"/>
                  </a:moveTo>
                  <a:cubicBezTo>
                    <a:pt x="357" y="1"/>
                    <a:pt x="0" y="192"/>
                    <a:pt x="0" y="429"/>
                  </a:cubicBezTo>
                  <a:cubicBezTo>
                    <a:pt x="0" y="679"/>
                    <a:pt x="376" y="905"/>
                    <a:pt x="877" y="905"/>
                  </a:cubicBezTo>
                  <a:cubicBezTo>
                    <a:pt x="904" y="906"/>
                    <a:pt x="931" y="907"/>
                    <a:pt x="958" y="907"/>
                  </a:cubicBezTo>
                  <a:cubicBezTo>
                    <a:pt x="1398" y="907"/>
                    <a:pt x="1756" y="715"/>
                    <a:pt x="1780" y="479"/>
                  </a:cubicBezTo>
                  <a:cubicBezTo>
                    <a:pt x="1780" y="429"/>
                    <a:pt x="1755" y="379"/>
                    <a:pt x="1730" y="354"/>
                  </a:cubicBezTo>
                  <a:cubicBezTo>
                    <a:pt x="1679" y="354"/>
                    <a:pt x="1604" y="379"/>
                    <a:pt x="1554" y="379"/>
                  </a:cubicBezTo>
                  <a:cubicBezTo>
                    <a:pt x="1329" y="354"/>
                    <a:pt x="1128" y="203"/>
                    <a:pt x="1053" y="3"/>
                  </a:cubicBezTo>
                  <a:lnTo>
                    <a:pt x="902" y="3"/>
                  </a:lnTo>
                  <a:cubicBezTo>
                    <a:pt x="874" y="1"/>
                    <a:pt x="846" y="1"/>
                    <a:pt x="8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53"/>
            <p:cNvSpPr/>
            <p:nvPr/>
          </p:nvSpPr>
          <p:spPr>
            <a:xfrm>
              <a:off x="7440779" y="3617786"/>
              <a:ext cx="31132" cy="15828"/>
            </a:xfrm>
            <a:custGeom>
              <a:avLst/>
              <a:gdLst/>
              <a:ahLst/>
              <a:cxnLst/>
              <a:rect l="l" t="t" r="r" b="b"/>
              <a:pathLst>
                <a:path w="1780" h="905" extrusionOk="0">
                  <a:moveTo>
                    <a:pt x="903" y="0"/>
                  </a:moveTo>
                  <a:cubicBezTo>
                    <a:pt x="803" y="0"/>
                    <a:pt x="702" y="0"/>
                    <a:pt x="602" y="25"/>
                  </a:cubicBezTo>
                  <a:cubicBezTo>
                    <a:pt x="502" y="201"/>
                    <a:pt x="326" y="326"/>
                    <a:pt x="101" y="326"/>
                  </a:cubicBezTo>
                  <a:lnTo>
                    <a:pt x="26" y="326"/>
                  </a:lnTo>
                  <a:cubicBezTo>
                    <a:pt x="1" y="351"/>
                    <a:pt x="1" y="401"/>
                    <a:pt x="1" y="426"/>
                  </a:cubicBezTo>
                  <a:cubicBezTo>
                    <a:pt x="1" y="677"/>
                    <a:pt x="376" y="902"/>
                    <a:pt x="878" y="902"/>
                  </a:cubicBezTo>
                  <a:cubicBezTo>
                    <a:pt x="905" y="904"/>
                    <a:pt x="932" y="905"/>
                    <a:pt x="958" y="905"/>
                  </a:cubicBezTo>
                  <a:cubicBezTo>
                    <a:pt x="1398" y="905"/>
                    <a:pt x="1756" y="713"/>
                    <a:pt x="1780" y="476"/>
                  </a:cubicBezTo>
                  <a:cubicBezTo>
                    <a:pt x="1780" y="226"/>
                    <a:pt x="1379" y="25"/>
                    <a:pt x="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53"/>
            <p:cNvSpPr/>
            <p:nvPr/>
          </p:nvSpPr>
          <p:spPr>
            <a:xfrm>
              <a:off x="7351353" y="3601538"/>
              <a:ext cx="19746" cy="19764"/>
            </a:xfrm>
            <a:custGeom>
              <a:avLst/>
              <a:gdLst/>
              <a:ahLst/>
              <a:cxnLst/>
              <a:rect l="l" t="t" r="r" b="b"/>
              <a:pathLst>
                <a:path w="1129" h="1130" extrusionOk="0">
                  <a:moveTo>
                    <a:pt x="425" y="186"/>
                  </a:moveTo>
                  <a:cubicBezTo>
                    <a:pt x="443" y="186"/>
                    <a:pt x="460" y="191"/>
                    <a:pt x="477" y="202"/>
                  </a:cubicBezTo>
                  <a:cubicBezTo>
                    <a:pt x="577" y="227"/>
                    <a:pt x="602" y="353"/>
                    <a:pt x="552" y="453"/>
                  </a:cubicBezTo>
                  <a:cubicBezTo>
                    <a:pt x="531" y="557"/>
                    <a:pt x="441" y="610"/>
                    <a:pt x="368" y="610"/>
                  </a:cubicBezTo>
                  <a:cubicBezTo>
                    <a:pt x="353" y="610"/>
                    <a:pt x="339" y="608"/>
                    <a:pt x="327" y="603"/>
                  </a:cubicBezTo>
                  <a:cubicBezTo>
                    <a:pt x="226" y="553"/>
                    <a:pt x="201" y="453"/>
                    <a:pt x="251" y="328"/>
                  </a:cubicBezTo>
                  <a:cubicBezTo>
                    <a:pt x="290" y="249"/>
                    <a:pt x="360" y="186"/>
                    <a:pt x="425" y="186"/>
                  </a:cubicBezTo>
                  <a:close/>
                  <a:moveTo>
                    <a:pt x="536" y="0"/>
                  </a:moveTo>
                  <a:cubicBezTo>
                    <a:pt x="251" y="0"/>
                    <a:pt x="1" y="243"/>
                    <a:pt x="1" y="553"/>
                  </a:cubicBezTo>
                  <a:cubicBezTo>
                    <a:pt x="1" y="628"/>
                    <a:pt x="26" y="704"/>
                    <a:pt x="51" y="754"/>
                  </a:cubicBezTo>
                  <a:cubicBezTo>
                    <a:pt x="126" y="954"/>
                    <a:pt x="327" y="1105"/>
                    <a:pt x="552" y="1130"/>
                  </a:cubicBezTo>
                  <a:cubicBezTo>
                    <a:pt x="602" y="1130"/>
                    <a:pt x="677" y="1105"/>
                    <a:pt x="728" y="1105"/>
                  </a:cubicBezTo>
                  <a:cubicBezTo>
                    <a:pt x="953" y="1029"/>
                    <a:pt x="1129" y="829"/>
                    <a:pt x="1129" y="578"/>
                  </a:cubicBezTo>
                  <a:cubicBezTo>
                    <a:pt x="1129" y="253"/>
                    <a:pt x="903" y="2"/>
                    <a:pt x="577" y="2"/>
                  </a:cubicBezTo>
                  <a:cubicBezTo>
                    <a:pt x="563" y="1"/>
                    <a:pt x="549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53"/>
            <p:cNvSpPr/>
            <p:nvPr/>
          </p:nvSpPr>
          <p:spPr>
            <a:xfrm>
              <a:off x="7354868" y="3604791"/>
              <a:ext cx="7031" cy="7416"/>
            </a:xfrm>
            <a:custGeom>
              <a:avLst/>
              <a:gdLst/>
              <a:ahLst/>
              <a:cxnLst/>
              <a:rect l="l" t="t" r="r" b="b"/>
              <a:pathLst>
                <a:path w="402" h="424" extrusionOk="0">
                  <a:moveTo>
                    <a:pt x="224" y="0"/>
                  </a:moveTo>
                  <a:cubicBezTo>
                    <a:pt x="159" y="0"/>
                    <a:pt x="89" y="63"/>
                    <a:pt x="50" y="142"/>
                  </a:cubicBezTo>
                  <a:cubicBezTo>
                    <a:pt x="0" y="267"/>
                    <a:pt x="25" y="367"/>
                    <a:pt x="126" y="417"/>
                  </a:cubicBezTo>
                  <a:cubicBezTo>
                    <a:pt x="138" y="422"/>
                    <a:pt x="152" y="424"/>
                    <a:pt x="167" y="424"/>
                  </a:cubicBezTo>
                  <a:cubicBezTo>
                    <a:pt x="240" y="424"/>
                    <a:pt x="330" y="371"/>
                    <a:pt x="351" y="267"/>
                  </a:cubicBezTo>
                  <a:cubicBezTo>
                    <a:pt x="401" y="167"/>
                    <a:pt x="376" y="41"/>
                    <a:pt x="276" y="16"/>
                  </a:cubicBezTo>
                  <a:cubicBezTo>
                    <a:pt x="259" y="5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53"/>
            <p:cNvSpPr/>
            <p:nvPr/>
          </p:nvSpPr>
          <p:spPr>
            <a:xfrm>
              <a:off x="7432891" y="3603759"/>
              <a:ext cx="19746" cy="19746"/>
            </a:xfrm>
            <a:custGeom>
              <a:avLst/>
              <a:gdLst/>
              <a:ahLst/>
              <a:cxnLst/>
              <a:rect l="l" t="t" r="r" b="b"/>
              <a:pathLst>
                <a:path w="1129" h="1129" extrusionOk="0">
                  <a:moveTo>
                    <a:pt x="435" y="194"/>
                  </a:moveTo>
                  <a:cubicBezTo>
                    <a:pt x="450" y="194"/>
                    <a:pt x="464" y="197"/>
                    <a:pt x="477" y="201"/>
                  </a:cubicBezTo>
                  <a:cubicBezTo>
                    <a:pt x="577" y="251"/>
                    <a:pt x="602" y="351"/>
                    <a:pt x="552" y="476"/>
                  </a:cubicBezTo>
                  <a:cubicBezTo>
                    <a:pt x="513" y="555"/>
                    <a:pt x="443" y="618"/>
                    <a:pt x="367" y="618"/>
                  </a:cubicBezTo>
                  <a:cubicBezTo>
                    <a:pt x="345" y="618"/>
                    <a:pt x="323" y="613"/>
                    <a:pt x="301" y="602"/>
                  </a:cubicBezTo>
                  <a:cubicBezTo>
                    <a:pt x="226" y="577"/>
                    <a:pt x="201" y="451"/>
                    <a:pt x="251" y="351"/>
                  </a:cubicBezTo>
                  <a:cubicBezTo>
                    <a:pt x="272" y="247"/>
                    <a:pt x="362" y="194"/>
                    <a:pt x="435" y="194"/>
                  </a:cubicBezTo>
                  <a:close/>
                  <a:moveTo>
                    <a:pt x="577" y="0"/>
                  </a:moveTo>
                  <a:cubicBezTo>
                    <a:pt x="276" y="0"/>
                    <a:pt x="0" y="251"/>
                    <a:pt x="0" y="552"/>
                  </a:cubicBezTo>
                  <a:cubicBezTo>
                    <a:pt x="0" y="852"/>
                    <a:pt x="201" y="1078"/>
                    <a:pt x="477" y="1128"/>
                  </a:cubicBezTo>
                  <a:lnTo>
                    <a:pt x="552" y="1128"/>
                  </a:lnTo>
                  <a:cubicBezTo>
                    <a:pt x="777" y="1128"/>
                    <a:pt x="953" y="1003"/>
                    <a:pt x="1053" y="827"/>
                  </a:cubicBezTo>
                  <a:cubicBezTo>
                    <a:pt x="1103" y="752"/>
                    <a:pt x="1128" y="677"/>
                    <a:pt x="1128" y="577"/>
                  </a:cubicBezTo>
                  <a:cubicBezTo>
                    <a:pt x="1128" y="276"/>
                    <a:pt x="878" y="25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53"/>
            <p:cNvSpPr/>
            <p:nvPr/>
          </p:nvSpPr>
          <p:spPr>
            <a:xfrm>
              <a:off x="7436389" y="3607152"/>
              <a:ext cx="7031" cy="7416"/>
            </a:xfrm>
            <a:custGeom>
              <a:avLst/>
              <a:gdLst/>
              <a:ahLst/>
              <a:cxnLst/>
              <a:rect l="l" t="t" r="r" b="b"/>
              <a:pathLst>
                <a:path w="402" h="424" extrusionOk="0">
                  <a:moveTo>
                    <a:pt x="235" y="0"/>
                  </a:moveTo>
                  <a:cubicBezTo>
                    <a:pt x="162" y="0"/>
                    <a:pt x="72" y="53"/>
                    <a:pt x="51" y="157"/>
                  </a:cubicBezTo>
                  <a:cubicBezTo>
                    <a:pt x="1" y="257"/>
                    <a:pt x="26" y="383"/>
                    <a:pt x="101" y="408"/>
                  </a:cubicBezTo>
                  <a:cubicBezTo>
                    <a:pt x="123" y="419"/>
                    <a:pt x="145" y="424"/>
                    <a:pt x="167" y="424"/>
                  </a:cubicBezTo>
                  <a:cubicBezTo>
                    <a:pt x="243" y="424"/>
                    <a:pt x="313" y="361"/>
                    <a:pt x="352" y="282"/>
                  </a:cubicBezTo>
                  <a:cubicBezTo>
                    <a:pt x="402" y="157"/>
                    <a:pt x="377" y="57"/>
                    <a:pt x="277" y="7"/>
                  </a:cubicBezTo>
                  <a:cubicBezTo>
                    <a:pt x="264" y="3"/>
                    <a:pt x="250" y="0"/>
                    <a:pt x="23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3"/>
            <p:cNvSpPr/>
            <p:nvPr/>
          </p:nvSpPr>
          <p:spPr>
            <a:xfrm>
              <a:off x="7389936" y="3611507"/>
              <a:ext cx="21932" cy="10669"/>
            </a:xfrm>
            <a:custGeom>
              <a:avLst/>
              <a:gdLst/>
              <a:ahLst/>
              <a:cxnLst/>
              <a:rect l="l" t="t" r="r" b="b"/>
              <a:pathLst>
                <a:path w="1254" h="610" extrusionOk="0">
                  <a:moveTo>
                    <a:pt x="602" y="0"/>
                  </a:moveTo>
                  <a:cubicBezTo>
                    <a:pt x="436" y="0"/>
                    <a:pt x="280" y="24"/>
                    <a:pt x="201" y="84"/>
                  </a:cubicBezTo>
                  <a:cubicBezTo>
                    <a:pt x="0" y="259"/>
                    <a:pt x="677" y="610"/>
                    <a:pt x="677" y="610"/>
                  </a:cubicBezTo>
                  <a:cubicBezTo>
                    <a:pt x="752" y="610"/>
                    <a:pt x="1253" y="284"/>
                    <a:pt x="1178" y="134"/>
                  </a:cubicBezTo>
                  <a:cubicBezTo>
                    <a:pt x="1133" y="58"/>
                    <a:pt x="857" y="0"/>
                    <a:pt x="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53"/>
            <p:cNvSpPr/>
            <p:nvPr/>
          </p:nvSpPr>
          <p:spPr>
            <a:xfrm>
              <a:off x="7381208" y="3511255"/>
              <a:ext cx="58487" cy="46611"/>
            </a:xfrm>
            <a:custGeom>
              <a:avLst/>
              <a:gdLst/>
              <a:ahLst/>
              <a:cxnLst/>
              <a:rect l="l" t="t" r="r" b="b"/>
              <a:pathLst>
                <a:path w="3344" h="2665" extrusionOk="0">
                  <a:moveTo>
                    <a:pt x="1887" y="1042"/>
                  </a:moveTo>
                  <a:cubicBezTo>
                    <a:pt x="1893" y="1042"/>
                    <a:pt x="1899" y="1045"/>
                    <a:pt x="1903" y="1054"/>
                  </a:cubicBezTo>
                  <a:cubicBezTo>
                    <a:pt x="1953" y="1079"/>
                    <a:pt x="1878" y="1229"/>
                    <a:pt x="1853" y="1254"/>
                  </a:cubicBezTo>
                  <a:cubicBezTo>
                    <a:pt x="1802" y="1379"/>
                    <a:pt x="1727" y="1505"/>
                    <a:pt x="1627" y="1605"/>
                  </a:cubicBezTo>
                  <a:cubicBezTo>
                    <a:pt x="1652" y="1455"/>
                    <a:pt x="1702" y="1279"/>
                    <a:pt x="1777" y="1154"/>
                  </a:cubicBezTo>
                  <a:cubicBezTo>
                    <a:pt x="1798" y="1133"/>
                    <a:pt x="1854" y="1042"/>
                    <a:pt x="1887" y="1042"/>
                  </a:cubicBezTo>
                  <a:close/>
                  <a:moveTo>
                    <a:pt x="3262" y="1"/>
                  </a:moveTo>
                  <a:cubicBezTo>
                    <a:pt x="3219" y="1"/>
                    <a:pt x="3168" y="26"/>
                    <a:pt x="3156" y="76"/>
                  </a:cubicBezTo>
                  <a:cubicBezTo>
                    <a:pt x="3131" y="427"/>
                    <a:pt x="3031" y="753"/>
                    <a:pt x="2905" y="1079"/>
                  </a:cubicBezTo>
                  <a:cubicBezTo>
                    <a:pt x="2780" y="1404"/>
                    <a:pt x="2630" y="1755"/>
                    <a:pt x="2379" y="2031"/>
                  </a:cubicBezTo>
                  <a:cubicBezTo>
                    <a:pt x="2271" y="2139"/>
                    <a:pt x="2141" y="2211"/>
                    <a:pt x="2017" y="2211"/>
                  </a:cubicBezTo>
                  <a:cubicBezTo>
                    <a:pt x="1910" y="2211"/>
                    <a:pt x="1808" y="2158"/>
                    <a:pt x="1727" y="2031"/>
                  </a:cubicBezTo>
                  <a:cubicBezTo>
                    <a:pt x="1702" y="1981"/>
                    <a:pt x="1677" y="1906"/>
                    <a:pt x="1652" y="1856"/>
                  </a:cubicBezTo>
                  <a:cubicBezTo>
                    <a:pt x="1828" y="1680"/>
                    <a:pt x="1978" y="1480"/>
                    <a:pt x="2053" y="1254"/>
                  </a:cubicBezTo>
                  <a:cubicBezTo>
                    <a:pt x="2078" y="1154"/>
                    <a:pt x="2128" y="1029"/>
                    <a:pt x="2053" y="953"/>
                  </a:cubicBezTo>
                  <a:cubicBezTo>
                    <a:pt x="2023" y="893"/>
                    <a:pt x="1965" y="859"/>
                    <a:pt x="1902" y="859"/>
                  </a:cubicBezTo>
                  <a:cubicBezTo>
                    <a:pt x="1860" y="859"/>
                    <a:pt x="1817" y="874"/>
                    <a:pt x="1777" y="903"/>
                  </a:cubicBezTo>
                  <a:cubicBezTo>
                    <a:pt x="1527" y="1054"/>
                    <a:pt x="1452" y="1505"/>
                    <a:pt x="1477" y="1780"/>
                  </a:cubicBezTo>
                  <a:cubicBezTo>
                    <a:pt x="1477" y="1805"/>
                    <a:pt x="1477" y="1805"/>
                    <a:pt x="1477" y="1805"/>
                  </a:cubicBezTo>
                  <a:cubicBezTo>
                    <a:pt x="1401" y="1856"/>
                    <a:pt x="1351" y="1931"/>
                    <a:pt x="1301" y="1981"/>
                  </a:cubicBezTo>
                  <a:cubicBezTo>
                    <a:pt x="1076" y="2181"/>
                    <a:pt x="800" y="2432"/>
                    <a:pt x="499" y="2482"/>
                  </a:cubicBezTo>
                  <a:cubicBezTo>
                    <a:pt x="470" y="2488"/>
                    <a:pt x="443" y="2491"/>
                    <a:pt x="419" y="2491"/>
                  </a:cubicBezTo>
                  <a:cubicBezTo>
                    <a:pt x="232" y="2491"/>
                    <a:pt x="176" y="2331"/>
                    <a:pt x="198" y="2131"/>
                  </a:cubicBezTo>
                  <a:cubicBezTo>
                    <a:pt x="249" y="1805"/>
                    <a:pt x="424" y="1480"/>
                    <a:pt x="599" y="1204"/>
                  </a:cubicBezTo>
                  <a:cubicBezTo>
                    <a:pt x="700" y="1029"/>
                    <a:pt x="800" y="853"/>
                    <a:pt x="900" y="703"/>
                  </a:cubicBezTo>
                  <a:cubicBezTo>
                    <a:pt x="954" y="631"/>
                    <a:pt x="892" y="572"/>
                    <a:pt x="825" y="572"/>
                  </a:cubicBezTo>
                  <a:cubicBezTo>
                    <a:pt x="799" y="572"/>
                    <a:pt x="771" y="581"/>
                    <a:pt x="750" y="602"/>
                  </a:cubicBezTo>
                  <a:cubicBezTo>
                    <a:pt x="625" y="803"/>
                    <a:pt x="499" y="1003"/>
                    <a:pt x="399" y="1204"/>
                  </a:cubicBezTo>
                  <a:cubicBezTo>
                    <a:pt x="224" y="1505"/>
                    <a:pt x="48" y="1856"/>
                    <a:pt x="23" y="2206"/>
                  </a:cubicBezTo>
                  <a:cubicBezTo>
                    <a:pt x="0" y="2456"/>
                    <a:pt x="142" y="2665"/>
                    <a:pt x="392" y="2665"/>
                  </a:cubicBezTo>
                  <a:cubicBezTo>
                    <a:pt x="418" y="2665"/>
                    <a:pt x="446" y="2662"/>
                    <a:pt x="474" y="2658"/>
                  </a:cubicBezTo>
                  <a:cubicBezTo>
                    <a:pt x="825" y="2633"/>
                    <a:pt x="1151" y="2357"/>
                    <a:pt x="1401" y="2131"/>
                  </a:cubicBezTo>
                  <a:cubicBezTo>
                    <a:pt x="1452" y="2081"/>
                    <a:pt x="1477" y="2031"/>
                    <a:pt x="1527" y="2006"/>
                  </a:cubicBezTo>
                  <a:cubicBezTo>
                    <a:pt x="1613" y="2220"/>
                    <a:pt x="1790" y="2398"/>
                    <a:pt x="2027" y="2398"/>
                  </a:cubicBezTo>
                  <a:cubicBezTo>
                    <a:pt x="2068" y="2398"/>
                    <a:pt x="2110" y="2393"/>
                    <a:pt x="2153" y="2382"/>
                  </a:cubicBezTo>
                  <a:cubicBezTo>
                    <a:pt x="2554" y="2282"/>
                    <a:pt x="2780" y="1780"/>
                    <a:pt x="2955" y="1455"/>
                  </a:cubicBezTo>
                  <a:cubicBezTo>
                    <a:pt x="3131" y="1029"/>
                    <a:pt x="3306" y="552"/>
                    <a:pt x="3331" y="76"/>
                  </a:cubicBezTo>
                  <a:cubicBezTo>
                    <a:pt x="3344" y="26"/>
                    <a:pt x="3306" y="1"/>
                    <a:pt x="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53"/>
            <p:cNvSpPr/>
            <p:nvPr/>
          </p:nvSpPr>
          <p:spPr>
            <a:xfrm>
              <a:off x="7140600" y="3091238"/>
              <a:ext cx="506761" cy="288393"/>
            </a:xfrm>
            <a:custGeom>
              <a:avLst/>
              <a:gdLst/>
              <a:ahLst/>
              <a:cxnLst/>
              <a:rect l="l" t="t" r="r" b="b"/>
              <a:pathLst>
                <a:path w="29450" h="16489" extrusionOk="0">
                  <a:moveTo>
                    <a:pt x="527" y="0"/>
                  </a:moveTo>
                  <a:cubicBezTo>
                    <a:pt x="377" y="101"/>
                    <a:pt x="226" y="201"/>
                    <a:pt x="76" y="301"/>
                  </a:cubicBezTo>
                  <a:cubicBezTo>
                    <a:pt x="51" y="326"/>
                    <a:pt x="26" y="326"/>
                    <a:pt x="1" y="326"/>
                  </a:cubicBezTo>
                  <a:cubicBezTo>
                    <a:pt x="1" y="376"/>
                    <a:pt x="1" y="401"/>
                    <a:pt x="1" y="452"/>
                  </a:cubicBezTo>
                  <a:cubicBezTo>
                    <a:pt x="51" y="2181"/>
                    <a:pt x="327" y="3885"/>
                    <a:pt x="853" y="5464"/>
                  </a:cubicBezTo>
                  <a:cubicBezTo>
                    <a:pt x="903" y="5665"/>
                    <a:pt x="978" y="5840"/>
                    <a:pt x="1054" y="6041"/>
                  </a:cubicBezTo>
                  <a:cubicBezTo>
                    <a:pt x="1104" y="6166"/>
                    <a:pt x="1154" y="6266"/>
                    <a:pt x="1179" y="6391"/>
                  </a:cubicBezTo>
                  <a:cubicBezTo>
                    <a:pt x="2357" y="9199"/>
                    <a:pt x="4587" y="12006"/>
                    <a:pt x="7319" y="13960"/>
                  </a:cubicBezTo>
                  <a:cubicBezTo>
                    <a:pt x="7419" y="14011"/>
                    <a:pt x="7520" y="14086"/>
                    <a:pt x="7620" y="14161"/>
                  </a:cubicBezTo>
                  <a:cubicBezTo>
                    <a:pt x="7795" y="14286"/>
                    <a:pt x="7971" y="14387"/>
                    <a:pt x="8146" y="14487"/>
                  </a:cubicBezTo>
                  <a:cubicBezTo>
                    <a:pt x="8848" y="14938"/>
                    <a:pt x="9575" y="15314"/>
                    <a:pt x="10327" y="15615"/>
                  </a:cubicBezTo>
                  <a:cubicBezTo>
                    <a:pt x="10753" y="15790"/>
                    <a:pt x="11179" y="15940"/>
                    <a:pt x="11630" y="16066"/>
                  </a:cubicBezTo>
                  <a:cubicBezTo>
                    <a:pt x="11981" y="16166"/>
                    <a:pt x="12357" y="16241"/>
                    <a:pt x="12733" y="16316"/>
                  </a:cubicBezTo>
                  <a:cubicBezTo>
                    <a:pt x="12883" y="16341"/>
                    <a:pt x="13059" y="16366"/>
                    <a:pt x="13234" y="16392"/>
                  </a:cubicBezTo>
                  <a:cubicBezTo>
                    <a:pt x="13671" y="16458"/>
                    <a:pt x="14107" y="16489"/>
                    <a:pt x="14547" y="16489"/>
                  </a:cubicBezTo>
                  <a:cubicBezTo>
                    <a:pt x="14941" y="16489"/>
                    <a:pt x="15338" y="16464"/>
                    <a:pt x="15740" y="16417"/>
                  </a:cubicBezTo>
                  <a:cubicBezTo>
                    <a:pt x="16116" y="16392"/>
                    <a:pt x="16517" y="16316"/>
                    <a:pt x="16893" y="16241"/>
                  </a:cubicBezTo>
                  <a:cubicBezTo>
                    <a:pt x="17069" y="16191"/>
                    <a:pt x="17219" y="16166"/>
                    <a:pt x="17394" y="16116"/>
                  </a:cubicBezTo>
                  <a:cubicBezTo>
                    <a:pt x="17545" y="16091"/>
                    <a:pt x="17670" y="16041"/>
                    <a:pt x="17821" y="16016"/>
                  </a:cubicBezTo>
                  <a:cubicBezTo>
                    <a:pt x="18272" y="15890"/>
                    <a:pt x="18698" y="15740"/>
                    <a:pt x="19124" y="15564"/>
                  </a:cubicBezTo>
                  <a:cubicBezTo>
                    <a:pt x="20978" y="14838"/>
                    <a:pt x="22683" y="13735"/>
                    <a:pt x="24136" y="12331"/>
                  </a:cubicBezTo>
                  <a:cubicBezTo>
                    <a:pt x="24312" y="12181"/>
                    <a:pt x="24487" y="12006"/>
                    <a:pt x="24663" y="11830"/>
                  </a:cubicBezTo>
                  <a:cubicBezTo>
                    <a:pt x="26267" y="10151"/>
                    <a:pt x="27570" y="8146"/>
                    <a:pt x="28397" y="5990"/>
                  </a:cubicBezTo>
                  <a:cubicBezTo>
                    <a:pt x="28447" y="5815"/>
                    <a:pt x="28522" y="5640"/>
                    <a:pt x="28572" y="5464"/>
                  </a:cubicBezTo>
                  <a:cubicBezTo>
                    <a:pt x="29124" y="3935"/>
                    <a:pt x="29425" y="2331"/>
                    <a:pt x="29450" y="727"/>
                  </a:cubicBezTo>
                  <a:cubicBezTo>
                    <a:pt x="29450" y="627"/>
                    <a:pt x="29450" y="527"/>
                    <a:pt x="29425" y="452"/>
                  </a:cubicBezTo>
                  <a:cubicBezTo>
                    <a:pt x="29425" y="401"/>
                    <a:pt x="29425" y="326"/>
                    <a:pt x="29425" y="276"/>
                  </a:cubicBezTo>
                  <a:cubicBezTo>
                    <a:pt x="29381" y="320"/>
                    <a:pt x="29329" y="347"/>
                    <a:pt x="29273" y="347"/>
                  </a:cubicBezTo>
                  <a:cubicBezTo>
                    <a:pt x="29233" y="347"/>
                    <a:pt x="29191" y="333"/>
                    <a:pt x="29149" y="301"/>
                  </a:cubicBezTo>
                  <a:cubicBezTo>
                    <a:pt x="29074" y="251"/>
                    <a:pt x="28999" y="201"/>
                    <a:pt x="28923" y="151"/>
                  </a:cubicBezTo>
                  <a:cubicBezTo>
                    <a:pt x="28923" y="326"/>
                    <a:pt x="28923" y="527"/>
                    <a:pt x="28923" y="727"/>
                  </a:cubicBezTo>
                  <a:cubicBezTo>
                    <a:pt x="28798" y="7419"/>
                    <a:pt x="23986" y="13710"/>
                    <a:pt x="17520" y="15539"/>
                  </a:cubicBezTo>
                  <a:cubicBezTo>
                    <a:pt x="16609" y="15799"/>
                    <a:pt x="15693" y="15920"/>
                    <a:pt x="14786" y="15920"/>
                  </a:cubicBezTo>
                  <a:cubicBezTo>
                    <a:pt x="9828" y="15920"/>
                    <a:pt x="5111" y="12319"/>
                    <a:pt x="2632" y="8146"/>
                  </a:cubicBezTo>
                  <a:cubicBezTo>
                    <a:pt x="1229" y="5765"/>
                    <a:pt x="527" y="2883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53"/>
            <p:cNvSpPr/>
            <p:nvPr/>
          </p:nvSpPr>
          <p:spPr>
            <a:xfrm>
              <a:off x="7296557" y="2794917"/>
              <a:ext cx="196395" cy="22894"/>
            </a:xfrm>
            <a:custGeom>
              <a:avLst/>
              <a:gdLst/>
              <a:ahLst/>
              <a:cxnLst/>
              <a:rect l="l" t="t" r="r" b="b"/>
              <a:pathLst>
                <a:path w="11229" h="1309" extrusionOk="0">
                  <a:moveTo>
                    <a:pt x="5348" y="1"/>
                  </a:moveTo>
                  <a:cubicBezTo>
                    <a:pt x="4101" y="1"/>
                    <a:pt x="2863" y="134"/>
                    <a:pt x="1655" y="406"/>
                  </a:cubicBezTo>
                  <a:cubicBezTo>
                    <a:pt x="1480" y="456"/>
                    <a:pt x="1304" y="482"/>
                    <a:pt x="1154" y="532"/>
                  </a:cubicBezTo>
                  <a:cubicBezTo>
                    <a:pt x="1079" y="557"/>
                    <a:pt x="1003" y="582"/>
                    <a:pt x="928" y="607"/>
                  </a:cubicBezTo>
                  <a:cubicBezTo>
                    <a:pt x="728" y="657"/>
                    <a:pt x="552" y="707"/>
                    <a:pt x="377" y="757"/>
                  </a:cubicBezTo>
                  <a:cubicBezTo>
                    <a:pt x="251" y="807"/>
                    <a:pt x="126" y="832"/>
                    <a:pt x="1" y="883"/>
                  </a:cubicBezTo>
                  <a:cubicBezTo>
                    <a:pt x="176" y="983"/>
                    <a:pt x="352" y="1108"/>
                    <a:pt x="502" y="1233"/>
                  </a:cubicBezTo>
                  <a:cubicBezTo>
                    <a:pt x="753" y="1158"/>
                    <a:pt x="1003" y="1083"/>
                    <a:pt x="1254" y="1008"/>
                  </a:cubicBezTo>
                  <a:cubicBezTo>
                    <a:pt x="2647" y="619"/>
                    <a:pt x="4031" y="440"/>
                    <a:pt x="5402" y="440"/>
                  </a:cubicBezTo>
                  <a:cubicBezTo>
                    <a:pt x="7212" y="440"/>
                    <a:pt x="8999" y="752"/>
                    <a:pt x="10753" y="1309"/>
                  </a:cubicBezTo>
                  <a:cubicBezTo>
                    <a:pt x="10903" y="1183"/>
                    <a:pt x="11054" y="1083"/>
                    <a:pt x="11229" y="958"/>
                  </a:cubicBezTo>
                  <a:cubicBezTo>
                    <a:pt x="9298" y="329"/>
                    <a:pt x="7311" y="1"/>
                    <a:pt x="5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53"/>
            <p:cNvSpPr/>
            <p:nvPr/>
          </p:nvSpPr>
          <p:spPr>
            <a:xfrm>
              <a:off x="6648692" y="2559169"/>
              <a:ext cx="466406" cy="276937"/>
            </a:xfrm>
            <a:custGeom>
              <a:avLst/>
              <a:gdLst/>
              <a:ahLst/>
              <a:cxnLst/>
              <a:rect l="l" t="t" r="r" b="b"/>
              <a:pathLst>
                <a:path w="26667" h="15834" extrusionOk="0">
                  <a:moveTo>
                    <a:pt x="0" y="1"/>
                  </a:moveTo>
                  <a:cubicBezTo>
                    <a:pt x="0" y="377"/>
                    <a:pt x="0" y="778"/>
                    <a:pt x="0" y="1153"/>
                  </a:cubicBezTo>
                  <a:cubicBezTo>
                    <a:pt x="25" y="1329"/>
                    <a:pt x="25" y="1504"/>
                    <a:pt x="50" y="1680"/>
                  </a:cubicBezTo>
                  <a:cubicBezTo>
                    <a:pt x="150" y="3509"/>
                    <a:pt x="551" y="5314"/>
                    <a:pt x="1128" y="6943"/>
                  </a:cubicBezTo>
                  <a:cubicBezTo>
                    <a:pt x="1203" y="7118"/>
                    <a:pt x="1253" y="7294"/>
                    <a:pt x="1328" y="7444"/>
                  </a:cubicBezTo>
                  <a:cubicBezTo>
                    <a:pt x="1604" y="8171"/>
                    <a:pt x="1955" y="8873"/>
                    <a:pt x="2306" y="9524"/>
                  </a:cubicBezTo>
                  <a:cubicBezTo>
                    <a:pt x="2757" y="10301"/>
                    <a:pt x="3258" y="11003"/>
                    <a:pt x="3835" y="11630"/>
                  </a:cubicBezTo>
                  <a:cubicBezTo>
                    <a:pt x="4211" y="12081"/>
                    <a:pt x="4637" y="12482"/>
                    <a:pt x="5088" y="12858"/>
                  </a:cubicBezTo>
                  <a:cubicBezTo>
                    <a:pt x="5940" y="13585"/>
                    <a:pt x="6892" y="14161"/>
                    <a:pt x="7895" y="14637"/>
                  </a:cubicBezTo>
                  <a:cubicBezTo>
                    <a:pt x="8095" y="14737"/>
                    <a:pt x="8321" y="14813"/>
                    <a:pt x="8521" y="14888"/>
                  </a:cubicBezTo>
                  <a:cubicBezTo>
                    <a:pt x="8847" y="15038"/>
                    <a:pt x="9173" y="15138"/>
                    <a:pt x="9524" y="15239"/>
                  </a:cubicBezTo>
                  <a:cubicBezTo>
                    <a:pt x="9649" y="15289"/>
                    <a:pt x="9800" y="15339"/>
                    <a:pt x="9925" y="15364"/>
                  </a:cubicBezTo>
                  <a:cubicBezTo>
                    <a:pt x="11053" y="15677"/>
                    <a:pt x="12230" y="15834"/>
                    <a:pt x="13419" y="15834"/>
                  </a:cubicBezTo>
                  <a:cubicBezTo>
                    <a:pt x="14132" y="15834"/>
                    <a:pt x="14850" y="15778"/>
                    <a:pt x="15564" y="15665"/>
                  </a:cubicBezTo>
                  <a:cubicBezTo>
                    <a:pt x="15714" y="15640"/>
                    <a:pt x="15840" y="15615"/>
                    <a:pt x="15990" y="15590"/>
                  </a:cubicBezTo>
                  <a:cubicBezTo>
                    <a:pt x="16140" y="15539"/>
                    <a:pt x="16266" y="15514"/>
                    <a:pt x="16416" y="15489"/>
                  </a:cubicBezTo>
                  <a:cubicBezTo>
                    <a:pt x="17068" y="15339"/>
                    <a:pt x="17694" y="15138"/>
                    <a:pt x="18296" y="14913"/>
                  </a:cubicBezTo>
                  <a:cubicBezTo>
                    <a:pt x="18346" y="14888"/>
                    <a:pt x="18396" y="14863"/>
                    <a:pt x="18471" y="14838"/>
                  </a:cubicBezTo>
                  <a:cubicBezTo>
                    <a:pt x="18847" y="14662"/>
                    <a:pt x="19198" y="14512"/>
                    <a:pt x="19549" y="14311"/>
                  </a:cubicBezTo>
                  <a:cubicBezTo>
                    <a:pt x="19900" y="14111"/>
                    <a:pt x="20251" y="13910"/>
                    <a:pt x="20577" y="13660"/>
                  </a:cubicBezTo>
                  <a:cubicBezTo>
                    <a:pt x="21078" y="13334"/>
                    <a:pt x="21529" y="12958"/>
                    <a:pt x="21930" y="12557"/>
                  </a:cubicBezTo>
                  <a:cubicBezTo>
                    <a:pt x="22481" y="12031"/>
                    <a:pt x="22983" y="11454"/>
                    <a:pt x="23434" y="10828"/>
                  </a:cubicBezTo>
                  <a:cubicBezTo>
                    <a:pt x="24136" y="9850"/>
                    <a:pt x="24712" y="8773"/>
                    <a:pt x="25188" y="7620"/>
                  </a:cubicBezTo>
                  <a:cubicBezTo>
                    <a:pt x="25238" y="7469"/>
                    <a:pt x="25313" y="7319"/>
                    <a:pt x="25364" y="7169"/>
                  </a:cubicBezTo>
                  <a:cubicBezTo>
                    <a:pt x="25990" y="5489"/>
                    <a:pt x="26391" y="3660"/>
                    <a:pt x="26567" y="1830"/>
                  </a:cubicBezTo>
                  <a:cubicBezTo>
                    <a:pt x="26567" y="1655"/>
                    <a:pt x="26592" y="1479"/>
                    <a:pt x="26617" y="1304"/>
                  </a:cubicBezTo>
                  <a:cubicBezTo>
                    <a:pt x="26642" y="853"/>
                    <a:pt x="26667" y="427"/>
                    <a:pt x="26667" y="1"/>
                  </a:cubicBezTo>
                  <a:lnTo>
                    <a:pt x="26216" y="1"/>
                  </a:lnTo>
                  <a:cubicBezTo>
                    <a:pt x="26191" y="1905"/>
                    <a:pt x="25940" y="3885"/>
                    <a:pt x="25414" y="5740"/>
                  </a:cubicBezTo>
                  <a:cubicBezTo>
                    <a:pt x="24637" y="8497"/>
                    <a:pt x="23258" y="11028"/>
                    <a:pt x="21028" y="12808"/>
                  </a:cubicBezTo>
                  <a:cubicBezTo>
                    <a:pt x="20451" y="13284"/>
                    <a:pt x="19800" y="13710"/>
                    <a:pt x="19098" y="14061"/>
                  </a:cubicBezTo>
                  <a:cubicBezTo>
                    <a:pt x="17331" y="14954"/>
                    <a:pt x="15367" y="15393"/>
                    <a:pt x="13407" y="15393"/>
                  </a:cubicBezTo>
                  <a:cubicBezTo>
                    <a:pt x="10583" y="15393"/>
                    <a:pt x="7768" y="14483"/>
                    <a:pt x="5564" y="12707"/>
                  </a:cubicBezTo>
                  <a:cubicBezTo>
                    <a:pt x="4988" y="12256"/>
                    <a:pt x="4461" y="11730"/>
                    <a:pt x="3985" y="11154"/>
                  </a:cubicBezTo>
                  <a:cubicBezTo>
                    <a:pt x="2732" y="9650"/>
                    <a:pt x="1780" y="7720"/>
                    <a:pt x="1178" y="5640"/>
                  </a:cubicBezTo>
                  <a:cubicBezTo>
                    <a:pt x="652" y="3810"/>
                    <a:pt x="401" y="1880"/>
                    <a:pt x="4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53"/>
            <p:cNvSpPr/>
            <p:nvPr/>
          </p:nvSpPr>
          <p:spPr>
            <a:xfrm>
              <a:off x="6015274" y="3090708"/>
              <a:ext cx="60061" cy="66392"/>
            </a:xfrm>
            <a:custGeom>
              <a:avLst/>
              <a:gdLst/>
              <a:ahLst/>
              <a:cxnLst/>
              <a:rect l="l" t="t" r="r" b="b"/>
              <a:pathLst>
                <a:path w="3434" h="3796" extrusionOk="0">
                  <a:moveTo>
                    <a:pt x="1587" y="435"/>
                  </a:moveTo>
                  <a:cubicBezTo>
                    <a:pt x="2281" y="435"/>
                    <a:pt x="2736" y="1304"/>
                    <a:pt x="2883" y="1865"/>
                  </a:cubicBezTo>
                  <a:cubicBezTo>
                    <a:pt x="3044" y="2533"/>
                    <a:pt x="2619" y="3347"/>
                    <a:pt x="1974" y="3347"/>
                  </a:cubicBezTo>
                  <a:cubicBezTo>
                    <a:pt x="1820" y="3347"/>
                    <a:pt x="1653" y="3300"/>
                    <a:pt x="1479" y="3194"/>
                  </a:cubicBezTo>
                  <a:cubicBezTo>
                    <a:pt x="1078" y="2943"/>
                    <a:pt x="727" y="2542"/>
                    <a:pt x="577" y="2091"/>
                  </a:cubicBezTo>
                  <a:cubicBezTo>
                    <a:pt x="351" y="1489"/>
                    <a:pt x="802" y="512"/>
                    <a:pt x="1529" y="437"/>
                  </a:cubicBezTo>
                  <a:cubicBezTo>
                    <a:pt x="1549" y="435"/>
                    <a:pt x="1568" y="435"/>
                    <a:pt x="1587" y="435"/>
                  </a:cubicBezTo>
                  <a:close/>
                  <a:moveTo>
                    <a:pt x="1650" y="1"/>
                  </a:moveTo>
                  <a:cubicBezTo>
                    <a:pt x="1610" y="1"/>
                    <a:pt x="1569" y="4"/>
                    <a:pt x="1529" y="11"/>
                  </a:cubicBezTo>
                  <a:lnTo>
                    <a:pt x="1429" y="11"/>
                  </a:lnTo>
                  <a:cubicBezTo>
                    <a:pt x="852" y="111"/>
                    <a:pt x="326" y="637"/>
                    <a:pt x="126" y="1189"/>
                  </a:cubicBezTo>
                  <a:cubicBezTo>
                    <a:pt x="176" y="1189"/>
                    <a:pt x="226" y="1164"/>
                    <a:pt x="301" y="1164"/>
                  </a:cubicBezTo>
                  <a:cubicBezTo>
                    <a:pt x="569" y="1188"/>
                    <a:pt x="577" y="1616"/>
                    <a:pt x="323" y="1616"/>
                  </a:cubicBezTo>
                  <a:cubicBezTo>
                    <a:pt x="316" y="1616"/>
                    <a:pt x="309" y="1615"/>
                    <a:pt x="301" y="1615"/>
                  </a:cubicBezTo>
                  <a:cubicBezTo>
                    <a:pt x="201" y="1615"/>
                    <a:pt x="101" y="1640"/>
                    <a:pt x="25" y="1640"/>
                  </a:cubicBezTo>
                  <a:cubicBezTo>
                    <a:pt x="0" y="2417"/>
                    <a:pt x="627" y="3169"/>
                    <a:pt x="1228" y="3595"/>
                  </a:cubicBezTo>
                  <a:cubicBezTo>
                    <a:pt x="1329" y="3620"/>
                    <a:pt x="1404" y="3670"/>
                    <a:pt x="1479" y="3695"/>
                  </a:cubicBezTo>
                  <a:cubicBezTo>
                    <a:pt x="1479" y="3645"/>
                    <a:pt x="1479" y="3595"/>
                    <a:pt x="1479" y="3570"/>
                  </a:cubicBezTo>
                  <a:cubicBezTo>
                    <a:pt x="1479" y="3419"/>
                    <a:pt x="1592" y="3344"/>
                    <a:pt x="1705" y="3344"/>
                  </a:cubicBezTo>
                  <a:cubicBezTo>
                    <a:pt x="1817" y="3344"/>
                    <a:pt x="1930" y="3419"/>
                    <a:pt x="1930" y="3570"/>
                  </a:cubicBezTo>
                  <a:cubicBezTo>
                    <a:pt x="1930" y="3645"/>
                    <a:pt x="1930" y="3720"/>
                    <a:pt x="1905" y="3795"/>
                  </a:cubicBezTo>
                  <a:cubicBezTo>
                    <a:pt x="2532" y="3795"/>
                    <a:pt x="3083" y="3369"/>
                    <a:pt x="3284" y="2743"/>
                  </a:cubicBezTo>
                  <a:cubicBezTo>
                    <a:pt x="3309" y="2692"/>
                    <a:pt x="3309" y="2642"/>
                    <a:pt x="3334" y="2592"/>
                  </a:cubicBezTo>
                  <a:cubicBezTo>
                    <a:pt x="3434" y="2191"/>
                    <a:pt x="3359" y="1715"/>
                    <a:pt x="3158" y="1264"/>
                  </a:cubicBezTo>
                  <a:cubicBezTo>
                    <a:pt x="2933" y="763"/>
                    <a:pt x="2557" y="311"/>
                    <a:pt x="2106" y="111"/>
                  </a:cubicBezTo>
                  <a:cubicBezTo>
                    <a:pt x="2081" y="86"/>
                    <a:pt x="2030" y="86"/>
                    <a:pt x="1980" y="61"/>
                  </a:cubicBezTo>
                  <a:cubicBezTo>
                    <a:pt x="1870" y="24"/>
                    <a:pt x="1760" y="1"/>
                    <a:pt x="1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53"/>
            <p:cNvSpPr/>
            <p:nvPr/>
          </p:nvSpPr>
          <p:spPr>
            <a:xfrm>
              <a:off x="6576791" y="3613396"/>
              <a:ext cx="9672" cy="107861"/>
            </a:xfrm>
            <a:custGeom>
              <a:avLst/>
              <a:gdLst/>
              <a:ahLst/>
              <a:cxnLst/>
              <a:rect l="l" t="t" r="r" b="b"/>
              <a:pathLst>
                <a:path w="553" h="6167" extrusionOk="0">
                  <a:moveTo>
                    <a:pt x="502" y="1"/>
                  </a:moveTo>
                  <a:cubicBezTo>
                    <a:pt x="327" y="26"/>
                    <a:pt x="151" y="26"/>
                    <a:pt x="1" y="26"/>
                  </a:cubicBezTo>
                  <a:cubicBezTo>
                    <a:pt x="26" y="2081"/>
                    <a:pt x="76" y="4136"/>
                    <a:pt x="126" y="6166"/>
                  </a:cubicBezTo>
                  <a:cubicBezTo>
                    <a:pt x="251" y="4712"/>
                    <a:pt x="402" y="3234"/>
                    <a:pt x="552" y="1755"/>
                  </a:cubicBezTo>
                  <a:lnTo>
                    <a:pt x="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3"/>
            <p:cNvSpPr/>
            <p:nvPr/>
          </p:nvSpPr>
          <p:spPr>
            <a:xfrm>
              <a:off x="7140948" y="3385012"/>
              <a:ext cx="205595" cy="309066"/>
            </a:xfrm>
            <a:custGeom>
              <a:avLst/>
              <a:gdLst/>
              <a:ahLst/>
              <a:cxnLst/>
              <a:rect l="l" t="t" r="r" b="b"/>
              <a:pathLst>
                <a:path w="11755" h="17671" extrusionOk="0">
                  <a:moveTo>
                    <a:pt x="11755" y="1"/>
                  </a:moveTo>
                  <a:cubicBezTo>
                    <a:pt x="10201" y="277"/>
                    <a:pt x="8773" y="1530"/>
                    <a:pt x="7745" y="2607"/>
                  </a:cubicBezTo>
                  <a:cubicBezTo>
                    <a:pt x="6467" y="3936"/>
                    <a:pt x="5439" y="5490"/>
                    <a:pt x="4562" y="7144"/>
                  </a:cubicBezTo>
                  <a:cubicBezTo>
                    <a:pt x="4412" y="7394"/>
                    <a:pt x="4286" y="7645"/>
                    <a:pt x="4161" y="7896"/>
                  </a:cubicBezTo>
                  <a:cubicBezTo>
                    <a:pt x="3384" y="9450"/>
                    <a:pt x="2707" y="11054"/>
                    <a:pt x="2056" y="12633"/>
                  </a:cubicBezTo>
                  <a:cubicBezTo>
                    <a:pt x="2006" y="12783"/>
                    <a:pt x="1930" y="12933"/>
                    <a:pt x="1855" y="13109"/>
                  </a:cubicBezTo>
                  <a:cubicBezTo>
                    <a:pt x="1805" y="13259"/>
                    <a:pt x="1730" y="13435"/>
                    <a:pt x="1655" y="13585"/>
                  </a:cubicBezTo>
                  <a:cubicBezTo>
                    <a:pt x="1529" y="13886"/>
                    <a:pt x="1404" y="14211"/>
                    <a:pt x="1279" y="14512"/>
                  </a:cubicBezTo>
                  <a:cubicBezTo>
                    <a:pt x="1128" y="14863"/>
                    <a:pt x="978" y="15214"/>
                    <a:pt x="828" y="15565"/>
                  </a:cubicBezTo>
                  <a:cubicBezTo>
                    <a:pt x="552" y="16216"/>
                    <a:pt x="301" y="16818"/>
                    <a:pt x="1" y="17394"/>
                  </a:cubicBezTo>
                  <a:cubicBezTo>
                    <a:pt x="51" y="17394"/>
                    <a:pt x="101" y="17394"/>
                    <a:pt x="151" y="17420"/>
                  </a:cubicBezTo>
                  <a:cubicBezTo>
                    <a:pt x="276" y="17495"/>
                    <a:pt x="402" y="17595"/>
                    <a:pt x="502" y="17670"/>
                  </a:cubicBezTo>
                  <a:cubicBezTo>
                    <a:pt x="2507" y="13886"/>
                    <a:pt x="3660" y="9675"/>
                    <a:pt x="5890" y="5966"/>
                  </a:cubicBezTo>
                  <a:cubicBezTo>
                    <a:pt x="6717" y="4562"/>
                    <a:pt x="8046" y="2632"/>
                    <a:pt x="9650" y="1480"/>
                  </a:cubicBezTo>
                  <a:cubicBezTo>
                    <a:pt x="9800" y="1354"/>
                    <a:pt x="9976" y="1254"/>
                    <a:pt x="10126" y="1154"/>
                  </a:cubicBezTo>
                  <a:cubicBezTo>
                    <a:pt x="10527" y="903"/>
                    <a:pt x="10953" y="728"/>
                    <a:pt x="11404" y="602"/>
                  </a:cubicBezTo>
                  <a:cubicBezTo>
                    <a:pt x="11479" y="377"/>
                    <a:pt x="11605" y="176"/>
                    <a:pt x="11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3"/>
            <p:cNvSpPr/>
            <p:nvPr/>
          </p:nvSpPr>
          <p:spPr>
            <a:xfrm>
              <a:off x="6971750" y="2787991"/>
              <a:ext cx="114420" cy="30695"/>
            </a:xfrm>
            <a:custGeom>
              <a:avLst/>
              <a:gdLst/>
              <a:ahLst/>
              <a:cxnLst/>
              <a:rect l="l" t="t" r="r" b="b"/>
              <a:pathLst>
                <a:path w="6542" h="1755" extrusionOk="0">
                  <a:moveTo>
                    <a:pt x="5840" y="0"/>
                  </a:moveTo>
                  <a:cubicBezTo>
                    <a:pt x="5289" y="251"/>
                    <a:pt x="4712" y="451"/>
                    <a:pt x="4111" y="627"/>
                  </a:cubicBezTo>
                  <a:cubicBezTo>
                    <a:pt x="3133" y="928"/>
                    <a:pt x="2106" y="1128"/>
                    <a:pt x="1078" y="1228"/>
                  </a:cubicBezTo>
                  <a:cubicBezTo>
                    <a:pt x="727" y="1429"/>
                    <a:pt x="376" y="1579"/>
                    <a:pt x="0" y="1755"/>
                  </a:cubicBezTo>
                  <a:cubicBezTo>
                    <a:pt x="451" y="1730"/>
                    <a:pt x="928" y="1680"/>
                    <a:pt x="1404" y="1629"/>
                  </a:cubicBezTo>
                  <a:cubicBezTo>
                    <a:pt x="2557" y="1504"/>
                    <a:pt x="3710" y="1279"/>
                    <a:pt x="4812" y="928"/>
                  </a:cubicBezTo>
                  <a:cubicBezTo>
                    <a:pt x="4963" y="878"/>
                    <a:pt x="5113" y="827"/>
                    <a:pt x="5289" y="777"/>
                  </a:cubicBezTo>
                  <a:cubicBezTo>
                    <a:pt x="5715" y="627"/>
                    <a:pt x="6141" y="451"/>
                    <a:pt x="6542" y="251"/>
                  </a:cubicBezTo>
                  <a:cubicBezTo>
                    <a:pt x="6316" y="251"/>
                    <a:pt x="6091" y="201"/>
                    <a:pt x="5865" y="25"/>
                  </a:cubicBezTo>
                  <a:cubicBezTo>
                    <a:pt x="5865" y="25"/>
                    <a:pt x="5865" y="25"/>
                    <a:pt x="5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3"/>
            <p:cNvSpPr/>
            <p:nvPr/>
          </p:nvSpPr>
          <p:spPr>
            <a:xfrm>
              <a:off x="7219408" y="2532812"/>
              <a:ext cx="106094" cy="275363"/>
            </a:xfrm>
            <a:custGeom>
              <a:avLst/>
              <a:gdLst/>
              <a:ahLst/>
              <a:cxnLst/>
              <a:rect l="l" t="t" r="r" b="b"/>
              <a:pathLst>
                <a:path w="6066" h="15744" extrusionOk="0">
                  <a:moveTo>
                    <a:pt x="287" y="1"/>
                  </a:moveTo>
                  <a:cubicBezTo>
                    <a:pt x="147" y="1"/>
                    <a:pt x="1" y="119"/>
                    <a:pt x="1" y="279"/>
                  </a:cubicBezTo>
                  <a:cubicBezTo>
                    <a:pt x="26" y="305"/>
                    <a:pt x="26" y="305"/>
                    <a:pt x="26" y="330"/>
                  </a:cubicBezTo>
                  <a:cubicBezTo>
                    <a:pt x="878" y="3362"/>
                    <a:pt x="1755" y="6395"/>
                    <a:pt x="2657" y="9427"/>
                  </a:cubicBezTo>
                  <a:cubicBezTo>
                    <a:pt x="3234" y="11282"/>
                    <a:pt x="3635" y="13864"/>
                    <a:pt x="4788" y="15718"/>
                  </a:cubicBezTo>
                  <a:cubicBezTo>
                    <a:pt x="4788" y="15743"/>
                    <a:pt x="4788" y="15743"/>
                    <a:pt x="4788" y="15743"/>
                  </a:cubicBezTo>
                  <a:cubicBezTo>
                    <a:pt x="4963" y="15693"/>
                    <a:pt x="5139" y="15643"/>
                    <a:pt x="5339" y="15593"/>
                  </a:cubicBezTo>
                  <a:cubicBezTo>
                    <a:pt x="5013" y="14991"/>
                    <a:pt x="4788" y="14340"/>
                    <a:pt x="4562" y="13663"/>
                  </a:cubicBezTo>
                  <a:cubicBezTo>
                    <a:pt x="3936" y="11884"/>
                    <a:pt x="3384" y="10054"/>
                    <a:pt x="2833" y="8224"/>
                  </a:cubicBezTo>
                  <a:cubicBezTo>
                    <a:pt x="2081" y="5693"/>
                    <a:pt x="1354" y="3137"/>
                    <a:pt x="627" y="580"/>
                  </a:cubicBezTo>
                  <a:lnTo>
                    <a:pt x="627" y="580"/>
                  </a:lnTo>
                  <a:cubicBezTo>
                    <a:pt x="778" y="605"/>
                    <a:pt x="903" y="630"/>
                    <a:pt x="1053" y="655"/>
                  </a:cubicBezTo>
                  <a:cubicBezTo>
                    <a:pt x="2557" y="5618"/>
                    <a:pt x="4061" y="10580"/>
                    <a:pt x="5565" y="15518"/>
                  </a:cubicBezTo>
                  <a:cubicBezTo>
                    <a:pt x="5715" y="15468"/>
                    <a:pt x="5891" y="15442"/>
                    <a:pt x="6066" y="15392"/>
                  </a:cubicBezTo>
                  <a:cubicBezTo>
                    <a:pt x="4537" y="10405"/>
                    <a:pt x="3033" y="5392"/>
                    <a:pt x="1505" y="380"/>
                  </a:cubicBezTo>
                  <a:cubicBezTo>
                    <a:pt x="1505" y="305"/>
                    <a:pt x="1454" y="229"/>
                    <a:pt x="1354" y="204"/>
                  </a:cubicBezTo>
                  <a:cubicBezTo>
                    <a:pt x="1354" y="204"/>
                    <a:pt x="1329" y="204"/>
                    <a:pt x="1329" y="179"/>
                  </a:cubicBezTo>
                  <a:cubicBezTo>
                    <a:pt x="1179" y="154"/>
                    <a:pt x="1028" y="129"/>
                    <a:pt x="878" y="104"/>
                  </a:cubicBezTo>
                  <a:lnTo>
                    <a:pt x="352" y="4"/>
                  </a:lnTo>
                  <a:lnTo>
                    <a:pt x="327" y="4"/>
                  </a:lnTo>
                  <a:cubicBezTo>
                    <a:pt x="314" y="2"/>
                    <a:pt x="301" y="1"/>
                    <a:pt x="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7" name="Google Shape;3187;p53"/>
          <p:cNvGrpSpPr/>
          <p:nvPr/>
        </p:nvGrpSpPr>
        <p:grpSpPr>
          <a:xfrm>
            <a:off x="720387" y="1586920"/>
            <a:ext cx="375421" cy="353610"/>
            <a:chOff x="2870687" y="3796508"/>
            <a:chExt cx="375421" cy="353610"/>
          </a:xfrm>
        </p:grpSpPr>
        <p:sp>
          <p:nvSpPr>
            <p:cNvPr id="3188" name="Google Shape;3188;p53"/>
            <p:cNvSpPr/>
            <p:nvPr/>
          </p:nvSpPr>
          <p:spPr>
            <a:xfrm>
              <a:off x="2884169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9" y="1"/>
                    <a:pt x="0" y="2945"/>
                    <a:pt x="0" y="6580"/>
                  </a:cubicBezTo>
                  <a:cubicBezTo>
                    <a:pt x="0" y="10211"/>
                    <a:pt x="2949" y="13156"/>
                    <a:pt x="6580" y="13156"/>
                  </a:cubicBezTo>
                  <a:cubicBezTo>
                    <a:pt x="10214" y="13156"/>
                    <a:pt x="13159" y="10211"/>
                    <a:pt x="13159" y="6580"/>
                  </a:cubicBezTo>
                  <a:cubicBezTo>
                    <a:pt x="13159" y="2945"/>
                    <a:pt x="10214" y="1"/>
                    <a:pt x="6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3"/>
            <p:cNvSpPr/>
            <p:nvPr/>
          </p:nvSpPr>
          <p:spPr>
            <a:xfrm>
              <a:off x="3033072" y="3802104"/>
              <a:ext cx="199657" cy="342522"/>
            </a:xfrm>
            <a:custGeom>
              <a:avLst/>
              <a:gdLst/>
              <a:ahLst/>
              <a:cxnLst/>
              <a:rect l="l" t="t" r="r" b="b"/>
              <a:pathLst>
                <a:path w="7671" h="13160" extrusionOk="0">
                  <a:moveTo>
                    <a:pt x="859" y="1"/>
                  </a:moveTo>
                  <a:cubicBezTo>
                    <a:pt x="574" y="1"/>
                    <a:pt x="285" y="18"/>
                    <a:pt x="0" y="57"/>
                  </a:cubicBezTo>
                  <a:cubicBezTo>
                    <a:pt x="3276" y="486"/>
                    <a:pt x="5721" y="3276"/>
                    <a:pt x="5721" y="6580"/>
                  </a:cubicBezTo>
                  <a:cubicBezTo>
                    <a:pt x="5721" y="9880"/>
                    <a:pt x="3276" y="12670"/>
                    <a:pt x="0" y="13103"/>
                  </a:cubicBezTo>
                  <a:cubicBezTo>
                    <a:pt x="290" y="13141"/>
                    <a:pt x="578" y="13160"/>
                    <a:pt x="863" y="13160"/>
                  </a:cubicBezTo>
                  <a:cubicBezTo>
                    <a:pt x="4274" y="13160"/>
                    <a:pt x="7190" y="10510"/>
                    <a:pt x="7421" y="7009"/>
                  </a:cubicBezTo>
                  <a:cubicBezTo>
                    <a:pt x="7670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3"/>
            <p:cNvSpPr/>
            <p:nvPr/>
          </p:nvSpPr>
          <p:spPr>
            <a:xfrm>
              <a:off x="2943772" y="3876569"/>
              <a:ext cx="186123" cy="267953"/>
            </a:xfrm>
            <a:custGeom>
              <a:avLst/>
              <a:gdLst/>
              <a:ahLst/>
              <a:cxnLst/>
              <a:rect l="l" t="t" r="r" b="b"/>
              <a:pathLst>
                <a:path w="7151" h="10295" extrusionOk="0">
                  <a:moveTo>
                    <a:pt x="6007" y="0"/>
                  </a:moveTo>
                  <a:cubicBezTo>
                    <a:pt x="3952" y="0"/>
                    <a:pt x="2003" y="1664"/>
                    <a:pt x="2003" y="3719"/>
                  </a:cubicBezTo>
                  <a:lnTo>
                    <a:pt x="2003" y="4008"/>
                  </a:lnTo>
                  <a:lnTo>
                    <a:pt x="1" y="4008"/>
                  </a:lnTo>
                  <a:lnTo>
                    <a:pt x="1" y="6010"/>
                  </a:lnTo>
                  <a:lnTo>
                    <a:pt x="2003" y="6010"/>
                  </a:lnTo>
                  <a:lnTo>
                    <a:pt x="2003" y="9894"/>
                  </a:lnTo>
                  <a:cubicBezTo>
                    <a:pt x="2643" y="10133"/>
                    <a:pt x="3318" y="10267"/>
                    <a:pt x="4005" y="10295"/>
                  </a:cubicBezTo>
                  <a:lnTo>
                    <a:pt x="4005" y="6010"/>
                  </a:lnTo>
                  <a:lnTo>
                    <a:pt x="7150" y="6010"/>
                  </a:lnTo>
                  <a:lnTo>
                    <a:pt x="7150" y="4008"/>
                  </a:lnTo>
                  <a:lnTo>
                    <a:pt x="4005" y="4008"/>
                  </a:lnTo>
                  <a:lnTo>
                    <a:pt x="4005" y="3719"/>
                  </a:lnTo>
                  <a:cubicBezTo>
                    <a:pt x="4005" y="2614"/>
                    <a:pt x="4898" y="2006"/>
                    <a:pt x="6007" y="2006"/>
                  </a:cubicBezTo>
                  <a:lnTo>
                    <a:pt x="7150" y="200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3"/>
            <p:cNvSpPr/>
            <p:nvPr/>
          </p:nvSpPr>
          <p:spPr>
            <a:xfrm>
              <a:off x="2870687" y="3796508"/>
              <a:ext cx="375421" cy="353610"/>
            </a:xfrm>
            <a:custGeom>
              <a:avLst/>
              <a:gdLst/>
              <a:ahLst/>
              <a:cxnLst/>
              <a:rect l="l" t="t" r="r" b="b"/>
              <a:pathLst>
                <a:path w="14424" h="13586" extrusionOk="0">
                  <a:moveTo>
                    <a:pt x="7101" y="0"/>
                  </a:moveTo>
                  <a:cubicBezTo>
                    <a:pt x="6858" y="0"/>
                    <a:pt x="6614" y="13"/>
                    <a:pt x="6369" y="40"/>
                  </a:cubicBezTo>
                  <a:cubicBezTo>
                    <a:pt x="4325" y="261"/>
                    <a:pt x="2488" y="1394"/>
                    <a:pt x="1380" y="3125"/>
                  </a:cubicBezTo>
                  <a:cubicBezTo>
                    <a:pt x="268" y="4856"/>
                    <a:pt x="1" y="6996"/>
                    <a:pt x="655" y="8948"/>
                  </a:cubicBezTo>
                  <a:cubicBezTo>
                    <a:pt x="1306" y="10898"/>
                    <a:pt x="2809" y="12446"/>
                    <a:pt x="4737" y="13163"/>
                  </a:cubicBezTo>
                  <a:cubicBezTo>
                    <a:pt x="4761" y="13172"/>
                    <a:pt x="4785" y="13176"/>
                    <a:pt x="4810" y="13176"/>
                  </a:cubicBezTo>
                  <a:cubicBezTo>
                    <a:pt x="4875" y="13176"/>
                    <a:pt x="4938" y="13146"/>
                    <a:pt x="4979" y="13090"/>
                  </a:cubicBezTo>
                  <a:cubicBezTo>
                    <a:pt x="5011" y="13051"/>
                    <a:pt x="5025" y="13005"/>
                    <a:pt x="5025" y="12956"/>
                  </a:cubicBezTo>
                  <a:lnTo>
                    <a:pt x="5025" y="9078"/>
                  </a:lnTo>
                  <a:cubicBezTo>
                    <a:pt x="5025" y="8962"/>
                    <a:pt x="4930" y="8864"/>
                    <a:pt x="4811" y="8864"/>
                  </a:cubicBezTo>
                  <a:lnTo>
                    <a:pt x="3023" y="8864"/>
                  </a:lnTo>
                  <a:lnTo>
                    <a:pt x="3023" y="7291"/>
                  </a:lnTo>
                  <a:lnTo>
                    <a:pt x="4811" y="7291"/>
                  </a:lnTo>
                  <a:cubicBezTo>
                    <a:pt x="4927" y="7291"/>
                    <a:pt x="5025" y="7196"/>
                    <a:pt x="5025" y="7076"/>
                  </a:cubicBezTo>
                  <a:lnTo>
                    <a:pt x="5025" y="6791"/>
                  </a:lnTo>
                  <a:cubicBezTo>
                    <a:pt x="5025" y="4923"/>
                    <a:pt x="6795" y="3287"/>
                    <a:pt x="8815" y="3287"/>
                  </a:cubicBezTo>
                  <a:lnTo>
                    <a:pt x="9743" y="3287"/>
                  </a:lnTo>
                  <a:lnTo>
                    <a:pt x="9743" y="4860"/>
                  </a:lnTo>
                  <a:lnTo>
                    <a:pt x="8815" y="4860"/>
                  </a:lnTo>
                  <a:cubicBezTo>
                    <a:pt x="8209" y="4860"/>
                    <a:pt x="7657" y="5036"/>
                    <a:pt x="7263" y="5352"/>
                  </a:cubicBezTo>
                  <a:cubicBezTo>
                    <a:pt x="6827" y="5704"/>
                    <a:pt x="6598" y="6200"/>
                    <a:pt x="6598" y="6791"/>
                  </a:cubicBezTo>
                  <a:lnTo>
                    <a:pt x="6598" y="7076"/>
                  </a:lnTo>
                  <a:cubicBezTo>
                    <a:pt x="6598" y="7196"/>
                    <a:pt x="6693" y="7291"/>
                    <a:pt x="6813" y="7291"/>
                  </a:cubicBezTo>
                  <a:lnTo>
                    <a:pt x="7657" y="7291"/>
                  </a:lnTo>
                  <a:cubicBezTo>
                    <a:pt x="7777" y="7291"/>
                    <a:pt x="7872" y="7196"/>
                    <a:pt x="7872" y="7076"/>
                  </a:cubicBezTo>
                  <a:cubicBezTo>
                    <a:pt x="7872" y="6960"/>
                    <a:pt x="7777" y="6862"/>
                    <a:pt x="7657" y="6862"/>
                  </a:cubicBezTo>
                  <a:lnTo>
                    <a:pt x="7027" y="6862"/>
                  </a:lnTo>
                  <a:lnTo>
                    <a:pt x="7027" y="6791"/>
                  </a:lnTo>
                  <a:cubicBezTo>
                    <a:pt x="7027" y="5683"/>
                    <a:pt x="7988" y="5289"/>
                    <a:pt x="8815" y="5289"/>
                  </a:cubicBezTo>
                  <a:lnTo>
                    <a:pt x="9958" y="5289"/>
                  </a:lnTo>
                  <a:cubicBezTo>
                    <a:pt x="10074" y="5289"/>
                    <a:pt x="10173" y="5194"/>
                    <a:pt x="10173" y="5074"/>
                  </a:cubicBezTo>
                  <a:lnTo>
                    <a:pt x="10173" y="3072"/>
                  </a:lnTo>
                  <a:cubicBezTo>
                    <a:pt x="10173" y="2953"/>
                    <a:pt x="10074" y="2858"/>
                    <a:pt x="9958" y="2858"/>
                  </a:cubicBezTo>
                  <a:lnTo>
                    <a:pt x="8815" y="2858"/>
                  </a:lnTo>
                  <a:cubicBezTo>
                    <a:pt x="7766" y="2858"/>
                    <a:pt x="6704" y="3277"/>
                    <a:pt x="5898" y="4001"/>
                  </a:cubicBezTo>
                  <a:cubicBezTo>
                    <a:pt x="5057" y="4761"/>
                    <a:pt x="4596" y="5750"/>
                    <a:pt x="4596" y="6791"/>
                  </a:cubicBezTo>
                  <a:lnTo>
                    <a:pt x="4596" y="6862"/>
                  </a:lnTo>
                  <a:lnTo>
                    <a:pt x="2809" y="6862"/>
                  </a:lnTo>
                  <a:cubicBezTo>
                    <a:pt x="2689" y="6862"/>
                    <a:pt x="2594" y="6957"/>
                    <a:pt x="2594" y="7076"/>
                  </a:cubicBezTo>
                  <a:lnTo>
                    <a:pt x="2594" y="9078"/>
                  </a:lnTo>
                  <a:cubicBezTo>
                    <a:pt x="2594" y="9198"/>
                    <a:pt x="2689" y="9293"/>
                    <a:pt x="2809" y="9293"/>
                  </a:cubicBezTo>
                  <a:lnTo>
                    <a:pt x="4596" y="9293"/>
                  </a:lnTo>
                  <a:lnTo>
                    <a:pt x="4596" y="12643"/>
                  </a:lnTo>
                  <a:cubicBezTo>
                    <a:pt x="2256" y="11636"/>
                    <a:pt x="740" y="9335"/>
                    <a:pt x="733" y="6791"/>
                  </a:cubicBezTo>
                  <a:cubicBezTo>
                    <a:pt x="733" y="3280"/>
                    <a:pt x="3590" y="427"/>
                    <a:pt x="7098" y="427"/>
                  </a:cubicBezTo>
                  <a:cubicBezTo>
                    <a:pt x="10606" y="427"/>
                    <a:pt x="13459" y="3287"/>
                    <a:pt x="13459" y="6791"/>
                  </a:cubicBezTo>
                  <a:cubicBezTo>
                    <a:pt x="13459" y="10296"/>
                    <a:pt x="10606" y="13153"/>
                    <a:pt x="7098" y="13153"/>
                  </a:cubicBezTo>
                  <a:lnTo>
                    <a:pt x="7024" y="13153"/>
                  </a:lnTo>
                  <a:lnTo>
                    <a:pt x="7024" y="9297"/>
                  </a:lnTo>
                  <a:lnTo>
                    <a:pt x="9958" y="9297"/>
                  </a:lnTo>
                  <a:cubicBezTo>
                    <a:pt x="10074" y="9297"/>
                    <a:pt x="10173" y="9202"/>
                    <a:pt x="10173" y="9082"/>
                  </a:cubicBezTo>
                  <a:lnTo>
                    <a:pt x="10173" y="7080"/>
                  </a:lnTo>
                  <a:cubicBezTo>
                    <a:pt x="10173" y="6960"/>
                    <a:pt x="10074" y="6865"/>
                    <a:pt x="9958" y="6865"/>
                  </a:cubicBezTo>
                  <a:lnTo>
                    <a:pt x="8702" y="6865"/>
                  </a:lnTo>
                  <a:cubicBezTo>
                    <a:pt x="8582" y="6865"/>
                    <a:pt x="8487" y="6960"/>
                    <a:pt x="8487" y="7080"/>
                  </a:cubicBezTo>
                  <a:cubicBezTo>
                    <a:pt x="8487" y="7200"/>
                    <a:pt x="8582" y="7295"/>
                    <a:pt x="8702" y="7295"/>
                  </a:cubicBezTo>
                  <a:lnTo>
                    <a:pt x="9743" y="7295"/>
                  </a:lnTo>
                  <a:lnTo>
                    <a:pt x="9743" y="8867"/>
                  </a:lnTo>
                  <a:lnTo>
                    <a:pt x="6809" y="8867"/>
                  </a:lnTo>
                  <a:cubicBezTo>
                    <a:pt x="6693" y="8867"/>
                    <a:pt x="6594" y="8962"/>
                    <a:pt x="6594" y="9082"/>
                  </a:cubicBezTo>
                  <a:lnTo>
                    <a:pt x="6594" y="13367"/>
                  </a:lnTo>
                  <a:cubicBezTo>
                    <a:pt x="6594" y="13480"/>
                    <a:pt x="6686" y="13575"/>
                    <a:pt x="6802" y="13582"/>
                  </a:cubicBezTo>
                  <a:cubicBezTo>
                    <a:pt x="6908" y="13586"/>
                    <a:pt x="7003" y="13586"/>
                    <a:pt x="7098" y="13586"/>
                  </a:cubicBezTo>
                  <a:cubicBezTo>
                    <a:pt x="9842" y="13586"/>
                    <a:pt x="12319" y="11932"/>
                    <a:pt x="13371" y="9395"/>
                  </a:cubicBezTo>
                  <a:cubicBezTo>
                    <a:pt x="14423" y="6855"/>
                    <a:pt x="13843" y="3935"/>
                    <a:pt x="11900" y="1992"/>
                  </a:cubicBezTo>
                  <a:cubicBezTo>
                    <a:pt x="10621" y="710"/>
                    <a:pt x="8891" y="0"/>
                    <a:pt x="7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2" name="Google Shape;3192;p53"/>
          <p:cNvGrpSpPr/>
          <p:nvPr/>
        </p:nvGrpSpPr>
        <p:grpSpPr>
          <a:xfrm>
            <a:off x="1594130" y="1586947"/>
            <a:ext cx="372740" cy="353610"/>
            <a:chOff x="3744430" y="3796534"/>
            <a:chExt cx="372740" cy="353610"/>
          </a:xfrm>
        </p:grpSpPr>
        <p:sp>
          <p:nvSpPr>
            <p:cNvPr id="3193" name="Google Shape;3193;p53"/>
            <p:cNvSpPr/>
            <p:nvPr/>
          </p:nvSpPr>
          <p:spPr>
            <a:xfrm>
              <a:off x="3768713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80" y="13156"/>
                  </a:cubicBezTo>
                  <a:cubicBezTo>
                    <a:pt x="10211" y="13156"/>
                    <a:pt x="13159" y="10211"/>
                    <a:pt x="13159" y="6580"/>
                  </a:cubicBezTo>
                  <a:cubicBezTo>
                    <a:pt x="13159" y="2945"/>
                    <a:pt x="10211" y="1"/>
                    <a:pt x="6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53"/>
            <p:cNvSpPr/>
            <p:nvPr/>
          </p:nvSpPr>
          <p:spPr>
            <a:xfrm>
              <a:off x="3917617" y="3802104"/>
              <a:ext cx="199553" cy="342522"/>
            </a:xfrm>
            <a:custGeom>
              <a:avLst/>
              <a:gdLst/>
              <a:ahLst/>
              <a:cxnLst/>
              <a:rect l="l" t="t" r="r" b="b"/>
              <a:pathLst>
                <a:path w="7667" h="13160" extrusionOk="0">
                  <a:moveTo>
                    <a:pt x="859" y="1"/>
                  </a:moveTo>
                  <a:cubicBezTo>
                    <a:pt x="570" y="1"/>
                    <a:pt x="285" y="18"/>
                    <a:pt x="0" y="57"/>
                  </a:cubicBezTo>
                  <a:cubicBezTo>
                    <a:pt x="3272" y="486"/>
                    <a:pt x="5721" y="3276"/>
                    <a:pt x="5721" y="6580"/>
                  </a:cubicBezTo>
                  <a:cubicBezTo>
                    <a:pt x="5721" y="9880"/>
                    <a:pt x="3272" y="12670"/>
                    <a:pt x="0" y="13103"/>
                  </a:cubicBezTo>
                  <a:cubicBezTo>
                    <a:pt x="290" y="13141"/>
                    <a:pt x="578" y="13160"/>
                    <a:pt x="863" y="13160"/>
                  </a:cubicBezTo>
                  <a:cubicBezTo>
                    <a:pt x="4274" y="13160"/>
                    <a:pt x="7190" y="10510"/>
                    <a:pt x="7421" y="7009"/>
                  </a:cubicBezTo>
                  <a:cubicBezTo>
                    <a:pt x="7667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53"/>
            <p:cNvSpPr/>
            <p:nvPr/>
          </p:nvSpPr>
          <p:spPr>
            <a:xfrm>
              <a:off x="3850206" y="3943225"/>
              <a:ext cx="38026" cy="112387"/>
            </a:xfrm>
            <a:custGeom>
              <a:avLst/>
              <a:gdLst/>
              <a:ahLst/>
              <a:cxnLst/>
              <a:rect l="l" t="t" r="r" b="b"/>
              <a:pathLst>
                <a:path w="1461" h="4318" extrusionOk="0">
                  <a:moveTo>
                    <a:pt x="60" y="0"/>
                  </a:moveTo>
                  <a:cubicBezTo>
                    <a:pt x="29" y="0"/>
                    <a:pt x="0" y="25"/>
                    <a:pt x="0" y="57"/>
                  </a:cubicBezTo>
                  <a:lnTo>
                    <a:pt x="0" y="4261"/>
                  </a:lnTo>
                  <a:cubicBezTo>
                    <a:pt x="0" y="4293"/>
                    <a:pt x="29" y="4318"/>
                    <a:pt x="60" y="4318"/>
                  </a:cubicBezTo>
                  <a:lnTo>
                    <a:pt x="1404" y="4318"/>
                  </a:lnTo>
                  <a:cubicBezTo>
                    <a:pt x="1436" y="4318"/>
                    <a:pt x="1461" y="4293"/>
                    <a:pt x="1461" y="4261"/>
                  </a:cubicBezTo>
                  <a:lnTo>
                    <a:pt x="1461" y="57"/>
                  </a:lnTo>
                  <a:cubicBezTo>
                    <a:pt x="1461" y="25"/>
                    <a:pt x="1436" y="0"/>
                    <a:pt x="1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3"/>
            <p:cNvSpPr/>
            <p:nvPr/>
          </p:nvSpPr>
          <p:spPr>
            <a:xfrm>
              <a:off x="3835188" y="3876126"/>
              <a:ext cx="53044" cy="45522"/>
            </a:xfrm>
            <a:custGeom>
              <a:avLst/>
              <a:gdLst/>
              <a:ahLst/>
              <a:cxnLst/>
              <a:rect l="l" t="t" r="r" b="b"/>
              <a:pathLst>
                <a:path w="2038" h="1749" extrusionOk="0">
                  <a:moveTo>
                    <a:pt x="1160" y="1"/>
                  </a:moveTo>
                  <a:cubicBezTo>
                    <a:pt x="946" y="1"/>
                    <a:pt x="727" y="81"/>
                    <a:pt x="549" y="260"/>
                  </a:cubicBezTo>
                  <a:cubicBezTo>
                    <a:pt x="0" y="809"/>
                    <a:pt x="387" y="1748"/>
                    <a:pt x="1165" y="1748"/>
                  </a:cubicBezTo>
                  <a:cubicBezTo>
                    <a:pt x="1647" y="1748"/>
                    <a:pt x="2038" y="1358"/>
                    <a:pt x="2038" y="876"/>
                  </a:cubicBezTo>
                  <a:cubicBezTo>
                    <a:pt x="2038" y="350"/>
                    <a:pt x="1608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3"/>
            <p:cNvSpPr/>
            <p:nvPr/>
          </p:nvSpPr>
          <p:spPr>
            <a:xfrm>
              <a:off x="3924670" y="3943121"/>
              <a:ext cx="119805" cy="112491"/>
            </a:xfrm>
            <a:custGeom>
              <a:avLst/>
              <a:gdLst/>
              <a:ahLst/>
              <a:cxnLst/>
              <a:rect l="l" t="t" r="r" b="b"/>
              <a:pathLst>
                <a:path w="4603" h="4322" extrusionOk="0">
                  <a:moveTo>
                    <a:pt x="70" y="1"/>
                  </a:moveTo>
                  <a:cubicBezTo>
                    <a:pt x="32" y="1"/>
                    <a:pt x="0" y="33"/>
                    <a:pt x="0" y="71"/>
                  </a:cubicBezTo>
                  <a:lnTo>
                    <a:pt x="0" y="4255"/>
                  </a:lnTo>
                  <a:cubicBezTo>
                    <a:pt x="0" y="4290"/>
                    <a:pt x="32" y="4322"/>
                    <a:pt x="70" y="4322"/>
                  </a:cubicBezTo>
                  <a:lnTo>
                    <a:pt x="1390" y="4322"/>
                  </a:lnTo>
                  <a:cubicBezTo>
                    <a:pt x="1429" y="4322"/>
                    <a:pt x="1460" y="4290"/>
                    <a:pt x="1460" y="4255"/>
                  </a:cubicBezTo>
                  <a:lnTo>
                    <a:pt x="1460" y="2766"/>
                  </a:lnTo>
                  <a:cubicBezTo>
                    <a:pt x="1460" y="2281"/>
                    <a:pt x="1569" y="1461"/>
                    <a:pt x="2301" y="1461"/>
                  </a:cubicBezTo>
                  <a:cubicBezTo>
                    <a:pt x="3036" y="1461"/>
                    <a:pt x="3146" y="2281"/>
                    <a:pt x="3146" y="2766"/>
                  </a:cubicBezTo>
                  <a:lnTo>
                    <a:pt x="3146" y="4255"/>
                  </a:lnTo>
                  <a:cubicBezTo>
                    <a:pt x="3146" y="4290"/>
                    <a:pt x="3177" y="4322"/>
                    <a:pt x="3216" y="4322"/>
                  </a:cubicBezTo>
                  <a:lnTo>
                    <a:pt x="4535" y="4322"/>
                  </a:lnTo>
                  <a:cubicBezTo>
                    <a:pt x="4574" y="4322"/>
                    <a:pt x="4602" y="4290"/>
                    <a:pt x="4602" y="4255"/>
                  </a:cubicBezTo>
                  <a:lnTo>
                    <a:pt x="4602" y="2306"/>
                  </a:lnTo>
                  <a:cubicBezTo>
                    <a:pt x="4602" y="1707"/>
                    <a:pt x="4433" y="1151"/>
                    <a:pt x="4127" y="743"/>
                  </a:cubicBezTo>
                  <a:cubicBezTo>
                    <a:pt x="3761" y="258"/>
                    <a:pt x="3230" y="4"/>
                    <a:pt x="2586" y="4"/>
                  </a:cubicBezTo>
                  <a:cubicBezTo>
                    <a:pt x="2581" y="4"/>
                    <a:pt x="2575" y="4"/>
                    <a:pt x="2569" y="4"/>
                  </a:cubicBezTo>
                  <a:cubicBezTo>
                    <a:pt x="2107" y="4"/>
                    <a:pt x="1656" y="148"/>
                    <a:pt x="1277" y="413"/>
                  </a:cubicBezTo>
                  <a:cubicBezTo>
                    <a:pt x="1265" y="420"/>
                    <a:pt x="1253" y="423"/>
                    <a:pt x="1240" y="423"/>
                  </a:cubicBezTo>
                  <a:cubicBezTo>
                    <a:pt x="1205" y="423"/>
                    <a:pt x="1172" y="396"/>
                    <a:pt x="1172" y="356"/>
                  </a:cubicBezTo>
                  <a:lnTo>
                    <a:pt x="1172" y="71"/>
                  </a:lnTo>
                  <a:cubicBezTo>
                    <a:pt x="1172" y="33"/>
                    <a:pt x="1140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53"/>
            <p:cNvSpPr/>
            <p:nvPr/>
          </p:nvSpPr>
          <p:spPr>
            <a:xfrm>
              <a:off x="3744430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3" y="429"/>
                  </a:moveTo>
                  <a:cubicBezTo>
                    <a:pt x="11021" y="429"/>
                    <a:pt x="13878" y="3283"/>
                    <a:pt x="13878" y="6794"/>
                  </a:cubicBezTo>
                  <a:cubicBezTo>
                    <a:pt x="13878" y="10302"/>
                    <a:pt x="11021" y="13155"/>
                    <a:pt x="7513" y="13155"/>
                  </a:cubicBezTo>
                  <a:cubicBezTo>
                    <a:pt x="4005" y="13155"/>
                    <a:pt x="1148" y="10302"/>
                    <a:pt x="1148" y="6794"/>
                  </a:cubicBezTo>
                  <a:cubicBezTo>
                    <a:pt x="1148" y="3283"/>
                    <a:pt x="4005" y="429"/>
                    <a:pt x="7513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6" y="2945"/>
                    <a:pt x="1" y="6400"/>
                    <a:pt x="1239" y="9391"/>
                  </a:cubicBezTo>
                  <a:cubicBezTo>
                    <a:pt x="2304" y="11966"/>
                    <a:pt x="4809" y="13586"/>
                    <a:pt x="7510" y="13586"/>
                  </a:cubicBezTo>
                  <a:cubicBezTo>
                    <a:pt x="7950" y="13586"/>
                    <a:pt x="8395" y="13543"/>
                    <a:pt x="8839" y="13454"/>
                  </a:cubicBezTo>
                  <a:cubicBezTo>
                    <a:pt x="12016" y="12821"/>
                    <a:pt x="14307" y="10035"/>
                    <a:pt x="14307" y="6794"/>
                  </a:cubicBezTo>
                  <a:cubicBezTo>
                    <a:pt x="14310" y="4989"/>
                    <a:pt x="13593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53"/>
            <p:cNvSpPr/>
            <p:nvPr/>
          </p:nvSpPr>
          <p:spPr>
            <a:xfrm>
              <a:off x="3844974" y="3937993"/>
              <a:ext cx="48489" cy="122850"/>
            </a:xfrm>
            <a:custGeom>
              <a:avLst/>
              <a:gdLst/>
              <a:ahLst/>
              <a:cxnLst/>
              <a:rect l="l" t="t" r="r" b="b"/>
              <a:pathLst>
                <a:path w="1863" h="4720" extrusionOk="0">
                  <a:moveTo>
                    <a:pt x="1433" y="430"/>
                  </a:moveTo>
                  <a:lnTo>
                    <a:pt x="1433" y="4290"/>
                  </a:lnTo>
                  <a:lnTo>
                    <a:pt x="430" y="4290"/>
                  </a:lnTo>
                  <a:lnTo>
                    <a:pt x="430" y="430"/>
                  </a:lnTo>
                  <a:close/>
                  <a:moveTo>
                    <a:pt x="216" y="1"/>
                  </a:moveTo>
                  <a:cubicBezTo>
                    <a:pt x="99" y="1"/>
                    <a:pt x="1" y="96"/>
                    <a:pt x="1" y="216"/>
                  </a:cubicBezTo>
                  <a:lnTo>
                    <a:pt x="1" y="4505"/>
                  </a:lnTo>
                  <a:cubicBezTo>
                    <a:pt x="1" y="4624"/>
                    <a:pt x="99" y="4719"/>
                    <a:pt x="216" y="4719"/>
                  </a:cubicBezTo>
                  <a:lnTo>
                    <a:pt x="1648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16"/>
                  </a:lnTo>
                  <a:cubicBezTo>
                    <a:pt x="1862" y="96"/>
                    <a:pt x="1767" y="1"/>
                    <a:pt x="1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3"/>
            <p:cNvSpPr/>
            <p:nvPr/>
          </p:nvSpPr>
          <p:spPr>
            <a:xfrm>
              <a:off x="3828134" y="3870973"/>
              <a:ext cx="65329" cy="55881"/>
            </a:xfrm>
            <a:custGeom>
              <a:avLst/>
              <a:gdLst/>
              <a:ahLst/>
              <a:cxnLst/>
              <a:rect l="l" t="t" r="r" b="b"/>
              <a:pathLst>
                <a:path w="2510" h="2147" extrusionOk="0">
                  <a:moveTo>
                    <a:pt x="1431" y="427"/>
                  </a:moveTo>
                  <a:cubicBezTo>
                    <a:pt x="1762" y="427"/>
                    <a:pt x="2080" y="685"/>
                    <a:pt x="2080" y="1074"/>
                  </a:cubicBezTo>
                  <a:cubicBezTo>
                    <a:pt x="2080" y="1429"/>
                    <a:pt x="1791" y="1717"/>
                    <a:pt x="1436" y="1717"/>
                  </a:cubicBezTo>
                  <a:cubicBezTo>
                    <a:pt x="863" y="1717"/>
                    <a:pt x="574" y="1024"/>
                    <a:pt x="982" y="616"/>
                  </a:cubicBezTo>
                  <a:cubicBezTo>
                    <a:pt x="1113" y="486"/>
                    <a:pt x="1273" y="427"/>
                    <a:pt x="1431" y="427"/>
                  </a:cubicBezTo>
                  <a:close/>
                  <a:moveTo>
                    <a:pt x="1436" y="0"/>
                  </a:moveTo>
                  <a:cubicBezTo>
                    <a:pt x="479" y="0"/>
                    <a:pt x="1" y="1154"/>
                    <a:pt x="676" y="1830"/>
                  </a:cubicBezTo>
                  <a:cubicBezTo>
                    <a:pt x="895" y="2049"/>
                    <a:pt x="1165" y="2147"/>
                    <a:pt x="1429" y="2147"/>
                  </a:cubicBezTo>
                  <a:cubicBezTo>
                    <a:pt x="1980" y="2147"/>
                    <a:pt x="2509" y="1720"/>
                    <a:pt x="2509" y="1074"/>
                  </a:cubicBezTo>
                  <a:cubicBezTo>
                    <a:pt x="2509" y="482"/>
                    <a:pt x="2027" y="0"/>
                    <a:pt x="14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3"/>
            <p:cNvSpPr/>
            <p:nvPr/>
          </p:nvSpPr>
          <p:spPr>
            <a:xfrm>
              <a:off x="3919439" y="3937993"/>
              <a:ext cx="130346" cy="122850"/>
            </a:xfrm>
            <a:custGeom>
              <a:avLst/>
              <a:gdLst/>
              <a:ahLst/>
              <a:cxnLst/>
              <a:rect l="l" t="t" r="r" b="b"/>
              <a:pathLst>
                <a:path w="5008" h="4720" extrusionOk="0">
                  <a:moveTo>
                    <a:pt x="215" y="1"/>
                  </a:moveTo>
                  <a:cubicBezTo>
                    <a:pt x="99" y="1"/>
                    <a:pt x="0" y="96"/>
                    <a:pt x="0" y="216"/>
                  </a:cubicBezTo>
                  <a:lnTo>
                    <a:pt x="0" y="4505"/>
                  </a:lnTo>
                  <a:cubicBezTo>
                    <a:pt x="0" y="4624"/>
                    <a:pt x="99" y="4719"/>
                    <a:pt x="215" y="4719"/>
                  </a:cubicBezTo>
                  <a:lnTo>
                    <a:pt x="1647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963"/>
                  </a:lnTo>
                  <a:cubicBezTo>
                    <a:pt x="1862" y="2460"/>
                    <a:pt x="1974" y="1859"/>
                    <a:pt x="2506" y="1859"/>
                  </a:cubicBezTo>
                  <a:cubicBezTo>
                    <a:pt x="2900" y="1859"/>
                    <a:pt x="3065" y="2193"/>
                    <a:pt x="3121" y="2573"/>
                  </a:cubicBezTo>
                  <a:cubicBezTo>
                    <a:pt x="3135" y="2678"/>
                    <a:pt x="3227" y="2756"/>
                    <a:pt x="3332" y="2756"/>
                  </a:cubicBezTo>
                  <a:cubicBezTo>
                    <a:pt x="3463" y="2752"/>
                    <a:pt x="3565" y="2636"/>
                    <a:pt x="3544" y="2506"/>
                  </a:cubicBezTo>
                  <a:cubicBezTo>
                    <a:pt x="3434" y="1816"/>
                    <a:pt x="3069" y="1429"/>
                    <a:pt x="2506" y="1429"/>
                  </a:cubicBezTo>
                  <a:cubicBezTo>
                    <a:pt x="1823" y="1429"/>
                    <a:pt x="1432" y="1989"/>
                    <a:pt x="1432" y="2963"/>
                  </a:cubicBezTo>
                  <a:lnTo>
                    <a:pt x="1432" y="4290"/>
                  </a:lnTo>
                  <a:lnTo>
                    <a:pt x="430" y="4290"/>
                  </a:lnTo>
                  <a:lnTo>
                    <a:pt x="430" y="430"/>
                  </a:lnTo>
                  <a:lnTo>
                    <a:pt x="1144" y="430"/>
                  </a:lnTo>
                  <a:lnTo>
                    <a:pt x="1144" y="712"/>
                  </a:lnTo>
                  <a:cubicBezTo>
                    <a:pt x="1144" y="778"/>
                    <a:pt x="1172" y="842"/>
                    <a:pt x="1225" y="884"/>
                  </a:cubicBezTo>
                  <a:cubicBezTo>
                    <a:pt x="1264" y="916"/>
                    <a:pt x="1311" y="932"/>
                    <a:pt x="1359" y="932"/>
                  </a:cubicBezTo>
                  <a:cubicBezTo>
                    <a:pt x="1407" y="932"/>
                    <a:pt x="1455" y="916"/>
                    <a:pt x="1496" y="884"/>
                  </a:cubicBezTo>
                  <a:cubicBezTo>
                    <a:pt x="1858" y="592"/>
                    <a:pt x="2309" y="430"/>
                    <a:pt x="2776" y="430"/>
                  </a:cubicBezTo>
                  <a:cubicBezTo>
                    <a:pt x="2781" y="430"/>
                    <a:pt x="2786" y="430"/>
                    <a:pt x="2791" y="430"/>
                  </a:cubicBezTo>
                  <a:cubicBezTo>
                    <a:pt x="4026" y="430"/>
                    <a:pt x="4578" y="1472"/>
                    <a:pt x="4578" y="2503"/>
                  </a:cubicBezTo>
                  <a:lnTo>
                    <a:pt x="4578" y="4290"/>
                  </a:lnTo>
                  <a:lnTo>
                    <a:pt x="3575" y="4290"/>
                  </a:lnTo>
                  <a:lnTo>
                    <a:pt x="3575" y="3583"/>
                  </a:lnTo>
                  <a:cubicBezTo>
                    <a:pt x="3575" y="3467"/>
                    <a:pt x="3480" y="3372"/>
                    <a:pt x="3364" y="3372"/>
                  </a:cubicBezTo>
                  <a:cubicBezTo>
                    <a:pt x="3245" y="3372"/>
                    <a:pt x="3150" y="3467"/>
                    <a:pt x="3150" y="3583"/>
                  </a:cubicBezTo>
                  <a:lnTo>
                    <a:pt x="3150" y="4505"/>
                  </a:lnTo>
                  <a:cubicBezTo>
                    <a:pt x="3150" y="4624"/>
                    <a:pt x="3245" y="4719"/>
                    <a:pt x="3364" y="4719"/>
                  </a:cubicBezTo>
                  <a:lnTo>
                    <a:pt x="4793" y="4719"/>
                  </a:lnTo>
                  <a:cubicBezTo>
                    <a:pt x="4912" y="4719"/>
                    <a:pt x="5007" y="4624"/>
                    <a:pt x="5007" y="4505"/>
                  </a:cubicBezTo>
                  <a:lnTo>
                    <a:pt x="5007" y="2503"/>
                  </a:lnTo>
                  <a:cubicBezTo>
                    <a:pt x="5007" y="1028"/>
                    <a:pt x="4096" y="1"/>
                    <a:pt x="2791" y="1"/>
                  </a:cubicBezTo>
                  <a:cubicBezTo>
                    <a:pt x="2365" y="1"/>
                    <a:pt x="1946" y="110"/>
                    <a:pt x="1573" y="314"/>
                  </a:cubicBezTo>
                  <a:lnTo>
                    <a:pt x="1573" y="216"/>
                  </a:lnTo>
                  <a:cubicBezTo>
                    <a:pt x="1573" y="96"/>
                    <a:pt x="1478" y="1"/>
                    <a:pt x="13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2" name="Google Shape;3202;p53"/>
          <p:cNvGrpSpPr/>
          <p:nvPr/>
        </p:nvGrpSpPr>
        <p:grpSpPr>
          <a:xfrm>
            <a:off x="2036363" y="1586947"/>
            <a:ext cx="372844" cy="353610"/>
            <a:chOff x="4186663" y="3796534"/>
            <a:chExt cx="372844" cy="353610"/>
          </a:xfrm>
        </p:grpSpPr>
        <p:sp>
          <p:nvSpPr>
            <p:cNvPr id="3203" name="Google Shape;3203;p53"/>
            <p:cNvSpPr/>
            <p:nvPr/>
          </p:nvSpPr>
          <p:spPr>
            <a:xfrm>
              <a:off x="4211025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53"/>
            <p:cNvSpPr/>
            <p:nvPr/>
          </p:nvSpPr>
          <p:spPr>
            <a:xfrm>
              <a:off x="4359824" y="3802104"/>
              <a:ext cx="199683" cy="342522"/>
            </a:xfrm>
            <a:custGeom>
              <a:avLst/>
              <a:gdLst/>
              <a:ahLst/>
              <a:cxnLst/>
              <a:rect l="l" t="t" r="r" b="b"/>
              <a:pathLst>
                <a:path w="7672" h="13160" extrusionOk="0">
                  <a:moveTo>
                    <a:pt x="859" y="1"/>
                  </a:moveTo>
                  <a:cubicBezTo>
                    <a:pt x="574" y="1"/>
                    <a:pt x="286" y="18"/>
                    <a:pt x="1" y="57"/>
                  </a:cubicBezTo>
                  <a:cubicBezTo>
                    <a:pt x="3277" y="486"/>
                    <a:pt x="5725" y="3276"/>
                    <a:pt x="5725" y="6580"/>
                  </a:cubicBezTo>
                  <a:cubicBezTo>
                    <a:pt x="5725" y="9880"/>
                    <a:pt x="3277" y="12670"/>
                    <a:pt x="1" y="13103"/>
                  </a:cubicBezTo>
                  <a:cubicBezTo>
                    <a:pt x="291" y="13141"/>
                    <a:pt x="580" y="13160"/>
                    <a:pt x="864" y="13160"/>
                  </a:cubicBezTo>
                  <a:cubicBezTo>
                    <a:pt x="4278" y="13160"/>
                    <a:pt x="7194" y="10510"/>
                    <a:pt x="7421" y="7009"/>
                  </a:cubicBezTo>
                  <a:cubicBezTo>
                    <a:pt x="7671" y="3216"/>
                    <a:pt x="4663" y="4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53"/>
            <p:cNvSpPr/>
            <p:nvPr/>
          </p:nvSpPr>
          <p:spPr>
            <a:xfrm>
              <a:off x="4284370" y="3890988"/>
              <a:ext cx="218241" cy="179564"/>
            </a:xfrm>
            <a:custGeom>
              <a:avLst/>
              <a:gdLst/>
              <a:ahLst/>
              <a:cxnLst/>
              <a:rect l="l" t="t" r="r" b="b"/>
              <a:pathLst>
                <a:path w="8385" h="6899" extrusionOk="0">
                  <a:moveTo>
                    <a:pt x="5479" y="1"/>
                  </a:moveTo>
                  <a:cubicBezTo>
                    <a:pt x="5224" y="1"/>
                    <a:pt x="4967" y="51"/>
                    <a:pt x="4722" y="153"/>
                  </a:cubicBezTo>
                  <a:cubicBezTo>
                    <a:pt x="3998" y="456"/>
                    <a:pt x="3530" y="1163"/>
                    <a:pt x="3530" y="1948"/>
                  </a:cubicBezTo>
                  <a:lnTo>
                    <a:pt x="3530" y="1979"/>
                  </a:lnTo>
                  <a:lnTo>
                    <a:pt x="3435" y="1976"/>
                  </a:lnTo>
                  <a:lnTo>
                    <a:pt x="3431" y="1976"/>
                  </a:lnTo>
                  <a:cubicBezTo>
                    <a:pt x="3234" y="1976"/>
                    <a:pt x="2664" y="1814"/>
                    <a:pt x="2478" y="1754"/>
                  </a:cubicBezTo>
                  <a:cubicBezTo>
                    <a:pt x="1760" y="1508"/>
                    <a:pt x="1112" y="1107"/>
                    <a:pt x="574" y="575"/>
                  </a:cubicBezTo>
                  <a:lnTo>
                    <a:pt x="370" y="375"/>
                  </a:lnTo>
                  <a:cubicBezTo>
                    <a:pt x="357" y="362"/>
                    <a:pt x="341" y="356"/>
                    <a:pt x="325" y="356"/>
                  </a:cubicBezTo>
                  <a:cubicBezTo>
                    <a:pt x="298" y="356"/>
                    <a:pt x="271" y="374"/>
                    <a:pt x="265" y="403"/>
                  </a:cubicBezTo>
                  <a:lnTo>
                    <a:pt x="191" y="681"/>
                  </a:lnTo>
                  <a:cubicBezTo>
                    <a:pt x="1" y="1423"/>
                    <a:pt x="307" y="2208"/>
                    <a:pt x="954" y="2623"/>
                  </a:cubicBezTo>
                  <a:lnTo>
                    <a:pt x="947" y="2623"/>
                  </a:lnTo>
                  <a:cubicBezTo>
                    <a:pt x="817" y="2623"/>
                    <a:pt x="683" y="2609"/>
                    <a:pt x="553" y="2577"/>
                  </a:cubicBezTo>
                  <a:lnTo>
                    <a:pt x="314" y="2521"/>
                  </a:lnTo>
                  <a:cubicBezTo>
                    <a:pt x="309" y="2520"/>
                    <a:pt x="304" y="2519"/>
                    <a:pt x="299" y="2519"/>
                  </a:cubicBezTo>
                  <a:cubicBezTo>
                    <a:pt x="259" y="2519"/>
                    <a:pt x="227" y="2554"/>
                    <a:pt x="236" y="2595"/>
                  </a:cubicBezTo>
                  <a:lnTo>
                    <a:pt x="275" y="2838"/>
                  </a:lnTo>
                  <a:cubicBezTo>
                    <a:pt x="367" y="3376"/>
                    <a:pt x="715" y="3837"/>
                    <a:pt x="1211" y="4066"/>
                  </a:cubicBezTo>
                  <a:cubicBezTo>
                    <a:pt x="1274" y="4090"/>
                    <a:pt x="1257" y="4185"/>
                    <a:pt x="1190" y="4189"/>
                  </a:cubicBezTo>
                  <a:lnTo>
                    <a:pt x="1186" y="4189"/>
                  </a:lnTo>
                  <a:lnTo>
                    <a:pt x="919" y="4203"/>
                  </a:lnTo>
                  <a:cubicBezTo>
                    <a:pt x="873" y="4203"/>
                    <a:pt x="845" y="4256"/>
                    <a:pt x="866" y="4298"/>
                  </a:cubicBezTo>
                  <a:lnTo>
                    <a:pt x="1000" y="4530"/>
                  </a:lnTo>
                  <a:cubicBezTo>
                    <a:pt x="1260" y="4984"/>
                    <a:pt x="1714" y="5297"/>
                    <a:pt x="2235" y="5375"/>
                  </a:cubicBezTo>
                  <a:cubicBezTo>
                    <a:pt x="2291" y="5382"/>
                    <a:pt x="2309" y="5456"/>
                    <a:pt x="2263" y="5487"/>
                  </a:cubicBezTo>
                  <a:cubicBezTo>
                    <a:pt x="1820" y="5818"/>
                    <a:pt x="1306" y="6040"/>
                    <a:pt x="761" y="6135"/>
                  </a:cubicBezTo>
                  <a:lnTo>
                    <a:pt x="173" y="6237"/>
                  </a:lnTo>
                  <a:cubicBezTo>
                    <a:pt x="110" y="6247"/>
                    <a:pt x="99" y="6339"/>
                    <a:pt x="162" y="6360"/>
                  </a:cubicBezTo>
                  <a:lnTo>
                    <a:pt x="718" y="6574"/>
                  </a:lnTo>
                  <a:cubicBezTo>
                    <a:pt x="1281" y="6789"/>
                    <a:pt x="1879" y="6898"/>
                    <a:pt x="2478" y="6898"/>
                  </a:cubicBezTo>
                  <a:cubicBezTo>
                    <a:pt x="5194" y="6898"/>
                    <a:pt x="7414" y="4689"/>
                    <a:pt x="7421" y="1969"/>
                  </a:cubicBezTo>
                  <a:lnTo>
                    <a:pt x="7421" y="1951"/>
                  </a:lnTo>
                  <a:lnTo>
                    <a:pt x="7421" y="1902"/>
                  </a:lnTo>
                  <a:lnTo>
                    <a:pt x="7421" y="1891"/>
                  </a:lnTo>
                  <a:cubicBezTo>
                    <a:pt x="7611" y="1758"/>
                    <a:pt x="7787" y="1610"/>
                    <a:pt x="7949" y="1444"/>
                  </a:cubicBezTo>
                  <a:lnTo>
                    <a:pt x="8343" y="1036"/>
                  </a:lnTo>
                  <a:cubicBezTo>
                    <a:pt x="8384" y="995"/>
                    <a:pt x="8354" y="928"/>
                    <a:pt x="8301" y="928"/>
                  </a:cubicBezTo>
                  <a:cubicBezTo>
                    <a:pt x="8295" y="928"/>
                    <a:pt x="8289" y="929"/>
                    <a:pt x="8283" y="931"/>
                  </a:cubicBezTo>
                  <a:lnTo>
                    <a:pt x="7731" y="1061"/>
                  </a:lnTo>
                  <a:cubicBezTo>
                    <a:pt x="7674" y="1075"/>
                    <a:pt x="7618" y="1089"/>
                    <a:pt x="7558" y="1100"/>
                  </a:cubicBezTo>
                  <a:cubicBezTo>
                    <a:pt x="7554" y="1100"/>
                    <a:pt x="7551" y="1101"/>
                    <a:pt x="7547" y="1101"/>
                  </a:cubicBezTo>
                  <a:cubicBezTo>
                    <a:pt x="7487" y="1101"/>
                    <a:pt x="7456" y="1024"/>
                    <a:pt x="7506" y="987"/>
                  </a:cubicBezTo>
                  <a:cubicBezTo>
                    <a:pt x="7572" y="931"/>
                    <a:pt x="7632" y="875"/>
                    <a:pt x="7688" y="811"/>
                  </a:cubicBezTo>
                  <a:lnTo>
                    <a:pt x="8118" y="343"/>
                  </a:lnTo>
                  <a:cubicBezTo>
                    <a:pt x="8154" y="300"/>
                    <a:pt x="8122" y="236"/>
                    <a:pt x="8072" y="236"/>
                  </a:cubicBezTo>
                  <a:cubicBezTo>
                    <a:pt x="8064" y="236"/>
                    <a:pt x="8056" y="238"/>
                    <a:pt x="8047" y="241"/>
                  </a:cubicBezTo>
                  <a:lnTo>
                    <a:pt x="7449" y="442"/>
                  </a:lnTo>
                  <a:cubicBezTo>
                    <a:pt x="7266" y="502"/>
                    <a:pt x="7080" y="544"/>
                    <a:pt x="6893" y="572"/>
                  </a:cubicBezTo>
                  <a:cubicBezTo>
                    <a:pt x="6890" y="573"/>
                    <a:pt x="6886" y="573"/>
                    <a:pt x="6882" y="573"/>
                  </a:cubicBezTo>
                  <a:cubicBezTo>
                    <a:pt x="6865" y="573"/>
                    <a:pt x="6849" y="566"/>
                    <a:pt x="6837" y="554"/>
                  </a:cubicBezTo>
                  <a:cubicBezTo>
                    <a:pt x="6467" y="191"/>
                    <a:pt x="5977" y="1"/>
                    <a:pt x="5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53"/>
            <p:cNvSpPr/>
            <p:nvPr/>
          </p:nvSpPr>
          <p:spPr>
            <a:xfrm>
              <a:off x="4186663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2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16" y="12825"/>
                    <a:pt x="14307" y="10035"/>
                    <a:pt x="14307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3"/>
            <p:cNvSpPr/>
            <p:nvPr/>
          </p:nvSpPr>
          <p:spPr>
            <a:xfrm>
              <a:off x="4277785" y="3885834"/>
              <a:ext cx="231515" cy="189871"/>
            </a:xfrm>
            <a:custGeom>
              <a:avLst/>
              <a:gdLst/>
              <a:ahLst/>
              <a:cxnLst/>
              <a:rect l="l" t="t" r="r" b="b"/>
              <a:pathLst>
                <a:path w="8895" h="7295" extrusionOk="0">
                  <a:moveTo>
                    <a:pt x="5726" y="0"/>
                  </a:moveTo>
                  <a:cubicBezTo>
                    <a:pt x="5464" y="0"/>
                    <a:pt x="5200" y="48"/>
                    <a:pt x="4947" y="147"/>
                  </a:cubicBezTo>
                  <a:cubicBezTo>
                    <a:pt x="4184" y="446"/>
                    <a:pt x="3660" y="1153"/>
                    <a:pt x="3589" y="1970"/>
                  </a:cubicBezTo>
                  <a:cubicBezTo>
                    <a:pt x="3322" y="1917"/>
                    <a:pt x="3054" y="1850"/>
                    <a:pt x="2794" y="1766"/>
                  </a:cubicBezTo>
                  <a:cubicBezTo>
                    <a:pt x="2006" y="1498"/>
                    <a:pt x="1302" y="1027"/>
                    <a:pt x="750" y="404"/>
                  </a:cubicBezTo>
                  <a:cubicBezTo>
                    <a:pt x="718" y="365"/>
                    <a:pt x="672" y="341"/>
                    <a:pt x="627" y="330"/>
                  </a:cubicBezTo>
                  <a:cubicBezTo>
                    <a:pt x="613" y="328"/>
                    <a:pt x="600" y="326"/>
                    <a:pt x="586" y="326"/>
                  </a:cubicBezTo>
                  <a:cubicBezTo>
                    <a:pt x="506" y="326"/>
                    <a:pt x="431" y="371"/>
                    <a:pt x="394" y="446"/>
                  </a:cubicBezTo>
                  <a:cubicBezTo>
                    <a:pt x="64" y="1104"/>
                    <a:pt x="130" y="1889"/>
                    <a:pt x="560" y="2487"/>
                  </a:cubicBezTo>
                  <a:cubicBezTo>
                    <a:pt x="547" y="2485"/>
                    <a:pt x="533" y="2483"/>
                    <a:pt x="520" y="2483"/>
                  </a:cubicBezTo>
                  <a:cubicBezTo>
                    <a:pt x="456" y="2483"/>
                    <a:pt x="393" y="2511"/>
                    <a:pt x="352" y="2561"/>
                  </a:cubicBezTo>
                  <a:cubicBezTo>
                    <a:pt x="324" y="2600"/>
                    <a:pt x="306" y="2645"/>
                    <a:pt x="306" y="2695"/>
                  </a:cubicBezTo>
                  <a:lnTo>
                    <a:pt x="306" y="2761"/>
                  </a:lnTo>
                  <a:cubicBezTo>
                    <a:pt x="306" y="3324"/>
                    <a:pt x="560" y="3856"/>
                    <a:pt x="1000" y="4207"/>
                  </a:cubicBezTo>
                  <a:cubicBezTo>
                    <a:pt x="968" y="4229"/>
                    <a:pt x="943" y="4257"/>
                    <a:pt x="929" y="4288"/>
                  </a:cubicBezTo>
                  <a:cubicBezTo>
                    <a:pt x="905" y="4341"/>
                    <a:pt x="897" y="4401"/>
                    <a:pt x="915" y="4454"/>
                  </a:cubicBezTo>
                  <a:cubicBezTo>
                    <a:pt x="1102" y="5041"/>
                    <a:pt x="1559" y="5506"/>
                    <a:pt x="2143" y="5696"/>
                  </a:cubicBezTo>
                  <a:cubicBezTo>
                    <a:pt x="1619" y="6016"/>
                    <a:pt x="1017" y="6185"/>
                    <a:pt x="401" y="6185"/>
                  </a:cubicBezTo>
                  <a:cubicBezTo>
                    <a:pt x="349" y="6185"/>
                    <a:pt x="292" y="6185"/>
                    <a:pt x="236" y="6181"/>
                  </a:cubicBezTo>
                  <a:cubicBezTo>
                    <a:pt x="231" y="6181"/>
                    <a:pt x="227" y="6181"/>
                    <a:pt x="222" y="6181"/>
                  </a:cubicBezTo>
                  <a:cubicBezTo>
                    <a:pt x="119" y="6181"/>
                    <a:pt x="31" y="6256"/>
                    <a:pt x="14" y="6361"/>
                  </a:cubicBezTo>
                  <a:cubicBezTo>
                    <a:pt x="0" y="6449"/>
                    <a:pt x="43" y="6537"/>
                    <a:pt x="123" y="6582"/>
                  </a:cubicBezTo>
                  <a:cubicBezTo>
                    <a:pt x="930" y="7059"/>
                    <a:pt x="1832" y="7294"/>
                    <a:pt x="2731" y="7294"/>
                  </a:cubicBezTo>
                  <a:cubicBezTo>
                    <a:pt x="3793" y="7294"/>
                    <a:pt x="4851" y="6966"/>
                    <a:pt x="5746" y="6319"/>
                  </a:cubicBezTo>
                  <a:cubicBezTo>
                    <a:pt x="5855" y="6241"/>
                    <a:pt x="5866" y="6086"/>
                    <a:pt x="5774" y="5991"/>
                  </a:cubicBezTo>
                  <a:cubicBezTo>
                    <a:pt x="5732" y="5949"/>
                    <a:pt x="5676" y="5927"/>
                    <a:pt x="5621" y="5927"/>
                  </a:cubicBezTo>
                  <a:cubicBezTo>
                    <a:pt x="5576" y="5927"/>
                    <a:pt x="5531" y="5942"/>
                    <a:pt x="5493" y="5970"/>
                  </a:cubicBezTo>
                  <a:cubicBezTo>
                    <a:pt x="4675" y="6560"/>
                    <a:pt x="3705" y="6864"/>
                    <a:pt x="2726" y="6864"/>
                  </a:cubicBezTo>
                  <a:cubicBezTo>
                    <a:pt x="2163" y="6864"/>
                    <a:pt x="1597" y="6763"/>
                    <a:pt x="1056" y="6558"/>
                  </a:cubicBezTo>
                  <a:cubicBezTo>
                    <a:pt x="1703" y="6442"/>
                    <a:pt x="2312" y="6160"/>
                    <a:pt x="2815" y="5741"/>
                  </a:cubicBezTo>
                  <a:cubicBezTo>
                    <a:pt x="2878" y="5692"/>
                    <a:pt x="2910" y="5611"/>
                    <a:pt x="2896" y="5530"/>
                  </a:cubicBezTo>
                  <a:cubicBezTo>
                    <a:pt x="2875" y="5432"/>
                    <a:pt x="2790" y="5362"/>
                    <a:pt x="2692" y="5358"/>
                  </a:cubicBezTo>
                  <a:cubicBezTo>
                    <a:pt x="2175" y="5344"/>
                    <a:pt x="1707" y="5062"/>
                    <a:pt x="1450" y="4612"/>
                  </a:cubicBezTo>
                  <a:cubicBezTo>
                    <a:pt x="1573" y="4609"/>
                    <a:pt x="1693" y="4591"/>
                    <a:pt x="1809" y="4566"/>
                  </a:cubicBezTo>
                  <a:cubicBezTo>
                    <a:pt x="1900" y="4549"/>
                    <a:pt x="1971" y="4475"/>
                    <a:pt x="1985" y="4380"/>
                  </a:cubicBezTo>
                  <a:cubicBezTo>
                    <a:pt x="1999" y="4274"/>
                    <a:pt x="1928" y="4172"/>
                    <a:pt x="1823" y="4144"/>
                  </a:cubicBezTo>
                  <a:cubicBezTo>
                    <a:pt x="1270" y="4010"/>
                    <a:pt x="852" y="3560"/>
                    <a:pt x="757" y="2997"/>
                  </a:cubicBezTo>
                  <a:lnTo>
                    <a:pt x="757" y="2997"/>
                  </a:lnTo>
                  <a:cubicBezTo>
                    <a:pt x="898" y="3030"/>
                    <a:pt x="1045" y="3048"/>
                    <a:pt x="1190" y="3048"/>
                  </a:cubicBezTo>
                  <a:cubicBezTo>
                    <a:pt x="1215" y="3048"/>
                    <a:pt x="1239" y="3047"/>
                    <a:pt x="1263" y="3046"/>
                  </a:cubicBezTo>
                  <a:cubicBezTo>
                    <a:pt x="1369" y="3043"/>
                    <a:pt x="1457" y="2962"/>
                    <a:pt x="1471" y="2856"/>
                  </a:cubicBezTo>
                  <a:cubicBezTo>
                    <a:pt x="1478" y="2772"/>
                    <a:pt x="1436" y="2691"/>
                    <a:pt x="1362" y="2645"/>
                  </a:cubicBezTo>
                  <a:cubicBezTo>
                    <a:pt x="778" y="2290"/>
                    <a:pt x="496" y="1597"/>
                    <a:pt x="669" y="935"/>
                  </a:cubicBezTo>
                  <a:lnTo>
                    <a:pt x="669" y="935"/>
                  </a:lnTo>
                  <a:cubicBezTo>
                    <a:pt x="1232" y="1491"/>
                    <a:pt x="1911" y="1913"/>
                    <a:pt x="2660" y="2170"/>
                  </a:cubicBezTo>
                  <a:cubicBezTo>
                    <a:pt x="2667" y="2174"/>
                    <a:pt x="3406" y="2402"/>
                    <a:pt x="3684" y="2402"/>
                  </a:cubicBezTo>
                  <a:lnTo>
                    <a:pt x="3790" y="2410"/>
                  </a:lnTo>
                  <a:cubicBezTo>
                    <a:pt x="3792" y="2410"/>
                    <a:pt x="3794" y="2410"/>
                    <a:pt x="3796" y="2410"/>
                  </a:cubicBezTo>
                  <a:cubicBezTo>
                    <a:pt x="3920" y="2410"/>
                    <a:pt x="4022" y="2309"/>
                    <a:pt x="4015" y="2184"/>
                  </a:cubicBezTo>
                  <a:lnTo>
                    <a:pt x="4015" y="2149"/>
                  </a:lnTo>
                  <a:cubicBezTo>
                    <a:pt x="4015" y="1449"/>
                    <a:pt x="4437" y="823"/>
                    <a:pt x="5081" y="559"/>
                  </a:cubicBezTo>
                  <a:cubicBezTo>
                    <a:pt x="5293" y="473"/>
                    <a:pt x="5514" y="431"/>
                    <a:pt x="5734" y="431"/>
                  </a:cubicBezTo>
                  <a:cubicBezTo>
                    <a:pt x="6187" y="431"/>
                    <a:pt x="6631" y="608"/>
                    <a:pt x="6960" y="942"/>
                  </a:cubicBezTo>
                  <a:cubicBezTo>
                    <a:pt x="7000" y="985"/>
                    <a:pt x="7056" y="1007"/>
                    <a:pt x="7114" y="1007"/>
                  </a:cubicBezTo>
                  <a:cubicBezTo>
                    <a:pt x="7123" y="1007"/>
                    <a:pt x="7131" y="1007"/>
                    <a:pt x="7139" y="1006"/>
                  </a:cubicBezTo>
                  <a:cubicBezTo>
                    <a:pt x="7354" y="974"/>
                    <a:pt x="7569" y="925"/>
                    <a:pt x="7776" y="854"/>
                  </a:cubicBezTo>
                  <a:lnTo>
                    <a:pt x="7776" y="854"/>
                  </a:lnTo>
                  <a:cubicBezTo>
                    <a:pt x="7667" y="978"/>
                    <a:pt x="7537" y="1080"/>
                    <a:pt x="7393" y="1160"/>
                  </a:cubicBezTo>
                  <a:cubicBezTo>
                    <a:pt x="7294" y="1213"/>
                    <a:pt x="7252" y="1336"/>
                    <a:pt x="7298" y="1438"/>
                  </a:cubicBezTo>
                  <a:lnTo>
                    <a:pt x="7301" y="1445"/>
                  </a:lnTo>
                  <a:cubicBezTo>
                    <a:pt x="7337" y="1519"/>
                    <a:pt x="7413" y="1570"/>
                    <a:pt x="7493" y="1570"/>
                  </a:cubicBezTo>
                  <a:cubicBezTo>
                    <a:pt x="7501" y="1570"/>
                    <a:pt x="7508" y="1570"/>
                    <a:pt x="7516" y="1569"/>
                  </a:cubicBezTo>
                  <a:cubicBezTo>
                    <a:pt x="7695" y="1551"/>
                    <a:pt x="7868" y="1523"/>
                    <a:pt x="8040" y="1481"/>
                  </a:cubicBezTo>
                  <a:lnTo>
                    <a:pt x="8040" y="1481"/>
                  </a:lnTo>
                  <a:cubicBezTo>
                    <a:pt x="7889" y="1639"/>
                    <a:pt x="7720" y="1783"/>
                    <a:pt x="7540" y="1906"/>
                  </a:cubicBezTo>
                  <a:cubicBezTo>
                    <a:pt x="7484" y="1949"/>
                    <a:pt x="7449" y="2019"/>
                    <a:pt x="7452" y="2089"/>
                  </a:cubicBezTo>
                  <a:lnTo>
                    <a:pt x="7452" y="2103"/>
                  </a:lnTo>
                  <a:lnTo>
                    <a:pt x="7452" y="2146"/>
                  </a:lnTo>
                  <a:lnTo>
                    <a:pt x="7452" y="2167"/>
                  </a:lnTo>
                  <a:cubicBezTo>
                    <a:pt x="7445" y="3324"/>
                    <a:pt x="7016" y="4440"/>
                    <a:pt x="6239" y="5298"/>
                  </a:cubicBezTo>
                  <a:cubicBezTo>
                    <a:pt x="6165" y="5383"/>
                    <a:pt x="6168" y="5513"/>
                    <a:pt x="6249" y="5594"/>
                  </a:cubicBezTo>
                  <a:cubicBezTo>
                    <a:pt x="6291" y="5636"/>
                    <a:pt x="6347" y="5657"/>
                    <a:pt x="6402" y="5657"/>
                  </a:cubicBezTo>
                  <a:cubicBezTo>
                    <a:pt x="6461" y="5657"/>
                    <a:pt x="6520" y="5632"/>
                    <a:pt x="6562" y="5583"/>
                  </a:cubicBezTo>
                  <a:cubicBezTo>
                    <a:pt x="7403" y="4654"/>
                    <a:pt x="7871" y="3444"/>
                    <a:pt x="7878" y="2191"/>
                  </a:cubicBezTo>
                  <a:cubicBezTo>
                    <a:pt x="8262" y="1906"/>
                    <a:pt x="8589" y="1555"/>
                    <a:pt x="8842" y="1153"/>
                  </a:cubicBezTo>
                  <a:cubicBezTo>
                    <a:pt x="8895" y="1062"/>
                    <a:pt x="8877" y="946"/>
                    <a:pt x="8796" y="879"/>
                  </a:cubicBezTo>
                  <a:cubicBezTo>
                    <a:pt x="8758" y="844"/>
                    <a:pt x="8707" y="827"/>
                    <a:pt x="8655" y="827"/>
                  </a:cubicBezTo>
                  <a:cubicBezTo>
                    <a:pt x="8623" y="827"/>
                    <a:pt x="8591" y="834"/>
                    <a:pt x="8561" y="847"/>
                  </a:cubicBezTo>
                  <a:cubicBezTo>
                    <a:pt x="8452" y="900"/>
                    <a:pt x="8339" y="946"/>
                    <a:pt x="8223" y="985"/>
                  </a:cubicBezTo>
                  <a:cubicBezTo>
                    <a:pt x="8339" y="826"/>
                    <a:pt x="8427" y="654"/>
                    <a:pt x="8494" y="467"/>
                  </a:cubicBezTo>
                  <a:cubicBezTo>
                    <a:pt x="8522" y="393"/>
                    <a:pt x="8504" y="305"/>
                    <a:pt x="8452" y="246"/>
                  </a:cubicBezTo>
                  <a:cubicBezTo>
                    <a:pt x="8410" y="200"/>
                    <a:pt x="8351" y="176"/>
                    <a:pt x="8292" y="176"/>
                  </a:cubicBezTo>
                  <a:cubicBezTo>
                    <a:pt x="8256" y="176"/>
                    <a:pt x="8220" y="185"/>
                    <a:pt x="8188" y="203"/>
                  </a:cubicBezTo>
                  <a:cubicBezTo>
                    <a:pt x="7875" y="383"/>
                    <a:pt x="7533" y="506"/>
                    <a:pt x="7182" y="566"/>
                  </a:cubicBezTo>
                  <a:cubicBezTo>
                    <a:pt x="6777" y="196"/>
                    <a:pt x="6255" y="0"/>
                    <a:pt x="5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8" name="Google Shape;3208;p53"/>
          <p:cNvGrpSpPr/>
          <p:nvPr/>
        </p:nvGrpSpPr>
        <p:grpSpPr>
          <a:xfrm>
            <a:off x="1149204" y="1587075"/>
            <a:ext cx="375412" cy="355695"/>
            <a:chOff x="5060406" y="3354899"/>
            <a:chExt cx="403582" cy="382344"/>
          </a:xfrm>
        </p:grpSpPr>
        <p:sp>
          <p:nvSpPr>
            <p:cNvPr id="3209" name="Google Shape;3209;p53"/>
            <p:cNvSpPr/>
            <p:nvPr/>
          </p:nvSpPr>
          <p:spPr>
            <a:xfrm>
              <a:off x="5086772" y="3360990"/>
              <a:ext cx="370267" cy="370163"/>
            </a:xfrm>
            <a:custGeom>
              <a:avLst/>
              <a:gdLst/>
              <a:ahLst/>
              <a:cxnLst/>
              <a:rect l="l" t="t" r="r" b="b"/>
              <a:pathLst>
                <a:path w="14226" h="14222" extrusionOk="0">
                  <a:moveTo>
                    <a:pt x="7115" y="0"/>
                  </a:moveTo>
                  <a:cubicBezTo>
                    <a:pt x="3185" y="0"/>
                    <a:pt x="1" y="3184"/>
                    <a:pt x="1" y="7111"/>
                  </a:cubicBezTo>
                  <a:cubicBezTo>
                    <a:pt x="1" y="11037"/>
                    <a:pt x="3185" y="14222"/>
                    <a:pt x="7115" y="14222"/>
                  </a:cubicBezTo>
                  <a:cubicBezTo>
                    <a:pt x="11042" y="14222"/>
                    <a:pt x="14226" y="11037"/>
                    <a:pt x="14226" y="7111"/>
                  </a:cubicBezTo>
                  <a:cubicBezTo>
                    <a:pt x="14226" y="3184"/>
                    <a:pt x="11042" y="0"/>
                    <a:pt x="7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3"/>
            <p:cNvSpPr/>
            <p:nvPr/>
          </p:nvSpPr>
          <p:spPr>
            <a:xfrm>
              <a:off x="5247778" y="3360990"/>
              <a:ext cx="216210" cy="370267"/>
            </a:xfrm>
            <a:custGeom>
              <a:avLst/>
              <a:gdLst/>
              <a:ahLst/>
              <a:cxnLst/>
              <a:rect l="l" t="t" r="r" b="b"/>
              <a:pathLst>
                <a:path w="8307" h="14226" extrusionOk="0">
                  <a:moveTo>
                    <a:pt x="941" y="0"/>
                  </a:moveTo>
                  <a:cubicBezTo>
                    <a:pt x="937" y="0"/>
                    <a:pt x="933" y="0"/>
                    <a:pt x="929" y="0"/>
                  </a:cubicBezTo>
                  <a:cubicBezTo>
                    <a:pt x="616" y="0"/>
                    <a:pt x="306" y="18"/>
                    <a:pt x="0" y="60"/>
                  </a:cubicBezTo>
                  <a:cubicBezTo>
                    <a:pt x="3540" y="524"/>
                    <a:pt x="6186" y="3540"/>
                    <a:pt x="6186" y="7111"/>
                  </a:cubicBezTo>
                  <a:cubicBezTo>
                    <a:pt x="6186" y="10679"/>
                    <a:pt x="3540" y="13697"/>
                    <a:pt x="0" y="14162"/>
                  </a:cubicBezTo>
                  <a:cubicBezTo>
                    <a:pt x="320" y="14205"/>
                    <a:pt x="639" y="14226"/>
                    <a:pt x="953" y="14226"/>
                  </a:cubicBezTo>
                  <a:cubicBezTo>
                    <a:pt x="4637" y="14226"/>
                    <a:pt x="7790" y="11362"/>
                    <a:pt x="8036" y="7575"/>
                  </a:cubicBezTo>
                  <a:cubicBezTo>
                    <a:pt x="8307" y="3473"/>
                    <a:pt x="5049" y="0"/>
                    <a:pt x="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3"/>
            <p:cNvSpPr/>
            <p:nvPr/>
          </p:nvSpPr>
          <p:spPr>
            <a:xfrm>
              <a:off x="5143278" y="3411249"/>
              <a:ext cx="257178" cy="249682"/>
            </a:xfrm>
            <a:custGeom>
              <a:avLst/>
              <a:gdLst/>
              <a:ahLst/>
              <a:cxnLst/>
              <a:rect l="l" t="t" r="r" b="b"/>
              <a:pathLst>
                <a:path w="9881" h="9593" extrusionOk="0">
                  <a:moveTo>
                    <a:pt x="4930" y="1"/>
                  </a:moveTo>
                  <a:cubicBezTo>
                    <a:pt x="4339" y="32"/>
                    <a:pt x="2404" y="310"/>
                    <a:pt x="2287" y="2485"/>
                  </a:cubicBezTo>
                  <a:lnTo>
                    <a:pt x="2287" y="2495"/>
                  </a:lnTo>
                  <a:lnTo>
                    <a:pt x="2287" y="3730"/>
                  </a:lnTo>
                  <a:lnTo>
                    <a:pt x="1823" y="3593"/>
                  </a:lnTo>
                  <a:cubicBezTo>
                    <a:pt x="1762" y="3575"/>
                    <a:pt x="1701" y="3566"/>
                    <a:pt x="1640" y="3566"/>
                  </a:cubicBezTo>
                  <a:cubicBezTo>
                    <a:pt x="1382" y="3566"/>
                    <a:pt x="1142" y="3723"/>
                    <a:pt x="1045" y="3977"/>
                  </a:cubicBezTo>
                  <a:cubicBezTo>
                    <a:pt x="922" y="4286"/>
                    <a:pt x="1060" y="4635"/>
                    <a:pt x="1359" y="4782"/>
                  </a:cubicBezTo>
                  <a:lnTo>
                    <a:pt x="1995" y="5095"/>
                  </a:lnTo>
                  <a:cubicBezTo>
                    <a:pt x="2115" y="5155"/>
                    <a:pt x="2168" y="5300"/>
                    <a:pt x="2115" y="5423"/>
                  </a:cubicBezTo>
                  <a:cubicBezTo>
                    <a:pt x="1925" y="5891"/>
                    <a:pt x="1418" y="6721"/>
                    <a:pt x="197" y="7013"/>
                  </a:cubicBezTo>
                  <a:cubicBezTo>
                    <a:pt x="78" y="7041"/>
                    <a:pt x="0" y="7157"/>
                    <a:pt x="22" y="7277"/>
                  </a:cubicBezTo>
                  <a:cubicBezTo>
                    <a:pt x="29" y="7312"/>
                    <a:pt x="166" y="8072"/>
                    <a:pt x="1341" y="8128"/>
                  </a:cubicBezTo>
                  <a:cubicBezTo>
                    <a:pt x="1397" y="8336"/>
                    <a:pt x="1482" y="8607"/>
                    <a:pt x="1570" y="8719"/>
                  </a:cubicBezTo>
                  <a:cubicBezTo>
                    <a:pt x="1616" y="8776"/>
                    <a:pt x="1683" y="8806"/>
                    <a:pt x="1752" y="8806"/>
                  </a:cubicBezTo>
                  <a:cubicBezTo>
                    <a:pt x="1778" y="8806"/>
                    <a:pt x="1804" y="8802"/>
                    <a:pt x="1830" y="8793"/>
                  </a:cubicBezTo>
                  <a:cubicBezTo>
                    <a:pt x="1833" y="8793"/>
                    <a:pt x="2199" y="8665"/>
                    <a:pt x="2608" y="8665"/>
                  </a:cubicBezTo>
                  <a:cubicBezTo>
                    <a:pt x="2707" y="8665"/>
                    <a:pt x="2808" y="8673"/>
                    <a:pt x="2907" y="8691"/>
                  </a:cubicBezTo>
                  <a:cubicBezTo>
                    <a:pt x="2914" y="8691"/>
                    <a:pt x="3515" y="8818"/>
                    <a:pt x="3888" y="9184"/>
                  </a:cubicBezTo>
                  <a:cubicBezTo>
                    <a:pt x="4061" y="9356"/>
                    <a:pt x="4275" y="9479"/>
                    <a:pt x="4508" y="9539"/>
                  </a:cubicBezTo>
                  <a:cubicBezTo>
                    <a:pt x="4650" y="9574"/>
                    <a:pt x="4795" y="9592"/>
                    <a:pt x="4940" y="9592"/>
                  </a:cubicBezTo>
                  <a:cubicBezTo>
                    <a:pt x="5086" y="9592"/>
                    <a:pt x="5231" y="9574"/>
                    <a:pt x="5373" y="9539"/>
                  </a:cubicBezTo>
                  <a:cubicBezTo>
                    <a:pt x="5609" y="9479"/>
                    <a:pt x="5820" y="9356"/>
                    <a:pt x="5992" y="9184"/>
                  </a:cubicBezTo>
                  <a:cubicBezTo>
                    <a:pt x="6362" y="8818"/>
                    <a:pt x="6971" y="8695"/>
                    <a:pt x="6974" y="8691"/>
                  </a:cubicBezTo>
                  <a:cubicBezTo>
                    <a:pt x="7074" y="8673"/>
                    <a:pt x="7177" y="8665"/>
                    <a:pt x="7277" y="8665"/>
                  </a:cubicBezTo>
                  <a:cubicBezTo>
                    <a:pt x="7684" y="8665"/>
                    <a:pt x="8049" y="8791"/>
                    <a:pt x="8054" y="8793"/>
                  </a:cubicBezTo>
                  <a:cubicBezTo>
                    <a:pt x="8079" y="8802"/>
                    <a:pt x="8105" y="8806"/>
                    <a:pt x="8131" y="8806"/>
                  </a:cubicBezTo>
                  <a:cubicBezTo>
                    <a:pt x="8200" y="8806"/>
                    <a:pt x="8268" y="8776"/>
                    <a:pt x="8311" y="8719"/>
                  </a:cubicBezTo>
                  <a:cubicBezTo>
                    <a:pt x="8399" y="8607"/>
                    <a:pt x="8487" y="8332"/>
                    <a:pt x="8543" y="8128"/>
                  </a:cubicBezTo>
                  <a:cubicBezTo>
                    <a:pt x="9719" y="8072"/>
                    <a:pt x="9856" y="7312"/>
                    <a:pt x="9863" y="7277"/>
                  </a:cubicBezTo>
                  <a:cubicBezTo>
                    <a:pt x="9880" y="7157"/>
                    <a:pt x="9806" y="7041"/>
                    <a:pt x="9687" y="7013"/>
                  </a:cubicBezTo>
                  <a:cubicBezTo>
                    <a:pt x="8466" y="6721"/>
                    <a:pt x="7963" y="5891"/>
                    <a:pt x="7769" y="5423"/>
                  </a:cubicBezTo>
                  <a:cubicBezTo>
                    <a:pt x="7716" y="5300"/>
                    <a:pt x="7769" y="5155"/>
                    <a:pt x="7889" y="5095"/>
                  </a:cubicBezTo>
                  <a:lnTo>
                    <a:pt x="8526" y="4782"/>
                  </a:lnTo>
                  <a:cubicBezTo>
                    <a:pt x="8825" y="4635"/>
                    <a:pt x="8962" y="4286"/>
                    <a:pt x="8839" y="3977"/>
                  </a:cubicBezTo>
                  <a:cubicBezTo>
                    <a:pt x="8742" y="3723"/>
                    <a:pt x="8502" y="3566"/>
                    <a:pt x="8244" y="3566"/>
                  </a:cubicBezTo>
                  <a:cubicBezTo>
                    <a:pt x="8184" y="3566"/>
                    <a:pt x="8122" y="3575"/>
                    <a:pt x="8061" y="3593"/>
                  </a:cubicBezTo>
                  <a:lnTo>
                    <a:pt x="7600" y="3730"/>
                  </a:lnTo>
                  <a:lnTo>
                    <a:pt x="7600" y="2495"/>
                  </a:lnTo>
                  <a:lnTo>
                    <a:pt x="7600" y="2485"/>
                  </a:lnTo>
                  <a:cubicBezTo>
                    <a:pt x="7484" y="310"/>
                    <a:pt x="5549" y="32"/>
                    <a:pt x="4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53"/>
            <p:cNvSpPr/>
            <p:nvPr/>
          </p:nvSpPr>
          <p:spPr>
            <a:xfrm>
              <a:off x="5060406" y="3354899"/>
              <a:ext cx="402776" cy="382344"/>
            </a:xfrm>
            <a:custGeom>
              <a:avLst/>
              <a:gdLst/>
              <a:ahLst/>
              <a:cxnLst/>
              <a:rect l="l" t="t" r="r" b="b"/>
              <a:pathLst>
                <a:path w="15475" h="14690" extrusionOk="0">
                  <a:moveTo>
                    <a:pt x="8128" y="466"/>
                  </a:moveTo>
                  <a:cubicBezTo>
                    <a:pt x="11921" y="466"/>
                    <a:pt x="15007" y="3552"/>
                    <a:pt x="15007" y="7345"/>
                  </a:cubicBezTo>
                  <a:cubicBezTo>
                    <a:pt x="15007" y="11138"/>
                    <a:pt x="11921" y="14223"/>
                    <a:pt x="8124" y="14223"/>
                  </a:cubicBezTo>
                  <a:cubicBezTo>
                    <a:pt x="4331" y="14223"/>
                    <a:pt x="1246" y="11138"/>
                    <a:pt x="1246" y="7345"/>
                  </a:cubicBezTo>
                  <a:cubicBezTo>
                    <a:pt x="1246" y="3552"/>
                    <a:pt x="4331" y="466"/>
                    <a:pt x="8128" y="466"/>
                  </a:cubicBezTo>
                  <a:close/>
                  <a:moveTo>
                    <a:pt x="8122" y="0"/>
                  </a:moveTo>
                  <a:cubicBezTo>
                    <a:pt x="6710" y="0"/>
                    <a:pt x="5290" y="406"/>
                    <a:pt x="4046" y="1237"/>
                  </a:cubicBezTo>
                  <a:cubicBezTo>
                    <a:pt x="1133" y="3186"/>
                    <a:pt x="0" y="6919"/>
                    <a:pt x="1341" y="10156"/>
                  </a:cubicBezTo>
                  <a:cubicBezTo>
                    <a:pt x="2493" y="12939"/>
                    <a:pt x="5199" y="14690"/>
                    <a:pt x="8120" y="14690"/>
                  </a:cubicBezTo>
                  <a:cubicBezTo>
                    <a:pt x="8596" y="14690"/>
                    <a:pt x="9078" y="14643"/>
                    <a:pt x="9560" y="14547"/>
                  </a:cubicBezTo>
                  <a:cubicBezTo>
                    <a:pt x="12994" y="13865"/>
                    <a:pt x="15471" y="10849"/>
                    <a:pt x="15471" y="7345"/>
                  </a:cubicBezTo>
                  <a:cubicBezTo>
                    <a:pt x="15475" y="5396"/>
                    <a:pt x="14700" y="3527"/>
                    <a:pt x="13318" y="2152"/>
                  </a:cubicBezTo>
                  <a:cubicBezTo>
                    <a:pt x="11898" y="732"/>
                    <a:pt x="10017" y="0"/>
                    <a:pt x="8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53"/>
            <p:cNvSpPr/>
            <p:nvPr/>
          </p:nvSpPr>
          <p:spPr>
            <a:xfrm>
              <a:off x="5143356" y="3411249"/>
              <a:ext cx="257178" cy="249682"/>
            </a:xfrm>
            <a:custGeom>
              <a:avLst/>
              <a:gdLst/>
              <a:ahLst/>
              <a:cxnLst/>
              <a:rect l="l" t="t" r="r" b="b"/>
              <a:pathLst>
                <a:path w="9881" h="9593" extrusionOk="0">
                  <a:moveTo>
                    <a:pt x="4930" y="1"/>
                  </a:moveTo>
                  <a:cubicBezTo>
                    <a:pt x="4339" y="32"/>
                    <a:pt x="2404" y="310"/>
                    <a:pt x="2288" y="2485"/>
                  </a:cubicBezTo>
                  <a:lnTo>
                    <a:pt x="2288" y="2495"/>
                  </a:lnTo>
                  <a:lnTo>
                    <a:pt x="2288" y="3730"/>
                  </a:lnTo>
                  <a:lnTo>
                    <a:pt x="1824" y="3597"/>
                  </a:lnTo>
                  <a:cubicBezTo>
                    <a:pt x="1760" y="3577"/>
                    <a:pt x="1696" y="3569"/>
                    <a:pt x="1636" y="3569"/>
                  </a:cubicBezTo>
                  <a:cubicBezTo>
                    <a:pt x="1181" y="3569"/>
                    <a:pt x="845" y="4064"/>
                    <a:pt x="1074" y="4508"/>
                  </a:cubicBezTo>
                  <a:cubicBezTo>
                    <a:pt x="1141" y="4627"/>
                    <a:pt x="1243" y="4730"/>
                    <a:pt x="1370" y="4789"/>
                  </a:cubicBezTo>
                  <a:lnTo>
                    <a:pt x="1996" y="5095"/>
                  </a:lnTo>
                  <a:cubicBezTo>
                    <a:pt x="2112" y="5155"/>
                    <a:pt x="2165" y="5300"/>
                    <a:pt x="2116" y="5423"/>
                  </a:cubicBezTo>
                  <a:cubicBezTo>
                    <a:pt x="1922" y="5891"/>
                    <a:pt x="1419" y="6721"/>
                    <a:pt x="198" y="7013"/>
                  </a:cubicBezTo>
                  <a:cubicBezTo>
                    <a:pt x="78" y="7041"/>
                    <a:pt x="1" y="7157"/>
                    <a:pt x="22" y="7277"/>
                  </a:cubicBezTo>
                  <a:cubicBezTo>
                    <a:pt x="26" y="7312"/>
                    <a:pt x="163" y="8072"/>
                    <a:pt x="1342" y="8128"/>
                  </a:cubicBezTo>
                  <a:cubicBezTo>
                    <a:pt x="1394" y="8336"/>
                    <a:pt x="1479" y="8607"/>
                    <a:pt x="1570" y="8719"/>
                  </a:cubicBezTo>
                  <a:cubicBezTo>
                    <a:pt x="1616" y="8776"/>
                    <a:pt x="1682" y="8808"/>
                    <a:pt x="1752" y="8808"/>
                  </a:cubicBezTo>
                  <a:cubicBezTo>
                    <a:pt x="1778" y="8808"/>
                    <a:pt x="1804" y="8803"/>
                    <a:pt x="1831" y="8793"/>
                  </a:cubicBezTo>
                  <a:cubicBezTo>
                    <a:pt x="1833" y="8793"/>
                    <a:pt x="2197" y="8665"/>
                    <a:pt x="2607" y="8665"/>
                  </a:cubicBezTo>
                  <a:cubicBezTo>
                    <a:pt x="2706" y="8665"/>
                    <a:pt x="2807" y="8673"/>
                    <a:pt x="2907" y="8691"/>
                  </a:cubicBezTo>
                  <a:cubicBezTo>
                    <a:pt x="2914" y="8691"/>
                    <a:pt x="3516" y="8818"/>
                    <a:pt x="3889" y="9184"/>
                  </a:cubicBezTo>
                  <a:cubicBezTo>
                    <a:pt x="4061" y="9356"/>
                    <a:pt x="4272" y="9479"/>
                    <a:pt x="4508" y="9539"/>
                  </a:cubicBezTo>
                  <a:cubicBezTo>
                    <a:pt x="4651" y="9574"/>
                    <a:pt x="4796" y="9592"/>
                    <a:pt x="4941" y="9592"/>
                  </a:cubicBezTo>
                  <a:cubicBezTo>
                    <a:pt x="5086" y="9592"/>
                    <a:pt x="5231" y="9574"/>
                    <a:pt x="5374" y="9539"/>
                  </a:cubicBezTo>
                  <a:cubicBezTo>
                    <a:pt x="5606" y="9479"/>
                    <a:pt x="5821" y="9356"/>
                    <a:pt x="5993" y="9184"/>
                  </a:cubicBezTo>
                  <a:cubicBezTo>
                    <a:pt x="6362" y="8818"/>
                    <a:pt x="6968" y="8695"/>
                    <a:pt x="6975" y="8691"/>
                  </a:cubicBezTo>
                  <a:cubicBezTo>
                    <a:pt x="7074" y="8673"/>
                    <a:pt x="7175" y="8665"/>
                    <a:pt x="7273" y="8665"/>
                  </a:cubicBezTo>
                  <a:cubicBezTo>
                    <a:pt x="7682" y="8665"/>
                    <a:pt x="8048" y="8793"/>
                    <a:pt x="8051" y="8793"/>
                  </a:cubicBezTo>
                  <a:cubicBezTo>
                    <a:pt x="8077" y="8802"/>
                    <a:pt x="8103" y="8806"/>
                    <a:pt x="8129" y="8806"/>
                  </a:cubicBezTo>
                  <a:cubicBezTo>
                    <a:pt x="8199" y="8806"/>
                    <a:pt x="8265" y="8776"/>
                    <a:pt x="8312" y="8719"/>
                  </a:cubicBezTo>
                  <a:cubicBezTo>
                    <a:pt x="8400" y="8607"/>
                    <a:pt x="8488" y="8336"/>
                    <a:pt x="8540" y="8128"/>
                  </a:cubicBezTo>
                  <a:cubicBezTo>
                    <a:pt x="9719" y="8072"/>
                    <a:pt x="9856" y="7312"/>
                    <a:pt x="9860" y="7277"/>
                  </a:cubicBezTo>
                  <a:cubicBezTo>
                    <a:pt x="9881" y="7157"/>
                    <a:pt x="9803" y="7041"/>
                    <a:pt x="9684" y="7013"/>
                  </a:cubicBezTo>
                  <a:cubicBezTo>
                    <a:pt x="8463" y="6721"/>
                    <a:pt x="7960" y="5891"/>
                    <a:pt x="7766" y="5423"/>
                  </a:cubicBezTo>
                  <a:cubicBezTo>
                    <a:pt x="7713" y="5300"/>
                    <a:pt x="7766" y="5155"/>
                    <a:pt x="7886" y="5095"/>
                  </a:cubicBezTo>
                  <a:lnTo>
                    <a:pt x="8512" y="4789"/>
                  </a:lnTo>
                  <a:cubicBezTo>
                    <a:pt x="8635" y="4726"/>
                    <a:pt x="8741" y="4627"/>
                    <a:pt x="8808" y="4504"/>
                  </a:cubicBezTo>
                  <a:cubicBezTo>
                    <a:pt x="9037" y="4064"/>
                    <a:pt x="8701" y="3569"/>
                    <a:pt x="8246" y="3569"/>
                  </a:cubicBezTo>
                  <a:cubicBezTo>
                    <a:pt x="8185" y="3569"/>
                    <a:pt x="8122" y="3577"/>
                    <a:pt x="8058" y="3597"/>
                  </a:cubicBezTo>
                  <a:lnTo>
                    <a:pt x="7594" y="3730"/>
                  </a:lnTo>
                  <a:lnTo>
                    <a:pt x="7594" y="3002"/>
                  </a:lnTo>
                  <a:cubicBezTo>
                    <a:pt x="7594" y="2875"/>
                    <a:pt x="7492" y="2770"/>
                    <a:pt x="7362" y="2770"/>
                  </a:cubicBezTo>
                  <a:cubicBezTo>
                    <a:pt x="7235" y="2770"/>
                    <a:pt x="7133" y="2875"/>
                    <a:pt x="7133" y="3002"/>
                  </a:cubicBezTo>
                  <a:lnTo>
                    <a:pt x="7133" y="4033"/>
                  </a:lnTo>
                  <a:cubicBezTo>
                    <a:pt x="7129" y="4082"/>
                    <a:pt x="7147" y="4131"/>
                    <a:pt x="7175" y="4174"/>
                  </a:cubicBezTo>
                  <a:cubicBezTo>
                    <a:pt x="7219" y="4236"/>
                    <a:pt x="7289" y="4271"/>
                    <a:pt x="7363" y="4271"/>
                  </a:cubicBezTo>
                  <a:cubicBezTo>
                    <a:pt x="7385" y="4271"/>
                    <a:pt x="7407" y="4268"/>
                    <a:pt x="7428" y="4262"/>
                  </a:cubicBezTo>
                  <a:lnTo>
                    <a:pt x="8192" y="4040"/>
                  </a:lnTo>
                  <a:cubicBezTo>
                    <a:pt x="8208" y="4035"/>
                    <a:pt x="8224" y="4033"/>
                    <a:pt x="8240" y="4033"/>
                  </a:cubicBezTo>
                  <a:cubicBezTo>
                    <a:pt x="8295" y="4033"/>
                    <a:pt x="8350" y="4060"/>
                    <a:pt x="8386" y="4107"/>
                  </a:cubicBezTo>
                  <a:cubicBezTo>
                    <a:pt x="8445" y="4195"/>
                    <a:pt x="8414" y="4318"/>
                    <a:pt x="8319" y="4367"/>
                  </a:cubicBezTo>
                  <a:lnTo>
                    <a:pt x="7682" y="4680"/>
                  </a:lnTo>
                  <a:cubicBezTo>
                    <a:pt x="7344" y="4849"/>
                    <a:pt x="7196" y="5250"/>
                    <a:pt x="7337" y="5599"/>
                  </a:cubicBezTo>
                  <a:cubicBezTo>
                    <a:pt x="7548" y="6112"/>
                    <a:pt x="8076" y="6992"/>
                    <a:pt x="9293" y="7386"/>
                  </a:cubicBezTo>
                  <a:cubicBezTo>
                    <a:pt x="9173" y="7513"/>
                    <a:pt x="8918" y="7668"/>
                    <a:pt x="8396" y="7668"/>
                  </a:cubicBezTo>
                  <a:cubicBezTo>
                    <a:pt x="8384" y="7668"/>
                    <a:pt x="8373" y="7668"/>
                    <a:pt x="8361" y="7667"/>
                  </a:cubicBezTo>
                  <a:cubicBezTo>
                    <a:pt x="8252" y="7667"/>
                    <a:pt x="8157" y="7741"/>
                    <a:pt x="8132" y="7847"/>
                  </a:cubicBezTo>
                  <a:cubicBezTo>
                    <a:pt x="8097" y="8009"/>
                    <a:pt x="8044" y="8181"/>
                    <a:pt x="8006" y="8297"/>
                  </a:cubicBezTo>
                  <a:cubicBezTo>
                    <a:pt x="7832" y="8253"/>
                    <a:pt x="7568" y="8203"/>
                    <a:pt x="7278" y="8203"/>
                  </a:cubicBezTo>
                  <a:cubicBezTo>
                    <a:pt x="7149" y="8203"/>
                    <a:pt x="7016" y="8213"/>
                    <a:pt x="6883" y="8237"/>
                  </a:cubicBezTo>
                  <a:cubicBezTo>
                    <a:pt x="6855" y="8244"/>
                    <a:pt x="6137" y="8389"/>
                    <a:pt x="5666" y="8853"/>
                  </a:cubicBezTo>
                  <a:cubicBezTo>
                    <a:pt x="5557" y="8966"/>
                    <a:pt x="5416" y="9050"/>
                    <a:pt x="5261" y="9089"/>
                  </a:cubicBezTo>
                  <a:cubicBezTo>
                    <a:pt x="5156" y="9115"/>
                    <a:pt x="5048" y="9128"/>
                    <a:pt x="4941" y="9128"/>
                  </a:cubicBezTo>
                  <a:cubicBezTo>
                    <a:pt x="4834" y="9128"/>
                    <a:pt x="4726" y="9115"/>
                    <a:pt x="4621" y="9089"/>
                  </a:cubicBezTo>
                  <a:cubicBezTo>
                    <a:pt x="4466" y="9050"/>
                    <a:pt x="4325" y="8966"/>
                    <a:pt x="4216" y="8853"/>
                  </a:cubicBezTo>
                  <a:cubicBezTo>
                    <a:pt x="3745" y="8389"/>
                    <a:pt x="3027" y="8244"/>
                    <a:pt x="2995" y="8237"/>
                  </a:cubicBezTo>
                  <a:cubicBezTo>
                    <a:pt x="2864" y="8213"/>
                    <a:pt x="2731" y="8203"/>
                    <a:pt x="2603" y="8203"/>
                  </a:cubicBezTo>
                  <a:cubicBezTo>
                    <a:pt x="2314" y="8203"/>
                    <a:pt x="2049" y="8253"/>
                    <a:pt x="1876" y="8297"/>
                  </a:cubicBezTo>
                  <a:cubicBezTo>
                    <a:pt x="1838" y="8181"/>
                    <a:pt x="1785" y="8009"/>
                    <a:pt x="1750" y="7847"/>
                  </a:cubicBezTo>
                  <a:cubicBezTo>
                    <a:pt x="1726" y="7744"/>
                    <a:pt x="1631" y="7667"/>
                    <a:pt x="1528" y="7667"/>
                  </a:cubicBezTo>
                  <a:cubicBezTo>
                    <a:pt x="1526" y="7667"/>
                    <a:pt x="1523" y="7667"/>
                    <a:pt x="1521" y="7667"/>
                  </a:cubicBezTo>
                  <a:cubicBezTo>
                    <a:pt x="1509" y="7668"/>
                    <a:pt x="1497" y="7668"/>
                    <a:pt x="1485" y="7668"/>
                  </a:cubicBezTo>
                  <a:cubicBezTo>
                    <a:pt x="964" y="7668"/>
                    <a:pt x="712" y="7517"/>
                    <a:pt x="589" y="7386"/>
                  </a:cubicBezTo>
                  <a:cubicBezTo>
                    <a:pt x="1806" y="6988"/>
                    <a:pt x="2334" y="6109"/>
                    <a:pt x="2545" y="5599"/>
                  </a:cubicBezTo>
                  <a:cubicBezTo>
                    <a:pt x="2686" y="5250"/>
                    <a:pt x="2538" y="4849"/>
                    <a:pt x="2200" y="4680"/>
                  </a:cubicBezTo>
                  <a:lnTo>
                    <a:pt x="1563" y="4367"/>
                  </a:lnTo>
                  <a:cubicBezTo>
                    <a:pt x="1468" y="4318"/>
                    <a:pt x="1437" y="4195"/>
                    <a:pt x="1496" y="4107"/>
                  </a:cubicBezTo>
                  <a:cubicBezTo>
                    <a:pt x="1532" y="4060"/>
                    <a:pt x="1587" y="4033"/>
                    <a:pt x="1642" y="4033"/>
                  </a:cubicBezTo>
                  <a:cubicBezTo>
                    <a:pt x="1658" y="4033"/>
                    <a:pt x="1674" y="4035"/>
                    <a:pt x="1690" y="4040"/>
                  </a:cubicBezTo>
                  <a:lnTo>
                    <a:pt x="2453" y="4262"/>
                  </a:lnTo>
                  <a:cubicBezTo>
                    <a:pt x="2474" y="4268"/>
                    <a:pt x="2496" y="4271"/>
                    <a:pt x="2518" y="4271"/>
                  </a:cubicBezTo>
                  <a:cubicBezTo>
                    <a:pt x="2591" y="4271"/>
                    <a:pt x="2663" y="4236"/>
                    <a:pt x="2707" y="4174"/>
                  </a:cubicBezTo>
                  <a:cubicBezTo>
                    <a:pt x="2735" y="4131"/>
                    <a:pt x="2749" y="4082"/>
                    <a:pt x="2749" y="4033"/>
                  </a:cubicBezTo>
                  <a:lnTo>
                    <a:pt x="2749" y="2502"/>
                  </a:lnTo>
                  <a:cubicBezTo>
                    <a:pt x="2847" y="778"/>
                    <a:pt x="4304" y="504"/>
                    <a:pt x="4944" y="465"/>
                  </a:cubicBezTo>
                  <a:cubicBezTo>
                    <a:pt x="5504" y="497"/>
                    <a:pt x="6697" y="715"/>
                    <a:pt x="7045" y="1936"/>
                  </a:cubicBezTo>
                  <a:cubicBezTo>
                    <a:pt x="7073" y="2034"/>
                    <a:pt x="7165" y="2105"/>
                    <a:pt x="7267" y="2105"/>
                  </a:cubicBezTo>
                  <a:lnTo>
                    <a:pt x="7270" y="2105"/>
                  </a:lnTo>
                  <a:cubicBezTo>
                    <a:pt x="7425" y="2105"/>
                    <a:pt x="7534" y="1957"/>
                    <a:pt x="7492" y="1809"/>
                  </a:cubicBezTo>
                  <a:cubicBezTo>
                    <a:pt x="7059" y="251"/>
                    <a:pt x="5483" y="29"/>
                    <a:pt x="4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4" name="Google Shape;3214;p53"/>
          <p:cNvSpPr txBox="1">
            <a:spLocks noGrp="1"/>
          </p:cNvSpPr>
          <p:nvPr>
            <p:ph type="subTitle" idx="1"/>
          </p:nvPr>
        </p:nvSpPr>
        <p:spPr>
          <a:xfrm>
            <a:off x="720375" y="4318100"/>
            <a:ext cx="2993400" cy="2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2"/>
                </a:solidFill>
              </a:rPr>
              <a:t>Please keep this slide for attribution</a:t>
            </a:r>
            <a:endParaRPr sz="1200" b="1">
              <a:solidFill>
                <a:schemeClr val="accent2"/>
              </a:solidFill>
            </a:endParaRPr>
          </a:p>
        </p:txBody>
      </p:sp>
      <p:grpSp>
        <p:nvGrpSpPr>
          <p:cNvPr id="3215" name="Google Shape;3215;p53"/>
          <p:cNvGrpSpPr/>
          <p:nvPr/>
        </p:nvGrpSpPr>
        <p:grpSpPr>
          <a:xfrm>
            <a:off x="8143592" y="286525"/>
            <a:ext cx="465698" cy="506951"/>
            <a:chOff x="5263950" y="2377625"/>
            <a:chExt cx="159175" cy="173275"/>
          </a:xfrm>
        </p:grpSpPr>
        <p:sp>
          <p:nvSpPr>
            <p:cNvPr id="3216" name="Google Shape;3216;p5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5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9" name="Google Shape;3219;p53"/>
          <p:cNvGrpSpPr/>
          <p:nvPr/>
        </p:nvGrpSpPr>
        <p:grpSpPr>
          <a:xfrm flipH="1">
            <a:off x="3378392" y="2943850"/>
            <a:ext cx="465698" cy="506951"/>
            <a:chOff x="5263950" y="2377625"/>
            <a:chExt cx="159175" cy="173275"/>
          </a:xfrm>
        </p:grpSpPr>
        <p:sp>
          <p:nvSpPr>
            <p:cNvPr id="3220" name="Google Shape;3220;p5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1174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Google Shape;3227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</a:t>
            </a:r>
            <a:endParaRPr/>
          </a:p>
        </p:txBody>
      </p:sp>
      <p:grpSp>
        <p:nvGrpSpPr>
          <p:cNvPr id="3228" name="Google Shape;3228;p54"/>
          <p:cNvGrpSpPr/>
          <p:nvPr/>
        </p:nvGrpSpPr>
        <p:grpSpPr>
          <a:xfrm>
            <a:off x="1608754" y="1461625"/>
            <a:ext cx="430600" cy="328721"/>
            <a:chOff x="1432650" y="1121050"/>
            <a:chExt cx="461225" cy="352100"/>
          </a:xfrm>
        </p:grpSpPr>
        <p:sp>
          <p:nvSpPr>
            <p:cNvPr id="3229" name="Google Shape;3229;p54"/>
            <p:cNvSpPr/>
            <p:nvPr/>
          </p:nvSpPr>
          <p:spPr>
            <a:xfrm>
              <a:off x="1694475" y="1197750"/>
              <a:ext cx="190275" cy="199050"/>
            </a:xfrm>
            <a:custGeom>
              <a:avLst/>
              <a:gdLst/>
              <a:ahLst/>
              <a:cxnLst/>
              <a:rect l="l" t="t" r="r" b="b"/>
              <a:pathLst>
                <a:path w="7611" h="7962" extrusionOk="0">
                  <a:moveTo>
                    <a:pt x="4613" y="2627"/>
                  </a:moveTo>
                  <a:cubicBezTo>
                    <a:pt x="4434" y="3224"/>
                    <a:pt x="4158" y="3786"/>
                    <a:pt x="3810" y="4295"/>
                  </a:cubicBezTo>
                  <a:cubicBezTo>
                    <a:pt x="3453" y="3786"/>
                    <a:pt x="3185" y="3224"/>
                    <a:pt x="2998" y="2627"/>
                  </a:cubicBezTo>
                  <a:close/>
                  <a:moveTo>
                    <a:pt x="3805" y="0"/>
                  </a:moveTo>
                  <a:cubicBezTo>
                    <a:pt x="3443" y="0"/>
                    <a:pt x="3150" y="296"/>
                    <a:pt x="3150" y="655"/>
                  </a:cubicBezTo>
                  <a:lnTo>
                    <a:pt x="3150" y="1351"/>
                  </a:lnTo>
                  <a:lnTo>
                    <a:pt x="732" y="1351"/>
                  </a:lnTo>
                  <a:cubicBezTo>
                    <a:pt x="420" y="1351"/>
                    <a:pt x="143" y="1565"/>
                    <a:pt x="81" y="1868"/>
                  </a:cubicBezTo>
                  <a:cubicBezTo>
                    <a:pt x="0" y="2297"/>
                    <a:pt x="322" y="2662"/>
                    <a:pt x="723" y="2662"/>
                  </a:cubicBezTo>
                  <a:lnTo>
                    <a:pt x="1633" y="2662"/>
                  </a:lnTo>
                  <a:cubicBezTo>
                    <a:pt x="1874" y="3653"/>
                    <a:pt x="2320" y="4563"/>
                    <a:pt x="2918" y="5357"/>
                  </a:cubicBezTo>
                  <a:cubicBezTo>
                    <a:pt x="2454" y="5785"/>
                    <a:pt x="1910" y="6142"/>
                    <a:pt x="1312" y="6400"/>
                  </a:cubicBezTo>
                  <a:lnTo>
                    <a:pt x="625" y="6713"/>
                  </a:lnTo>
                  <a:cubicBezTo>
                    <a:pt x="295" y="6855"/>
                    <a:pt x="143" y="7248"/>
                    <a:pt x="295" y="7578"/>
                  </a:cubicBezTo>
                  <a:cubicBezTo>
                    <a:pt x="402" y="7819"/>
                    <a:pt x="643" y="7961"/>
                    <a:pt x="893" y="7961"/>
                  </a:cubicBezTo>
                  <a:cubicBezTo>
                    <a:pt x="982" y="7961"/>
                    <a:pt x="1071" y="7944"/>
                    <a:pt x="1160" y="7908"/>
                  </a:cubicBezTo>
                  <a:lnTo>
                    <a:pt x="1847" y="7605"/>
                  </a:lnTo>
                  <a:cubicBezTo>
                    <a:pt x="2579" y="7275"/>
                    <a:pt x="3239" y="6846"/>
                    <a:pt x="3810" y="6320"/>
                  </a:cubicBezTo>
                  <a:cubicBezTo>
                    <a:pt x="4381" y="6846"/>
                    <a:pt x="5032" y="7275"/>
                    <a:pt x="5763" y="7605"/>
                  </a:cubicBezTo>
                  <a:lnTo>
                    <a:pt x="6450" y="7908"/>
                  </a:lnTo>
                  <a:cubicBezTo>
                    <a:pt x="6540" y="7944"/>
                    <a:pt x="6629" y="7961"/>
                    <a:pt x="6718" y="7961"/>
                  </a:cubicBezTo>
                  <a:cubicBezTo>
                    <a:pt x="6968" y="7961"/>
                    <a:pt x="7209" y="7819"/>
                    <a:pt x="7316" y="7578"/>
                  </a:cubicBezTo>
                  <a:cubicBezTo>
                    <a:pt x="7467" y="7248"/>
                    <a:pt x="7316" y="6855"/>
                    <a:pt x="6986" y="6713"/>
                  </a:cubicBezTo>
                  <a:lnTo>
                    <a:pt x="6299" y="6400"/>
                  </a:lnTo>
                  <a:cubicBezTo>
                    <a:pt x="5701" y="6142"/>
                    <a:pt x="5157" y="5785"/>
                    <a:pt x="4693" y="5357"/>
                  </a:cubicBezTo>
                  <a:cubicBezTo>
                    <a:pt x="5300" y="4563"/>
                    <a:pt x="5737" y="3653"/>
                    <a:pt x="5978" y="2662"/>
                  </a:cubicBezTo>
                  <a:lnTo>
                    <a:pt x="6879" y="2662"/>
                  </a:lnTo>
                  <a:cubicBezTo>
                    <a:pt x="7191" y="2662"/>
                    <a:pt x="7467" y="2448"/>
                    <a:pt x="7530" y="2136"/>
                  </a:cubicBezTo>
                  <a:cubicBezTo>
                    <a:pt x="7610" y="1717"/>
                    <a:pt x="7289" y="1351"/>
                    <a:pt x="6888" y="1351"/>
                  </a:cubicBezTo>
                  <a:lnTo>
                    <a:pt x="4461" y="1351"/>
                  </a:lnTo>
                  <a:lnTo>
                    <a:pt x="4461" y="664"/>
                  </a:lnTo>
                  <a:cubicBezTo>
                    <a:pt x="4461" y="352"/>
                    <a:pt x="4247" y="75"/>
                    <a:pt x="3935" y="13"/>
                  </a:cubicBezTo>
                  <a:cubicBezTo>
                    <a:pt x="3891" y="4"/>
                    <a:pt x="3848" y="0"/>
                    <a:pt x="3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4"/>
            <p:cNvSpPr/>
            <p:nvPr/>
          </p:nvSpPr>
          <p:spPr>
            <a:xfrm>
              <a:off x="1694475" y="1231500"/>
              <a:ext cx="186700" cy="165300"/>
            </a:xfrm>
            <a:custGeom>
              <a:avLst/>
              <a:gdLst/>
              <a:ahLst/>
              <a:cxnLst/>
              <a:rect l="l" t="t" r="r" b="b"/>
              <a:pathLst>
                <a:path w="7468" h="6612" extrusionOk="0">
                  <a:moveTo>
                    <a:pt x="723" y="1"/>
                  </a:moveTo>
                  <a:cubicBezTo>
                    <a:pt x="322" y="1"/>
                    <a:pt x="0" y="367"/>
                    <a:pt x="81" y="786"/>
                  </a:cubicBezTo>
                  <a:cubicBezTo>
                    <a:pt x="143" y="1098"/>
                    <a:pt x="420" y="1312"/>
                    <a:pt x="732" y="1312"/>
                  </a:cubicBezTo>
                  <a:lnTo>
                    <a:pt x="1633" y="1312"/>
                  </a:lnTo>
                  <a:cubicBezTo>
                    <a:pt x="1874" y="2303"/>
                    <a:pt x="2320" y="3213"/>
                    <a:pt x="2918" y="4007"/>
                  </a:cubicBezTo>
                  <a:cubicBezTo>
                    <a:pt x="2454" y="4435"/>
                    <a:pt x="1910" y="4792"/>
                    <a:pt x="1312" y="5050"/>
                  </a:cubicBezTo>
                  <a:lnTo>
                    <a:pt x="625" y="5363"/>
                  </a:lnTo>
                  <a:cubicBezTo>
                    <a:pt x="295" y="5505"/>
                    <a:pt x="143" y="5898"/>
                    <a:pt x="295" y="6228"/>
                  </a:cubicBezTo>
                  <a:cubicBezTo>
                    <a:pt x="402" y="6469"/>
                    <a:pt x="643" y="6611"/>
                    <a:pt x="893" y="6611"/>
                  </a:cubicBezTo>
                  <a:cubicBezTo>
                    <a:pt x="982" y="6611"/>
                    <a:pt x="1071" y="6594"/>
                    <a:pt x="1160" y="6558"/>
                  </a:cubicBezTo>
                  <a:lnTo>
                    <a:pt x="1847" y="6255"/>
                  </a:lnTo>
                  <a:cubicBezTo>
                    <a:pt x="2579" y="5925"/>
                    <a:pt x="3239" y="5496"/>
                    <a:pt x="3810" y="4970"/>
                  </a:cubicBezTo>
                  <a:cubicBezTo>
                    <a:pt x="4381" y="5496"/>
                    <a:pt x="5032" y="5925"/>
                    <a:pt x="5763" y="6255"/>
                  </a:cubicBezTo>
                  <a:lnTo>
                    <a:pt x="6450" y="6558"/>
                  </a:lnTo>
                  <a:cubicBezTo>
                    <a:pt x="6540" y="6594"/>
                    <a:pt x="6629" y="6611"/>
                    <a:pt x="6718" y="6611"/>
                  </a:cubicBezTo>
                  <a:cubicBezTo>
                    <a:pt x="6968" y="6611"/>
                    <a:pt x="7209" y="6469"/>
                    <a:pt x="7316" y="6228"/>
                  </a:cubicBezTo>
                  <a:cubicBezTo>
                    <a:pt x="7467" y="5898"/>
                    <a:pt x="7316" y="5505"/>
                    <a:pt x="6986" y="5363"/>
                  </a:cubicBezTo>
                  <a:lnTo>
                    <a:pt x="6299" y="5050"/>
                  </a:lnTo>
                  <a:cubicBezTo>
                    <a:pt x="5701" y="4792"/>
                    <a:pt x="5157" y="4435"/>
                    <a:pt x="4693" y="4007"/>
                  </a:cubicBezTo>
                  <a:cubicBezTo>
                    <a:pt x="4354" y="3721"/>
                    <a:pt x="4060" y="3364"/>
                    <a:pt x="3810" y="2990"/>
                  </a:cubicBezTo>
                  <a:cubicBezTo>
                    <a:pt x="3480" y="2526"/>
                    <a:pt x="3221" y="2008"/>
                    <a:pt x="3034" y="1428"/>
                  </a:cubicBezTo>
                  <a:cubicBezTo>
                    <a:pt x="3016" y="1384"/>
                    <a:pt x="3007" y="1348"/>
                    <a:pt x="2998" y="1312"/>
                  </a:cubicBezTo>
                  <a:cubicBezTo>
                    <a:pt x="2882" y="893"/>
                    <a:pt x="2811" y="456"/>
                    <a:pt x="2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4"/>
            <p:cNvSpPr/>
            <p:nvPr/>
          </p:nvSpPr>
          <p:spPr>
            <a:xfrm>
              <a:off x="1642725" y="1255825"/>
              <a:ext cx="50425" cy="80625"/>
            </a:xfrm>
            <a:custGeom>
              <a:avLst/>
              <a:gdLst/>
              <a:ahLst/>
              <a:cxnLst/>
              <a:rect l="l" t="t" r="r" b="b"/>
              <a:pathLst>
                <a:path w="2017" h="3225" extrusionOk="0">
                  <a:moveTo>
                    <a:pt x="393" y="0"/>
                  </a:moveTo>
                  <a:cubicBezTo>
                    <a:pt x="260" y="0"/>
                    <a:pt x="126" y="18"/>
                    <a:pt x="1" y="45"/>
                  </a:cubicBezTo>
                  <a:lnTo>
                    <a:pt x="1" y="3221"/>
                  </a:lnTo>
                  <a:cubicBezTo>
                    <a:pt x="11" y="3224"/>
                    <a:pt x="21" y="3225"/>
                    <a:pt x="28" y="3225"/>
                  </a:cubicBezTo>
                  <a:cubicBezTo>
                    <a:pt x="114" y="3225"/>
                    <a:pt x="47" y="3079"/>
                    <a:pt x="172" y="3079"/>
                  </a:cubicBezTo>
                  <a:cubicBezTo>
                    <a:pt x="189" y="3079"/>
                    <a:pt x="209" y="3081"/>
                    <a:pt x="233" y="3087"/>
                  </a:cubicBezTo>
                  <a:cubicBezTo>
                    <a:pt x="347" y="3115"/>
                    <a:pt x="461" y="3128"/>
                    <a:pt x="573" y="3128"/>
                  </a:cubicBezTo>
                  <a:cubicBezTo>
                    <a:pt x="1312" y="3128"/>
                    <a:pt x="1946" y="2541"/>
                    <a:pt x="1946" y="1758"/>
                  </a:cubicBezTo>
                  <a:lnTo>
                    <a:pt x="1946" y="1740"/>
                  </a:lnTo>
                  <a:cubicBezTo>
                    <a:pt x="1946" y="1615"/>
                    <a:pt x="2017" y="1392"/>
                    <a:pt x="1990" y="1276"/>
                  </a:cubicBezTo>
                  <a:cubicBezTo>
                    <a:pt x="1830" y="545"/>
                    <a:pt x="1178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4"/>
            <p:cNvSpPr/>
            <p:nvPr/>
          </p:nvSpPr>
          <p:spPr>
            <a:xfrm>
              <a:off x="1642725" y="1287725"/>
              <a:ext cx="50650" cy="49750"/>
            </a:xfrm>
            <a:custGeom>
              <a:avLst/>
              <a:gdLst/>
              <a:ahLst/>
              <a:cxnLst/>
              <a:rect l="l" t="t" r="r" b="b"/>
              <a:pathLst>
                <a:path w="2026" h="1990" extrusionOk="0">
                  <a:moveTo>
                    <a:pt x="1990" y="0"/>
                  </a:moveTo>
                  <a:cubicBezTo>
                    <a:pt x="1830" y="732"/>
                    <a:pt x="1178" y="1285"/>
                    <a:pt x="393" y="1285"/>
                  </a:cubicBezTo>
                  <a:cubicBezTo>
                    <a:pt x="260" y="1285"/>
                    <a:pt x="126" y="1267"/>
                    <a:pt x="1" y="1231"/>
                  </a:cubicBezTo>
                  <a:lnTo>
                    <a:pt x="1" y="1945"/>
                  </a:lnTo>
                  <a:cubicBezTo>
                    <a:pt x="126" y="1972"/>
                    <a:pt x="260" y="1989"/>
                    <a:pt x="393" y="1989"/>
                  </a:cubicBezTo>
                  <a:cubicBezTo>
                    <a:pt x="1294" y="1989"/>
                    <a:pt x="2026" y="1258"/>
                    <a:pt x="2026" y="357"/>
                  </a:cubicBezTo>
                  <a:cubicBezTo>
                    <a:pt x="2026" y="232"/>
                    <a:pt x="2017" y="116"/>
                    <a:pt x="1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54"/>
            <p:cNvSpPr/>
            <p:nvPr/>
          </p:nvSpPr>
          <p:spPr>
            <a:xfrm>
              <a:off x="1446475" y="1212775"/>
              <a:ext cx="82750" cy="158825"/>
            </a:xfrm>
            <a:custGeom>
              <a:avLst/>
              <a:gdLst/>
              <a:ahLst/>
              <a:cxnLst/>
              <a:rect l="l" t="t" r="r" b="b"/>
              <a:pathLst>
                <a:path w="3310" h="6353" extrusionOk="0">
                  <a:moveTo>
                    <a:pt x="2204" y="1"/>
                  </a:moveTo>
                  <a:cubicBezTo>
                    <a:pt x="1508" y="1"/>
                    <a:pt x="883" y="286"/>
                    <a:pt x="437" y="750"/>
                  </a:cubicBezTo>
                  <a:cubicBezTo>
                    <a:pt x="0" y="1196"/>
                    <a:pt x="72" y="2186"/>
                    <a:pt x="72" y="2864"/>
                  </a:cubicBezTo>
                  <a:lnTo>
                    <a:pt x="45" y="4220"/>
                  </a:lnTo>
                  <a:cubicBezTo>
                    <a:pt x="45" y="5585"/>
                    <a:pt x="991" y="6343"/>
                    <a:pt x="2364" y="6343"/>
                  </a:cubicBezTo>
                  <a:lnTo>
                    <a:pt x="3310" y="6352"/>
                  </a:lnTo>
                  <a:lnTo>
                    <a:pt x="3310" y="1196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4"/>
            <p:cNvSpPr/>
            <p:nvPr/>
          </p:nvSpPr>
          <p:spPr>
            <a:xfrm>
              <a:off x="1439775" y="1231500"/>
              <a:ext cx="81650" cy="149025"/>
            </a:xfrm>
            <a:custGeom>
              <a:avLst/>
              <a:gdLst/>
              <a:ahLst/>
              <a:cxnLst/>
              <a:rect l="l" t="t" r="r" b="b"/>
              <a:pathLst>
                <a:path w="3266" h="5961" extrusionOk="0">
                  <a:moveTo>
                    <a:pt x="705" y="1"/>
                  </a:moveTo>
                  <a:cubicBezTo>
                    <a:pt x="268" y="447"/>
                    <a:pt x="1" y="1063"/>
                    <a:pt x="1" y="1741"/>
                  </a:cubicBezTo>
                  <a:lnTo>
                    <a:pt x="1" y="3480"/>
                  </a:lnTo>
                  <a:cubicBezTo>
                    <a:pt x="1" y="4845"/>
                    <a:pt x="1107" y="5960"/>
                    <a:pt x="2481" y="5960"/>
                  </a:cubicBezTo>
                  <a:lnTo>
                    <a:pt x="3266" y="5960"/>
                  </a:lnTo>
                  <a:lnTo>
                    <a:pt x="3266" y="5247"/>
                  </a:lnTo>
                  <a:lnTo>
                    <a:pt x="3194" y="5247"/>
                  </a:lnTo>
                  <a:cubicBezTo>
                    <a:pt x="1821" y="5247"/>
                    <a:pt x="705" y="4140"/>
                    <a:pt x="705" y="2766"/>
                  </a:cubicBezTo>
                  <a:lnTo>
                    <a:pt x="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54"/>
            <p:cNvSpPr/>
            <p:nvPr/>
          </p:nvSpPr>
          <p:spPr>
            <a:xfrm>
              <a:off x="1527425" y="1139850"/>
              <a:ext cx="111100" cy="301325"/>
            </a:xfrm>
            <a:custGeom>
              <a:avLst/>
              <a:gdLst/>
              <a:ahLst/>
              <a:cxnLst/>
              <a:rect l="l" t="t" r="r" b="b"/>
              <a:pathLst>
                <a:path w="4444" h="12053" extrusionOk="0">
                  <a:moveTo>
                    <a:pt x="4443" y="0"/>
                  </a:moveTo>
                  <a:lnTo>
                    <a:pt x="456" y="2480"/>
                  </a:lnTo>
                  <a:lnTo>
                    <a:pt x="1" y="3158"/>
                  </a:lnTo>
                  <a:lnTo>
                    <a:pt x="72" y="9483"/>
                  </a:lnTo>
                  <a:lnTo>
                    <a:pt x="4345" y="12053"/>
                  </a:lnTo>
                  <a:lnTo>
                    <a:pt x="4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4"/>
            <p:cNvSpPr/>
            <p:nvPr/>
          </p:nvSpPr>
          <p:spPr>
            <a:xfrm>
              <a:off x="1520525" y="1201850"/>
              <a:ext cx="118000" cy="252050"/>
            </a:xfrm>
            <a:custGeom>
              <a:avLst/>
              <a:gdLst/>
              <a:ahLst/>
              <a:cxnLst/>
              <a:rect l="l" t="t" r="r" b="b"/>
              <a:pathLst>
                <a:path w="4720" h="10082" extrusionOk="0">
                  <a:moveTo>
                    <a:pt x="705" y="0"/>
                  </a:moveTo>
                  <a:lnTo>
                    <a:pt x="0" y="438"/>
                  </a:lnTo>
                  <a:lnTo>
                    <a:pt x="0" y="7137"/>
                  </a:lnTo>
                  <a:lnTo>
                    <a:pt x="4719" y="10081"/>
                  </a:lnTo>
                  <a:lnTo>
                    <a:pt x="4719" y="8930"/>
                  </a:lnTo>
                  <a:lnTo>
                    <a:pt x="803" y="6495"/>
                  </a:lnTo>
                  <a:cubicBezTo>
                    <a:pt x="741" y="6450"/>
                    <a:pt x="705" y="6388"/>
                    <a:pt x="705" y="630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4"/>
            <p:cNvSpPr/>
            <p:nvPr/>
          </p:nvSpPr>
          <p:spPr>
            <a:xfrm>
              <a:off x="1621100" y="1128250"/>
              <a:ext cx="30575" cy="333450"/>
            </a:xfrm>
            <a:custGeom>
              <a:avLst/>
              <a:gdLst/>
              <a:ahLst/>
              <a:cxnLst/>
              <a:rect l="l" t="t" r="r" b="b"/>
              <a:pathLst>
                <a:path w="1223" h="13338" extrusionOk="0">
                  <a:moveTo>
                    <a:pt x="482" y="1"/>
                  </a:moveTo>
                  <a:cubicBezTo>
                    <a:pt x="108" y="18"/>
                    <a:pt x="54" y="589"/>
                    <a:pt x="54" y="964"/>
                  </a:cubicBezTo>
                  <a:lnTo>
                    <a:pt x="0" y="12740"/>
                  </a:lnTo>
                  <a:cubicBezTo>
                    <a:pt x="0" y="13132"/>
                    <a:pt x="518" y="13337"/>
                    <a:pt x="518" y="13337"/>
                  </a:cubicBezTo>
                  <a:cubicBezTo>
                    <a:pt x="866" y="13337"/>
                    <a:pt x="1169" y="13213"/>
                    <a:pt x="1214" y="12874"/>
                  </a:cubicBezTo>
                  <a:cubicBezTo>
                    <a:pt x="1223" y="12838"/>
                    <a:pt x="1223" y="12802"/>
                    <a:pt x="1223" y="12767"/>
                  </a:cubicBezTo>
                  <a:lnTo>
                    <a:pt x="1223" y="705"/>
                  </a:lnTo>
                  <a:cubicBezTo>
                    <a:pt x="1223" y="313"/>
                    <a:pt x="910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4"/>
            <p:cNvSpPr/>
            <p:nvPr/>
          </p:nvSpPr>
          <p:spPr>
            <a:xfrm>
              <a:off x="1617075" y="1127800"/>
              <a:ext cx="35275" cy="338650"/>
            </a:xfrm>
            <a:custGeom>
              <a:avLst/>
              <a:gdLst/>
              <a:ahLst/>
              <a:cxnLst/>
              <a:rect l="l" t="t" r="r" b="b"/>
              <a:pathLst>
                <a:path w="1411" h="13546" extrusionOk="0">
                  <a:moveTo>
                    <a:pt x="688" y="1"/>
                  </a:moveTo>
                  <a:cubicBezTo>
                    <a:pt x="500" y="1"/>
                    <a:pt x="331" y="81"/>
                    <a:pt x="206" y="206"/>
                  </a:cubicBezTo>
                  <a:cubicBezTo>
                    <a:pt x="81" y="331"/>
                    <a:pt x="1" y="509"/>
                    <a:pt x="1" y="705"/>
                  </a:cubicBezTo>
                  <a:lnTo>
                    <a:pt x="1" y="12820"/>
                  </a:lnTo>
                  <a:cubicBezTo>
                    <a:pt x="1" y="13177"/>
                    <a:pt x="295" y="13516"/>
                    <a:pt x="652" y="13543"/>
                  </a:cubicBezTo>
                  <a:cubicBezTo>
                    <a:pt x="675" y="13545"/>
                    <a:pt x="698" y="13546"/>
                    <a:pt x="720" y="13546"/>
                  </a:cubicBezTo>
                  <a:cubicBezTo>
                    <a:pt x="1073" y="13546"/>
                    <a:pt x="1360" y="13289"/>
                    <a:pt x="1410" y="12945"/>
                  </a:cubicBezTo>
                  <a:lnTo>
                    <a:pt x="1241" y="12945"/>
                  </a:lnTo>
                  <a:cubicBezTo>
                    <a:pt x="929" y="12945"/>
                    <a:pt x="679" y="12695"/>
                    <a:pt x="679" y="12374"/>
                  </a:cubicBezTo>
                  <a:lnTo>
                    <a:pt x="679" y="108"/>
                  </a:lnTo>
                  <a:cubicBezTo>
                    <a:pt x="679" y="63"/>
                    <a:pt x="679" y="36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4"/>
            <p:cNvSpPr/>
            <p:nvPr/>
          </p:nvSpPr>
          <p:spPr>
            <a:xfrm>
              <a:off x="1548850" y="1220800"/>
              <a:ext cx="24325" cy="22550"/>
            </a:xfrm>
            <a:custGeom>
              <a:avLst/>
              <a:gdLst/>
              <a:ahLst/>
              <a:cxnLst/>
              <a:rect l="l" t="t" r="r" b="b"/>
              <a:pathLst>
                <a:path w="973" h="902" extrusionOk="0">
                  <a:moveTo>
                    <a:pt x="446" y="1"/>
                  </a:moveTo>
                  <a:cubicBezTo>
                    <a:pt x="384" y="1"/>
                    <a:pt x="330" y="10"/>
                    <a:pt x="277" y="28"/>
                  </a:cubicBezTo>
                  <a:cubicBezTo>
                    <a:pt x="62" y="99"/>
                    <a:pt x="0" y="304"/>
                    <a:pt x="0" y="545"/>
                  </a:cubicBezTo>
                  <a:cubicBezTo>
                    <a:pt x="0" y="839"/>
                    <a:pt x="152" y="902"/>
                    <a:pt x="446" y="902"/>
                  </a:cubicBezTo>
                  <a:cubicBezTo>
                    <a:pt x="696" y="902"/>
                    <a:pt x="910" y="884"/>
                    <a:pt x="964" y="643"/>
                  </a:cubicBezTo>
                  <a:cubicBezTo>
                    <a:pt x="972" y="607"/>
                    <a:pt x="972" y="572"/>
                    <a:pt x="972" y="536"/>
                  </a:cubicBezTo>
                  <a:cubicBezTo>
                    <a:pt x="972" y="242"/>
                    <a:pt x="740" y="1"/>
                    <a:pt x="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4"/>
            <p:cNvSpPr/>
            <p:nvPr/>
          </p:nvSpPr>
          <p:spPr>
            <a:xfrm>
              <a:off x="1546600" y="1221250"/>
              <a:ext cx="26350" cy="26125"/>
            </a:xfrm>
            <a:custGeom>
              <a:avLst/>
              <a:gdLst/>
              <a:ahLst/>
              <a:cxnLst/>
              <a:rect l="l" t="t" r="r" b="b"/>
              <a:pathLst>
                <a:path w="1054" h="1045" extrusionOk="0">
                  <a:moveTo>
                    <a:pt x="402" y="1"/>
                  </a:moveTo>
                  <a:lnTo>
                    <a:pt x="402" y="1"/>
                  </a:lnTo>
                  <a:cubicBezTo>
                    <a:pt x="170" y="54"/>
                    <a:pt x="1" y="268"/>
                    <a:pt x="1" y="518"/>
                  </a:cubicBezTo>
                  <a:cubicBezTo>
                    <a:pt x="1" y="812"/>
                    <a:pt x="242" y="1044"/>
                    <a:pt x="536" y="1044"/>
                  </a:cubicBezTo>
                  <a:cubicBezTo>
                    <a:pt x="786" y="1044"/>
                    <a:pt x="991" y="875"/>
                    <a:pt x="1054" y="643"/>
                  </a:cubicBezTo>
                  <a:lnTo>
                    <a:pt x="1054" y="643"/>
                  </a:lnTo>
                  <a:cubicBezTo>
                    <a:pt x="1009" y="652"/>
                    <a:pt x="964" y="661"/>
                    <a:pt x="920" y="661"/>
                  </a:cubicBezTo>
                  <a:cubicBezTo>
                    <a:pt x="625" y="661"/>
                    <a:pt x="393" y="420"/>
                    <a:pt x="393" y="126"/>
                  </a:cubicBezTo>
                  <a:cubicBezTo>
                    <a:pt x="393" y="81"/>
                    <a:pt x="393" y="36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4"/>
            <p:cNvSpPr/>
            <p:nvPr/>
          </p:nvSpPr>
          <p:spPr>
            <a:xfrm>
              <a:off x="1685325" y="1193300"/>
              <a:ext cx="208550" cy="206625"/>
            </a:xfrm>
            <a:custGeom>
              <a:avLst/>
              <a:gdLst/>
              <a:ahLst/>
              <a:cxnLst/>
              <a:rect l="l" t="t" r="r" b="b"/>
              <a:pathLst>
                <a:path w="8342" h="8265" extrusionOk="0">
                  <a:moveTo>
                    <a:pt x="4172" y="1"/>
                  </a:moveTo>
                  <a:cubicBezTo>
                    <a:pt x="3733" y="1"/>
                    <a:pt x="3373" y="360"/>
                    <a:pt x="3373" y="797"/>
                  </a:cubicBezTo>
                  <a:lnTo>
                    <a:pt x="3373" y="1351"/>
                  </a:lnTo>
                  <a:lnTo>
                    <a:pt x="937" y="1351"/>
                  </a:lnTo>
                  <a:cubicBezTo>
                    <a:pt x="768" y="1351"/>
                    <a:pt x="607" y="1431"/>
                    <a:pt x="500" y="1565"/>
                  </a:cubicBezTo>
                  <a:cubicBezTo>
                    <a:pt x="1" y="2216"/>
                    <a:pt x="456" y="2947"/>
                    <a:pt x="1089" y="2947"/>
                  </a:cubicBezTo>
                  <a:lnTo>
                    <a:pt x="1883" y="2947"/>
                  </a:lnTo>
                  <a:cubicBezTo>
                    <a:pt x="2124" y="3866"/>
                    <a:pt x="2525" y="4723"/>
                    <a:pt x="3096" y="5481"/>
                  </a:cubicBezTo>
                  <a:cubicBezTo>
                    <a:pt x="2650" y="5874"/>
                    <a:pt x="2160" y="6186"/>
                    <a:pt x="1615" y="6427"/>
                  </a:cubicBezTo>
                  <a:lnTo>
                    <a:pt x="937" y="6730"/>
                  </a:lnTo>
                  <a:cubicBezTo>
                    <a:pt x="616" y="6873"/>
                    <a:pt x="420" y="7212"/>
                    <a:pt x="465" y="7560"/>
                  </a:cubicBezTo>
                  <a:cubicBezTo>
                    <a:pt x="518" y="7970"/>
                    <a:pt x="866" y="8264"/>
                    <a:pt x="1259" y="8264"/>
                  </a:cubicBezTo>
                  <a:cubicBezTo>
                    <a:pt x="1366" y="8264"/>
                    <a:pt x="1473" y="8238"/>
                    <a:pt x="1580" y="8193"/>
                  </a:cubicBezTo>
                  <a:lnTo>
                    <a:pt x="2267" y="7881"/>
                  </a:lnTo>
                  <a:cubicBezTo>
                    <a:pt x="2963" y="7577"/>
                    <a:pt x="3605" y="7167"/>
                    <a:pt x="4176" y="6667"/>
                  </a:cubicBezTo>
                  <a:cubicBezTo>
                    <a:pt x="4738" y="7167"/>
                    <a:pt x="5380" y="7577"/>
                    <a:pt x="6076" y="7881"/>
                  </a:cubicBezTo>
                  <a:lnTo>
                    <a:pt x="6763" y="8193"/>
                  </a:lnTo>
                  <a:cubicBezTo>
                    <a:pt x="6870" y="8238"/>
                    <a:pt x="6977" y="8264"/>
                    <a:pt x="7093" y="8264"/>
                  </a:cubicBezTo>
                  <a:cubicBezTo>
                    <a:pt x="7405" y="8264"/>
                    <a:pt x="7691" y="8077"/>
                    <a:pt x="7816" y="7783"/>
                  </a:cubicBezTo>
                  <a:cubicBezTo>
                    <a:pt x="7994" y="7381"/>
                    <a:pt x="7816" y="6908"/>
                    <a:pt x="7414" y="6730"/>
                  </a:cubicBezTo>
                  <a:lnTo>
                    <a:pt x="6727" y="6427"/>
                  </a:lnTo>
                  <a:cubicBezTo>
                    <a:pt x="6183" y="6186"/>
                    <a:pt x="5692" y="5874"/>
                    <a:pt x="5246" y="5481"/>
                  </a:cubicBezTo>
                  <a:cubicBezTo>
                    <a:pt x="5434" y="5240"/>
                    <a:pt x="5603" y="4972"/>
                    <a:pt x="5755" y="4705"/>
                  </a:cubicBezTo>
                  <a:cubicBezTo>
                    <a:pt x="5826" y="4580"/>
                    <a:pt x="5773" y="4419"/>
                    <a:pt x="5648" y="4348"/>
                  </a:cubicBezTo>
                  <a:cubicBezTo>
                    <a:pt x="5607" y="4325"/>
                    <a:pt x="5562" y="4314"/>
                    <a:pt x="5517" y="4314"/>
                  </a:cubicBezTo>
                  <a:cubicBezTo>
                    <a:pt x="5423" y="4314"/>
                    <a:pt x="5330" y="4362"/>
                    <a:pt x="5282" y="4446"/>
                  </a:cubicBezTo>
                  <a:cubicBezTo>
                    <a:pt x="5112" y="4767"/>
                    <a:pt x="4907" y="5071"/>
                    <a:pt x="4684" y="5356"/>
                  </a:cubicBezTo>
                  <a:cubicBezTo>
                    <a:pt x="4595" y="5463"/>
                    <a:pt x="4604" y="5615"/>
                    <a:pt x="4711" y="5713"/>
                  </a:cubicBezTo>
                  <a:cubicBezTo>
                    <a:pt x="5237" y="6213"/>
                    <a:pt x="5844" y="6614"/>
                    <a:pt x="6513" y="6908"/>
                  </a:cubicBezTo>
                  <a:lnTo>
                    <a:pt x="7191" y="7212"/>
                  </a:lnTo>
                  <a:cubicBezTo>
                    <a:pt x="7245" y="7238"/>
                    <a:pt x="7289" y="7274"/>
                    <a:pt x="7316" y="7319"/>
                  </a:cubicBezTo>
                  <a:cubicBezTo>
                    <a:pt x="7378" y="7417"/>
                    <a:pt x="7370" y="7533"/>
                    <a:pt x="7298" y="7631"/>
                  </a:cubicBezTo>
                  <a:cubicBezTo>
                    <a:pt x="7262" y="7676"/>
                    <a:pt x="7218" y="7702"/>
                    <a:pt x="7164" y="7720"/>
                  </a:cubicBezTo>
                  <a:cubicBezTo>
                    <a:pt x="7142" y="7726"/>
                    <a:pt x="7120" y="7729"/>
                    <a:pt x="7098" y="7729"/>
                  </a:cubicBezTo>
                  <a:cubicBezTo>
                    <a:pt x="7058" y="7729"/>
                    <a:pt x="7017" y="7720"/>
                    <a:pt x="6977" y="7702"/>
                  </a:cubicBezTo>
                  <a:lnTo>
                    <a:pt x="6290" y="7399"/>
                  </a:lnTo>
                  <a:cubicBezTo>
                    <a:pt x="5576" y="7078"/>
                    <a:pt x="4925" y="6641"/>
                    <a:pt x="4354" y="6105"/>
                  </a:cubicBezTo>
                  <a:cubicBezTo>
                    <a:pt x="4301" y="6061"/>
                    <a:pt x="4236" y="6039"/>
                    <a:pt x="4171" y="6039"/>
                  </a:cubicBezTo>
                  <a:cubicBezTo>
                    <a:pt x="4107" y="6039"/>
                    <a:pt x="4042" y="6061"/>
                    <a:pt x="3988" y="6105"/>
                  </a:cubicBezTo>
                  <a:cubicBezTo>
                    <a:pt x="3417" y="6641"/>
                    <a:pt x="2766" y="7078"/>
                    <a:pt x="2053" y="7399"/>
                  </a:cubicBezTo>
                  <a:lnTo>
                    <a:pt x="1366" y="7702"/>
                  </a:lnTo>
                  <a:cubicBezTo>
                    <a:pt x="1325" y="7720"/>
                    <a:pt x="1289" y="7729"/>
                    <a:pt x="1251" y="7729"/>
                  </a:cubicBezTo>
                  <a:cubicBezTo>
                    <a:pt x="1230" y="7729"/>
                    <a:pt x="1209" y="7726"/>
                    <a:pt x="1187" y="7720"/>
                  </a:cubicBezTo>
                  <a:cubicBezTo>
                    <a:pt x="1134" y="7702"/>
                    <a:pt x="1080" y="7676"/>
                    <a:pt x="1044" y="7631"/>
                  </a:cubicBezTo>
                  <a:cubicBezTo>
                    <a:pt x="973" y="7542"/>
                    <a:pt x="964" y="7417"/>
                    <a:pt x="1027" y="7319"/>
                  </a:cubicBezTo>
                  <a:cubicBezTo>
                    <a:pt x="1062" y="7274"/>
                    <a:pt x="1107" y="7238"/>
                    <a:pt x="1152" y="7212"/>
                  </a:cubicBezTo>
                  <a:lnTo>
                    <a:pt x="1838" y="6908"/>
                  </a:lnTo>
                  <a:cubicBezTo>
                    <a:pt x="2499" y="6614"/>
                    <a:pt x="3105" y="6213"/>
                    <a:pt x="3632" y="5713"/>
                  </a:cubicBezTo>
                  <a:cubicBezTo>
                    <a:pt x="3739" y="5615"/>
                    <a:pt x="3748" y="5463"/>
                    <a:pt x="3658" y="5356"/>
                  </a:cubicBezTo>
                  <a:cubicBezTo>
                    <a:pt x="3025" y="4544"/>
                    <a:pt x="2588" y="3625"/>
                    <a:pt x="2356" y="2617"/>
                  </a:cubicBezTo>
                  <a:cubicBezTo>
                    <a:pt x="2329" y="2501"/>
                    <a:pt x="2222" y="2412"/>
                    <a:pt x="2097" y="2412"/>
                  </a:cubicBezTo>
                  <a:lnTo>
                    <a:pt x="1089" y="2412"/>
                  </a:lnTo>
                  <a:cubicBezTo>
                    <a:pt x="964" y="2412"/>
                    <a:pt x="848" y="2332"/>
                    <a:pt x="821" y="2207"/>
                  </a:cubicBezTo>
                  <a:cubicBezTo>
                    <a:pt x="786" y="2037"/>
                    <a:pt x="920" y="1886"/>
                    <a:pt x="1089" y="1886"/>
                  </a:cubicBezTo>
                  <a:lnTo>
                    <a:pt x="3641" y="1886"/>
                  </a:lnTo>
                  <a:cubicBezTo>
                    <a:pt x="3783" y="1886"/>
                    <a:pt x="3908" y="1761"/>
                    <a:pt x="3908" y="1618"/>
                  </a:cubicBezTo>
                  <a:lnTo>
                    <a:pt x="3908" y="806"/>
                  </a:lnTo>
                  <a:cubicBezTo>
                    <a:pt x="3908" y="681"/>
                    <a:pt x="3988" y="566"/>
                    <a:pt x="4113" y="539"/>
                  </a:cubicBezTo>
                  <a:cubicBezTo>
                    <a:pt x="4132" y="535"/>
                    <a:pt x="4151" y="533"/>
                    <a:pt x="4169" y="533"/>
                  </a:cubicBezTo>
                  <a:cubicBezTo>
                    <a:pt x="4314" y="533"/>
                    <a:pt x="4434" y="655"/>
                    <a:pt x="4434" y="797"/>
                  </a:cubicBezTo>
                  <a:lnTo>
                    <a:pt x="4434" y="1618"/>
                  </a:lnTo>
                  <a:cubicBezTo>
                    <a:pt x="4434" y="1761"/>
                    <a:pt x="4559" y="1886"/>
                    <a:pt x="4702" y="1886"/>
                  </a:cubicBezTo>
                  <a:lnTo>
                    <a:pt x="7254" y="1886"/>
                  </a:lnTo>
                  <a:cubicBezTo>
                    <a:pt x="7378" y="1886"/>
                    <a:pt x="7494" y="1966"/>
                    <a:pt x="7521" y="2091"/>
                  </a:cubicBezTo>
                  <a:cubicBezTo>
                    <a:pt x="7557" y="2261"/>
                    <a:pt x="7423" y="2412"/>
                    <a:pt x="7262" y="2412"/>
                  </a:cubicBezTo>
                  <a:lnTo>
                    <a:pt x="6245" y="2412"/>
                  </a:lnTo>
                  <a:cubicBezTo>
                    <a:pt x="6121" y="2412"/>
                    <a:pt x="6014" y="2501"/>
                    <a:pt x="5987" y="2626"/>
                  </a:cubicBezTo>
                  <a:cubicBezTo>
                    <a:pt x="5933" y="2867"/>
                    <a:pt x="5862" y="3117"/>
                    <a:pt x="5782" y="3358"/>
                  </a:cubicBezTo>
                  <a:cubicBezTo>
                    <a:pt x="5737" y="3483"/>
                    <a:pt x="5782" y="3625"/>
                    <a:pt x="5906" y="3688"/>
                  </a:cubicBezTo>
                  <a:cubicBezTo>
                    <a:pt x="5944" y="3707"/>
                    <a:pt x="5985" y="3716"/>
                    <a:pt x="6025" y="3716"/>
                  </a:cubicBezTo>
                  <a:cubicBezTo>
                    <a:pt x="6135" y="3716"/>
                    <a:pt x="6242" y="3648"/>
                    <a:pt x="6281" y="3536"/>
                  </a:cubicBezTo>
                  <a:cubicBezTo>
                    <a:pt x="6344" y="3349"/>
                    <a:pt x="6406" y="3144"/>
                    <a:pt x="6460" y="2947"/>
                  </a:cubicBezTo>
                  <a:lnTo>
                    <a:pt x="7405" y="2947"/>
                  </a:lnTo>
                  <a:cubicBezTo>
                    <a:pt x="7575" y="2947"/>
                    <a:pt x="7735" y="2867"/>
                    <a:pt x="7842" y="2733"/>
                  </a:cubicBezTo>
                  <a:cubicBezTo>
                    <a:pt x="8342" y="2073"/>
                    <a:pt x="7887" y="1351"/>
                    <a:pt x="7262" y="1351"/>
                  </a:cubicBezTo>
                  <a:lnTo>
                    <a:pt x="4970" y="1351"/>
                  </a:lnTo>
                  <a:lnTo>
                    <a:pt x="4970" y="655"/>
                  </a:lnTo>
                  <a:cubicBezTo>
                    <a:pt x="4970" y="485"/>
                    <a:pt x="4889" y="316"/>
                    <a:pt x="4756" y="218"/>
                  </a:cubicBezTo>
                  <a:cubicBezTo>
                    <a:pt x="4561" y="66"/>
                    <a:pt x="4359" y="1"/>
                    <a:pt x="4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4"/>
            <p:cNvSpPr/>
            <p:nvPr/>
          </p:nvSpPr>
          <p:spPr>
            <a:xfrm>
              <a:off x="1758025" y="1253600"/>
              <a:ext cx="62925" cy="64025"/>
            </a:xfrm>
            <a:custGeom>
              <a:avLst/>
              <a:gdLst/>
              <a:ahLst/>
              <a:cxnLst/>
              <a:rect l="l" t="t" r="r" b="b"/>
              <a:pathLst>
                <a:path w="2517" h="2561" extrusionOk="0">
                  <a:moveTo>
                    <a:pt x="1883" y="535"/>
                  </a:moveTo>
                  <a:cubicBezTo>
                    <a:pt x="1732" y="990"/>
                    <a:pt x="1526" y="1419"/>
                    <a:pt x="1268" y="1829"/>
                  </a:cubicBezTo>
                  <a:cubicBezTo>
                    <a:pt x="1000" y="1419"/>
                    <a:pt x="795" y="990"/>
                    <a:pt x="643" y="535"/>
                  </a:cubicBezTo>
                  <a:close/>
                  <a:moveTo>
                    <a:pt x="286" y="0"/>
                  </a:moveTo>
                  <a:cubicBezTo>
                    <a:pt x="242" y="0"/>
                    <a:pt x="197" y="9"/>
                    <a:pt x="153" y="36"/>
                  </a:cubicBezTo>
                  <a:cubicBezTo>
                    <a:pt x="46" y="98"/>
                    <a:pt x="1" y="223"/>
                    <a:pt x="28" y="339"/>
                  </a:cubicBezTo>
                  <a:cubicBezTo>
                    <a:pt x="233" y="1097"/>
                    <a:pt x="581" y="1811"/>
                    <a:pt x="1045" y="2445"/>
                  </a:cubicBezTo>
                  <a:cubicBezTo>
                    <a:pt x="1072" y="2489"/>
                    <a:pt x="1116" y="2516"/>
                    <a:pt x="1161" y="2543"/>
                  </a:cubicBezTo>
                  <a:cubicBezTo>
                    <a:pt x="1192" y="2555"/>
                    <a:pt x="1224" y="2560"/>
                    <a:pt x="1256" y="2560"/>
                  </a:cubicBezTo>
                  <a:cubicBezTo>
                    <a:pt x="1344" y="2560"/>
                    <a:pt x="1430" y="2519"/>
                    <a:pt x="1482" y="2453"/>
                  </a:cubicBezTo>
                  <a:cubicBezTo>
                    <a:pt x="1946" y="1820"/>
                    <a:pt x="2294" y="1106"/>
                    <a:pt x="2499" y="339"/>
                  </a:cubicBezTo>
                  <a:cubicBezTo>
                    <a:pt x="2508" y="295"/>
                    <a:pt x="2517" y="250"/>
                    <a:pt x="2499" y="196"/>
                  </a:cubicBezTo>
                  <a:cubicBezTo>
                    <a:pt x="2463" y="80"/>
                    <a:pt x="2356" y="0"/>
                    <a:pt x="2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4"/>
            <p:cNvSpPr/>
            <p:nvPr/>
          </p:nvSpPr>
          <p:spPr>
            <a:xfrm>
              <a:off x="1432650" y="1121050"/>
              <a:ext cx="266975" cy="352100"/>
            </a:xfrm>
            <a:custGeom>
              <a:avLst/>
              <a:gdLst/>
              <a:ahLst/>
              <a:cxnLst/>
              <a:rect l="l" t="t" r="r" b="b"/>
              <a:pathLst>
                <a:path w="10679" h="14084" extrusionOk="0">
                  <a:moveTo>
                    <a:pt x="9046" y="5686"/>
                  </a:moveTo>
                  <a:cubicBezTo>
                    <a:pt x="9680" y="5811"/>
                    <a:pt x="10143" y="6364"/>
                    <a:pt x="10143" y="7024"/>
                  </a:cubicBezTo>
                  <a:cubicBezTo>
                    <a:pt x="10143" y="7684"/>
                    <a:pt x="9671" y="8237"/>
                    <a:pt x="9046" y="8362"/>
                  </a:cubicBezTo>
                  <a:lnTo>
                    <a:pt x="9046" y="5686"/>
                  </a:lnTo>
                  <a:close/>
                  <a:moveTo>
                    <a:pt x="8068" y="0"/>
                  </a:moveTo>
                  <a:cubicBezTo>
                    <a:pt x="7531" y="0"/>
                    <a:pt x="7092" y="439"/>
                    <a:pt x="7092" y="975"/>
                  </a:cubicBezTo>
                  <a:lnTo>
                    <a:pt x="7092" y="1136"/>
                  </a:lnTo>
                  <a:lnTo>
                    <a:pt x="5817" y="1930"/>
                  </a:lnTo>
                  <a:cubicBezTo>
                    <a:pt x="5701" y="2010"/>
                    <a:pt x="5656" y="2153"/>
                    <a:pt x="5710" y="2278"/>
                  </a:cubicBezTo>
                  <a:cubicBezTo>
                    <a:pt x="5754" y="2376"/>
                    <a:pt x="5852" y="2430"/>
                    <a:pt x="5951" y="2430"/>
                  </a:cubicBezTo>
                  <a:cubicBezTo>
                    <a:pt x="6004" y="2430"/>
                    <a:pt x="6049" y="2421"/>
                    <a:pt x="6093" y="2394"/>
                  </a:cubicBezTo>
                  <a:lnTo>
                    <a:pt x="7092" y="1769"/>
                  </a:lnTo>
                  <a:lnTo>
                    <a:pt x="7092" y="9745"/>
                  </a:lnTo>
                  <a:cubicBezTo>
                    <a:pt x="7092" y="9879"/>
                    <a:pt x="7191" y="10004"/>
                    <a:pt x="7324" y="10021"/>
                  </a:cubicBezTo>
                  <a:cubicBezTo>
                    <a:pt x="7335" y="10023"/>
                    <a:pt x="7346" y="10023"/>
                    <a:pt x="7356" y="10023"/>
                  </a:cubicBezTo>
                  <a:cubicBezTo>
                    <a:pt x="7510" y="10023"/>
                    <a:pt x="7628" y="9904"/>
                    <a:pt x="7628" y="9754"/>
                  </a:cubicBezTo>
                  <a:lnTo>
                    <a:pt x="7628" y="967"/>
                  </a:lnTo>
                  <a:cubicBezTo>
                    <a:pt x="7628" y="752"/>
                    <a:pt x="7779" y="556"/>
                    <a:pt x="7993" y="521"/>
                  </a:cubicBezTo>
                  <a:cubicBezTo>
                    <a:pt x="8018" y="517"/>
                    <a:pt x="8043" y="515"/>
                    <a:pt x="8067" y="515"/>
                  </a:cubicBezTo>
                  <a:cubicBezTo>
                    <a:pt x="8311" y="515"/>
                    <a:pt x="8511" y="714"/>
                    <a:pt x="8511" y="958"/>
                  </a:cubicBezTo>
                  <a:lnTo>
                    <a:pt x="8511" y="13081"/>
                  </a:lnTo>
                  <a:cubicBezTo>
                    <a:pt x="8511" y="13295"/>
                    <a:pt x="8359" y="13492"/>
                    <a:pt x="8145" y="13527"/>
                  </a:cubicBezTo>
                  <a:cubicBezTo>
                    <a:pt x="8120" y="13531"/>
                    <a:pt x="8096" y="13533"/>
                    <a:pt x="8072" y="13533"/>
                  </a:cubicBezTo>
                  <a:cubicBezTo>
                    <a:pt x="7827" y="13533"/>
                    <a:pt x="7628" y="13334"/>
                    <a:pt x="7628" y="13090"/>
                  </a:cubicBezTo>
                  <a:lnTo>
                    <a:pt x="7628" y="11012"/>
                  </a:lnTo>
                  <a:cubicBezTo>
                    <a:pt x="7628" y="10869"/>
                    <a:pt x="7530" y="10753"/>
                    <a:pt x="7396" y="10735"/>
                  </a:cubicBezTo>
                  <a:cubicBezTo>
                    <a:pt x="7385" y="10734"/>
                    <a:pt x="7375" y="10733"/>
                    <a:pt x="7365" y="10733"/>
                  </a:cubicBezTo>
                  <a:cubicBezTo>
                    <a:pt x="7217" y="10733"/>
                    <a:pt x="7092" y="10852"/>
                    <a:pt x="7092" y="10994"/>
                  </a:cubicBezTo>
                  <a:lnTo>
                    <a:pt x="7092" y="12287"/>
                  </a:lnTo>
                  <a:lnTo>
                    <a:pt x="3792" y="10227"/>
                  </a:lnTo>
                  <a:lnTo>
                    <a:pt x="3792" y="7675"/>
                  </a:lnTo>
                  <a:cubicBezTo>
                    <a:pt x="3792" y="7541"/>
                    <a:pt x="3702" y="7416"/>
                    <a:pt x="3560" y="7399"/>
                  </a:cubicBezTo>
                  <a:cubicBezTo>
                    <a:pt x="3549" y="7397"/>
                    <a:pt x="3539" y="7397"/>
                    <a:pt x="3529" y="7397"/>
                  </a:cubicBezTo>
                  <a:cubicBezTo>
                    <a:pt x="3383" y="7397"/>
                    <a:pt x="3265" y="7516"/>
                    <a:pt x="3265" y="7666"/>
                  </a:cubicBezTo>
                  <a:lnTo>
                    <a:pt x="3265" y="10128"/>
                  </a:lnTo>
                  <a:lnTo>
                    <a:pt x="2748" y="10128"/>
                  </a:lnTo>
                  <a:cubicBezTo>
                    <a:pt x="1526" y="10128"/>
                    <a:pt x="535" y="9138"/>
                    <a:pt x="535" y="7916"/>
                  </a:cubicBezTo>
                  <a:lnTo>
                    <a:pt x="535" y="6176"/>
                  </a:lnTo>
                  <a:cubicBezTo>
                    <a:pt x="535" y="4945"/>
                    <a:pt x="1526" y="3955"/>
                    <a:pt x="2748" y="3955"/>
                  </a:cubicBezTo>
                  <a:lnTo>
                    <a:pt x="3265" y="3955"/>
                  </a:lnTo>
                  <a:lnTo>
                    <a:pt x="3265" y="6426"/>
                  </a:lnTo>
                  <a:cubicBezTo>
                    <a:pt x="3265" y="6569"/>
                    <a:pt x="3363" y="6685"/>
                    <a:pt x="3497" y="6703"/>
                  </a:cubicBezTo>
                  <a:cubicBezTo>
                    <a:pt x="3508" y="6704"/>
                    <a:pt x="3518" y="6704"/>
                    <a:pt x="3528" y="6704"/>
                  </a:cubicBezTo>
                  <a:cubicBezTo>
                    <a:pt x="3674" y="6704"/>
                    <a:pt x="3792" y="6585"/>
                    <a:pt x="3792" y="6435"/>
                  </a:cubicBezTo>
                  <a:lnTo>
                    <a:pt x="3792" y="3839"/>
                  </a:lnTo>
                  <a:lnTo>
                    <a:pt x="5032" y="3072"/>
                  </a:lnTo>
                  <a:cubicBezTo>
                    <a:pt x="5139" y="3001"/>
                    <a:pt x="5192" y="2876"/>
                    <a:pt x="5148" y="2751"/>
                  </a:cubicBezTo>
                  <a:cubicBezTo>
                    <a:pt x="5105" y="2640"/>
                    <a:pt x="5002" y="2576"/>
                    <a:pt x="4896" y="2576"/>
                  </a:cubicBezTo>
                  <a:cubicBezTo>
                    <a:pt x="4848" y="2576"/>
                    <a:pt x="4800" y="2589"/>
                    <a:pt x="4755" y="2617"/>
                  </a:cubicBezTo>
                  <a:lnTo>
                    <a:pt x="3453" y="3420"/>
                  </a:lnTo>
                  <a:lnTo>
                    <a:pt x="2748" y="3420"/>
                  </a:lnTo>
                  <a:cubicBezTo>
                    <a:pt x="1231" y="3420"/>
                    <a:pt x="0" y="4651"/>
                    <a:pt x="0" y="6176"/>
                  </a:cubicBezTo>
                  <a:lnTo>
                    <a:pt x="0" y="7916"/>
                  </a:lnTo>
                  <a:cubicBezTo>
                    <a:pt x="0" y="9433"/>
                    <a:pt x="1231" y="10664"/>
                    <a:pt x="2748" y="10664"/>
                  </a:cubicBezTo>
                  <a:lnTo>
                    <a:pt x="3453" y="10664"/>
                  </a:lnTo>
                  <a:lnTo>
                    <a:pt x="7092" y="12930"/>
                  </a:lnTo>
                  <a:lnTo>
                    <a:pt x="7092" y="13090"/>
                  </a:lnTo>
                  <a:cubicBezTo>
                    <a:pt x="7092" y="13599"/>
                    <a:pt x="7485" y="14045"/>
                    <a:pt x="7993" y="14080"/>
                  </a:cubicBezTo>
                  <a:cubicBezTo>
                    <a:pt x="8019" y="14082"/>
                    <a:pt x="8045" y="14083"/>
                    <a:pt x="8071" y="14083"/>
                  </a:cubicBezTo>
                  <a:cubicBezTo>
                    <a:pt x="8607" y="14083"/>
                    <a:pt x="9046" y="13645"/>
                    <a:pt x="9046" y="13108"/>
                  </a:cubicBezTo>
                  <a:lnTo>
                    <a:pt x="9046" y="8924"/>
                  </a:lnTo>
                  <a:cubicBezTo>
                    <a:pt x="9456" y="8862"/>
                    <a:pt x="9840" y="8674"/>
                    <a:pt x="10134" y="8371"/>
                  </a:cubicBezTo>
                  <a:cubicBezTo>
                    <a:pt x="10482" y="8014"/>
                    <a:pt x="10679" y="7541"/>
                    <a:pt x="10679" y="7042"/>
                  </a:cubicBezTo>
                  <a:cubicBezTo>
                    <a:pt x="10679" y="6078"/>
                    <a:pt x="9974" y="5293"/>
                    <a:pt x="9046" y="5159"/>
                  </a:cubicBezTo>
                  <a:lnTo>
                    <a:pt x="9046" y="993"/>
                  </a:lnTo>
                  <a:cubicBezTo>
                    <a:pt x="9046" y="485"/>
                    <a:pt x="8654" y="39"/>
                    <a:pt x="8145" y="3"/>
                  </a:cubicBezTo>
                  <a:cubicBezTo>
                    <a:pt x="8119" y="1"/>
                    <a:pt x="8093" y="0"/>
                    <a:pt x="8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4"/>
            <p:cNvSpPr/>
            <p:nvPr/>
          </p:nvSpPr>
          <p:spPr>
            <a:xfrm>
              <a:off x="1539925" y="121412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803" y="535"/>
                  </a:moveTo>
                  <a:cubicBezTo>
                    <a:pt x="946" y="535"/>
                    <a:pt x="1062" y="651"/>
                    <a:pt x="1062" y="803"/>
                  </a:cubicBezTo>
                  <a:cubicBezTo>
                    <a:pt x="1062" y="946"/>
                    <a:pt x="946" y="1071"/>
                    <a:pt x="803" y="1071"/>
                  </a:cubicBezTo>
                  <a:cubicBezTo>
                    <a:pt x="651" y="1071"/>
                    <a:pt x="535" y="946"/>
                    <a:pt x="535" y="803"/>
                  </a:cubicBezTo>
                  <a:cubicBezTo>
                    <a:pt x="535" y="651"/>
                    <a:pt x="651" y="535"/>
                    <a:pt x="803" y="535"/>
                  </a:cubicBezTo>
                  <a:close/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0"/>
                    <a:pt x="357" y="1597"/>
                    <a:pt x="803" y="1597"/>
                  </a:cubicBezTo>
                  <a:cubicBezTo>
                    <a:pt x="1240" y="1597"/>
                    <a:pt x="1597" y="1240"/>
                    <a:pt x="1597" y="803"/>
                  </a:cubicBezTo>
                  <a:cubicBezTo>
                    <a:pt x="1597" y="357"/>
                    <a:pt x="1240" y="0"/>
                    <a:pt x="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5" name="Google Shape;3245;p54"/>
          <p:cNvGrpSpPr/>
          <p:nvPr/>
        </p:nvGrpSpPr>
        <p:grpSpPr>
          <a:xfrm>
            <a:off x="2250687" y="1464508"/>
            <a:ext cx="423948" cy="322956"/>
            <a:chOff x="2176000" y="1120675"/>
            <a:chExt cx="454100" cy="345925"/>
          </a:xfrm>
        </p:grpSpPr>
        <p:sp>
          <p:nvSpPr>
            <p:cNvPr id="3246" name="Google Shape;3246;p54"/>
            <p:cNvSpPr/>
            <p:nvPr/>
          </p:nvSpPr>
          <p:spPr>
            <a:xfrm>
              <a:off x="2186025" y="1153450"/>
              <a:ext cx="437150" cy="297100"/>
            </a:xfrm>
            <a:custGeom>
              <a:avLst/>
              <a:gdLst/>
              <a:ahLst/>
              <a:cxnLst/>
              <a:rect l="l" t="t" r="r" b="b"/>
              <a:pathLst>
                <a:path w="17486" h="11884" extrusionOk="0">
                  <a:moveTo>
                    <a:pt x="455" y="1"/>
                  </a:moveTo>
                  <a:lnTo>
                    <a:pt x="179" y="197"/>
                  </a:lnTo>
                  <a:cubicBezTo>
                    <a:pt x="81" y="197"/>
                    <a:pt x="0" y="277"/>
                    <a:pt x="0" y="375"/>
                  </a:cubicBezTo>
                  <a:lnTo>
                    <a:pt x="63" y="11705"/>
                  </a:lnTo>
                  <a:cubicBezTo>
                    <a:pt x="63" y="11803"/>
                    <a:pt x="143" y="11883"/>
                    <a:pt x="241" y="11883"/>
                  </a:cubicBezTo>
                  <a:lnTo>
                    <a:pt x="17031" y="11883"/>
                  </a:lnTo>
                  <a:cubicBezTo>
                    <a:pt x="17129" y="11883"/>
                    <a:pt x="17209" y="11803"/>
                    <a:pt x="17209" y="11705"/>
                  </a:cubicBezTo>
                  <a:lnTo>
                    <a:pt x="17486" y="11473"/>
                  </a:lnTo>
                  <a:lnTo>
                    <a:pt x="17486" y="179"/>
                  </a:lnTo>
                  <a:cubicBezTo>
                    <a:pt x="17486" y="81"/>
                    <a:pt x="17405" y="1"/>
                    <a:pt x="17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4"/>
            <p:cNvSpPr/>
            <p:nvPr/>
          </p:nvSpPr>
          <p:spPr>
            <a:xfrm>
              <a:off x="2183125" y="1154350"/>
              <a:ext cx="440725" cy="301550"/>
            </a:xfrm>
            <a:custGeom>
              <a:avLst/>
              <a:gdLst/>
              <a:ahLst/>
              <a:cxnLst/>
              <a:rect l="l" t="t" r="r" b="b"/>
              <a:pathLst>
                <a:path w="17629" h="12062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lnTo>
                    <a:pt x="0" y="11883"/>
                  </a:lnTo>
                  <a:cubicBezTo>
                    <a:pt x="0" y="11981"/>
                    <a:pt x="81" y="12062"/>
                    <a:pt x="179" y="12062"/>
                  </a:cubicBezTo>
                  <a:lnTo>
                    <a:pt x="17459" y="12062"/>
                  </a:lnTo>
                  <a:cubicBezTo>
                    <a:pt x="17557" y="12062"/>
                    <a:pt x="17628" y="11981"/>
                    <a:pt x="17628" y="11883"/>
                  </a:cubicBezTo>
                  <a:lnTo>
                    <a:pt x="17628" y="11455"/>
                  </a:lnTo>
                  <a:lnTo>
                    <a:pt x="786" y="11455"/>
                  </a:lnTo>
                  <a:cubicBezTo>
                    <a:pt x="687" y="11455"/>
                    <a:pt x="607" y="11375"/>
                    <a:pt x="607" y="1127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4"/>
            <p:cNvSpPr/>
            <p:nvPr/>
          </p:nvSpPr>
          <p:spPr>
            <a:xfrm>
              <a:off x="2383625" y="1429325"/>
              <a:ext cx="39950" cy="31025"/>
            </a:xfrm>
            <a:custGeom>
              <a:avLst/>
              <a:gdLst/>
              <a:ahLst/>
              <a:cxnLst/>
              <a:rect l="l" t="t" r="r" b="b"/>
              <a:pathLst>
                <a:path w="1598" h="1241" extrusionOk="0">
                  <a:moveTo>
                    <a:pt x="1" y="1"/>
                  </a:moveTo>
                  <a:lnTo>
                    <a:pt x="1" y="1063"/>
                  </a:lnTo>
                  <a:cubicBezTo>
                    <a:pt x="1" y="1161"/>
                    <a:pt x="81" y="1241"/>
                    <a:pt x="179" y="1241"/>
                  </a:cubicBezTo>
                  <a:lnTo>
                    <a:pt x="1419" y="1241"/>
                  </a:lnTo>
                  <a:cubicBezTo>
                    <a:pt x="1517" y="1241"/>
                    <a:pt x="1597" y="1161"/>
                    <a:pt x="1597" y="1063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4"/>
            <p:cNvSpPr/>
            <p:nvPr/>
          </p:nvSpPr>
          <p:spPr>
            <a:xfrm>
              <a:off x="2389425" y="1127800"/>
              <a:ext cx="207875" cy="297325"/>
            </a:xfrm>
            <a:custGeom>
              <a:avLst/>
              <a:gdLst/>
              <a:ahLst/>
              <a:cxnLst/>
              <a:rect l="l" t="t" r="r" b="b"/>
              <a:pathLst>
                <a:path w="8315" h="11893" extrusionOk="0">
                  <a:moveTo>
                    <a:pt x="1633" y="1"/>
                  </a:moveTo>
                  <a:cubicBezTo>
                    <a:pt x="1464" y="1"/>
                    <a:pt x="1312" y="36"/>
                    <a:pt x="1169" y="99"/>
                  </a:cubicBezTo>
                  <a:cubicBezTo>
                    <a:pt x="812" y="277"/>
                    <a:pt x="643" y="920"/>
                    <a:pt x="643" y="1348"/>
                  </a:cubicBezTo>
                  <a:lnTo>
                    <a:pt x="0" y="7361"/>
                  </a:lnTo>
                  <a:lnTo>
                    <a:pt x="562" y="11892"/>
                  </a:lnTo>
                  <a:lnTo>
                    <a:pt x="7824" y="11848"/>
                  </a:lnTo>
                  <a:cubicBezTo>
                    <a:pt x="7922" y="11848"/>
                    <a:pt x="8003" y="11768"/>
                    <a:pt x="8003" y="11669"/>
                  </a:cubicBezTo>
                  <a:lnTo>
                    <a:pt x="8315" y="11455"/>
                  </a:lnTo>
                  <a:lnTo>
                    <a:pt x="8315" y="170"/>
                  </a:lnTo>
                  <a:cubicBezTo>
                    <a:pt x="8315" y="72"/>
                    <a:pt x="8235" y="1"/>
                    <a:pt x="8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4"/>
            <p:cNvSpPr/>
            <p:nvPr/>
          </p:nvSpPr>
          <p:spPr>
            <a:xfrm>
              <a:off x="2388750" y="1130250"/>
              <a:ext cx="208550" cy="299100"/>
            </a:xfrm>
            <a:custGeom>
              <a:avLst/>
              <a:gdLst/>
              <a:ahLst/>
              <a:cxnLst/>
              <a:rect l="l" t="t" r="r" b="b"/>
              <a:pathLst>
                <a:path w="8342" h="11964" extrusionOk="0">
                  <a:moveTo>
                    <a:pt x="1178" y="1"/>
                  </a:moveTo>
                  <a:cubicBezTo>
                    <a:pt x="821" y="179"/>
                    <a:pt x="572" y="545"/>
                    <a:pt x="572" y="964"/>
                  </a:cubicBezTo>
                  <a:lnTo>
                    <a:pt x="1" y="6656"/>
                  </a:lnTo>
                  <a:lnTo>
                    <a:pt x="572" y="11964"/>
                  </a:lnTo>
                  <a:lnTo>
                    <a:pt x="8163" y="11964"/>
                  </a:lnTo>
                  <a:cubicBezTo>
                    <a:pt x="8262" y="11964"/>
                    <a:pt x="8342" y="11884"/>
                    <a:pt x="8342" y="11785"/>
                  </a:cubicBezTo>
                  <a:lnTo>
                    <a:pt x="8342" y="11357"/>
                  </a:lnTo>
                  <a:lnTo>
                    <a:pt x="1321" y="11357"/>
                  </a:lnTo>
                  <a:cubicBezTo>
                    <a:pt x="1241" y="11357"/>
                    <a:pt x="1178" y="11295"/>
                    <a:pt x="1178" y="11215"/>
                  </a:cubicBezTo>
                  <a:lnTo>
                    <a:pt x="11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4"/>
            <p:cNvSpPr/>
            <p:nvPr/>
          </p:nvSpPr>
          <p:spPr>
            <a:xfrm>
              <a:off x="2211900" y="1127800"/>
              <a:ext cx="191150" cy="298225"/>
            </a:xfrm>
            <a:custGeom>
              <a:avLst/>
              <a:gdLst/>
              <a:ahLst/>
              <a:cxnLst/>
              <a:rect l="l" t="t" r="r" b="b"/>
              <a:pathLst>
                <a:path w="7646" h="11929" extrusionOk="0">
                  <a:moveTo>
                    <a:pt x="509" y="1"/>
                  </a:moveTo>
                  <a:lnTo>
                    <a:pt x="179" y="161"/>
                  </a:lnTo>
                  <a:cubicBezTo>
                    <a:pt x="81" y="161"/>
                    <a:pt x="0" y="242"/>
                    <a:pt x="0" y="340"/>
                  </a:cubicBezTo>
                  <a:lnTo>
                    <a:pt x="54" y="11750"/>
                  </a:lnTo>
                  <a:cubicBezTo>
                    <a:pt x="54" y="11848"/>
                    <a:pt x="134" y="11928"/>
                    <a:pt x="232" y="11928"/>
                  </a:cubicBezTo>
                  <a:lnTo>
                    <a:pt x="7646" y="11883"/>
                  </a:lnTo>
                  <a:lnTo>
                    <a:pt x="7646" y="1062"/>
                  </a:lnTo>
                  <a:cubicBezTo>
                    <a:pt x="7646" y="474"/>
                    <a:pt x="7173" y="1"/>
                    <a:pt x="6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4"/>
            <p:cNvSpPr/>
            <p:nvPr/>
          </p:nvSpPr>
          <p:spPr>
            <a:xfrm>
              <a:off x="2208775" y="1127800"/>
              <a:ext cx="209450" cy="301550"/>
            </a:xfrm>
            <a:custGeom>
              <a:avLst/>
              <a:gdLst/>
              <a:ahLst/>
              <a:cxnLst/>
              <a:rect l="l" t="t" r="r" b="b"/>
              <a:pathLst>
                <a:path w="8378" h="12062" extrusionOk="0">
                  <a:moveTo>
                    <a:pt x="179" y="1"/>
                  </a:moveTo>
                  <a:cubicBezTo>
                    <a:pt x="81" y="1"/>
                    <a:pt x="0" y="72"/>
                    <a:pt x="0" y="170"/>
                  </a:cubicBezTo>
                  <a:lnTo>
                    <a:pt x="0" y="11883"/>
                  </a:lnTo>
                  <a:cubicBezTo>
                    <a:pt x="0" y="11982"/>
                    <a:pt x="81" y="12062"/>
                    <a:pt x="179" y="12062"/>
                  </a:cubicBezTo>
                  <a:lnTo>
                    <a:pt x="8377" y="12062"/>
                  </a:lnTo>
                  <a:lnTo>
                    <a:pt x="8377" y="11455"/>
                  </a:lnTo>
                  <a:lnTo>
                    <a:pt x="750" y="11455"/>
                  </a:lnTo>
                  <a:cubicBezTo>
                    <a:pt x="669" y="11455"/>
                    <a:pt x="607" y="11393"/>
                    <a:pt x="607" y="11313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4"/>
            <p:cNvSpPr/>
            <p:nvPr/>
          </p:nvSpPr>
          <p:spPr>
            <a:xfrm>
              <a:off x="2176000" y="1120675"/>
              <a:ext cx="427550" cy="345925"/>
            </a:xfrm>
            <a:custGeom>
              <a:avLst/>
              <a:gdLst/>
              <a:ahLst/>
              <a:cxnLst/>
              <a:rect l="l" t="t" r="r" b="b"/>
              <a:pathLst>
                <a:path w="17102" h="13837" extrusionOk="0">
                  <a:moveTo>
                    <a:pt x="1071" y="1597"/>
                  </a:moveTo>
                  <a:lnTo>
                    <a:pt x="1071" y="12151"/>
                  </a:lnTo>
                  <a:cubicBezTo>
                    <a:pt x="1071" y="12392"/>
                    <a:pt x="1267" y="12588"/>
                    <a:pt x="1508" y="12588"/>
                  </a:cubicBezTo>
                  <a:lnTo>
                    <a:pt x="8020" y="12588"/>
                  </a:lnTo>
                  <a:lnTo>
                    <a:pt x="8020" y="13123"/>
                  </a:lnTo>
                  <a:lnTo>
                    <a:pt x="535" y="13123"/>
                  </a:lnTo>
                  <a:lnTo>
                    <a:pt x="535" y="1597"/>
                  </a:lnTo>
                  <a:close/>
                  <a:moveTo>
                    <a:pt x="9617" y="12588"/>
                  </a:moveTo>
                  <a:lnTo>
                    <a:pt x="9617" y="13301"/>
                  </a:lnTo>
                  <a:lnTo>
                    <a:pt x="8555" y="13301"/>
                  </a:lnTo>
                  <a:lnTo>
                    <a:pt x="8555" y="12588"/>
                  </a:lnTo>
                  <a:close/>
                  <a:moveTo>
                    <a:pt x="1508" y="0"/>
                  </a:moveTo>
                  <a:cubicBezTo>
                    <a:pt x="1267" y="0"/>
                    <a:pt x="1071" y="197"/>
                    <a:pt x="1071" y="437"/>
                  </a:cubicBezTo>
                  <a:lnTo>
                    <a:pt x="1071" y="1062"/>
                  </a:lnTo>
                  <a:lnTo>
                    <a:pt x="446" y="1062"/>
                  </a:lnTo>
                  <a:cubicBezTo>
                    <a:pt x="205" y="1062"/>
                    <a:pt x="0" y="1258"/>
                    <a:pt x="0" y="1508"/>
                  </a:cubicBezTo>
                  <a:lnTo>
                    <a:pt x="0" y="13212"/>
                  </a:lnTo>
                  <a:cubicBezTo>
                    <a:pt x="0" y="13453"/>
                    <a:pt x="205" y="13658"/>
                    <a:pt x="446" y="13658"/>
                  </a:cubicBezTo>
                  <a:lnTo>
                    <a:pt x="8109" y="13658"/>
                  </a:lnTo>
                  <a:cubicBezTo>
                    <a:pt x="8190" y="13765"/>
                    <a:pt x="8323" y="13837"/>
                    <a:pt x="8466" y="13837"/>
                  </a:cubicBezTo>
                  <a:lnTo>
                    <a:pt x="9706" y="13837"/>
                  </a:lnTo>
                  <a:cubicBezTo>
                    <a:pt x="9849" y="13837"/>
                    <a:pt x="9974" y="13765"/>
                    <a:pt x="10063" y="13658"/>
                  </a:cubicBezTo>
                  <a:lnTo>
                    <a:pt x="12088" y="13658"/>
                  </a:lnTo>
                  <a:cubicBezTo>
                    <a:pt x="12222" y="13658"/>
                    <a:pt x="12347" y="13560"/>
                    <a:pt x="12365" y="13426"/>
                  </a:cubicBezTo>
                  <a:cubicBezTo>
                    <a:pt x="12382" y="13266"/>
                    <a:pt x="12258" y="13123"/>
                    <a:pt x="12097" y="13123"/>
                  </a:cubicBezTo>
                  <a:lnTo>
                    <a:pt x="10152" y="13123"/>
                  </a:lnTo>
                  <a:lnTo>
                    <a:pt x="10152" y="12588"/>
                  </a:lnTo>
                  <a:lnTo>
                    <a:pt x="16825" y="12588"/>
                  </a:lnTo>
                  <a:cubicBezTo>
                    <a:pt x="16977" y="12588"/>
                    <a:pt x="17102" y="12463"/>
                    <a:pt x="17102" y="12311"/>
                  </a:cubicBezTo>
                  <a:lnTo>
                    <a:pt x="17102" y="7922"/>
                  </a:lnTo>
                  <a:cubicBezTo>
                    <a:pt x="17102" y="7877"/>
                    <a:pt x="17084" y="7824"/>
                    <a:pt x="17039" y="7788"/>
                  </a:cubicBezTo>
                  <a:cubicBezTo>
                    <a:pt x="16972" y="7734"/>
                    <a:pt x="16902" y="7711"/>
                    <a:pt x="16837" y="7711"/>
                  </a:cubicBezTo>
                  <a:cubicBezTo>
                    <a:pt x="16688" y="7711"/>
                    <a:pt x="16566" y="7833"/>
                    <a:pt x="16566" y="7976"/>
                  </a:cubicBezTo>
                  <a:lnTo>
                    <a:pt x="16566" y="12061"/>
                  </a:lnTo>
                  <a:lnTo>
                    <a:pt x="9367" y="12061"/>
                  </a:lnTo>
                  <a:lnTo>
                    <a:pt x="9367" y="10259"/>
                  </a:lnTo>
                  <a:cubicBezTo>
                    <a:pt x="9367" y="10126"/>
                    <a:pt x="9269" y="10001"/>
                    <a:pt x="9135" y="9983"/>
                  </a:cubicBezTo>
                  <a:cubicBezTo>
                    <a:pt x="9125" y="9982"/>
                    <a:pt x="9115" y="9981"/>
                    <a:pt x="9105" y="9981"/>
                  </a:cubicBezTo>
                  <a:cubicBezTo>
                    <a:pt x="8957" y="9981"/>
                    <a:pt x="8832" y="10100"/>
                    <a:pt x="8832" y="10250"/>
                  </a:cubicBezTo>
                  <a:lnTo>
                    <a:pt x="8832" y="12061"/>
                  </a:lnTo>
                  <a:lnTo>
                    <a:pt x="1597" y="12061"/>
                  </a:lnTo>
                  <a:lnTo>
                    <a:pt x="1597" y="527"/>
                  </a:lnTo>
                  <a:lnTo>
                    <a:pt x="2373" y="527"/>
                  </a:lnTo>
                  <a:cubicBezTo>
                    <a:pt x="2507" y="527"/>
                    <a:pt x="2623" y="428"/>
                    <a:pt x="2641" y="295"/>
                  </a:cubicBezTo>
                  <a:cubicBezTo>
                    <a:pt x="2667" y="134"/>
                    <a:pt x="2534" y="0"/>
                    <a:pt x="23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4"/>
            <p:cNvSpPr/>
            <p:nvPr/>
          </p:nvSpPr>
          <p:spPr>
            <a:xfrm>
              <a:off x="2257400" y="1120675"/>
              <a:ext cx="372700" cy="341475"/>
            </a:xfrm>
            <a:custGeom>
              <a:avLst/>
              <a:gdLst/>
              <a:ahLst/>
              <a:cxnLst/>
              <a:rect l="l" t="t" r="r" b="b"/>
              <a:pathLst>
                <a:path w="14908" h="13659" extrusionOk="0">
                  <a:moveTo>
                    <a:pt x="295" y="0"/>
                  </a:moveTo>
                  <a:cubicBezTo>
                    <a:pt x="268" y="0"/>
                    <a:pt x="241" y="9"/>
                    <a:pt x="223" y="27"/>
                  </a:cubicBezTo>
                  <a:cubicBezTo>
                    <a:pt x="0" y="259"/>
                    <a:pt x="161" y="527"/>
                    <a:pt x="384" y="527"/>
                  </a:cubicBezTo>
                  <a:lnTo>
                    <a:pt x="5299" y="527"/>
                  </a:lnTo>
                  <a:cubicBezTo>
                    <a:pt x="5451" y="527"/>
                    <a:pt x="5576" y="651"/>
                    <a:pt x="5576" y="812"/>
                  </a:cubicBezTo>
                  <a:lnTo>
                    <a:pt x="5576" y="9100"/>
                  </a:lnTo>
                  <a:cubicBezTo>
                    <a:pt x="5576" y="9126"/>
                    <a:pt x="5594" y="9153"/>
                    <a:pt x="5612" y="9171"/>
                  </a:cubicBezTo>
                  <a:cubicBezTo>
                    <a:pt x="5690" y="9247"/>
                    <a:pt x="5773" y="9278"/>
                    <a:pt x="5848" y="9278"/>
                  </a:cubicBezTo>
                  <a:cubicBezTo>
                    <a:pt x="5994" y="9278"/>
                    <a:pt x="6111" y="9158"/>
                    <a:pt x="6111" y="9010"/>
                  </a:cubicBezTo>
                  <a:lnTo>
                    <a:pt x="6111" y="812"/>
                  </a:lnTo>
                  <a:cubicBezTo>
                    <a:pt x="6111" y="651"/>
                    <a:pt x="6236" y="527"/>
                    <a:pt x="6388" y="527"/>
                  </a:cubicBezTo>
                  <a:lnTo>
                    <a:pt x="13310" y="527"/>
                  </a:lnTo>
                  <a:lnTo>
                    <a:pt x="13310" y="6709"/>
                  </a:lnTo>
                  <a:cubicBezTo>
                    <a:pt x="13310" y="6843"/>
                    <a:pt x="13409" y="6968"/>
                    <a:pt x="13542" y="6976"/>
                  </a:cubicBezTo>
                  <a:cubicBezTo>
                    <a:pt x="13558" y="6979"/>
                    <a:pt x="13573" y="6980"/>
                    <a:pt x="13588" y="6980"/>
                  </a:cubicBezTo>
                  <a:cubicBezTo>
                    <a:pt x="13735" y="6980"/>
                    <a:pt x="13846" y="6864"/>
                    <a:pt x="13846" y="6718"/>
                  </a:cubicBezTo>
                  <a:lnTo>
                    <a:pt x="13846" y="1597"/>
                  </a:lnTo>
                  <a:lnTo>
                    <a:pt x="14381" y="1597"/>
                  </a:lnTo>
                  <a:lnTo>
                    <a:pt x="14381" y="13123"/>
                  </a:lnTo>
                  <a:lnTo>
                    <a:pt x="10099" y="13123"/>
                  </a:lnTo>
                  <a:cubicBezTo>
                    <a:pt x="9956" y="13123"/>
                    <a:pt x="9840" y="13221"/>
                    <a:pt x="9822" y="13355"/>
                  </a:cubicBezTo>
                  <a:cubicBezTo>
                    <a:pt x="9804" y="13516"/>
                    <a:pt x="9929" y="13658"/>
                    <a:pt x="10081" y="13658"/>
                  </a:cubicBezTo>
                  <a:lnTo>
                    <a:pt x="14470" y="13658"/>
                  </a:lnTo>
                  <a:cubicBezTo>
                    <a:pt x="14711" y="13658"/>
                    <a:pt x="14907" y="13453"/>
                    <a:pt x="14907" y="13212"/>
                  </a:cubicBezTo>
                  <a:lnTo>
                    <a:pt x="14907" y="1508"/>
                  </a:lnTo>
                  <a:cubicBezTo>
                    <a:pt x="14907" y="1258"/>
                    <a:pt x="14711" y="1062"/>
                    <a:pt x="14470" y="1062"/>
                  </a:cubicBezTo>
                  <a:lnTo>
                    <a:pt x="13846" y="1062"/>
                  </a:lnTo>
                  <a:lnTo>
                    <a:pt x="13846" y="437"/>
                  </a:lnTo>
                  <a:cubicBezTo>
                    <a:pt x="13846" y="197"/>
                    <a:pt x="13649" y="0"/>
                    <a:pt x="13400" y="0"/>
                  </a:cubicBezTo>
                  <a:lnTo>
                    <a:pt x="6914" y="0"/>
                  </a:lnTo>
                  <a:cubicBezTo>
                    <a:pt x="6477" y="0"/>
                    <a:pt x="6093" y="205"/>
                    <a:pt x="5843" y="536"/>
                  </a:cubicBezTo>
                  <a:cubicBezTo>
                    <a:pt x="5603" y="205"/>
                    <a:pt x="5219" y="0"/>
                    <a:pt x="4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4"/>
            <p:cNvSpPr/>
            <p:nvPr/>
          </p:nvSpPr>
          <p:spPr>
            <a:xfrm>
              <a:off x="2232850" y="1150775"/>
              <a:ext cx="54225" cy="62750"/>
            </a:xfrm>
            <a:custGeom>
              <a:avLst/>
              <a:gdLst/>
              <a:ahLst/>
              <a:cxnLst/>
              <a:rect l="l" t="t" r="r" b="b"/>
              <a:pathLst>
                <a:path w="2169" h="2510" extrusionOk="0">
                  <a:moveTo>
                    <a:pt x="1080" y="937"/>
                  </a:moveTo>
                  <a:lnTo>
                    <a:pt x="1294" y="1490"/>
                  </a:lnTo>
                  <a:lnTo>
                    <a:pt x="875" y="1490"/>
                  </a:lnTo>
                  <a:lnTo>
                    <a:pt x="1080" y="937"/>
                  </a:lnTo>
                  <a:close/>
                  <a:moveTo>
                    <a:pt x="1080" y="1"/>
                  </a:moveTo>
                  <a:cubicBezTo>
                    <a:pt x="955" y="1"/>
                    <a:pt x="839" y="81"/>
                    <a:pt x="795" y="197"/>
                  </a:cubicBezTo>
                  <a:lnTo>
                    <a:pt x="54" y="2142"/>
                  </a:lnTo>
                  <a:cubicBezTo>
                    <a:pt x="1" y="2284"/>
                    <a:pt x="72" y="2436"/>
                    <a:pt x="206" y="2490"/>
                  </a:cubicBezTo>
                  <a:cubicBezTo>
                    <a:pt x="231" y="2498"/>
                    <a:pt x="260" y="2503"/>
                    <a:pt x="291" y="2503"/>
                  </a:cubicBezTo>
                  <a:cubicBezTo>
                    <a:pt x="383" y="2503"/>
                    <a:pt x="494" y="2458"/>
                    <a:pt x="554" y="2338"/>
                  </a:cubicBezTo>
                  <a:lnTo>
                    <a:pt x="670" y="2026"/>
                  </a:lnTo>
                  <a:lnTo>
                    <a:pt x="1491" y="2026"/>
                  </a:lnTo>
                  <a:lnTo>
                    <a:pt x="1607" y="2329"/>
                  </a:lnTo>
                  <a:cubicBezTo>
                    <a:pt x="1647" y="2434"/>
                    <a:pt x="1753" y="2510"/>
                    <a:pt x="1866" y="2510"/>
                  </a:cubicBezTo>
                  <a:cubicBezTo>
                    <a:pt x="1878" y="2510"/>
                    <a:pt x="1889" y="2509"/>
                    <a:pt x="1901" y="2507"/>
                  </a:cubicBezTo>
                  <a:cubicBezTo>
                    <a:pt x="2071" y="2481"/>
                    <a:pt x="2169" y="2302"/>
                    <a:pt x="2106" y="2151"/>
                  </a:cubicBezTo>
                  <a:lnTo>
                    <a:pt x="1375" y="197"/>
                  </a:lnTo>
                  <a:cubicBezTo>
                    <a:pt x="1321" y="72"/>
                    <a:pt x="1214" y="1"/>
                    <a:pt x="1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4"/>
            <p:cNvSpPr/>
            <p:nvPr/>
          </p:nvSpPr>
          <p:spPr>
            <a:xfrm>
              <a:off x="2431350" y="1282150"/>
              <a:ext cx="46650" cy="61575"/>
            </a:xfrm>
            <a:custGeom>
              <a:avLst/>
              <a:gdLst/>
              <a:ahLst/>
              <a:cxnLst/>
              <a:rect l="l" t="t" r="r" b="b"/>
              <a:pathLst>
                <a:path w="1866" h="2463" extrusionOk="0">
                  <a:moveTo>
                    <a:pt x="804" y="562"/>
                  </a:moveTo>
                  <a:cubicBezTo>
                    <a:pt x="1276" y="562"/>
                    <a:pt x="1312" y="1088"/>
                    <a:pt x="1312" y="1249"/>
                  </a:cubicBezTo>
                  <a:cubicBezTo>
                    <a:pt x="1312" y="1588"/>
                    <a:pt x="1151" y="1936"/>
                    <a:pt x="812" y="1936"/>
                  </a:cubicBezTo>
                  <a:cubicBezTo>
                    <a:pt x="750" y="1936"/>
                    <a:pt x="634" y="1945"/>
                    <a:pt x="527" y="1945"/>
                  </a:cubicBezTo>
                  <a:cubicBezTo>
                    <a:pt x="527" y="1722"/>
                    <a:pt x="527" y="1410"/>
                    <a:pt x="527" y="1249"/>
                  </a:cubicBezTo>
                  <a:cubicBezTo>
                    <a:pt x="527" y="1115"/>
                    <a:pt x="527" y="794"/>
                    <a:pt x="527" y="562"/>
                  </a:cubicBezTo>
                  <a:close/>
                  <a:moveTo>
                    <a:pt x="277" y="0"/>
                  </a:moveTo>
                  <a:cubicBezTo>
                    <a:pt x="250" y="0"/>
                    <a:pt x="224" y="0"/>
                    <a:pt x="197" y="9"/>
                  </a:cubicBezTo>
                  <a:cubicBezTo>
                    <a:pt x="72" y="45"/>
                    <a:pt x="10" y="152"/>
                    <a:pt x="10" y="268"/>
                  </a:cubicBezTo>
                  <a:lnTo>
                    <a:pt x="10" y="2159"/>
                  </a:lnTo>
                  <a:cubicBezTo>
                    <a:pt x="1" y="2257"/>
                    <a:pt x="81" y="2453"/>
                    <a:pt x="277" y="2462"/>
                  </a:cubicBezTo>
                  <a:cubicBezTo>
                    <a:pt x="295" y="2462"/>
                    <a:pt x="688" y="2453"/>
                    <a:pt x="839" y="2453"/>
                  </a:cubicBezTo>
                  <a:cubicBezTo>
                    <a:pt x="1437" y="2444"/>
                    <a:pt x="1865" y="1927"/>
                    <a:pt x="1865" y="1231"/>
                  </a:cubicBezTo>
                  <a:cubicBezTo>
                    <a:pt x="1865" y="491"/>
                    <a:pt x="1446" y="0"/>
                    <a:pt x="8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4"/>
            <p:cNvSpPr/>
            <p:nvPr/>
          </p:nvSpPr>
          <p:spPr>
            <a:xfrm>
              <a:off x="2238200" y="1282150"/>
              <a:ext cx="43525" cy="62900"/>
            </a:xfrm>
            <a:custGeom>
              <a:avLst/>
              <a:gdLst/>
              <a:ahLst/>
              <a:cxnLst/>
              <a:rect l="l" t="t" r="r" b="b"/>
              <a:pathLst>
                <a:path w="1741" h="2516" extrusionOk="0">
                  <a:moveTo>
                    <a:pt x="831" y="526"/>
                  </a:moveTo>
                  <a:cubicBezTo>
                    <a:pt x="920" y="526"/>
                    <a:pt x="1000" y="589"/>
                    <a:pt x="1018" y="678"/>
                  </a:cubicBezTo>
                  <a:cubicBezTo>
                    <a:pt x="1045" y="794"/>
                    <a:pt x="956" y="901"/>
                    <a:pt x="840" y="901"/>
                  </a:cubicBezTo>
                  <a:lnTo>
                    <a:pt x="527" y="901"/>
                  </a:lnTo>
                  <a:lnTo>
                    <a:pt x="527" y="526"/>
                  </a:lnTo>
                  <a:close/>
                  <a:moveTo>
                    <a:pt x="938" y="1427"/>
                  </a:moveTo>
                  <a:cubicBezTo>
                    <a:pt x="1080" y="1427"/>
                    <a:pt x="1196" y="1552"/>
                    <a:pt x="1196" y="1695"/>
                  </a:cubicBezTo>
                  <a:cubicBezTo>
                    <a:pt x="1196" y="1838"/>
                    <a:pt x="1080" y="1963"/>
                    <a:pt x="938" y="1963"/>
                  </a:cubicBezTo>
                  <a:lnTo>
                    <a:pt x="527" y="1963"/>
                  </a:lnTo>
                  <a:lnTo>
                    <a:pt x="527" y="1427"/>
                  </a:lnTo>
                  <a:close/>
                  <a:moveTo>
                    <a:pt x="260" y="0"/>
                  </a:moveTo>
                  <a:cubicBezTo>
                    <a:pt x="117" y="0"/>
                    <a:pt x="1" y="116"/>
                    <a:pt x="1" y="259"/>
                  </a:cubicBezTo>
                  <a:lnTo>
                    <a:pt x="1" y="1178"/>
                  </a:lnTo>
                  <a:lnTo>
                    <a:pt x="1" y="2248"/>
                  </a:lnTo>
                  <a:cubicBezTo>
                    <a:pt x="1" y="2266"/>
                    <a:pt x="1" y="2293"/>
                    <a:pt x="10" y="2320"/>
                  </a:cubicBezTo>
                  <a:cubicBezTo>
                    <a:pt x="46" y="2444"/>
                    <a:pt x="153" y="2516"/>
                    <a:pt x="269" y="2516"/>
                  </a:cubicBezTo>
                  <a:lnTo>
                    <a:pt x="947" y="2516"/>
                  </a:lnTo>
                  <a:cubicBezTo>
                    <a:pt x="1384" y="2516"/>
                    <a:pt x="1741" y="2150"/>
                    <a:pt x="1741" y="1713"/>
                  </a:cubicBezTo>
                  <a:cubicBezTo>
                    <a:pt x="1741" y="1463"/>
                    <a:pt x="1634" y="1249"/>
                    <a:pt x="1455" y="1097"/>
                  </a:cubicBezTo>
                  <a:cubicBezTo>
                    <a:pt x="1526" y="990"/>
                    <a:pt x="1562" y="856"/>
                    <a:pt x="1562" y="723"/>
                  </a:cubicBezTo>
                  <a:cubicBezTo>
                    <a:pt x="1562" y="321"/>
                    <a:pt x="1241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4"/>
            <p:cNvSpPr/>
            <p:nvPr/>
          </p:nvSpPr>
          <p:spPr>
            <a:xfrm>
              <a:off x="2427550" y="1151225"/>
              <a:ext cx="54225" cy="62700"/>
            </a:xfrm>
            <a:custGeom>
              <a:avLst/>
              <a:gdLst/>
              <a:ahLst/>
              <a:cxnLst/>
              <a:rect l="l" t="t" r="r" b="b"/>
              <a:pathLst>
                <a:path w="2169" h="2508" extrusionOk="0">
                  <a:moveTo>
                    <a:pt x="1250" y="0"/>
                  </a:moveTo>
                  <a:cubicBezTo>
                    <a:pt x="563" y="0"/>
                    <a:pt x="1" y="562"/>
                    <a:pt x="1" y="1249"/>
                  </a:cubicBezTo>
                  <a:cubicBezTo>
                    <a:pt x="1" y="1945"/>
                    <a:pt x="563" y="2507"/>
                    <a:pt x="1250" y="2507"/>
                  </a:cubicBezTo>
                  <a:cubicBezTo>
                    <a:pt x="1562" y="2498"/>
                    <a:pt x="1865" y="2391"/>
                    <a:pt x="2080" y="2133"/>
                  </a:cubicBezTo>
                  <a:cubicBezTo>
                    <a:pt x="2169" y="2017"/>
                    <a:pt x="2160" y="1847"/>
                    <a:pt x="2044" y="1758"/>
                  </a:cubicBezTo>
                  <a:cubicBezTo>
                    <a:pt x="1992" y="1714"/>
                    <a:pt x="1932" y="1693"/>
                    <a:pt x="1872" y="1693"/>
                  </a:cubicBezTo>
                  <a:cubicBezTo>
                    <a:pt x="1797" y="1693"/>
                    <a:pt x="1724" y="1725"/>
                    <a:pt x="1669" y="1785"/>
                  </a:cubicBezTo>
                  <a:cubicBezTo>
                    <a:pt x="1589" y="1883"/>
                    <a:pt x="1455" y="1963"/>
                    <a:pt x="1250" y="1972"/>
                  </a:cubicBezTo>
                  <a:cubicBezTo>
                    <a:pt x="857" y="1972"/>
                    <a:pt x="536" y="1651"/>
                    <a:pt x="536" y="1249"/>
                  </a:cubicBezTo>
                  <a:cubicBezTo>
                    <a:pt x="536" y="857"/>
                    <a:pt x="857" y="536"/>
                    <a:pt x="1250" y="536"/>
                  </a:cubicBezTo>
                  <a:cubicBezTo>
                    <a:pt x="1393" y="536"/>
                    <a:pt x="1535" y="571"/>
                    <a:pt x="1651" y="652"/>
                  </a:cubicBezTo>
                  <a:cubicBezTo>
                    <a:pt x="1698" y="685"/>
                    <a:pt x="1752" y="701"/>
                    <a:pt x="1805" y="701"/>
                  </a:cubicBezTo>
                  <a:cubicBezTo>
                    <a:pt x="1892" y="701"/>
                    <a:pt x="1976" y="658"/>
                    <a:pt x="2026" y="580"/>
                  </a:cubicBezTo>
                  <a:cubicBezTo>
                    <a:pt x="2106" y="464"/>
                    <a:pt x="2071" y="295"/>
                    <a:pt x="1955" y="215"/>
                  </a:cubicBezTo>
                  <a:cubicBezTo>
                    <a:pt x="1741" y="72"/>
                    <a:pt x="1500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4"/>
            <p:cNvSpPr/>
            <p:nvPr/>
          </p:nvSpPr>
          <p:spPr>
            <a:xfrm>
              <a:off x="2303325" y="1175525"/>
              <a:ext cx="76300" cy="13425"/>
            </a:xfrm>
            <a:custGeom>
              <a:avLst/>
              <a:gdLst/>
              <a:ahLst/>
              <a:cxnLst/>
              <a:rect l="l" t="t" r="r" b="b"/>
              <a:pathLst>
                <a:path w="3052" h="537" extrusionOk="0">
                  <a:moveTo>
                    <a:pt x="295" y="1"/>
                  </a:moveTo>
                  <a:cubicBezTo>
                    <a:pt x="162" y="1"/>
                    <a:pt x="37" y="99"/>
                    <a:pt x="19" y="233"/>
                  </a:cubicBezTo>
                  <a:cubicBezTo>
                    <a:pt x="1" y="402"/>
                    <a:pt x="126" y="536"/>
                    <a:pt x="286" y="536"/>
                  </a:cubicBezTo>
                  <a:lnTo>
                    <a:pt x="2758" y="536"/>
                  </a:lnTo>
                  <a:cubicBezTo>
                    <a:pt x="2891" y="536"/>
                    <a:pt x="3016" y="438"/>
                    <a:pt x="3034" y="304"/>
                  </a:cubicBezTo>
                  <a:cubicBezTo>
                    <a:pt x="3052" y="144"/>
                    <a:pt x="29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4"/>
            <p:cNvSpPr/>
            <p:nvPr/>
          </p:nvSpPr>
          <p:spPr>
            <a:xfrm>
              <a:off x="2303325" y="1202300"/>
              <a:ext cx="40850" cy="13175"/>
            </a:xfrm>
            <a:custGeom>
              <a:avLst/>
              <a:gdLst/>
              <a:ahLst/>
              <a:cxnLst/>
              <a:rect l="l" t="t" r="r" b="b"/>
              <a:pathLst>
                <a:path w="1634" h="527" extrusionOk="0">
                  <a:moveTo>
                    <a:pt x="295" y="0"/>
                  </a:moveTo>
                  <a:cubicBezTo>
                    <a:pt x="162" y="0"/>
                    <a:pt x="37" y="98"/>
                    <a:pt x="19" y="232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1339" y="527"/>
                  </a:lnTo>
                  <a:cubicBezTo>
                    <a:pt x="1473" y="527"/>
                    <a:pt x="1598" y="429"/>
                    <a:pt x="1616" y="295"/>
                  </a:cubicBezTo>
                  <a:cubicBezTo>
                    <a:pt x="1633" y="134"/>
                    <a:pt x="1509" y="0"/>
                    <a:pt x="13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4"/>
            <p:cNvSpPr/>
            <p:nvPr/>
          </p:nvSpPr>
          <p:spPr>
            <a:xfrm>
              <a:off x="2303325" y="1228825"/>
              <a:ext cx="58475" cy="13425"/>
            </a:xfrm>
            <a:custGeom>
              <a:avLst/>
              <a:gdLst/>
              <a:ahLst/>
              <a:cxnLst/>
              <a:rect l="l" t="t" r="r" b="b"/>
              <a:pathLst>
                <a:path w="2339" h="537" extrusionOk="0">
                  <a:moveTo>
                    <a:pt x="295" y="1"/>
                  </a:moveTo>
                  <a:cubicBezTo>
                    <a:pt x="162" y="1"/>
                    <a:pt x="37" y="99"/>
                    <a:pt x="19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2044" y="536"/>
                  </a:lnTo>
                  <a:cubicBezTo>
                    <a:pt x="2187" y="536"/>
                    <a:pt x="2303" y="438"/>
                    <a:pt x="2320" y="295"/>
                  </a:cubicBezTo>
                  <a:cubicBezTo>
                    <a:pt x="2338" y="135"/>
                    <a:pt x="2213" y="1"/>
                    <a:pt x="2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4"/>
            <p:cNvSpPr/>
            <p:nvPr/>
          </p:nvSpPr>
          <p:spPr>
            <a:xfrm>
              <a:off x="2303325" y="1255375"/>
              <a:ext cx="76300" cy="13400"/>
            </a:xfrm>
            <a:custGeom>
              <a:avLst/>
              <a:gdLst/>
              <a:ahLst/>
              <a:cxnLst/>
              <a:rect l="l" t="t" r="r" b="b"/>
              <a:pathLst>
                <a:path w="3052" h="536" extrusionOk="0">
                  <a:moveTo>
                    <a:pt x="295" y="1"/>
                  </a:moveTo>
                  <a:cubicBezTo>
                    <a:pt x="162" y="1"/>
                    <a:pt x="37" y="99"/>
                    <a:pt x="19" y="232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2758" y="536"/>
                  </a:lnTo>
                  <a:cubicBezTo>
                    <a:pt x="2891" y="536"/>
                    <a:pt x="3016" y="438"/>
                    <a:pt x="3034" y="304"/>
                  </a:cubicBezTo>
                  <a:cubicBezTo>
                    <a:pt x="3052" y="143"/>
                    <a:pt x="29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4"/>
            <p:cNvSpPr/>
            <p:nvPr/>
          </p:nvSpPr>
          <p:spPr>
            <a:xfrm>
              <a:off x="2303775" y="1304225"/>
              <a:ext cx="75425" cy="13400"/>
            </a:xfrm>
            <a:custGeom>
              <a:avLst/>
              <a:gdLst/>
              <a:ahLst/>
              <a:cxnLst/>
              <a:rect l="l" t="t" r="r" b="b"/>
              <a:pathLst>
                <a:path w="3017" h="536" extrusionOk="0">
                  <a:moveTo>
                    <a:pt x="268" y="0"/>
                  </a:moveTo>
                  <a:cubicBezTo>
                    <a:pt x="117" y="0"/>
                    <a:pt x="1" y="116"/>
                    <a:pt x="1" y="268"/>
                  </a:cubicBezTo>
                  <a:cubicBezTo>
                    <a:pt x="1" y="411"/>
                    <a:pt x="117" y="535"/>
                    <a:pt x="268" y="535"/>
                  </a:cubicBezTo>
                  <a:lnTo>
                    <a:pt x="2748" y="535"/>
                  </a:lnTo>
                  <a:cubicBezTo>
                    <a:pt x="2900" y="535"/>
                    <a:pt x="3016" y="411"/>
                    <a:pt x="3016" y="268"/>
                  </a:cubicBezTo>
                  <a:cubicBezTo>
                    <a:pt x="3016" y="116"/>
                    <a:pt x="2900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4"/>
            <p:cNvSpPr/>
            <p:nvPr/>
          </p:nvSpPr>
          <p:spPr>
            <a:xfrm>
              <a:off x="2303775" y="1330750"/>
              <a:ext cx="57575" cy="13425"/>
            </a:xfrm>
            <a:custGeom>
              <a:avLst/>
              <a:gdLst/>
              <a:ahLst/>
              <a:cxnLst/>
              <a:rect l="l" t="t" r="r" b="b"/>
              <a:pathLst>
                <a:path w="2303" h="537" extrusionOk="0">
                  <a:moveTo>
                    <a:pt x="268" y="1"/>
                  </a:moveTo>
                  <a:cubicBezTo>
                    <a:pt x="117" y="1"/>
                    <a:pt x="1" y="126"/>
                    <a:pt x="1" y="268"/>
                  </a:cubicBezTo>
                  <a:cubicBezTo>
                    <a:pt x="1" y="420"/>
                    <a:pt x="117" y="536"/>
                    <a:pt x="268" y="536"/>
                  </a:cubicBezTo>
                  <a:lnTo>
                    <a:pt x="2044" y="536"/>
                  </a:lnTo>
                  <a:cubicBezTo>
                    <a:pt x="2186" y="536"/>
                    <a:pt x="2302" y="420"/>
                    <a:pt x="2302" y="268"/>
                  </a:cubicBezTo>
                  <a:cubicBezTo>
                    <a:pt x="2302" y="126"/>
                    <a:pt x="2186" y="1"/>
                    <a:pt x="20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4"/>
            <p:cNvSpPr/>
            <p:nvPr/>
          </p:nvSpPr>
          <p:spPr>
            <a:xfrm>
              <a:off x="2303775" y="1357525"/>
              <a:ext cx="75425" cy="13175"/>
            </a:xfrm>
            <a:custGeom>
              <a:avLst/>
              <a:gdLst/>
              <a:ahLst/>
              <a:cxnLst/>
              <a:rect l="l" t="t" r="r" b="b"/>
              <a:pathLst>
                <a:path w="3017" h="527" extrusionOk="0">
                  <a:moveTo>
                    <a:pt x="268" y="0"/>
                  </a:moveTo>
                  <a:cubicBezTo>
                    <a:pt x="117" y="0"/>
                    <a:pt x="1" y="116"/>
                    <a:pt x="1" y="259"/>
                  </a:cubicBezTo>
                  <a:cubicBezTo>
                    <a:pt x="1" y="411"/>
                    <a:pt x="117" y="527"/>
                    <a:pt x="268" y="527"/>
                  </a:cubicBezTo>
                  <a:lnTo>
                    <a:pt x="2748" y="527"/>
                  </a:lnTo>
                  <a:cubicBezTo>
                    <a:pt x="2900" y="527"/>
                    <a:pt x="3016" y="411"/>
                    <a:pt x="3016" y="259"/>
                  </a:cubicBezTo>
                  <a:cubicBezTo>
                    <a:pt x="3016" y="116"/>
                    <a:pt x="2900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4"/>
            <p:cNvSpPr/>
            <p:nvPr/>
          </p:nvSpPr>
          <p:spPr>
            <a:xfrm>
              <a:off x="2303775" y="1384050"/>
              <a:ext cx="39950" cy="13200"/>
            </a:xfrm>
            <a:custGeom>
              <a:avLst/>
              <a:gdLst/>
              <a:ahLst/>
              <a:cxnLst/>
              <a:rect l="l" t="t" r="r" b="b"/>
              <a:pathLst>
                <a:path w="1598" h="528" extrusionOk="0">
                  <a:moveTo>
                    <a:pt x="268" y="1"/>
                  </a:moveTo>
                  <a:cubicBezTo>
                    <a:pt x="117" y="1"/>
                    <a:pt x="1" y="117"/>
                    <a:pt x="1" y="269"/>
                  </a:cubicBezTo>
                  <a:cubicBezTo>
                    <a:pt x="1" y="411"/>
                    <a:pt x="117" y="527"/>
                    <a:pt x="268" y="527"/>
                  </a:cubicBezTo>
                  <a:lnTo>
                    <a:pt x="1330" y="527"/>
                  </a:lnTo>
                  <a:cubicBezTo>
                    <a:pt x="1482" y="527"/>
                    <a:pt x="1598" y="411"/>
                    <a:pt x="1598" y="269"/>
                  </a:cubicBezTo>
                  <a:cubicBezTo>
                    <a:pt x="1598" y="117"/>
                    <a:pt x="1482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4"/>
            <p:cNvSpPr/>
            <p:nvPr/>
          </p:nvSpPr>
          <p:spPr>
            <a:xfrm>
              <a:off x="2498475" y="1175525"/>
              <a:ext cx="40850" cy="13425"/>
            </a:xfrm>
            <a:custGeom>
              <a:avLst/>
              <a:gdLst/>
              <a:ahLst/>
              <a:cxnLst/>
              <a:rect l="l" t="t" r="r" b="b"/>
              <a:pathLst>
                <a:path w="1634" h="537" extrusionOk="0">
                  <a:moveTo>
                    <a:pt x="295" y="1"/>
                  </a:moveTo>
                  <a:cubicBezTo>
                    <a:pt x="153" y="1"/>
                    <a:pt x="37" y="99"/>
                    <a:pt x="19" y="233"/>
                  </a:cubicBezTo>
                  <a:cubicBezTo>
                    <a:pt x="1" y="402"/>
                    <a:pt x="126" y="536"/>
                    <a:pt x="286" y="536"/>
                  </a:cubicBezTo>
                  <a:lnTo>
                    <a:pt x="1339" y="536"/>
                  </a:lnTo>
                  <a:cubicBezTo>
                    <a:pt x="1473" y="536"/>
                    <a:pt x="1598" y="438"/>
                    <a:pt x="1616" y="304"/>
                  </a:cubicBezTo>
                  <a:cubicBezTo>
                    <a:pt x="1633" y="144"/>
                    <a:pt x="1509" y="1"/>
                    <a:pt x="1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4"/>
            <p:cNvSpPr/>
            <p:nvPr/>
          </p:nvSpPr>
          <p:spPr>
            <a:xfrm>
              <a:off x="2498475" y="1202300"/>
              <a:ext cx="76300" cy="13175"/>
            </a:xfrm>
            <a:custGeom>
              <a:avLst/>
              <a:gdLst/>
              <a:ahLst/>
              <a:cxnLst/>
              <a:rect l="l" t="t" r="r" b="b"/>
              <a:pathLst>
                <a:path w="3052" h="527" extrusionOk="0">
                  <a:moveTo>
                    <a:pt x="295" y="0"/>
                  </a:moveTo>
                  <a:cubicBezTo>
                    <a:pt x="153" y="0"/>
                    <a:pt x="37" y="98"/>
                    <a:pt x="19" y="232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2757" y="527"/>
                  </a:lnTo>
                  <a:cubicBezTo>
                    <a:pt x="2891" y="527"/>
                    <a:pt x="3016" y="429"/>
                    <a:pt x="3034" y="295"/>
                  </a:cubicBezTo>
                  <a:cubicBezTo>
                    <a:pt x="3052" y="134"/>
                    <a:pt x="2927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4"/>
            <p:cNvSpPr/>
            <p:nvPr/>
          </p:nvSpPr>
          <p:spPr>
            <a:xfrm>
              <a:off x="2498475" y="1228825"/>
              <a:ext cx="67375" cy="13425"/>
            </a:xfrm>
            <a:custGeom>
              <a:avLst/>
              <a:gdLst/>
              <a:ahLst/>
              <a:cxnLst/>
              <a:rect l="l" t="t" r="r" b="b"/>
              <a:pathLst>
                <a:path w="2695" h="537" extrusionOk="0">
                  <a:moveTo>
                    <a:pt x="295" y="1"/>
                  </a:moveTo>
                  <a:cubicBezTo>
                    <a:pt x="153" y="1"/>
                    <a:pt x="37" y="99"/>
                    <a:pt x="19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2401" y="536"/>
                  </a:lnTo>
                  <a:cubicBezTo>
                    <a:pt x="2534" y="536"/>
                    <a:pt x="2659" y="438"/>
                    <a:pt x="2677" y="295"/>
                  </a:cubicBezTo>
                  <a:cubicBezTo>
                    <a:pt x="2695" y="135"/>
                    <a:pt x="2570" y="1"/>
                    <a:pt x="24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4"/>
            <p:cNvSpPr/>
            <p:nvPr/>
          </p:nvSpPr>
          <p:spPr>
            <a:xfrm>
              <a:off x="2498475" y="1255375"/>
              <a:ext cx="49550" cy="13400"/>
            </a:xfrm>
            <a:custGeom>
              <a:avLst/>
              <a:gdLst/>
              <a:ahLst/>
              <a:cxnLst/>
              <a:rect l="l" t="t" r="r" b="b"/>
              <a:pathLst>
                <a:path w="1982" h="536" extrusionOk="0">
                  <a:moveTo>
                    <a:pt x="295" y="1"/>
                  </a:moveTo>
                  <a:cubicBezTo>
                    <a:pt x="153" y="1"/>
                    <a:pt x="37" y="99"/>
                    <a:pt x="19" y="232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1696" y="536"/>
                  </a:lnTo>
                  <a:cubicBezTo>
                    <a:pt x="1830" y="536"/>
                    <a:pt x="1946" y="438"/>
                    <a:pt x="1963" y="304"/>
                  </a:cubicBezTo>
                  <a:cubicBezTo>
                    <a:pt x="1981" y="143"/>
                    <a:pt x="1856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4"/>
            <p:cNvSpPr/>
            <p:nvPr/>
          </p:nvSpPr>
          <p:spPr>
            <a:xfrm>
              <a:off x="2498925" y="1304225"/>
              <a:ext cx="57575" cy="13400"/>
            </a:xfrm>
            <a:custGeom>
              <a:avLst/>
              <a:gdLst/>
              <a:ahLst/>
              <a:cxnLst/>
              <a:rect l="l" t="t" r="r" b="b"/>
              <a:pathLst>
                <a:path w="2303" h="536" extrusionOk="0">
                  <a:moveTo>
                    <a:pt x="268" y="0"/>
                  </a:moveTo>
                  <a:cubicBezTo>
                    <a:pt x="117" y="0"/>
                    <a:pt x="1" y="116"/>
                    <a:pt x="1" y="268"/>
                  </a:cubicBezTo>
                  <a:cubicBezTo>
                    <a:pt x="1" y="411"/>
                    <a:pt x="117" y="535"/>
                    <a:pt x="268" y="535"/>
                  </a:cubicBezTo>
                  <a:lnTo>
                    <a:pt x="2035" y="535"/>
                  </a:lnTo>
                  <a:cubicBezTo>
                    <a:pt x="2186" y="535"/>
                    <a:pt x="2302" y="411"/>
                    <a:pt x="2302" y="268"/>
                  </a:cubicBezTo>
                  <a:cubicBezTo>
                    <a:pt x="2302" y="116"/>
                    <a:pt x="2186" y="0"/>
                    <a:pt x="20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4"/>
            <p:cNvSpPr/>
            <p:nvPr/>
          </p:nvSpPr>
          <p:spPr>
            <a:xfrm>
              <a:off x="2498925" y="1330750"/>
              <a:ext cx="75400" cy="13425"/>
            </a:xfrm>
            <a:custGeom>
              <a:avLst/>
              <a:gdLst/>
              <a:ahLst/>
              <a:cxnLst/>
              <a:rect l="l" t="t" r="r" b="b"/>
              <a:pathLst>
                <a:path w="3016" h="537" extrusionOk="0">
                  <a:moveTo>
                    <a:pt x="268" y="1"/>
                  </a:moveTo>
                  <a:cubicBezTo>
                    <a:pt x="117" y="1"/>
                    <a:pt x="1" y="126"/>
                    <a:pt x="1" y="268"/>
                  </a:cubicBezTo>
                  <a:cubicBezTo>
                    <a:pt x="1" y="420"/>
                    <a:pt x="117" y="536"/>
                    <a:pt x="268" y="536"/>
                  </a:cubicBezTo>
                  <a:lnTo>
                    <a:pt x="2748" y="536"/>
                  </a:lnTo>
                  <a:cubicBezTo>
                    <a:pt x="2891" y="536"/>
                    <a:pt x="3016" y="420"/>
                    <a:pt x="3016" y="268"/>
                  </a:cubicBezTo>
                  <a:cubicBezTo>
                    <a:pt x="3016" y="126"/>
                    <a:pt x="2891" y="1"/>
                    <a:pt x="2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4"/>
            <p:cNvSpPr/>
            <p:nvPr/>
          </p:nvSpPr>
          <p:spPr>
            <a:xfrm>
              <a:off x="2498925" y="1357525"/>
              <a:ext cx="39950" cy="13175"/>
            </a:xfrm>
            <a:custGeom>
              <a:avLst/>
              <a:gdLst/>
              <a:ahLst/>
              <a:cxnLst/>
              <a:rect l="l" t="t" r="r" b="b"/>
              <a:pathLst>
                <a:path w="1598" h="527" extrusionOk="0">
                  <a:moveTo>
                    <a:pt x="268" y="0"/>
                  </a:moveTo>
                  <a:cubicBezTo>
                    <a:pt x="117" y="0"/>
                    <a:pt x="1" y="116"/>
                    <a:pt x="1" y="259"/>
                  </a:cubicBezTo>
                  <a:cubicBezTo>
                    <a:pt x="1" y="411"/>
                    <a:pt x="117" y="527"/>
                    <a:pt x="268" y="527"/>
                  </a:cubicBezTo>
                  <a:lnTo>
                    <a:pt x="1330" y="527"/>
                  </a:lnTo>
                  <a:cubicBezTo>
                    <a:pt x="1473" y="527"/>
                    <a:pt x="1598" y="411"/>
                    <a:pt x="1598" y="259"/>
                  </a:cubicBezTo>
                  <a:cubicBezTo>
                    <a:pt x="1598" y="116"/>
                    <a:pt x="1473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4"/>
            <p:cNvSpPr/>
            <p:nvPr/>
          </p:nvSpPr>
          <p:spPr>
            <a:xfrm>
              <a:off x="2498925" y="1384050"/>
              <a:ext cx="66500" cy="13200"/>
            </a:xfrm>
            <a:custGeom>
              <a:avLst/>
              <a:gdLst/>
              <a:ahLst/>
              <a:cxnLst/>
              <a:rect l="l" t="t" r="r" b="b"/>
              <a:pathLst>
                <a:path w="2660" h="528" extrusionOk="0">
                  <a:moveTo>
                    <a:pt x="268" y="1"/>
                  </a:moveTo>
                  <a:cubicBezTo>
                    <a:pt x="117" y="1"/>
                    <a:pt x="1" y="117"/>
                    <a:pt x="1" y="269"/>
                  </a:cubicBezTo>
                  <a:cubicBezTo>
                    <a:pt x="1" y="411"/>
                    <a:pt x="117" y="527"/>
                    <a:pt x="268" y="527"/>
                  </a:cubicBezTo>
                  <a:lnTo>
                    <a:pt x="2392" y="527"/>
                  </a:lnTo>
                  <a:cubicBezTo>
                    <a:pt x="2543" y="527"/>
                    <a:pt x="2659" y="411"/>
                    <a:pt x="2659" y="269"/>
                  </a:cubicBezTo>
                  <a:cubicBezTo>
                    <a:pt x="2659" y="117"/>
                    <a:pt x="2543" y="1"/>
                    <a:pt x="2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5" name="Google Shape;3275;p54"/>
          <p:cNvGrpSpPr/>
          <p:nvPr/>
        </p:nvGrpSpPr>
        <p:grpSpPr>
          <a:xfrm>
            <a:off x="2915517" y="1414014"/>
            <a:ext cx="267383" cy="423948"/>
            <a:chOff x="2919550" y="1120675"/>
            <a:chExt cx="286400" cy="454100"/>
          </a:xfrm>
        </p:grpSpPr>
        <p:sp>
          <p:nvSpPr>
            <p:cNvPr id="3276" name="Google Shape;3276;p54"/>
            <p:cNvSpPr/>
            <p:nvPr/>
          </p:nvSpPr>
          <p:spPr>
            <a:xfrm>
              <a:off x="2926475" y="1127800"/>
              <a:ext cx="273225" cy="440725"/>
            </a:xfrm>
            <a:custGeom>
              <a:avLst/>
              <a:gdLst/>
              <a:ahLst/>
              <a:cxnLst/>
              <a:rect l="l" t="t" r="r" b="b"/>
              <a:pathLst>
                <a:path w="10929" h="17629" extrusionOk="0">
                  <a:moveTo>
                    <a:pt x="1338" y="1"/>
                  </a:moveTo>
                  <a:cubicBezTo>
                    <a:pt x="598" y="1"/>
                    <a:pt x="0" y="590"/>
                    <a:pt x="0" y="1330"/>
                  </a:cubicBezTo>
                  <a:lnTo>
                    <a:pt x="0" y="16299"/>
                  </a:lnTo>
                  <a:cubicBezTo>
                    <a:pt x="0" y="17031"/>
                    <a:pt x="598" y="17629"/>
                    <a:pt x="1338" y="17629"/>
                  </a:cubicBezTo>
                  <a:lnTo>
                    <a:pt x="9599" y="17629"/>
                  </a:lnTo>
                  <a:cubicBezTo>
                    <a:pt x="10331" y="17629"/>
                    <a:pt x="10929" y="17031"/>
                    <a:pt x="10929" y="16299"/>
                  </a:cubicBezTo>
                  <a:lnTo>
                    <a:pt x="10929" y="10858"/>
                  </a:lnTo>
                  <a:lnTo>
                    <a:pt x="10929" y="2570"/>
                  </a:lnTo>
                  <a:lnTo>
                    <a:pt x="10929" y="1330"/>
                  </a:lnTo>
                  <a:cubicBezTo>
                    <a:pt x="10929" y="590"/>
                    <a:pt x="10331" y="1"/>
                    <a:pt x="95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4"/>
            <p:cNvSpPr/>
            <p:nvPr/>
          </p:nvSpPr>
          <p:spPr>
            <a:xfrm>
              <a:off x="2926475" y="1130250"/>
              <a:ext cx="270775" cy="438275"/>
            </a:xfrm>
            <a:custGeom>
              <a:avLst/>
              <a:gdLst/>
              <a:ahLst/>
              <a:cxnLst/>
              <a:rect l="l" t="t" r="r" b="b"/>
              <a:pathLst>
                <a:path w="10831" h="17531" extrusionOk="0">
                  <a:moveTo>
                    <a:pt x="821" y="1"/>
                  </a:moveTo>
                  <a:cubicBezTo>
                    <a:pt x="339" y="206"/>
                    <a:pt x="0" y="679"/>
                    <a:pt x="0" y="1232"/>
                  </a:cubicBezTo>
                  <a:lnTo>
                    <a:pt x="0" y="16201"/>
                  </a:lnTo>
                  <a:cubicBezTo>
                    <a:pt x="0" y="16933"/>
                    <a:pt x="598" y="17531"/>
                    <a:pt x="1338" y="17531"/>
                  </a:cubicBezTo>
                  <a:lnTo>
                    <a:pt x="9599" y="17531"/>
                  </a:lnTo>
                  <a:cubicBezTo>
                    <a:pt x="10152" y="17531"/>
                    <a:pt x="10625" y="17192"/>
                    <a:pt x="10830" y="16719"/>
                  </a:cubicBezTo>
                  <a:lnTo>
                    <a:pt x="10830" y="16719"/>
                  </a:lnTo>
                  <a:cubicBezTo>
                    <a:pt x="10670" y="16781"/>
                    <a:pt x="10491" y="16817"/>
                    <a:pt x="10313" y="16817"/>
                  </a:cubicBezTo>
                  <a:lnTo>
                    <a:pt x="1428" y="16817"/>
                  </a:lnTo>
                  <a:cubicBezTo>
                    <a:pt x="1035" y="16817"/>
                    <a:pt x="714" y="16505"/>
                    <a:pt x="714" y="16112"/>
                  </a:cubicBezTo>
                  <a:lnTo>
                    <a:pt x="714" y="518"/>
                  </a:lnTo>
                  <a:cubicBezTo>
                    <a:pt x="714" y="340"/>
                    <a:pt x="750" y="16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4"/>
            <p:cNvSpPr/>
            <p:nvPr/>
          </p:nvSpPr>
          <p:spPr>
            <a:xfrm>
              <a:off x="2961275" y="1193825"/>
              <a:ext cx="40600" cy="38650"/>
            </a:xfrm>
            <a:custGeom>
              <a:avLst/>
              <a:gdLst/>
              <a:ahLst/>
              <a:cxnLst/>
              <a:rect l="l" t="t" r="r" b="b"/>
              <a:pathLst>
                <a:path w="1624" h="1546" extrusionOk="0">
                  <a:moveTo>
                    <a:pt x="740" y="0"/>
                  </a:moveTo>
                  <a:cubicBezTo>
                    <a:pt x="553" y="0"/>
                    <a:pt x="375" y="63"/>
                    <a:pt x="232" y="161"/>
                  </a:cubicBezTo>
                  <a:cubicBezTo>
                    <a:pt x="0" y="321"/>
                    <a:pt x="9" y="589"/>
                    <a:pt x="9" y="884"/>
                  </a:cubicBezTo>
                  <a:cubicBezTo>
                    <a:pt x="9" y="1374"/>
                    <a:pt x="250" y="1544"/>
                    <a:pt x="740" y="1544"/>
                  </a:cubicBezTo>
                  <a:cubicBezTo>
                    <a:pt x="808" y="1544"/>
                    <a:pt x="874" y="1545"/>
                    <a:pt x="938" y="1545"/>
                  </a:cubicBezTo>
                  <a:cubicBezTo>
                    <a:pt x="1192" y="1545"/>
                    <a:pt x="1404" y="1522"/>
                    <a:pt x="1526" y="1294"/>
                  </a:cubicBezTo>
                  <a:cubicBezTo>
                    <a:pt x="1588" y="1178"/>
                    <a:pt x="1624" y="1035"/>
                    <a:pt x="1624" y="884"/>
                  </a:cubicBezTo>
                  <a:cubicBezTo>
                    <a:pt x="1624" y="393"/>
                    <a:pt x="1231" y="0"/>
                    <a:pt x="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4"/>
            <p:cNvSpPr/>
            <p:nvPr/>
          </p:nvSpPr>
          <p:spPr>
            <a:xfrm>
              <a:off x="2957700" y="1195600"/>
              <a:ext cx="42400" cy="42625"/>
            </a:xfrm>
            <a:custGeom>
              <a:avLst/>
              <a:gdLst/>
              <a:ahLst/>
              <a:cxnLst/>
              <a:rect l="l" t="t" r="r" b="b"/>
              <a:pathLst>
                <a:path w="1696" h="1705" extrusionOk="0">
                  <a:moveTo>
                    <a:pt x="536" y="1"/>
                  </a:moveTo>
                  <a:lnTo>
                    <a:pt x="536" y="1"/>
                  </a:lnTo>
                  <a:cubicBezTo>
                    <a:pt x="214" y="135"/>
                    <a:pt x="0" y="447"/>
                    <a:pt x="0" y="813"/>
                  </a:cubicBezTo>
                  <a:cubicBezTo>
                    <a:pt x="0" y="1303"/>
                    <a:pt x="393" y="1705"/>
                    <a:pt x="883" y="1705"/>
                  </a:cubicBezTo>
                  <a:cubicBezTo>
                    <a:pt x="1249" y="1705"/>
                    <a:pt x="1561" y="1482"/>
                    <a:pt x="1695" y="1169"/>
                  </a:cubicBezTo>
                  <a:lnTo>
                    <a:pt x="1695" y="1169"/>
                  </a:lnTo>
                  <a:cubicBezTo>
                    <a:pt x="1588" y="1214"/>
                    <a:pt x="1472" y="1241"/>
                    <a:pt x="1347" y="1241"/>
                  </a:cubicBezTo>
                  <a:cubicBezTo>
                    <a:pt x="857" y="1241"/>
                    <a:pt x="455" y="839"/>
                    <a:pt x="455" y="358"/>
                  </a:cubicBezTo>
                  <a:cubicBezTo>
                    <a:pt x="455" y="233"/>
                    <a:pt x="482" y="108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4"/>
            <p:cNvSpPr/>
            <p:nvPr/>
          </p:nvSpPr>
          <p:spPr>
            <a:xfrm>
              <a:off x="2961275" y="1368000"/>
              <a:ext cx="40600" cy="38650"/>
            </a:xfrm>
            <a:custGeom>
              <a:avLst/>
              <a:gdLst/>
              <a:ahLst/>
              <a:cxnLst/>
              <a:rect l="l" t="t" r="r" b="b"/>
              <a:pathLst>
                <a:path w="1624" h="1546" extrusionOk="0">
                  <a:moveTo>
                    <a:pt x="740" y="1"/>
                  </a:moveTo>
                  <a:cubicBezTo>
                    <a:pt x="553" y="1"/>
                    <a:pt x="375" y="54"/>
                    <a:pt x="232" y="161"/>
                  </a:cubicBezTo>
                  <a:cubicBezTo>
                    <a:pt x="0" y="322"/>
                    <a:pt x="9" y="580"/>
                    <a:pt x="9" y="884"/>
                  </a:cubicBezTo>
                  <a:cubicBezTo>
                    <a:pt x="9" y="1374"/>
                    <a:pt x="250" y="1544"/>
                    <a:pt x="740" y="1544"/>
                  </a:cubicBezTo>
                  <a:cubicBezTo>
                    <a:pt x="808" y="1544"/>
                    <a:pt x="874" y="1545"/>
                    <a:pt x="938" y="1545"/>
                  </a:cubicBezTo>
                  <a:cubicBezTo>
                    <a:pt x="1192" y="1545"/>
                    <a:pt x="1404" y="1523"/>
                    <a:pt x="1526" y="1294"/>
                  </a:cubicBezTo>
                  <a:cubicBezTo>
                    <a:pt x="1588" y="1169"/>
                    <a:pt x="1624" y="1035"/>
                    <a:pt x="1624" y="884"/>
                  </a:cubicBezTo>
                  <a:cubicBezTo>
                    <a:pt x="1624" y="393"/>
                    <a:pt x="1231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4"/>
            <p:cNvSpPr/>
            <p:nvPr/>
          </p:nvSpPr>
          <p:spPr>
            <a:xfrm>
              <a:off x="2957700" y="1369800"/>
              <a:ext cx="42400" cy="42375"/>
            </a:xfrm>
            <a:custGeom>
              <a:avLst/>
              <a:gdLst/>
              <a:ahLst/>
              <a:cxnLst/>
              <a:rect l="l" t="t" r="r" b="b"/>
              <a:pathLst>
                <a:path w="1696" h="1695" extrusionOk="0">
                  <a:moveTo>
                    <a:pt x="536" y="0"/>
                  </a:moveTo>
                  <a:lnTo>
                    <a:pt x="536" y="0"/>
                  </a:lnTo>
                  <a:cubicBezTo>
                    <a:pt x="214" y="134"/>
                    <a:pt x="0" y="446"/>
                    <a:pt x="0" y="812"/>
                  </a:cubicBezTo>
                  <a:cubicBezTo>
                    <a:pt x="0" y="1302"/>
                    <a:pt x="393" y="1695"/>
                    <a:pt x="883" y="1695"/>
                  </a:cubicBezTo>
                  <a:cubicBezTo>
                    <a:pt x="1249" y="1695"/>
                    <a:pt x="1561" y="1481"/>
                    <a:pt x="1695" y="1169"/>
                  </a:cubicBezTo>
                  <a:lnTo>
                    <a:pt x="1695" y="1169"/>
                  </a:lnTo>
                  <a:cubicBezTo>
                    <a:pt x="1588" y="1213"/>
                    <a:pt x="1472" y="1240"/>
                    <a:pt x="1347" y="1240"/>
                  </a:cubicBezTo>
                  <a:cubicBezTo>
                    <a:pt x="857" y="1240"/>
                    <a:pt x="455" y="839"/>
                    <a:pt x="455" y="348"/>
                  </a:cubicBezTo>
                  <a:cubicBezTo>
                    <a:pt x="455" y="223"/>
                    <a:pt x="482" y="10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4"/>
            <p:cNvSpPr/>
            <p:nvPr/>
          </p:nvSpPr>
          <p:spPr>
            <a:xfrm>
              <a:off x="3127200" y="1291950"/>
              <a:ext cx="40600" cy="38650"/>
            </a:xfrm>
            <a:custGeom>
              <a:avLst/>
              <a:gdLst/>
              <a:ahLst/>
              <a:cxnLst/>
              <a:rect l="l" t="t" r="r" b="b"/>
              <a:pathLst>
                <a:path w="1624" h="1546" extrusionOk="0">
                  <a:moveTo>
                    <a:pt x="741" y="1"/>
                  </a:moveTo>
                  <a:cubicBezTo>
                    <a:pt x="544" y="1"/>
                    <a:pt x="375" y="63"/>
                    <a:pt x="232" y="161"/>
                  </a:cubicBezTo>
                  <a:cubicBezTo>
                    <a:pt x="0" y="322"/>
                    <a:pt x="9" y="589"/>
                    <a:pt x="9" y="884"/>
                  </a:cubicBezTo>
                  <a:cubicBezTo>
                    <a:pt x="9" y="1374"/>
                    <a:pt x="250" y="1544"/>
                    <a:pt x="741" y="1544"/>
                  </a:cubicBezTo>
                  <a:cubicBezTo>
                    <a:pt x="810" y="1544"/>
                    <a:pt x="878" y="1545"/>
                    <a:pt x="943" y="1545"/>
                  </a:cubicBezTo>
                  <a:cubicBezTo>
                    <a:pt x="1194" y="1545"/>
                    <a:pt x="1405" y="1523"/>
                    <a:pt x="1526" y="1303"/>
                  </a:cubicBezTo>
                  <a:cubicBezTo>
                    <a:pt x="1588" y="1178"/>
                    <a:pt x="1624" y="1035"/>
                    <a:pt x="1624" y="884"/>
                  </a:cubicBezTo>
                  <a:cubicBezTo>
                    <a:pt x="1624" y="393"/>
                    <a:pt x="1231" y="1"/>
                    <a:pt x="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4"/>
            <p:cNvSpPr/>
            <p:nvPr/>
          </p:nvSpPr>
          <p:spPr>
            <a:xfrm>
              <a:off x="3123400" y="1293725"/>
              <a:ext cx="42625" cy="42625"/>
            </a:xfrm>
            <a:custGeom>
              <a:avLst/>
              <a:gdLst/>
              <a:ahLst/>
              <a:cxnLst/>
              <a:rect l="l" t="t" r="r" b="b"/>
              <a:pathLst>
                <a:path w="1705" h="1705" extrusionOk="0">
                  <a:moveTo>
                    <a:pt x="536" y="1"/>
                  </a:moveTo>
                  <a:lnTo>
                    <a:pt x="536" y="1"/>
                  </a:lnTo>
                  <a:cubicBezTo>
                    <a:pt x="224" y="135"/>
                    <a:pt x="1" y="447"/>
                    <a:pt x="1" y="813"/>
                  </a:cubicBezTo>
                  <a:cubicBezTo>
                    <a:pt x="1" y="1303"/>
                    <a:pt x="402" y="1705"/>
                    <a:pt x="893" y="1705"/>
                  </a:cubicBezTo>
                  <a:cubicBezTo>
                    <a:pt x="1258" y="1705"/>
                    <a:pt x="1571" y="1482"/>
                    <a:pt x="1705" y="1170"/>
                  </a:cubicBezTo>
                  <a:lnTo>
                    <a:pt x="1705" y="1170"/>
                  </a:lnTo>
                  <a:cubicBezTo>
                    <a:pt x="1597" y="1214"/>
                    <a:pt x="1473" y="1241"/>
                    <a:pt x="1348" y="1241"/>
                  </a:cubicBezTo>
                  <a:cubicBezTo>
                    <a:pt x="857" y="1241"/>
                    <a:pt x="465" y="848"/>
                    <a:pt x="465" y="358"/>
                  </a:cubicBezTo>
                  <a:cubicBezTo>
                    <a:pt x="465" y="233"/>
                    <a:pt x="491" y="108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4"/>
            <p:cNvSpPr/>
            <p:nvPr/>
          </p:nvSpPr>
          <p:spPr>
            <a:xfrm>
              <a:off x="3119175" y="1443825"/>
              <a:ext cx="40600" cy="38875"/>
            </a:xfrm>
            <a:custGeom>
              <a:avLst/>
              <a:gdLst/>
              <a:ahLst/>
              <a:cxnLst/>
              <a:rect l="l" t="t" r="r" b="b"/>
              <a:pathLst>
                <a:path w="1624" h="1555" extrusionOk="0">
                  <a:moveTo>
                    <a:pt x="741" y="1"/>
                  </a:moveTo>
                  <a:cubicBezTo>
                    <a:pt x="553" y="1"/>
                    <a:pt x="375" y="63"/>
                    <a:pt x="232" y="161"/>
                  </a:cubicBezTo>
                  <a:cubicBezTo>
                    <a:pt x="0" y="322"/>
                    <a:pt x="9" y="590"/>
                    <a:pt x="9" y="893"/>
                  </a:cubicBezTo>
                  <a:cubicBezTo>
                    <a:pt x="9" y="1384"/>
                    <a:pt x="250" y="1553"/>
                    <a:pt x="741" y="1553"/>
                  </a:cubicBezTo>
                  <a:cubicBezTo>
                    <a:pt x="808" y="1553"/>
                    <a:pt x="874" y="1554"/>
                    <a:pt x="938" y="1554"/>
                  </a:cubicBezTo>
                  <a:cubicBezTo>
                    <a:pt x="1192" y="1554"/>
                    <a:pt x="1404" y="1532"/>
                    <a:pt x="1526" y="1303"/>
                  </a:cubicBezTo>
                  <a:cubicBezTo>
                    <a:pt x="1588" y="1178"/>
                    <a:pt x="1624" y="1036"/>
                    <a:pt x="1624" y="893"/>
                  </a:cubicBezTo>
                  <a:cubicBezTo>
                    <a:pt x="1624" y="402"/>
                    <a:pt x="1231" y="1"/>
                    <a:pt x="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4"/>
            <p:cNvSpPr/>
            <p:nvPr/>
          </p:nvSpPr>
          <p:spPr>
            <a:xfrm>
              <a:off x="3115375" y="1445625"/>
              <a:ext cx="42625" cy="42625"/>
            </a:xfrm>
            <a:custGeom>
              <a:avLst/>
              <a:gdLst/>
              <a:ahLst/>
              <a:cxnLst/>
              <a:rect l="l" t="t" r="r" b="b"/>
              <a:pathLst>
                <a:path w="1705" h="1705" extrusionOk="0">
                  <a:moveTo>
                    <a:pt x="536" y="0"/>
                  </a:moveTo>
                  <a:lnTo>
                    <a:pt x="536" y="0"/>
                  </a:lnTo>
                  <a:cubicBezTo>
                    <a:pt x="223" y="143"/>
                    <a:pt x="0" y="455"/>
                    <a:pt x="0" y="821"/>
                  </a:cubicBezTo>
                  <a:cubicBezTo>
                    <a:pt x="0" y="1312"/>
                    <a:pt x="402" y="1704"/>
                    <a:pt x="893" y="1704"/>
                  </a:cubicBezTo>
                  <a:cubicBezTo>
                    <a:pt x="1258" y="1704"/>
                    <a:pt x="1571" y="1481"/>
                    <a:pt x="1704" y="1169"/>
                  </a:cubicBezTo>
                  <a:lnTo>
                    <a:pt x="1704" y="1169"/>
                  </a:lnTo>
                  <a:cubicBezTo>
                    <a:pt x="1597" y="1213"/>
                    <a:pt x="1481" y="1240"/>
                    <a:pt x="1356" y="1240"/>
                  </a:cubicBezTo>
                  <a:cubicBezTo>
                    <a:pt x="866" y="1240"/>
                    <a:pt x="464" y="848"/>
                    <a:pt x="464" y="357"/>
                  </a:cubicBezTo>
                  <a:cubicBezTo>
                    <a:pt x="464" y="232"/>
                    <a:pt x="491" y="10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4"/>
            <p:cNvSpPr/>
            <p:nvPr/>
          </p:nvSpPr>
          <p:spPr>
            <a:xfrm>
              <a:off x="2919550" y="1215900"/>
              <a:ext cx="104625" cy="358875"/>
            </a:xfrm>
            <a:custGeom>
              <a:avLst/>
              <a:gdLst/>
              <a:ahLst/>
              <a:cxnLst/>
              <a:rect l="l" t="t" r="r" b="b"/>
              <a:pathLst>
                <a:path w="4185" h="14355" extrusionOk="0">
                  <a:moveTo>
                    <a:pt x="259" y="1"/>
                  </a:moveTo>
                  <a:cubicBezTo>
                    <a:pt x="117" y="1"/>
                    <a:pt x="1" y="125"/>
                    <a:pt x="1" y="268"/>
                  </a:cubicBezTo>
                  <a:lnTo>
                    <a:pt x="1" y="12758"/>
                  </a:lnTo>
                  <a:cubicBezTo>
                    <a:pt x="1" y="13632"/>
                    <a:pt x="714" y="14354"/>
                    <a:pt x="1598" y="14354"/>
                  </a:cubicBezTo>
                  <a:lnTo>
                    <a:pt x="3917" y="14354"/>
                  </a:lnTo>
                  <a:cubicBezTo>
                    <a:pt x="4069" y="14354"/>
                    <a:pt x="4185" y="14230"/>
                    <a:pt x="4185" y="14087"/>
                  </a:cubicBezTo>
                  <a:cubicBezTo>
                    <a:pt x="4185" y="13935"/>
                    <a:pt x="4069" y="13819"/>
                    <a:pt x="3917" y="13819"/>
                  </a:cubicBezTo>
                  <a:lnTo>
                    <a:pt x="1598" y="13819"/>
                  </a:lnTo>
                  <a:cubicBezTo>
                    <a:pt x="1009" y="13819"/>
                    <a:pt x="527" y="13346"/>
                    <a:pt x="527" y="12758"/>
                  </a:cubicBezTo>
                  <a:lnTo>
                    <a:pt x="527" y="268"/>
                  </a:lnTo>
                  <a:cubicBezTo>
                    <a:pt x="527" y="125"/>
                    <a:pt x="411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4"/>
            <p:cNvSpPr/>
            <p:nvPr/>
          </p:nvSpPr>
          <p:spPr>
            <a:xfrm>
              <a:off x="3041775" y="1492675"/>
              <a:ext cx="164175" cy="82100"/>
            </a:xfrm>
            <a:custGeom>
              <a:avLst/>
              <a:gdLst/>
              <a:ahLst/>
              <a:cxnLst/>
              <a:rect l="l" t="t" r="r" b="b"/>
              <a:pathLst>
                <a:path w="6567" h="3284" extrusionOk="0">
                  <a:moveTo>
                    <a:pt x="6299" y="0"/>
                  </a:moveTo>
                  <a:cubicBezTo>
                    <a:pt x="6156" y="0"/>
                    <a:pt x="6031" y="116"/>
                    <a:pt x="6031" y="268"/>
                  </a:cubicBezTo>
                  <a:lnTo>
                    <a:pt x="6031" y="1687"/>
                  </a:lnTo>
                  <a:cubicBezTo>
                    <a:pt x="6031" y="2275"/>
                    <a:pt x="5558" y="2748"/>
                    <a:pt x="4970" y="2748"/>
                  </a:cubicBezTo>
                  <a:lnTo>
                    <a:pt x="268" y="2748"/>
                  </a:lnTo>
                  <a:cubicBezTo>
                    <a:pt x="125" y="2748"/>
                    <a:pt x="1" y="2864"/>
                    <a:pt x="1" y="3016"/>
                  </a:cubicBezTo>
                  <a:cubicBezTo>
                    <a:pt x="1" y="3159"/>
                    <a:pt x="125" y="3283"/>
                    <a:pt x="268" y="3283"/>
                  </a:cubicBezTo>
                  <a:lnTo>
                    <a:pt x="4970" y="3283"/>
                  </a:lnTo>
                  <a:cubicBezTo>
                    <a:pt x="5853" y="3283"/>
                    <a:pt x="6566" y="2561"/>
                    <a:pt x="6566" y="1687"/>
                  </a:cubicBezTo>
                  <a:lnTo>
                    <a:pt x="6566" y="268"/>
                  </a:lnTo>
                  <a:cubicBezTo>
                    <a:pt x="6566" y="116"/>
                    <a:pt x="6450" y="0"/>
                    <a:pt x="6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4"/>
            <p:cNvSpPr/>
            <p:nvPr/>
          </p:nvSpPr>
          <p:spPr>
            <a:xfrm>
              <a:off x="2919550" y="1120675"/>
              <a:ext cx="286400" cy="354175"/>
            </a:xfrm>
            <a:custGeom>
              <a:avLst/>
              <a:gdLst/>
              <a:ahLst/>
              <a:cxnLst/>
              <a:rect l="l" t="t" r="r" b="b"/>
              <a:pathLst>
                <a:path w="11456" h="14167" extrusionOk="0">
                  <a:moveTo>
                    <a:pt x="1598" y="0"/>
                  </a:moveTo>
                  <a:cubicBezTo>
                    <a:pt x="714" y="0"/>
                    <a:pt x="1" y="714"/>
                    <a:pt x="1" y="1597"/>
                  </a:cubicBezTo>
                  <a:lnTo>
                    <a:pt x="1" y="2837"/>
                  </a:lnTo>
                  <a:cubicBezTo>
                    <a:pt x="1" y="2980"/>
                    <a:pt x="117" y="3105"/>
                    <a:pt x="259" y="3105"/>
                  </a:cubicBezTo>
                  <a:cubicBezTo>
                    <a:pt x="411" y="3105"/>
                    <a:pt x="527" y="2980"/>
                    <a:pt x="527" y="2837"/>
                  </a:cubicBezTo>
                  <a:lnTo>
                    <a:pt x="527" y="1597"/>
                  </a:lnTo>
                  <a:cubicBezTo>
                    <a:pt x="527" y="1008"/>
                    <a:pt x="1009" y="527"/>
                    <a:pt x="1598" y="527"/>
                  </a:cubicBezTo>
                  <a:lnTo>
                    <a:pt x="9859" y="527"/>
                  </a:lnTo>
                  <a:cubicBezTo>
                    <a:pt x="10447" y="527"/>
                    <a:pt x="10920" y="1008"/>
                    <a:pt x="10920" y="1597"/>
                  </a:cubicBezTo>
                  <a:lnTo>
                    <a:pt x="10920" y="13908"/>
                  </a:lnTo>
                  <a:cubicBezTo>
                    <a:pt x="10920" y="14051"/>
                    <a:pt x="11045" y="14167"/>
                    <a:pt x="11188" y="14167"/>
                  </a:cubicBezTo>
                  <a:cubicBezTo>
                    <a:pt x="11339" y="14167"/>
                    <a:pt x="11455" y="14051"/>
                    <a:pt x="11455" y="13908"/>
                  </a:cubicBezTo>
                  <a:lnTo>
                    <a:pt x="11455" y="1597"/>
                  </a:lnTo>
                  <a:cubicBezTo>
                    <a:pt x="11455" y="714"/>
                    <a:pt x="10742" y="0"/>
                    <a:pt x="9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4"/>
            <p:cNvSpPr/>
            <p:nvPr/>
          </p:nvSpPr>
          <p:spPr>
            <a:xfrm>
              <a:off x="3023275" y="1147200"/>
              <a:ext cx="57550" cy="13425"/>
            </a:xfrm>
            <a:custGeom>
              <a:avLst/>
              <a:gdLst/>
              <a:ahLst/>
              <a:cxnLst/>
              <a:rect l="l" t="t" r="r" b="b"/>
              <a:pathLst>
                <a:path w="2302" h="537" extrusionOk="0">
                  <a:moveTo>
                    <a:pt x="268" y="1"/>
                  </a:moveTo>
                  <a:cubicBezTo>
                    <a:pt x="116" y="1"/>
                    <a:pt x="0" y="117"/>
                    <a:pt x="0" y="268"/>
                  </a:cubicBezTo>
                  <a:cubicBezTo>
                    <a:pt x="0" y="411"/>
                    <a:pt x="116" y="536"/>
                    <a:pt x="268" y="536"/>
                  </a:cubicBezTo>
                  <a:lnTo>
                    <a:pt x="2043" y="536"/>
                  </a:lnTo>
                  <a:cubicBezTo>
                    <a:pt x="2186" y="536"/>
                    <a:pt x="2302" y="411"/>
                    <a:pt x="2302" y="268"/>
                  </a:cubicBezTo>
                  <a:cubicBezTo>
                    <a:pt x="2302" y="117"/>
                    <a:pt x="2186" y="1"/>
                    <a:pt x="20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4"/>
            <p:cNvSpPr/>
            <p:nvPr/>
          </p:nvSpPr>
          <p:spPr>
            <a:xfrm>
              <a:off x="2977550" y="1521450"/>
              <a:ext cx="170400" cy="13400"/>
            </a:xfrm>
            <a:custGeom>
              <a:avLst/>
              <a:gdLst/>
              <a:ahLst/>
              <a:cxnLst/>
              <a:rect l="l" t="t" r="r" b="b"/>
              <a:pathLst>
                <a:path w="6816" h="536" extrusionOk="0">
                  <a:moveTo>
                    <a:pt x="268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1"/>
                    <a:pt x="116" y="536"/>
                    <a:pt x="268" y="536"/>
                  </a:cubicBezTo>
                  <a:lnTo>
                    <a:pt x="6548" y="536"/>
                  </a:lnTo>
                  <a:cubicBezTo>
                    <a:pt x="6691" y="536"/>
                    <a:pt x="6816" y="411"/>
                    <a:pt x="6816" y="268"/>
                  </a:cubicBezTo>
                  <a:cubicBezTo>
                    <a:pt x="6816" y="125"/>
                    <a:pt x="6691" y="0"/>
                    <a:pt x="6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4"/>
            <p:cNvSpPr/>
            <p:nvPr/>
          </p:nvSpPr>
          <p:spPr>
            <a:xfrm>
              <a:off x="2951000" y="1187125"/>
              <a:ext cx="57575" cy="57575"/>
            </a:xfrm>
            <a:custGeom>
              <a:avLst/>
              <a:gdLst/>
              <a:ahLst/>
              <a:cxnLst/>
              <a:rect l="l" t="t" r="r" b="b"/>
              <a:pathLst>
                <a:path w="2303" h="2303" extrusionOk="0">
                  <a:moveTo>
                    <a:pt x="1151" y="536"/>
                  </a:moveTo>
                  <a:cubicBezTo>
                    <a:pt x="1490" y="536"/>
                    <a:pt x="1776" y="813"/>
                    <a:pt x="1776" y="1152"/>
                  </a:cubicBezTo>
                  <a:cubicBezTo>
                    <a:pt x="1776" y="1499"/>
                    <a:pt x="1490" y="1776"/>
                    <a:pt x="1151" y="1776"/>
                  </a:cubicBezTo>
                  <a:cubicBezTo>
                    <a:pt x="812" y="1776"/>
                    <a:pt x="527" y="1499"/>
                    <a:pt x="527" y="1152"/>
                  </a:cubicBezTo>
                  <a:cubicBezTo>
                    <a:pt x="527" y="813"/>
                    <a:pt x="812" y="536"/>
                    <a:pt x="1151" y="536"/>
                  </a:cubicBezTo>
                  <a:close/>
                  <a:moveTo>
                    <a:pt x="1151" y="1"/>
                  </a:moveTo>
                  <a:cubicBezTo>
                    <a:pt x="518" y="1"/>
                    <a:pt x="1" y="518"/>
                    <a:pt x="1" y="1152"/>
                  </a:cubicBezTo>
                  <a:cubicBezTo>
                    <a:pt x="1" y="1785"/>
                    <a:pt x="518" y="2302"/>
                    <a:pt x="1151" y="2302"/>
                  </a:cubicBezTo>
                  <a:cubicBezTo>
                    <a:pt x="1785" y="2302"/>
                    <a:pt x="2302" y="1785"/>
                    <a:pt x="2302" y="1152"/>
                  </a:cubicBezTo>
                  <a:cubicBezTo>
                    <a:pt x="2302" y="518"/>
                    <a:pt x="1785" y="1"/>
                    <a:pt x="1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4"/>
            <p:cNvSpPr/>
            <p:nvPr/>
          </p:nvSpPr>
          <p:spPr>
            <a:xfrm>
              <a:off x="3044000" y="1209200"/>
              <a:ext cx="130500" cy="13425"/>
            </a:xfrm>
            <a:custGeom>
              <a:avLst/>
              <a:gdLst/>
              <a:ahLst/>
              <a:cxnLst/>
              <a:rect l="l" t="t" r="r" b="b"/>
              <a:pathLst>
                <a:path w="5220" h="537" extrusionOk="0">
                  <a:moveTo>
                    <a:pt x="268" y="1"/>
                  </a:moveTo>
                  <a:cubicBezTo>
                    <a:pt x="126" y="1"/>
                    <a:pt x="1" y="126"/>
                    <a:pt x="1" y="269"/>
                  </a:cubicBezTo>
                  <a:cubicBezTo>
                    <a:pt x="1" y="420"/>
                    <a:pt x="126" y="536"/>
                    <a:pt x="268" y="536"/>
                  </a:cubicBezTo>
                  <a:lnTo>
                    <a:pt x="4952" y="536"/>
                  </a:lnTo>
                  <a:cubicBezTo>
                    <a:pt x="5104" y="536"/>
                    <a:pt x="5220" y="420"/>
                    <a:pt x="5220" y="269"/>
                  </a:cubicBezTo>
                  <a:cubicBezTo>
                    <a:pt x="5220" y="126"/>
                    <a:pt x="5104" y="1"/>
                    <a:pt x="4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4"/>
            <p:cNvSpPr/>
            <p:nvPr/>
          </p:nvSpPr>
          <p:spPr>
            <a:xfrm>
              <a:off x="3101325" y="1231500"/>
              <a:ext cx="73175" cy="13200"/>
            </a:xfrm>
            <a:custGeom>
              <a:avLst/>
              <a:gdLst/>
              <a:ahLst/>
              <a:cxnLst/>
              <a:rect l="l" t="t" r="r" b="b"/>
              <a:pathLst>
                <a:path w="2927" h="528" extrusionOk="0">
                  <a:moveTo>
                    <a:pt x="268" y="1"/>
                  </a:moveTo>
                  <a:cubicBezTo>
                    <a:pt x="116" y="1"/>
                    <a:pt x="0" y="117"/>
                    <a:pt x="0" y="269"/>
                  </a:cubicBezTo>
                  <a:cubicBezTo>
                    <a:pt x="0" y="411"/>
                    <a:pt x="116" y="527"/>
                    <a:pt x="268" y="527"/>
                  </a:cubicBezTo>
                  <a:lnTo>
                    <a:pt x="2659" y="527"/>
                  </a:lnTo>
                  <a:cubicBezTo>
                    <a:pt x="2811" y="527"/>
                    <a:pt x="2927" y="411"/>
                    <a:pt x="2927" y="269"/>
                  </a:cubicBezTo>
                  <a:cubicBezTo>
                    <a:pt x="2927" y="117"/>
                    <a:pt x="2811" y="1"/>
                    <a:pt x="2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54"/>
            <p:cNvSpPr/>
            <p:nvPr/>
          </p:nvSpPr>
          <p:spPr>
            <a:xfrm>
              <a:off x="3026375" y="1231500"/>
              <a:ext cx="57125" cy="13200"/>
            </a:xfrm>
            <a:custGeom>
              <a:avLst/>
              <a:gdLst/>
              <a:ahLst/>
              <a:cxnLst/>
              <a:rect l="l" t="t" r="r" b="b"/>
              <a:pathLst>
                <a:path w="2285" h="528" extrusionOk="0">
                  <a:moveTo>
                    <a:pt x="269" y="1"/>
                  </a:moveTo>
                  <a:cubicBezTo>
                    <a:pt x="117" y="1"/>
                    <a:pt x="1" y="117"/>
                    <a:pt x="1" y="269"/>
                  </a:cubicBezTo>
                  <a:cubicBezTo>
                    <a:pt x="1" y="411"/>
                    <a:pt x="117" y="527"/>
                    <a:pt x="269" y="527"/>
                  </a:cubicBezTo>
                  <a:lnTo>
                    <a:pt x="2017" y="527"/>
                  </a:lnTo>
                  <a:cubicBezTo>
                    <a:pt x="2169" y="527"/>
                    <a:pt x="2285" y="411"/>
                    <a:pt x="2285" y="269"/>
                  </a:cubicBezTo>
                  <a:cubicBezTo>
                    <a:pt x="2285" y="117"/>
                    <a:pt x="2169" y="1"/>
                    <a:pt x="20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54"/>
            <p:cNvSpPr/>
            <p:nvPr/>
          </p:nvSpPr>
          <p:spPr>
            <a:xfrm>
              <a:off x="3026375" y="1253600"/>
              <a:ext cx="94825" cy="13400"/>
            </a:xfrm>
            <a:custGeom>
              <a:avLst/>
              <a:gdLst/>
              <a:ahLst/>
              <a:cxnLst/>
              <a:rect l="l" t="t" r="r" b="b"/>
              <a:pathLst>
                <a:path w="3793" h="536" extrusionOk="0">
                  <a:moveTo>
                    <a:pt x="269" y="0"/>
                  </a:moveTo>
                  <a:cubicBezTo>
                    <a:pt x="117" y="0"/>
                    <a:pt x="1" y="125"/>
                    <a:pt x="1" y="268"/>
                  </a:cubicBezTo>
                  <a:cubicBezTo>
                    <a:pt x="1" y="419"/>
                    <a:pt x="117" y="535"/>
                    <a:pt x="269" y="535"/>
                  </a:cubicBezTo>
                  <a:lnTo>
                    <a:pt x="3525" y="535"/>
                  </a:lnTo>
                  <a:cubicBezTo>
                    <a:pt x="3676" y="535"/>
                    <a:pt x="3792" y="419"/>
                    <a:pt x="3792" y="268"/>
                  </a:cubicBezTo>
                  <a:cubicBezTo>
                    <a:pt x="3792" y="125"/>
                    <a:pt x="3676" y="0"/>
                    <a:pt x="3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4"/>
            <p:cNvSpPr/>
            <p:nvPr/>
          </p:nvSpPr>
          <p:spPr>
            <a:xfrm>
              <a:off x="2951000" y="1361325"/>
              <a:ext cx="57575" cy="57550"/>
            </a:xfrm>
            <a:custGeom>
              <a:avLst/>
              <a:gdLst/>
              <a:ahLst/>
              <a:cxnLst/>
              <a:rect l="l" t="t" r="r" b="b"/>
              <a:pathLst>
                <a:path w="2303" h="2302" extrusionOk="0">
                  <a:moveTo>
                    <a:pt x="1151" y="526"/>
                  </a:moveTo>
                  <a:cubicBezTo>
                    <a:pt x="1490" y="526"/>
                    <a:pt x="1776" y="812"/>
                    <a:pt x="1776" y="1151"/>
                  </a:cubicBezTo>
                  <a:cubicBezTo>
                    <a:pt x="1776" y="1490"/>
                    <a:pt x="1490" y="1775"/>
                    <a:pt x="1151" y="1775"/>
                  </a:cubicBezTo>
                  <a:cubicBezTo>
                    <a:pt x="812" y="1775"/>
                    <a:pt x="527" y="1490"/>
                    <a:pt x="527" y="1151"/>
                  </a:cubicBezTo>
                  <a:cubicBezTo>
                    <a:pt x="527" y="812"/>
                    <a:pt x="812" y="526"/>
                    <a:pt x="1151" y="526"/>
                  </a:cubicBezTo>
                  <a:close/>
                  <a:moveTo>
                    <a:pt x="1151" y="0"/>
                  </a:moveTo>
                  <a:cubicBezTo>
                    <a:pt x="518" y="0"/>
                    <a:pt x="1" y="517"/>
                    <a:pt x="1" y="1151"/>
                  </a:cubicBezTo>
                  <a:cubicBezTo>
                    <a:pt x="1" y="1784"/>
                    <a:pt x="518" y="2302"/>
                    <a:pt x="1151" y="2302"/>
                  </a:cubicBezTo>
                  <a:cubicBezTo>
                    <a:pt x="1785" y="2302"/>
                    <a:pt x="2302" y="1784"/>
                    <a:pt x="2302" y="1151"/>
                  </a:cubicBezTo>
                  <a:cubicBezTo>
                    <a:pt x="2302" y="517"/>
                    <a:pt x="1785" y="0"/>
                    <a:pt x="1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4"/>
            <p:cNvSpPr/>
            <p:nvPr/>
          </p:nvSpPr>
          <p:spPr>
            <a:xfrm>
              <a:off x="3043550" y="1383175"/>
              <a:ext cx="131400" cy="13175"/>
            </a:xfrm>
            <a:custGeom>
              <a:avLst/>
              <a:gdLst/>
              <a:ahLst/>
              <a:cxnLst/>
              <a:rect l="l" t="t" r="r" b="b"/>
              <a:pathLst>
                <a:path w="5256" h="527" extrusionOk="0">
                  <a:moveTo>
                    <a:pt x="295" y="0"/>
                  </a:moveTo>
                  <a:cubicBezTo>
                    <a:pt x="161" y="0"/>
                    <a:pt x="37" y="98"/>
                    <a:pt x="28" y="232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4970" y="527"/>
                  </a:lnTo>
                  <a:cubicBezTo>
                    <a:pt x="5130" y="527"/>
                    <a:pt x="5255" y="393"/>
                    <a:pt x="5238" y="232"/>
                  </a:cubicBezTo>
                  <a:cubicBezTo>
                    <a:pt x="5220" y="98"/>
                    <a:pt x="5095" y="0"/>
                    <a:pt x="4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4"/>
            <p:cNvSpPr/>
            <p:nvPr/>
          </p:nvSpPr>
          <p:spPr>
            <a:xfrm>
              <a:off x="3025950" y="1405250"/>
              <a:ext cx="122450" cy="13400"/>
            </a:xfrm>
            <a:custGeom>
              <a:avLst/>
              <a:gdLst/>
              <a:ahLst/>
              <a:cxnLst/>
              <a:rect l="l" t="t" r="r" b="b"/>
              <a:pathLst>
                <a:path w="4898" h="536" extrusionOk="0">
                  <a:moveTo>
                    <a:pt x="295" y="0"/>
                  </a:moveTo>
                  <a:cubicBezTo>
                    <a:pt x="161" y="0"/>
                    <a:pt x="36" y="99"/>
                    <a:pt x="18" y="232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4612" y="536"/>
                  </a:lnTo>
                  <a:cubicBezTo>
                    <a:pt x="4764" y="536"/>
                    <a:pt x="4898" y="393"/>
                    <a:pt x="4871" y="232"/>
                  </a:cubicBezTo>
                  <a:cubicBezTo>
                    <a:pt x="4862" y="99"/>
                    <a:pt x="4737" y="0"/>
                    <a:pt x="4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4"/>
            <p:cNvSpPr/>
            <p:nvPr/>
          </p:nvSpPr>
          <p:spPr>
            <a:xfrm>
              <a:off x="3116700" y="1285250"/>
              <a:ext cx="57800" cy="57800"/>
            </a:xfrm>
            <a:custGeom>
              <a:avLst/>
              <a:gdLst/>
              <a:ahLst/>
              <a:cxnLst/>
              <a:rect l="l" t="t" r="r" b="b"/>
              <a:pathLst>
                <a:path w="2312" h="2312" extrusionOk="0">
                  <a:moveTo>
                    <a:pt x="1161" y="536"/>
                  </a:moveTo>
                  <a:cubicBezTo>
                    <a:pt x="1500" y="536"/>
                    <a:pt x="1776" y="813"/>
                    <a:pt x="1776" y="1152"/>
                  </a:cubicBezTo>
                  <a:cubicBezTo>
                    <a:pt x="1776" y="1500"/>
                    <a:pt x="1500" y="1776"/>
                    <a:pt x="1161" y="1776"/>
                  </a:cubicBezTo>
                  <a:cubicBezTo>
                    <a:pt x="813" y="1776"/>
                    <a:pt x="536" y="1500"/>
                    <a:pt x="536" y="1152"/>
                  </a:cubicBezTo>
                  <a:cubicBezTo>
                    <a:pt x="536" y="813"/>
                    <a:pt x="813" y="536"/>
                    <a:pt x="1161" y="536"/>
                  </a:cubicBezTo>
                  <a:close/>
                  <a:moveTo>
                    <a:pt x="1161" y="1"/>
                  </a:moveTo>
                  <a:cubicBezTo>
                    <a:pt x="518" y="1"/>
                    <a:pt x="1" y="518"/>
                    <a:pt x="1" y="1152"/>
                  </a:cubicBezTo>
                  <a:cubicBezTo>
                    <a:pt x="1" y="1794"/>
                    <a:pt x="518" y="2311"/>
                    <a:pt x="1161" y="2311"/>
                  </a:cubicBezTo>
                  <a:cubicBezTo>
                    <a:pt x="1794" y="2311"/>
                    <a:pt x="2312" y="1794"/>
                    <a:pt x="2312" y="1152"/>
                  </a:cubicBezTo>
                  <a:cubicBezTo>
                    <a:pt x="2312" y="518"/>
                    <a:pt x="1794" y="1"/>
                    <a:pt x="11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4"/>
            <p:cNvSpPr/>
            <p:nvPr/>
          </p:nvSpPr>
          <p:spPr>
            <a:xfrm>
              <a:off x="2968175" y="1307775"/>
              <a:ext cx="131400" cy="13200"/>
            </a:xfrm>
            <a:custGeom>
              <a:avLst/>
              <a:gdLst/>
              <a:ahLst/>
              <a:cxnLst/>
              <a:rect l="l" t="t" r="r" b="b"/>
              <a:pathLst>
                <a:path w="5256" h="528" extrusionOk="0">
                  <a:moveTo>
                    <a:pt x="286" y="1"/>
                  </a:moveTo>
                  <a:cubicBezTo>
                    <a:pt x="125" y="1"/>
                    <a:pt x="1" y="135"/>
                    <a:pt x="27" y="295"/>
                  </a:cubicBezTo>
                  <a:cubicBezTo>
                    <a:pt x="36" y="429"/>
                    <a:pt x="161" y="527"/>
                    <a:pt x="295" y="527"/>
                  </a:cubicBezTo>
                  <a:lnTo>
                    <a:pt x="4961" y="527"/>
                  </a:lnTo>
                  <a:cubicBezTo>
                    <a:pt x="5094" y="527"/>
                    <a:pt x="5219" y="438"/>
                    <a:pt x="5237" y="295"/>
                  </a:cubicBezTo>
                  <a:cubicBezTo>
                    <a:pt x="5255" y="135"/>
                    <a:pt x="5130" y="1"/>
                    <a:pt x="49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4"/>
            <p:cNvSpPr/>
            <p:nvPr/>
          </p:nvSpPr>
          <p:spPr>
            <a:xfrm>
              <a:off x="2950550" y="1329875"/>
              <a:ext cx="95700" cy="13400"/>
            </a:xfrm>
            <a:custGeom>
              <a:avLst/>
              <a:gdLst/>
              <a:ahLst/>
              <a:cxnLst/>
              <a:rect l="l" t="t" r="r" b="b"/>
              <a:pathLst>
                <a:path w="3828" h="536" extrusionOk="0">
                  <a:moveTo>
                    <a:pt x="295" y="0"/>
                  </a:moveTo>
                  <a:cubicBezTo>
                    <a:pt x="161" y="0"/>
                    <a:pt x="36" y="98"/>
                    <a:pt x="19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3534" y="535"/>
                  </a:lnTo>
                  <a:cubicBezTo>
                    <a:pt x="3676" y="535"/>
                    <a:pt x="3792" y="437"/>
                    <a:pt x="3810" y="303"/>
                  </a:cubicBezTo>
                  <a:cubicBezTo>
                    <a:pt x="3828" y="143"/>
                    <a:pt x="3703" y="0"/>
                    <a:pt x="3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4"/>
            <p:cNvSpPr/>
            <p:nvPr/>
          </p:nvSpPr>
          <p:spPr>
            <a:xfrm>
              <a:off x="3108900" y="1437150"/>
              <a:ext cx="57575" cy="57775"/>
            </a:xfrm>
            <a:custGeom>
              <a:avLst/>
              <a:gdLst/>
              <a:ahLst/>
              <a:cxnLst/>
              <a:rect l="l" t="t" r="r" b="b"/>
              <a:pathLst>
                <a:path w="2303" h="2311" extrusionOk="0">
                  <a:moveTo>
                    <a:pt x="1152" y="535"/>
                  </a:moveTo>
                  <a:cubicBezTo>
                    <a:pt x="1491" y="535"/>
                    <a:pt x="1767" y="812"/>
                    <a:pt x="1767" y="1160"/>
                  </a:cubicBezTo>
                  <a:cubicBezTo>
                    <a:pt x="1767" y="1499"/>
                    <a:pt x="1491" y="1775"/>
                    <a:pt x="1152" y="1775"/>
                  </a:cubicBezTo>
                  <a:cubicBezTo>
                    <a:pt x="813" y="1775"/>
                    <a:pt x="527" y="1499"/>
                    <a:pt x="527" y="1160"/>
                  </a:cubicBezTo>
                  <a:cubicBezTo>
                    <a:pt x="527" y="812"/>
                    <a:pt x="813" y="535"/>
                    <a:pt x="1152" y="535"/>
                  </a:cubicBezTo>
                  <a:close/>
                  <a:moveTo>
                    <a:pt x="1152" y="0"/>
                  </a:moveTo>
                  <a:cubicBezTo>
                    <a:pt x="518" y="0"/>
                    <a:pt x="1" y="518"/>
                    <a:pt x="1" y="1160"/>
                  </a:cubicBezTo>
                  <a:cubicBezTo>
                    <a:pt x="1" y="1793"/>
                    <a:pt x="518" y="2311"/>
                    <a:pt x="1152" y="2311"/>
                  </a:cubicBezTo>
                  <a:cubicBezTo>
                    <a:pt x="1785" y="2311"/>
                    <a:pt x="2302" y="1793"/>
                    <a:pt x="2302" y="1160"/>
                  </a:cubicBezTo>
                  <a:cubicBezTo>
                    <a:pt x="2302" y="518"/>
                    <a:pt x="1785" y="0"/>
                    <a:pt x="1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4"/>
            <p:cNvSpPr/>
            <p:nvPr/>
          </p:nvSpPr>
          <p:spPr>
            <a:xfrm>
              <a:off x="2968625" y="1459450"/>
              <a:ext cx="130500" cy="13175"/>
            </a:xfrm>
            <a:custGeom>
              <a:avLst/>
              <a:gdLst/>
              <a:ahLst/>
              <a:cxnLst/>
              <a:rect l="l" t="t" r="r" b="b"/>
              <a:pathLst>
                <a:path w="5220" h="527" extrusionOk="0">
                  <a:moveTo>
                    <a:pt x="268" y="0"/>
                  </a:moveTo>
                  <a:cubicBezTo>
                    <a:pt x="125" y="0"/>
                    <a:pt x="0" y="116"/>
                    <a:pt x="0" y="268"/>
                  </a:cubicBezTo>
                  <a:cubicBezTo>
                    <a:pt x="0" y="411"/>
                    <a:pt x="125" y="527"/>
                    <a:pt x="268" y="527"/>
                  </a:cubicBezTo>
                  <a:lnTo>
                    <a:pt x="4952" y="527"/>
                  </a:lnTo>
                  <a:cubicBezTo>
                    <a:pt x="5103" y="527"/>
                    <a:pt x="5219" y="411"/>
                    <a:pt x="5219" y="268"/>
                  </a:cubicBezTo>
                  <a:cubicBezTo>
                    <a:pt x="5219" y="116"/>
                    <a:pt x="5103" y="0"/>
                    <a:pt x="4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4"/>
            <p:cNvSpPr/>
            <p:nvPr/>
          </p:nvSpPr>
          <p:spPr>
            <a:xfrm>
              <a:off x="2951000" y="1481525"/>
              <a:ext cx="59350" cy="13400"/>
            </a:xfrm>
            <a:custGeom>
              <a:avLst/>
              <a:gdLst/>
              <a:ahLst/>
              <a:cxnLst/>
              <a:rect l="l" t="t" r="r" b="b"/>
              <a:pathLst>
                <a:path w="2374" h="536" extrusionOk="0">
                  <a:moveTo>
                    <a:pt x="268" y="0"/>
                  </a:moveTo>
                  <a:cubicBezTo>
                    <a:pt x="117" y="0"/>
                    <a:pt x="1" y="125"/>
                    <a:pt x="1" y="268"/>
                  </a:cubicBezTo>
                  <a:cubicBezTo>
                    <a:pt x="1" y="420"/>
                    <a:pt x="117" y="536"/>
                    <a:pt x="268" y="536"/>
                  </a:cubicBezTo>
                  <a:lnTo>
                    <a:pt x="2106" y="536"/>
                  </a:lnTo>
                  <a:cubicBezTo>
                    <a:pt x="2258" y="536"/>
                    <a:pt x="2374" y="420"/>
                    <a:pt x="2374" y="268"/>
                  </a:cubicBezTo>
                  <a:cubicBezTo>
                    <a:pt x="2374" y="125"/>
                    <a:pt x="2258" y="0"/>
                    <a:pt x="2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4"/>
            <p:cNvSpPr/>
            <p:nvPr/>
          </p:nvSpPr>
          <p:spPr>
            <a:xfrm>
              <a:off x="3089725" y="114720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17" y="1"/>
                    <a:pt x="1" y="117"/>
                    <a:pt x="1" y="268"/>
                  </a:cubicBezTo>
                  <a:cubicBezTo>
                    <a:pt x="1" y="411"/>
                    <a:pt x="117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17"/>
                    <a:pt x="411" y="1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6" name="Google Shape;3306;p54"/>
          <p:cNvGrpSpPr/>
          <p:nvPr/>
        </p:nvGrpSpPr>
        <p:grpSpPr>
          <a:xfrm>
            <a:off x="3448041" y="1414329"/>
            <a:ext cx="423948" cy="423318"/>
            <a:chOff x="3454825" y="1120675"/>
            <a:chExt cx="454100" cy="453425"/>
          </a:xfrm>
        </p:grpSpPr>
        <p:sp>
          <p:nvSpPr>
            <p:cNvPr id="3307" name="Google Shape;3307;p54"/>
            <p:cNvSpPr/>
            <p:nvPr/>
          </p:nvSpPr>
          <p:spPr>
            <a:xfrm>
              <a:off x="3501200" y="1171975"/>
              <a:ext cx="401025" cy="382350"/>
            </a:xfrm>
            <a:custGeom>
              <a:avLst/>
              <a:gdLst/>
              <a:ahLst/>
              <a:cxnLst/>
              <a:rect l="l" t="t" r="r" b="b"/>
              <a:pathLst>
                <a:path w="16041" h="15294" extrusionOk="0">
                  <a:moveTo>
                    <a:pt x="7682" y="0"/>
                  </a:moveTo>
                  <a:lnTo>
                    <a:pt x="4774" y="18"/>
                  </a:lnTo>
                  <a:cubicBezTo>
                    <a:pt x="4747" y="27"/>
                    <a:pt x="4720" y="27"/>
                    <a:pt x="4702" y="36"/>
                  </a:cubicBezTo>
                  <a:cubicBezTo>
                    <a:pt x="1848" y="1267"/>
                    <a:pt x="1" y="4202"/>
                    <a:pt x="1" y="7610"/>
                  </a:cubicBezTo>
                  <a:cubicBezTo>
                    <a:pt x="1" y="12142"/>
                    <a:pt x="3382" y="15228"/>
                    <a:pt x="7914" y="15228"/>
                  </a:cubicBezTo>
                  <a:cubicBezTo>
                    <a:pt x="8575" y="15228"/>
                    <a:pt x="9198" y="15293"/>
                    <a:pt x="9793" y="15293"/>
                  </a:cubicBezTo>
                  <a:cubicBezTo>
                    <a:pt x="10427" y="15293"/>
                    <a:pt x="11028" y="15220"/>
                    <a:pt x="11607" y="14916"/>
                  </a:cubicBezTo>
                  <a:cubicBezTo>
                    <a:pt x="14239" y="13542"/>
                    <a:pt x="16041" y="10794"/>
                    <a:pt x="16041" y="7628"/>
                  </a:cubicBezTo>
                  <a:cubicBezTo>
                    <a:pt x="16041" y="5103"/>
                    <a:pt x="14908" y="2855"/>
                    <a:pt x="13124" y="1347"/>
                  </a:cubicBezTo>
                  <a:cubicBezTo>
                    <a:pt x="11696" y="143"/>
                    <a:pt x="7682" y="0"/>
                    <a:pt x="76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4"/>
            <p:cNvSpPr/>
            <p:nvPr/>
          </p:nvSpPr>
          <p:spPr>
            <a:xfrm>
              <a:off x="3604475" y="1157700"/>
              <a:ext cx="224825" cy="159425"/>
            </a:xfrm>
            <a:custGeom>
              <a:avLst/>
              <a:gdLst/>
              <a:ahLst/>
              <a:cxnLst/>
              <a:rect l="l" t="t" r="r" b="b"/>
              <a:pathLst>
                <a:path w="8993" h="6377" extrusionOk="0">
                  <a:moveTo>
                    <a:pt x="3703" y="0"/>
                  </a:moveTo>
                  <a:cubicBezTo>
                    <a:pt x="2864" y="0"/>
                    <a:pt x="2061" y="125"/>
                    <a:pt x="1303" y="348"/>
                  </a:cubicBezTo>
                  <a:cubicBezTo>
                    <a:pt x="1053" y="428"/>
                    <a:pt x="1151" y="714"/>
                    <a:pt x="910" y="812"/>
                  </a:cubicBezTo>
                  <a:lnTo>
                    <a:pt x="1214" y="1169"/>
                  </a:lnTo>
                  <a:cubicBezTo>
                    <a:pt x="1731" y="1838"/>
                    <a:pt x="1838" y="2899"/>
                    <a:pt x="1107" y="3497"/>
                  </a:cubicBezTo>
                  <a:cubicBezTo>
                    <a:pt x="0" y="4380"/>
                    <a:pt x="625" y="5594"/>
                    <a:pt x="1695" y="6120"/>
                  </a:cubicBezTo>
                  <a:cubicBezTo>
                    <a:pt x="1713" y="6129"/>
                    <a:pt x="1731" y="6138"/>
                    <a:pt x="1749" y="6147"/>
                  </a:cubicBezTo>
                  <a:cubicBezTo>
                    <a:pt x="2043" y="6298"/>
                    <a:pt x="2306" y="6376"/>
                    <a:pt x="2561" y="6376"/>
                  </a:cubicBezTo>
                  <a:cubicBezTo>
                    <a:pt x="2863" y="6376"/>
                    <a:pt x="3156" y="6267"/>
                    <a:pt x="3480" y="6040"/>
                  </a:cubicBezTo>
                  <a:cubicBezTo>
                    <a:pt x="3694" y="5897"/>
                    <a:pt x="4068" y="5834"/>
                    <a:pt x="4202" y="5611"/>
                  </a:cubicBezTo>
                  <a:cubicBezTo>
                    <a:pt x="4345" y="5397"/>
                    <a:pt x="4443" y="5156"/>
                    <a:pt x="4488" y="4898"/>
                  </a:cubicBezTo>
                  <a:cubicBezTo>
                    <a:pt x="4523" y="4657"/>
                    <a:pt x="4550" y="4407"/>
                    <a:pt x="4559" y="4148"/>
                  </a:cubicBezTo>
                  <a:cubicBezTo>
                    <a:pt x="4800" y="2792"/>
                    <a:pt x="6004" y="3363"/>
                    <a:pt x="6923" y="3087"/>
                  </a:cubicBezTo>
                  <a:cubicBezTo>
                    <a:pt x="7262" y="3015"/>
                    <a:pt x="8154" y="2471"/>
                    <a:pt x="8993" y="1927"/>
                  </a:cubicBezTo>
                  <a:cubicBezTo>
                    <a:pt x="7565" y="723"/>
                    <a:pt x="5719" y="0"/>
                    <a:pt x="3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4"/>
            <p:cNvSpPr/>
            <p:nvPr/>
          </p:nvSpPr>
          <p:spPr>
            <a:xfrm>
              <a:off x="3772625" y="1254200"/>
              <a:ext cx="83450" cy="123200"/>
            </a:xfrm>
            <a:custGeom>
              <a:avLst/>
              <a:gdLst/>
              <a:ahLst/>
              <a:cxnLst/>
              <a:rect l="l" t="t" r="r" b="b"/>
              <a:pathLst>
                <a:path w="3338" h="4928" extrusionOk="0">
                  <a:moveTo>
                    <a:pt x="1959" y="1"/>
                  </a:moveTo>
                  <a:cubicBezTo>
                    <a:pt x="1827" y="1"/>
                    <a:pt x="1672" y="83"/>
                    <a:pt x="1455" y="279"/>
                  </a:cubicBezTo>
                  <a:cubicBezTo>
                    <a:pt x="920" y="949"/>
                    <a:pt x="1455" y="1778"/>
                    <a:pt x="313" y="2911"/>
                  </a:cubicBezTo>
                  <a:cubicBezTo>
                    <a:pt x="108" y="3116"/>
                    <a:pt x="1" y="3402"/>
                    <a:pt x="10" y="3687"/>
                  </a:cubicBezTo>
                  <a:cubicBezTo>
                    <a:pt x="10" y="3687"/>
                    <a:pt x="10" y="3634"/>
                    <a:pt x="10" y="3634"/>
                  </a:cubicBezTo>
                  <a:cubicBezTo>
                    <a:pt x="45" y="4347"/>
                    <a:pt x="536" y="4927"/>
                    <a:pt x="1232" y="4927"/>
                  </a:cubicBezTo>
                  <a:cubicBezTo>
                    <a:pt x="2124" y="4927"/>
                    <a:pt x="3337" y="3875"/>
                    <a:pt x="3337" y="2313"/>
                  </a:cubicBezTo>
                  <a:cubicBezTo>
                    <a:pt x="3337" y="1635"/>
                    <a:pt x="3061" y="984"/>
                    <a:pt x="2579" y="511"/>
                  </a:cubicBezTo>
                  <a:cubicBezTo>
                    <a:pt x="2325" y="218"/>
                    <a:pt x="2173" y="1"/>
                    <a:pt x="1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4"/>
            <p:cNvSpPr/>
            <p:nvPr/>
          </p:nvSpPr>
          <p:spPr>
            <a:xfrm>
              <a:off x="3766175" y="1252150"/>
              <a:ext cx="56225" cy="125250"/>
            </a:xfrm>
            <a:custGeom>
              <a:avLst/>
              <a:gdLst/>
              <a:ahLst/>
              <a:cxnLst/>
              <a:rect l="l" t="t" r="r" b="b"/>
              <a:pathLst>
                <a:path w="2249" h="5010" extrusionOk="0">
                  <a:moveTo>
                    <a:pt x="1891" y="1"/>
                  </a:moveTo>
                  <a:cubicBezTo>
                    <a:pt x="1714" y="1"/>
                    <a:pt x="1528" y="72"/>
                    <a:pt x="1338" y="246"/>
                  </a:cubicBezTo>
                  <a:cubicBezTo>
                    <a:pt x="794" y="915"/>
                    <a:pt x="1454" y="1807"/>
                    <a:pt x="321" y="2940"/>
                  </a:cubicBezTo>
                  <a:cubicBezTo>
                    <a:pt x="116" y="3145"/>
                    <a:pt x="0" y="3430"/>
                    <a:pt x="18" y="3716"/>
                  </a:cubicBezTo>
                  <a:cubicBezTo>
                    <a:pt x="54" y="4429"/>
                    <a:pt x="794" y="5009"/>
                    <a:pt x="1490" y="5009"/>
                  </a:cubicBezTo>
                  <a:cubicBezTo>
                    <a:pt x="1606" y="5009"/>
                    <a:pt x="1722" y="4991"/>
                    <a:pt x="1838" y="4956"/>
                  </a:cubicBezTo>
                  <a:cubicBezTo>
                    <a:pt x="1267" y="4804"/>
                    <a:pt x="758" y="4305"/>
                    <a:pt x="723" y="3716"/>
                  </a:cubicBezTo>
                  <a:cubicBezTo>
                    <a:pt x="714" y="3430"/>
                    <a:pt x="830" y="3145"/>
                    <a:pt x="1026" y="2940"/>
                  </a:cubicBezTo>
                  <a:cubicBezTo>
                    <a:pt x="2168" y="1807"/>
                    <a:pt x="1508" y="915"/>
                    <a:pt x="2043" y="246"/>
                  </a:cubicBezTo>
                  <a:cubicBezTo>
                    <a:pt x="2114" y="183"/>
                    <a:pt x="2186" y="138"/>
                    <a:pt x="2248" y="94"/>
                  </a:cubicBezTo>
                  <a:cubicBezTo>
                    <a:pt x="2135" y="35"/>
                    <a:pt x="2015" y="1"/>
                    <a:pt x="1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4"/>
            <p:cNvSpPr/>
            <p:nvPr/>
          </p:nvSpPr>
          <p:spPr>
            <a:xfrm>
              <a:off x="3714200" y="1127800"/>
              <a:ext cx="161050" cy="162925"/>
            </a:xfrm>
            <a:custGeom>
              <a:avLst/>
              <a:gdLst/>
              <a:ahLst/>
              <a:cxnLst/>
              <a:rect l="l" t="t" r="r" b="b"/>
              <a:pathLst>
                <a:path w="6442" h="6517" extrusionOk="0">
                  <a:moveTo>
                    <a:pt x="652" y="1"/>
                  </a:moveTo>
                  <a:lnTo>
                    <a:pt x="482" y="233"/>
                  </a:lnTo>
                  <a:cubicBezTo>
                    <a:pt x="134" y="233"/>
                    <a:pt x="0" y="590"/>
                    <a:pt x="0" y="929"/>
                  </a:cubicBezTo>
                  <a:lnTo>
                    <a:pt x="72" y="4773"/>
                  </a:lnTo>
                  <a:cubicBezTo>
                    <a:pt x="72" y="5112"/>
                    <a:pt x="357" y="5389"/>
                    <a:pt x="696" y="5389"/>
                  </a:cubicBezTo>
                  <a:lnTo>
                    <a:pt x="1196" y="5389"/>
                  </a:lnTo>
                  <a:cubicBezTo>
                    <a:pt x="1196" y="5389"/>
                    <a:pt x="1606" y="5567"/>
                    <a:pt x="1606" y="5790"/>
                  </a:cubicBezTo>
                  <a:lnTo>
                    <a:pt x="1464" y="6308"/>
                  </a:lnTo>
                  <a:cubicBezTo>
                    <a:pt x="1464" y="6431"/>
                    <a:pt x="1562" y="6516"/>
                    <a:pt x="1671" y="6516"/>
                  </a:cubicBezTo>
                  <a:cubicBezTo>
                    <a:pt x="1712" y="6516"/>
                    <a:pt x="1755" y="6504"/>
                    <a:pt x="1794" y="6477"/>
                  </a:cubicBezTo>
                  <a:lnTo>
                    <a:pt x="3337" y="5407"/>
                  </a:lnTo>
                  <a:cubicBezTo>
                    <a:pt x="3389" y="5368"/>
                    <a:pt x="3446" y="5343"/>
                    <a:pt x="3508" y="5343"/>
                  </a:cubicBezTo>
                  <a:cubicBezTo>
                    <a:pt x="3531" y="5343"/>
                    <a:pt x="3554" y="5346"/>
                    <a:pt x="3578" y="5353"/>
                  </a:cubicBezTo>
                  <a:lnTo>
                    <a:pt x="5451" y="5353"/>
                  </a:lnTo>
                  <a:cubicBezTo>
                    <a:pt x="5799" y="5344"/>
                    <a:pt x="6183" y="5291"/>
                    <a:pt x="6183" y="4943"/>
                  </a:cubicBezTo>
                  <a:lnTo>
                    <a:pt x="6441" y="4693"/>
                  </a:lnTo>
                  <a:lnTo>
                    <a:pt x="6441" y="616"/>
                  </a:lnTo>
                  <a:cubicBezTo>
                    <a:pt x="6441" y="277"/>
                    <a:pt x="6156" y="1"/>
                    <a:pt x="5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4"/>
            <p:cNvSpPr/>
            <p:nvPr/>
          </p:nvSpPr>
          <p:spPr>
            <a:xfrm>
              <a:off x="3710175" y="1127800"/>
              <a:ext cx="165075" cy="171625"/>
            </a:xfrm>
            <a:custGeom>
              <a:avLst/>
              <a:gdLst/>
              <a:ahLst/>
              <a:cxnLst/>
              <a:rect l="l" t="t" r="r" b="b"/>
              <a:pathLst>
                <a:path w="6603" h="6865" extrusionOk="0">
                  <a:moveTo>
                    <a:pt x="616" y="1"/>
                  </a:moveTo>
                  <a:cubicBezTo>
                    <a:pt x="277" y="1"/>
                    <a:pt x="1" y="277"/>
                    <a:pt x="1" y="616"/>
                  </a:cubicBezTo>
                  <a:lnTo>
                    <a:pt x="1" y="4907"/>
                  </a:lnTo>
                  <a:cubicBezTo>
                    <a:pt x="1" y="5255"/>
                    <a:pt x="277" y="5532"/>
                    <a:pt x="616" y="5532"/>
                  </a:cubicBezTo>
                  <a:lnTo>
                    <a:pt x="1107" y="5532"/>
                  </a:lnTo>
                  <a:cubicBezTo>
                    <a:pt x="1339" y="5532"/>
                    <a:pt x="1526" y="5719"/>
                    <a:pt x="1526" y="5942"/>
                  </a:cubicBezTo>
                  <a:lnTo>
                    <a:pt x="1526" y="6656"/>
                  </a:lnTo>
                  <a:cubicBezTo>
                    <a:pt x="1526" y="6779"/>
                    <a:pt x="1625" y="6864"/>
                    <a:pt x="1734" y="6864"/>
                  </a:cubicBezTo>
                  <a:cubicBezTo>
                    <a:pt x="1775" y="6864"/>
                    <a:pt x="1817" y="6852"/>
                    <a:pt x="1856" y="6825"/>
                  </a:cubicBezTo>
                  <a:lnTo>
                    <a:pt x="3525" y="5612"/>
                  </a:lnTo>
                  <a:cubicBezTo>
                    <a:pt x="3596" y="5559"/>
                    <a:pt x="3676" y="5532"/>
                    <a:pt x="3766" y="5532"/>
                  </a:cubicBezTo>
                  <a:lnTo>
                    <a:pt x="5978" y="5532"/>
                  </a:lnTo>
                  <a:cubicBezTo>
                    <a:pt x="6317" y="5532"/>
                    <a:pt x="6602" y="5255"/>
                    <a:pt x="6602" y="4907"/>
                  </a:cubicBezTo>
                  <a:lnTo>
                    <a:pt x="6602" y="4711"/>
                  </a:lnTo>
                  <a:lnTo>
                    <a:pt x="3766" y="4711"/>
                  </a:lnTo>
                  <a:cubicBezTo>
                    <a:pt x="3498" y="4711"/>
                    <a:pt x="3248" y="4800"/>
                    <a:pt x="3034" y="4952"/>
                  </a:cubicBezTo>
                  <a:lnTo>
                    <a:pt x="2383" y="5425"/>
                  </a:lnTo>
                  <a:cubicBezTo>
                    <a:pt x="2361" y="5440"/>
                    <a:pt x="2338" y="5447"/>
                    <a:pt x="2315" y="5447"/>
                  </a:cubicBezTo>
                  <a:cubicBezTo>
                    <a:pt x="2271" y="5447"/>
                    <a:pt x="2228" y="5421"/>
                    <a:pt x="2204" y="5380"/>
                  </a:cubicBezTo>
                  <a:cubicBezTo>
                    <a:pt x="1990" y="4988"/>
                    <a:pt x="1580" y="4711"/>
                    <a:pt x="1107" y="4711"/>
                  </a:cubicBezTo>
                  <a:lnTo>
                    <a:pt x="902" y="4711"/>
                  </a:lnTo>
                  <a:cubicBezTo>
                    <a:pt x="848" y="4711"/>
                    <a:pt x="813" y="4675"/>
                    <a:pt x="813" y="4631"/>
                  </a:cubicBezTo>
                  <a:lnTo>
                    <a:pt x="8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4"/>
            <p:cNvSpPr/>
            <p:nvPr/>
          </p:nvSpPr>
          <p:spPr>
            <a:xfrm>
              <a:off x="3491625" y="1173075"/>
              <a:ext cx="299550" cy="384450"/>
            </a:xfrm>
            <a:custGeom>
              <a:avLst/>
              <a:gdLst/>
              <a:ahLst/>
              <a:cxnLst/>
              <a:rect l="l" t="t" r="r" b="b"/>
              <a:pathLst>
                <a:path w="11982" h="15378" extrusionOk="0">
                  <a:moveTo>
                    <a:pt x="5085" y="1"/>
                  </a:moveTo>
                  <a:lnTo>
                    <a:pt x="5085" y="1"/>
                  </a:lnTo>
                  <a:cubicBezTo>
                    <a:pt x="2106" y="1232"/>
                    <a:pt x="0" y="4167"/>
                    <a:pt x="0" y="7592"/>
                  </a:cubicBezTo>
                  <a:cubicBezTo>
                    <a:pt x="0" y="8984"/>
                    <a:pt x="357" y="10304"/>
                    <a:pt x="964" y="11455"/>
                  </a:cubicBezTo>
                  <a:cubicBezTo>
                    <a:pt x="964" y="11455"/>
                    <a:pt x="2917" y="12999"/>
                    <a:pt x="3908" y="13721"/>
                  </a:cubicBezTo>
                  <a:cubicBezTo>
                    <a:pt x="5264" y="14720"/>
                    <a:pt x="7913" y="15372"/>
                    <a:pt x="7913" y="15372"/>
                  </a:cubicBezTo>
                  <a:cubicBezTo>
                    <a:pt x="7913" y="15372"/>
                    <a:pt x="8101" y="15378"/>
                    <a:pt x="8400" y="15378"/>
                  </a:cubicBezTo>
                  <a:cubicBezTo>
                    <a:pt x="9282" y="15378"/>
                    <a:pt x="11135" y="15323"/>
                    <a:pt x="11981" y="14890"/>
                  </a:cubicBezTo>
                  <a:lnTo>
                    <a:pt x="11981" y="14890"/>
                  </a:lnTo>
                  <a:cubicBezTo>
                    <a:pt x="11392" y="15015"/>
                    <a:pt x="10786" y="15086"/>
                    <a:pt x="10161" y="15086"/>
                  </a:cubicBezTo>
                  <a:cubicBezTo>
                    <a:pt x="5522" y="15086"/>
                    <a:pt x="1758" y="11330"/>
                    <a:pt x="1758" y="6700"/>
                  </a:cubicBezTo>
                  <a:cubicBezTo>
                    <a:pt x="1758" y="3944"/>
                    <a:pt x="3024" y="1526"/>
                    <a:pt x="50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4"/>
            <p:cNvSpPr/>
            <p:nvPr/>
          </p:nvSpPr>
          <p:spPr>
            <a:xfrm>
              <a:off x="3515700" y="1372675"/>
              <a:ext cx="275700" cy="187175"/>
            </a:xfrm>
            <a:custGeom>
              <a:avLst/>
              <a:gdLst/>
              <a:ahLst/>
              <a:cxnLst/>
              <a:rect l="l" t="t" r="r" b="b"/>
              <a:pathLst>
                <a:path w="11028" h="7487" extrusionOk="0">
                  <a:moveTo>
                    <a:pt x="6529" y="1"/>
                  </a:moveTo>
                  <a:cubicBezTo>
                    <a:pt x="5983" y="1"/>
                    <a:pt x="5440" y="313"/>
                    <a:pt x="5175" y="813"/>
                  </a:cubicBezTo>
                  <a:cubicBezTo>
                    <a:pt x="4845" y="1651"/>
                    <a:pt x="4756" y="2793"/>
                    <a:pt x="3890" y="3248"/>
                  </a:cubicBezTo>
                  <a:cubicBezTo>
                    <a:pt x="3687" y="3357"/>
                    <a:pt x="3448" y="3413"/>
                    <a:pt x="3210" y="3413"/>
                  </a:cubicBezTo>
                  <a:cubicBezTo>
                    <a:pt x="2843" y="3413"/>
                    <a:pt x="2474" y="3280"/>
                    <a:pt x="2231" y="2998"/>
                  </a:cubicBezTo>
                  <a:cubicBezTo>
                    <a:pt x="2019" y="2722"/>
                    <a:pt x="1780" y="2616"/>
                    <a:pt x="1533" y="2616"/>
                  </a:cubicBezTo>
                  <a:cubicBezTo>
                    <a:pt x="991" y="2616"/>
                    <a:pt x="411" y="3128"/>
                    <a:pt x="1" y="3471"/>
                  </a:cubicBezTo>
                  <a:cubicBezTo>
                    <a:pt x="242" y="3908"/>
                    <a:pt x="1205" y="4230"/>
                    <a:pt x="1517" y="4622"/>
                  </a:cubicBezTo>
                  <a:cubicBezTo>
                    <a:pt x="2811" y="6246"/>
                    <a:pt x="3962" y="6870"/>
                    <a:pt x="5853" y="7209"/>
                  </a:cubicBezTo>
                  <a:cubicBezTo>
                    <a:pt x="6690" y="7362"/>
                    <a:pt x="7539" y="7487"/>
                    <a:pt x="8370" y="7487"/>
                  </a:cubicBezTo>
                  <a:cubicBezTo>
                    <a:pt x="9284" y="7487"/>
                    <a:pt x="10177" y="7336"/>
                    <a:pt x="11009" y="6906"/>
                  </a:cubicBezTo>
                  <a:cubicBezTo>
                    <a:pt x="11018" y="6897"/>
                    <a:pt x="11027" y="6897"/>
                    <a:pt x="11027" y="6897"/>
                  </a:cubicBezTo>
                  <a:cubicBezTo>
                    <a:pt x="10367" y="5978"/>
                    <a:pt x="9154" y="4961"/>
                    <a:pt x="9207" y="3739"/>
                  </a:cubicBezTo>
                  <a:cubicBezTo>
                    <a:pt x="9225" y="3329"/>
                    <a:pt x="9172" y="2909"/>
                    <a:pt x="9038" y="2517"/>
                  </a:cubicBezTo>
                  <a:cubicBezTo>
                    <a:pt x="9029" y="2508"/>
                    <a:pt x="9029" y="2508"/>
                    <a:pt x="9029" y="2499"/>
                  </a:cubicBezTo>
                  <a:cubicBezTo>
                    <a:pt x="8957" y="2303"/>
                    <a:pt x="8859" y="2124"/>
                    <a:pt x="8726" y="1964"/>
                  </a:cubicBezTo>
                  <a:cubicBezTo>
                    <a:pt x="8369" y="1518"/>
                    <a:pt x="7610" y="358"/>
                    <a:pt x="7236" y="197"/>
                  </a:cubicBezTo>
                  <a:cubicBezTo>
                    <a:pt x="7016" y="63"/>
                    <a:pt x="6772" y="1"/>
                    <a:pt x="6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4"/>
            <p:cNvSpPr/>
            <p:nvPr/>
          </p:nvSpPr>
          <p:spPr>
            <a:xfrm>
              <a:off x="3515925" y="1437975"/>
              <a:ext cx="275250" cy="130050"/>
            </a:xfrm>
            <a:custGeom>
              <a:avLst/>
              <a:gdLst/>
              <a:ahLst/>
              <a:cxnLst/>
              <a:rect l="l" t="t" r="r" b="b"/>
              <a:pathLst>
                <a:path w="11010" h="5202" extrusionOk="0">
                  <a:moveTo>
                    <a:pt x="1532" y="1"/>
                  </a:moveTo>
                  <a:cubicBezTo>
                    <a:pt x="990" y="1"/>
                    <a:pt x="411" y="511"/>
                    <a:pt x="1" y="859"/>
                  </a:cubicBezTo>
                  <a:cubicBezTo>
                    <a:pt x="1250" y="3232"/>
                    <a:pt x="3712" y="4900"/>
                    <a:pt x="6388" y="5159"/>
                  </a:cubicBezTo>
                  <a:cubicBezTo>
                    <a:pt x="6668" y="5188"/>
                    <a:pt x="6949" y="5202"/>
                    <a:pt x="7230" y="5202"/>
                  </a:cubicBezTo>
                  <a:cubicBezTo>
                    <a:pt x="8538" y="5202"/>
                    <a:pt x="9849" y="4896"/>
                    <a:pt x="11009" y="4294"/>
                  </a:cubicBezTo>
                  <a:lnTo>
                    <a:pt x="11009" y="4294"/>
                  </a:lnTo>
                  <a:cubicBezTo>
                    <a:pt x="10420" y="4419"/>
                    <a:pt x="9823" y="4490"/>
                    <a:pt x="9198" y="4490"/>
                  </a:cubicBezTo>
                  <a:cubicBezTo>
                    <a:pt x="5978" y="4490"/>
                    <a:pt x="3185" y="2688"/>
                    <a:pt x="1776" y="39"/>
                  </a:cubicBezTo>
                  <a:cubicBezTo>
                    <a:pt x="1696" y="13"/>
                    <a:pt x="1614" y="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4"/>
            <p:cNvSpPr/>
            <p:nvPr/>
          </p:nvSpPr>
          <p:spPr>
            <a:xfrm>
              <a:off x="3676050" y="1352175"/>
              <a:ext cx="161050" cy="163350"/>
            </a:xfrm>
            <a:custGeom>
              <a:avLst/>
              <a:gdLst/>
              <a:ahLst/>
              <a:cxnLst/>
              <a:rect l="l" t="t" r="r" b="b"/>
              <a:pathLst>
                <a:path w="6442" h="6534" extrusionOk="0">
                  <a:moveTo>
                    <a:pt x="652" y="0"/>
                  </a:moveTo>
                  <a:lnTo>
                    <a:pt x="483" y="232"/>
                  </a:lnTo>
                  <a:cubicBezTo>
                    <a:pt x="135" y="232"/>
                    <a:pt x="1" y="589"/>
                    <a:pt x="1" y="928"/>
                  </a:cubicBezTo>
                  <a:lnTo>
                    <a:pt x="72" y="4773"/>
                  </a:lnTo>
                  <a:cubicBezTo>
                    <a:pt x="72" y="5112"/>
                    <a:pt x="358" y="5389"/>
                    <a:pt x="697" y="5389"/>
                  </a:cubicBezTo>
                  <a:lnTo>
                    <a:pt x="1179" y="5389"/>
                  </a:lnTo>
                  <a:cubicBezTo>
                    <a:pt x="1179" y="5389"/>
                    <a:pt x="1589" y="5585"/>
                    <a:pt x="1589" y="5808"/>
                  </a:cubicBezTo>
                  <a:lnTo>
                    <a:pt x="1446" y="6325"/>
                  </a:lnTo>
                  <a:cubicBezTo>
                    <a:pt x="1446" y="6448"/>
                    <a:pt x="1545" y="6534"/>
                    <a:pt x="1654" y="6534"/>
                  </a:cubicBezTo>
                  <a:cubicBezTo>
                    <a:pt x="1695" y="6534"/>
                    <a:pt x="1737" y="6522"/>
                    <a:pt x="1776" y="6495"/>
                  </a:cubicBezTo>
                  <a:lnTo>
                    <a:pt x="3320" y="5424"/>
                  </a:lnTo>
                  <a:cubicBezTo>
                    <a:pt x="3382" y="5377"/>
                    <a:pt x="3451" y="5351"/>
                    <a:pt x="3527" y="5351"/>
                  </a:cubicBezTo>
                  <a:cubicBezTo>
                    <a:pt x="3538" y="5351"/>
                    <a:pt x="3549" y="5352"/>
                    <a:pt x="3560" y="5353"/>
                  </a:cubicBezTo>
                  <a:lnTo>
                    <a:pt x="5434" y="5353"/>
                  </a:lnTo>
                  <a:cubicBezTo>
                    <a:pt x="5782" y="5353"/>
                    <a:pt x="6165" y="5299"/>
                    <a:pt x="6165" y="4960"/>
                  </a:cubicBezTo>
                  <a:lnTo>
                    <a:pt x="6442" y="4711"/>
                  </a:lnTo>
                  <a:lnTo>
                    <a:pt x="6442" y="616"/>
                  </a:lnTo>
                  <a:cubicBezTo>
                    <a:pt x="6442" y="277"/>
                    <a:pt x="6156" y="0"/>
                    <a:pt x="5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4"/>
            <p:cNvSpPr/>
            <p:nvPr/>
          </p:nvSpPr>
          <p:spPr>
            <a:xfrm>
              <a:off x="3671150" y="1352175"/>
              <a:ext cx="165950" cy="171600"/>
            </a:xfrm>
            <a:custGeom>
              <a:avLst/>
              <a:gdLst/>
              <a:ahLst/>
              <a:cxnLst/>
              <a:rect l="l" t="t" r="r" b="b"/>
              <a:pathLst>
                <a:path w="6638" h="6864" extrusionOk="0">
                  <a:moveTo>
                    <a:pt x="625" y="0"/>
                  </a:moveTo>
                  <a:cubicBezTo>
                    <a:pt x="277" y="0"/>
                    <a:pt x="1" y="277"/>
                    <a:pt x="1" y="616"/>
                  </a:cubicBezTo>
                  <a:lnTo>
                    <a:pt x="1" y="4907"/>
                  </a:lnTo>
                  <a:cubicBezTo>
                    <a:pt x="1" y="5255"/>
                    <a:pt x="277" y="5531"/>
                    <a:pt x="625" y="5531"/>
                  </a:cubicBezTo>
                  <a:lnTo>
                    <a:pt x="1116" y="5531"/>
                  </a:lnTo>
                  <a:cubicBezTo>
                    <a:pt x="1339" y="5531"/>
                    <a:pt x="1526" y="5719"/>
                    <a:pt x="1526" y="5942"/>
                  </a:cubicBezTo>
                  <a:lnTo>
                    <a:pt x="1526" y="6655"/>
                  </a:lnTo>
                  <a:cubicBezTo>
                    <a:pt x="1526" y="6778"/>
                    <a:pt x="1625" y="6864"/>
                    <a:pt x="1734" y="6864"/>
                  </a:cubicBezTo>
                  <a:cubicBezTo>
                    <a:pt x="1775" y="6864"/>
                    <a:pt x="1817" y="6852"/>
                    <a:pt x="1856" y="6825"/>
                  </a:cubicBezTo>
                  <a:lnTo>
                    <a:pt x="3525" y="5612"/>
                  </a:lnTo>
                  <a:cubicBezTo>
                    <a:pt x="3596" y="5558"/>
                    <a:pt x="3676" y="5531"/>
                    <a:pt x="3765" y="5531"/>
                  </a:cubicBezTo>
                  <a:lnTo>
                    <a:pt x="6013" y="5531"/>
                  </a:lnTo>
                  <a:cubicBezTo>
                    <a:pt x="6352" y="5531"/>
                    <a:pt x="6638" y="5255"/>
                    <a:pt x="6638" y="4907"/>
                  </a:cubicBezTo>
                  <a:lnTo>
                    <a:pt x="6638" y="4719"/>
                  </a:lnTo>
                  <a:lnTo>
                    <a:pt x="3801" y="4719"/>
                  </a:lnTo>
                  <a:cubicBezTo>
                    <a:pt x="3533" y="4719"/>
                    <a:pt x="3284" y="4800"/>
                    <a:pt x="3070" y="4951"/>
                  </a:cubicBezTo>
                  <a:lnTo>
                    <a:pt x="2418" y="5424"/>
                  </a:lnTo>
                  <a:cubicBezTo>
                    <a:pt x="2395" y="5441"/>
                    <a:pt x="2370" y="5449"/>
                    <a:pt x="2345" y="5449"/>
                  </a:cubicBezTo>
                  <a:cubicBezTo>
                    <a:pt x="2303" y="5449"/>
                    <a:pt x="2262" y="5425"/>
                    <a:pt x="2240" y="5380"/>
                  </a:cubicBezTo>
                  <a:cubicBezTo>
                    <a:pt x="2026" y="4987"/>
                    <a:pt x="1615" y="4719"/>
                    <a:pt x="1143" y="4719"/>
                  </a:cubicBezTo>
                  <a:lnTo>
                    <a:pt x="937" y="4719"/>
                  </a:lnTo>
                  <a:cubicBezTo>
                    <a:pt x="893" y="4719"/>
                    <a:pt x="848" y="4675"/>
                    <a:pt x="848" y="4630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4"/>
            <p:cNvSpPr/>
            <p:nvPr/>
          </p:nvSpPr>
          <p:spPr>
            <a:xfrm>
              <a:off x="3611600" y="1166400"/>
              <a:ext cx="49550" cy="113525"/>
            </a:xfrm>
            <a:custGeom>
              <a:avLst/>
              <a:gdLst/>
              <a:ahLst/>
              <a:cxnLst/>
              <a:rect l="l" t="t" r="r" b="b"/>
              <a:pathLst>
                <a:path w="1982" h="4541" extrusionOk="0">
                  <a:moveTo>
                    <a:pt x="1018" y="0"/>
                  </a:moveTo>
                  <a:cubicBezTo>
                    <a:pt x="768" y="80"/>
                    <a:pt x="518" y="170"/>
                    <a:pt x="286" y="268"/>
                  </a:cubicBezTo>
                  <a:lnTo>
                    <a:pt x="590" y="625"/>
                  </a:lnTo>
                  <a:cubicBezTo>
                    <a:pt x="1098" y="1285"/>
                    <a:pt x="1375" y="2462"/>
                    <a:pt x="643" y="3069"/>
                  </a:cubicBezTo>
                  <a:cubicBezTo>
                    <a:pt x="117" y="3479"/>
                    <a:pt x="1" y="4023"/>
                    <a:pt x="135" y="4541"/>
                  </a:cubicBezTo>
                  <a:cubicBezTo>
                    <a:pt x="474" y="4166"/>
                    <a:pt x="946" y="3729"/>
                    <a:pt x="1080" y="3622"/>
                  </a:cubicBezTo>
                  <a:lnTo>
                    <a:pt x="1089" y="3613"/>
                  </a:lnTo>
                  <a:cubicBezTo>
                    <a:pt x="1981" y="2873"/>
                    <a:pt x="1963" y="1606"/>
                    <a:pt x="1437" y="625"/>
                  </a:cubicBezTo>
                  <a:cubicBezTo>
                    <a:pt x="1437" y="625"/>
                    <a:pt x="1241" y="339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4"/>
            <p:cNvSpPr/>
            <p:nvPr/>
          </p:nvSpPr>
          <p:spPr>
            <a:xfrm>
              <a:off x="3602025" y="1247125"/>
              <a:ext cx="108400" cy="73475"/>
            </a:xfrm>
            <a:custGeom>
              <a:avLst/>
              <a:gdLst/>
              <a:ahLst/>
              <a:cxnLst/>
              <a:rect l="l" t="t" r="r" b="b"/>
              <a:pathLst>
                <a:path w="4336" h="2939" extrusionOk="0">
                  <a:moveTo>
                    <a:pt x="848" y="0"/>
                  </a:moveTo>
                  <a:lnTo>
                    <a:pt x="848" y="0"/>
                  </a:lnTo>
                  <a:cubicBezTo>
                    <a:pt x="0" y="884"/>
                    <a:pt x="687" y="2195"/>
                    <a:pt x="1695" y="2686"/>
                  </a:cubicBezTo>
                  <a:cubicBezTo>
                    <a:pt x="1713" y="2695"/>
                    <a:pt x="1731" y="2704"/>
                    <a:pt x="1749" y="2712"/>
                  </a:cubicBezTo>
                  <a:cubicBezTo>
                    <a:pt x="2035" y="2864"/>
                    <a:pt x="2349" y="2939"/>
                    <a:pt x="2661" y="2939"/>
                  </a:cubicBezTo>
                  <a:cubicBezTo>
                    <a:pt x="3049" y="2939"/>
                    <a:pt x="3434" y="2824"/>
                    <a:pt x="3765" y="2596"/>
                  </a:cubicBezTo>
                  <a:cubicBezTo>
                    <a:pt x="3979" y="2445"/>
                    <a:pt x="4166" y="2257"/>
                    <a:pt x="4300" y="2034"/>
                  </a:cubicBezTo>
                  <a:cubicBezTo>
                    <a:pt x="4318" y="2026"/>
                    <a:pt x="4327" y="2008"/>
                    <a:pt x="4336" y="1990"/>
                  </a:cubicBezTo>
                  <a:lnTo>
                    <a:pt x="4336" y="1990"/>
                  </a:lnTo>
                  <a:cubicBezTo>
                    <a:pt x="4300" y="2017"/>
                    <a:pt x="4264" y="2034"/>
                    <a:pt x="4229" y="2061"/>
                  </a:cubicBezTo>
                  <a:cubicBezTo>
                    <a:pt x="3881" y="2290"/>
                    <a:pt x="3475" y="2405"/>
                    <a:pt x="3068" y="2405"/>
                  </a:cubicBezTo>
                  <a:cubicBezTo>
                    <a:pt x="2744" y="2405"/>
                    <a:pt x="2420" y="2332"/>
                    <a:pt x="2123" y="2186"/>
                  </a:cubicBezTo>
                  <a:cubicBezTo>
                    <a:pt x="2106" y="2177"/>
                    <a:pt x="2088" y="2168"/>
                    <a:pt x="2070" y="2159"/>
                  </a:cubicBezTo>
                  <a:cubicBezTo>
                    <a:pt x="1213" y="1758"/>
                    <a:pt x="580" y="812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4"/>
            <p:cNvSpPr/>
            <p:nvPr/>
          </p:nvSpPr>
          <p:spPr>
            <a:xfrm>
              <a:off x="3673150" y="15667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94CC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4"/>
            <p:cNvSpPr/>
            <p:nvPr/>
          </p:nvSpPr>
          <p:spPr>
            <a:xfrm>
              <a:off x="3609600" y="1548650"/>
              <a:ext cx="700" cy="25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0" y="1"/>
                  </a:moveTo>
                  <a:cubicBezTo>
                    <a:pt x="9" y="1"/>
                    <a:pt x="18" y="1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94CC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4"/>
            <p:cNvSpPr/>
            <p:nvPr/>
          </p:nvSpPr>
          <p:spPr>
            <a:xfrm>
              <a:off x="3780000" y="1545300"/>
              <a:ext cx="11175" cy="5375"/>
            </a:xfrm>
            <a:custGeom>
              <a:avLst/>
              <a:gdLst/>
              <a:ahLst/>
              <a:cxnLst/>
              <a:rect l="l" t="t" r="r" b="b"/>
              <a:pathLst>
                <a:path w="447" h="215" extrusionOk="0">
                  <a:moveTo>
                    <a:pt x="437" y="1"/>
                  </a:moveTo>
                  <a:cubicBezTo>
                    <a:pt x="295" y="72"/>
                    <a:pt x="143" y="144"/>
                    <a:pt x="0" y="215"/>
                  </a:cubicBezTo>
                  <a:cubicBezTo>
                    <a:pt x="152" y="144"/>
                    <a:pt x="295" y="72"/>
                    <a:pt x="446" y="1"/>
                  </a:cubicBezTo>
                  <a:close/>
                </a:path>
              </a:pathLst>
            </a:custGeom>
            <a:solidFill>
              <a:srgbClr val="94CC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4"/>
            <p:cNvSpPr/>
            <p:nvPr/>
          </p:nvSpPr>
          <p:spPr>
            <a:xfrm>
              <a:off x="3468875" y="1220800"/>
              <a:ext cx="162375" cy="166475"/>
            </a:xfrm>
            <a:custGeom>
              <a:avLst/>
              <a:gdLst/>
              <a:ahLst/>
              <a:cxnLst/>
              <a:rect l="l" t="t" r="r" b="b"/>
              <a:pathLst>
                <a:path w="6495" h="6659" extrusionOk="0">
                  <a:moveTo>
                    <a:pt x="348" y="1"/>
                  </a:moveTo>
                  <a:cubicBezTo>
                    <a:pt x="0" y="1"/>
                    <a:pt x="0" y="759"/>
                    <a:pt x="0" y="1107"/>
                  </a:cubicBezTo>
                  <a:lnTo>
                    <a:pt x="54" y="4684"/>
                  </a:lnTo>
                  <a:cubicBezTo>
                    <a:pt x="54" y="5032"/>
                    <a:pt x="339" y="5318"/>
                    <a:pt x="687" y="5318"/>
                  </a:cubicBezTo>
                  <a:lnTo>
                    <a:pt x="2686" y="5380"/>
                  </a:lnTo>
                  <a:cubicBezTo>
                    <a:pt x="2775" y="5380"/>
                    <a:pt x="2864" y="5407"/>
                    <a:pt x="2935" y="5460"/>
                  </a:cubicBezTo>
                  <a:lnTo>
                    <a:pt x="4291" y="6620"/>
                  </a:lnTo>
                  <a:cubicBezTo>
                    <a:pt x="4330" y="6647"/>
                    <a:pt x="4373" y="6659"/>
                    <a:pt x="4415" y="6659"/>
                  </a:cubicBezTo>
                  <a:cubicBezTo>
                    <a:pt x="4526" y="6659"/>
                    <a:pt x="4630" y="6572"/>
                    <a:pt x="4630" y="6442"/>
                  </a:cubicBezTo>
                  <a:lnTo>
                    <a:pt x="4720" y="5889"/>
                  </a:lnTo>
                  <a:cubicBezTo>
                    <a:pt x="4720" y="5657"/>
                    <a:pt x="4907" y="5460"/>
                    <a:pt x="5139" y="5460"/>
                  </a:cubicBezTo>
                  <a:lnTo>
                    <a:pt x="5799" y="5460"/>
                  </a:lnTo>
                  <a:cubicBezTo>
                    <a:pt x="6147" y="5460"/>
                    <a:pt x="6495" y="5380"/>
                    <a:pt x="6495" y="5032"/>
                  </a:cubicBezTo>
                  <a:lnTo>
                    <a:pt x="6495" y="634"/>
                  </a:lnTo>
                  <a:cubicBezTo>
                    <a:pt x="6495" y="286"/>
                    <a:pt x="6209" y="1"/>
                    <a:pt x="5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4"/>
            <p:cNvSpPr/>
            <p:nvPr/>
          </p:nvSpPr>
          <p:spPr>
            <a:xfrm>
              <a:off x="3461725" y="1221700"/>
              <a:ext cx="169525" cy="174950"/>
            </a:xfrm>
            <a:custGeom>
              <a:avLst/>
              <a:gdLst/>
              <a:ahLst/>
              <a:cxnLst/>
              <a:rect l="l" t="t" r="r" b="b"/>
              <a:pathLst>
                <a:path w="6781" h="6998" extrusionOk="0">
                  <a:moveTo>
                    <a:pt x="643" y="0"/>
                  </a:moveTo>
                  <a:cubicBezTo>
                    <a:pt x="286" y="0"/>
                    <a:pt x="1" y="286"/>
                    <a:pt x="1" y="634"/>
                  </a:cubicBezTo>
                  <a:lnTo>
                    <a:pt x="1" y="5014"/>
                  </a:lnTo>
                  <a:cubicBezTo>
                    <a:pt x="1" y="5362"/>
                    <a:pt x="286" y="5639"/>
                    <a:pt x="643" y="5639"/>
                  </a:cubicBezTo>
                  <a:lnTo>
                    <a:pt x="2918" y="5639"/>
                  </a:lnTo>
                  <a:cubicBezTo>
                    <a:pt x="3007" y="5639"/>
                    <a:pt x="3096" y="5665"/>
                    <a:pt x="3168" y="5719"/>
                  </a:cubicBezTo>
                  <a:lnTo>
                    <a:pt x="4881" y="6959"/>
                  </a:lnTo>
                  <a:cubicBezTo>
                    <a:pt x="4920" y="6986"/>
                    <a:pt x="4963" y="6998"/>
                    <a:pt x="5005" y="6998"/>
                  </a:cubicBezTo>
                  <a:cubicBezTo>
                    <a:pt x="5116" y="6998"/>
                    <a:pt x="5220" y="6912"/>
                    <a:pt x="5220" y="6789"/>
                  </a:cubicBezTo>
                  <a:lnTo>
                    <a:pt x="5220" y="6067"/>
                  </a:lnTo>
                  <a:cubicBezTo>
                    <a:pt x="5220" y="5835"/>
                    <a:pt x="5407" y="5639"/>
                    <a:pt x="5639" y="5639"/>
                  </a:cubicBezTo>
                  <a:lnTo>
                    <a:pt x="6147" y="5639"/>
                  </a:lnTo>
                  <a:cubicBezTo>
                    <a:pt x="6495" y="5639"/>
                    <a:pt x="6781" y="5362"/>
                    <a:pt x="6781" y="5005"/>
                  </a:cubicBezTo>
                  <a:lnTo>
                    <a:pt x="6781" y="4934"/>
                  </a:lnTo>
                  <a:lnTo>
                    <a:pt x="5639" y="4934"/>
                  </a:lnTo>
                  <a:cubicBezTo>
                    <a:pt x="5157" y="4934"/>
                    <a:pt x="4747" y="5228"/>
                    <a:pt x="4586" y="5647"/>
                  </a:cubicBezTo>
                  <a:cubicBezTo>
                    <a:pt x="4562" y="5708"/>
                    <a:pt x="4505" y="5744"/>
                    <a:pt x="4448" y="5744"/>
                  </a:cubicBezTo>
                  <a:cubicBezTo>
                    <a:pt x="4422" y="5744"/>
                    <a:pt x="4395" y="5736"/>
                    <a:pt x="4372" y="5719"/>
                  </a:cubicBezTo>
                  <a:lnTo>
                    <a:pt x="3578" y="5148"/>
                  </a:lnTo>
                  <a:cubicBezTo>
                    <a:pt x="3382" y="5005"/>
                    <a:pt x="3150" y="4934"/>
                    <a:pt x="2918" y="4934"/>
                  </a:cubicBezTo>
                  <a:lnTo>
                    <a:pt x="893" y="4934"/>
                  </a:lnTo>
                  <a:cubicBezTo>
                    <a:pt x="795" y="4934"/>
                    <a:pt x="715" y="4853"/>
                    <a:pt x="715" y="4755"/>
                  </a:cubicBezTo>
                  <a:lnTo>
                    <a:pt x="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4"/>
            <p:cNvSpPr/>
            <p:nvPr/>
          </p:nvSpPr>
          <p:spPr>
            <a:xfrm>
              <a:off x="3454825" y="1120675"/>
              <a:ext cx="454100" cy="453425"/>
            </a:xfrm>
            <a:custGeom>
              <a:avLst/>
              <a:gdLst/>
              <a:ahLst/>
              <a:cxnLst/>
              <a:rect l="l" t="t" r="r" b="b"/>
              <a:pathLst>
                <a:path w="18164" h="18137" extrusionOk="0">
                  <a:moveTo>
                    <a:pt x="6477" y="2418"/>
                  </a:moveTo>
                  <a:lnTo>
                    <a:pt x="6655" y="2623"/>
                  </a:lnTo>
                  <a:cubicBezTo>
                    <a:pt x="6959" y="3016"/>
                    <a:pt x="7137" y="3578"/>
                    <a:pt x="7084" y="4050"/>
                  </a:cubicBezTo>
                  <a:cubicBezTo>
                    <a:pt x="6914" y="3872"/>
                    <a:pt x="6673" y="3756"/>
                    <a:pt x="6415" y="3756"/>
                  </a:cubicBezTo>
                  <a:lnTo>
                    <a:pt x="4407" y="3756"/>
                  </a:lnTo>
                  <a:cubicBezTo>
                    <a:pt x="5032" y="3203"/>
                    <a:pt x="5728" y="2748"/>
                    <a:pt x="6477" y="2418"/>
                  </a:cubicBezTo>
                  <a:close/>
                  <a:moveTo>
                    <a:pt x="16228" y="527"/>
                  </a:moveTo>
                  <a:cubicBezTo>
                    <a:pt x="16433" y="527"/>
                    <a:pt x="16602" y="696"/>
                    <a:pt x="16602" y="892"/>
                  </a:cubicBezTo>
                  <a:lnTo>
                    <a:pt x="16602" y="5273"/>
                  </a:lnTo>
                  <a:cubicBezTo>
                    <a:pt x="16602" y="5478"/>
                    <a:pt x="16433" y="5638"/>
                    <a:pt x="16228" y="5638"/>
                  </a:cubicBezTo>
                  <a:lnTo>
                    <a:pt x="13953" y="5638"/>
                  </a:lnTo>
                  <a:cubicBezTo>
                    <a:pt x="13953" y="5638"/>
                    <a:pt x="13667" y="5701"/>
                    <a:pt x="13551" y="5781"/>
                  </a:cubicBezTo>
                  <a:lnTo>
                    <a:pt x="13391" y="5897"/>
                  </a:lnTo>
                  <a:lnTo>
                    <a:pt x="11919" y="6959"/>
                  </a:lnTo>
                  <a:lnTo>
                    <a:pt x="11919" y="6343"/>
                  </a:lnTo>
                  <a:cubicBezTo>
                    <a:pt x="11919" y="5959"/>
                    <a:pt x="11232" y="5674"/>
                    <a:pt x="11232" y="5674"/>
                  </a:cubicBezTo>
                  <a:lnTo>
                    <a:pt x="10723" y="5674"/>
                  </a:lnTo>
                  <a:cubicBezTo>
                    <a:pt x="10518" y="5674"/>
                    <a:pt x="10358" y="5513"/>
                    <a:pt x="10358" y="5308"/>
                  </a:cubicBezTo>
                  <a:lnTo>
                    <a:pt x="10358" y="4318"/>
                  </a:lnTo>
                  <a:cubicBezTo>
                    <a:pt x="10358" y="4184"/>
                    <a:pt x="10259" y="4068"/>
                    <a:pt x="10126" y="4050"/>
                  </a:cubicBezTo>
                  <a:cubicBezTo>
                    <a:pt x="10112" y="4048"/>
                    <a:pt x="10098" y="4047"/>
                    <a:pt x="10084" y="4047"/>
                  </a:cubicBezTo>
                  <a:cubicBezTo>
                    <a:pt x="9941" y="4047"/>
                    <a:pt x="9822" y="4171"/>
                    <a:pt x="9822" y="4309"/>
                  </a:cubicBezTo>
                  <a:lnTo>
                    <a:pt x="9822" y="5281"/>
                  </a:lnTo>
                  <a:cubicBezTo>
                    <a:pt x="9822" y="5603"/>
                    <a:pt x="10001" y="5888"/>
                    <a:pt x="10259" y="6049"/>
                  </a:cubicBezTo>
                  <a:cubicBezTo>
                    <a:pt x="10251" y="6147"/>
                    <a:pt x="10233" y="6236"/>
                    <a:pt x="10215" y="6325"/>
                  </a:cubicBezTo>
                  <a:cubicBezTo>
                    <a:pt x="10144" y="6771"/>
                    <a:pt x="9885" y="7182"/>
                    <a:pt x="9501" y="7440"/>
                  </a:cubicBezTo>
                  <a:cubicBezTo>
                    <a:pt x="9220" y="7638"/>
                    <a:pt x="8894" y="7731"/>
                    <a:pt x="8564" y="7731"/>
                  </a:cubicBezTo>
                  <a:cubicBezTo>
                    <a:pt x="8121" y="7731"/>
                    <a:pt x="7670" y="7564"/>
                    <a:pt x="7307" y="7262"/>
                  </a:cubicBezTo>
                  <a:lnTo>
                    <a:pt x="7307" y="4862"/>
                  </a:lnTo>
                  <a:cubicBezTo>
                    <a:pt x="7878" y="4104"/>
                    <a:pt x="7592" y="2900"/>
                    <a:pt x="6985" y="2195"/>
                  </a:cubicBezTo>
                  <a:cubicBezTo>
                    <a:pt x="7811" y="1905"/>
                    <a:pt x="8759" y="1730"/>
                    <a:pt x="9688" y="1730"/>
                  </a:cubicBezTo>
                  <a:cubicBezTo>
                    <a:pt x="9733" y="1730"/>
                    <a:pt x="9778" y="1730"/>
                    <a:pt x="9822" y="1731"/>
                  </a:cubicBezTo>
                  <a:lnTo>
                    <a:pt x="9822" y="3042"/>
                  </a:lnTo>
                  <a:cubicBezTo>
                    <a:pt x="9822" y="3176"/>
                    <a:pt x="9920" y="3301"/>
                    <a:pt x="10054" y="3310"/>
                  </a:cubicBezTo>
                  <a:cubicBezTo>
                    <a:pt x="10068" y="3312"/>
                    <a:pt x="10082" y="3313"/>
                    <a:pt x="10096" y="3313"/>
                  </a:cubicBezTo>
                  <a:cubicBezTo>
                    <a:pt x="10239" y="3313"/>
                    <a:pt x="10358" y="3190"/>
                    <a:pt x="10358" y="3051"/>
                  </a:cubicBezTo>
                  <a:lnTo>
                    <a:pt x="10358" y="892"/>
                  </a:lnTo>
                  <a:cubicBezTo>
                    <a:pt x="10358" y="696"/>
                    <a:pt x="10518" y="527"/>
                    <a:pt x="10723" y="527"/>
                  </a:cubicBezTo>
                  <a:close/>
                  <a:moveTo>
                    <a:pt x="15237" y="6174"/>
                  </a:moveTo>
                  <a:cubicBezTo>
                    <a:pt x="15594" y="6584"/>
                    <a:pt x="15791" y="7101"/>
                    <a:pt x="15791" y="7646"/>
                  </a:cubicBezTo>
                  <a:cubicBezTo>
                    <a:pt x="15791" y="8190"/>
                    <a:pt x="15630" y="8707"/>
                    <a:pt x="15327" y="9126"/>
                  </a:cubicBezTo>
                  <a:cubicBezTo>
                    <a:pt x="15166" y="8993"/>
                    <a:pt x="14952" y="8903"/>
                    <a:pt x="14729" y="8903"/>
                  </a:cubicBezTo>
                  <a:lnTo>
                    <a:pt x="12731" y="8903"/>
                  </a:lnTo>
                  <a:cubicBezTo>
                    <a:pt x="12740" y="8707"/>
                    <a:pt x="12820" y="8520"/>
                    <a:pt x="12954" y="8377"/>
                  </a:cubicBezTo>
                  <a:cubicBezTo>
                    <a:pt x="13712" y="7628"/>
                    <a:pt x="13757" y="6968"/>
                    <a:pt x="13792" y="6432"/>
                  </a:cubicBezTo>
                  <a:cubicBezTo>
                    <a:pt x="13792" y="6370"/>
                    <a:pt x="13801" y="6307"/>
                    <a:pt x="13801" y="6245"/>
                  </a:cubicBezTo>
                  <a:lnTo>
                    <a:pt x="13864" y="6200"/>
                  </a:lnTo>
                  <a:cubicBezTo>
                    <a:pt x="13890" y="6182"/>
                    <a:pt x="13926" y="6174"/>
                    <a:pt x="13953" y="6174"/>
                  </a:cubicBezTo>
                  <a:close/>
                  <a:moveTo>
                    <a:pt x="14702" y="9439"/>
                  </a:moveTo>
                  <a:cubicBezTo>
                    <a:pt x="14907" y="9439"/>
                    <a:pt x="15077" y="9599"/>
                    <a:pt x="15077" y="9804"/>
                  </a:cubicBezTo>
                  <a:lnTo>
                    <a:pt x="15077" y="14185"/>
                  </a:lnTo>
                  <a:cubicBezTo>
                    <a:pt x="15077" y="14381"/>
                    <a:pt x="14907" y="14541"/>
                    <a:pt x="14711" y="14541"/>
                  </a:cubicBezTo>
                  <a:lnTo>
                    <a:pt x="12445" y="14541"/>
                  </a:lnTo>
                  <a:cubicBezTo>
                    <a:pt x="12302" y="14541"/>
                    <a:pt x="12169" y="14586"/>
                    <a:pt x="12044" y="14666"/>
                  </a:cubicBezTo>
                  <a:lnTo>
                    <a:pt x="10429" y="15808"/>
                  </a:lnTo>
                  <a:lnTo>
                    <a:pt x="10429" y="15211"/>
                  </a:lnTo>
                  <a:cubicBezTo>
                    <a:pt x="10429" y="14845"/>
                    <a:pt x="10117" y="14541"/>
                    <a:pt x="9742" y="14541"/>
                  </a:cubicBezTo>
                  <a:lnTo>
                    <a:pt x="9198" y="14541"/>
                  </a:lnTo>
                  <a:cubicBezTo>
                    <a:pt x="8993" y="14541"/>
                    <a:pt x="8832" y="14381"/>
                    <a:pt x="8832" y="14176"/>
                  </a:cubicBezTo>
                  <a:lnTo>
                    <a:pt x="8832" y="9804"/>
                  </a:lnTo>
                  <a:cubicBezTo>
                    <a:pt x="8832" y="9599"/>
                    <a:pt x="8993" y="9439"/>
                    <a:pt x="9198" y="9439"/>
                  </a:cubicBezTo>
                  <a:close/>
                  <a:moveTo>
                    <a:pt x="11223" y="6174"/>
                  </a:moveTo>
                  <a:cubicBezTo>
                    <a:pt x="11312" y="6174"/>
                    <a:pt x="11384" y="6245"/>
                    <a:pt x="11384" y="6325"/>
                  </a:cubicBezTo>
                  <a:lnTo>
                    <a:pt x="11384" y="7057"/>
                  </a:lnTo>
                  <a:cubicBezTo>
                    <a:pt x="11384" y="7235"/>
                    <a:pt x="11482" y="7396"/>
                    <a:pt x="11642" y="7485"/>
                  </a:cubicBezTo>
                  <a:cubicBezTo>
                    <a:pt x="11708" y="7514"/>
                    <a:pt x="11778" y="7533"/>
                    <a:pt x="11854" y="7533"/>
                  </a:cubicBezTo>
                  <a:cubicBezTo>
                    <a:pt x="11942" y="7533"/>
                    <a:pt x="12037" y="7507"/>
                    <a:pt x="12142" y="7440"/>
                  </a:cubicBezTo>
                  <a:lnTo>
                    <a:pt x="13239" y="6655"/>
                  </a:lnTo>
                  <a:lnTo>
                    <a:pt x="13239" y="6655"/>
                  </a:lnTo>
                  <a:cubicBezTo>
                    <a:pt x="13203" y="7066"/>
                    <a:pt x="13087" y="7503"/>
                    <a:pt x="12579" y="8002"/>
                  </a:cubicBezTo>
                  <a:cubicBezTo>
                    <a:pt x="12347" y="8243"/>
                    <a:pt x="12213" y="8573"/>
                    <a:pt x="12204" y="8903"/>
                  </a:cubicBezTo>
                  <a:lnTo>
                    <a:pt x="9207" y="8903"/>
                  </a:lnTo>
                  <a:cubicBezTo>
                    <a:pt x="9207" y="8903"/>
                    <a:pt x="8306" y="9314"/>
                    <a:pt x="8297" y="9804"/>
                  </a:cubicBezTo>
                  <a:lnTo>
                    <a:pt x="8297" y="9920"/>
                  </a:lnTo>
                  <a:cubicBezTo>
                    <a:pt x="7815" y="10108"/>
                    <a:pt x="7423" y="10527"/>
                    <a:pt x="7244" y="11053"/>
                  </a:cubicBezTo>
                  <a:cubicBezTo>
                    <a:pt x="7200" y="11160"/>
                    <a:pt x="7146" y="11357"/>
                    <a:pt x="7084" y="11544"/>
                  </a:cubicBezTo>
                  <a:cubicBezTo>
                    <a:pt x="7039" y="11687"/>
                    <a:pt x="7119" y="11829"/>
                    <a:pt x="7262" y="11874"/>
                  </a:cubicBezTo>
                  <a:cubicBezTo>
                    <a:pt x="7285" y="11882"/>
                    <a:pt x="7309" y="11886"/>
                    <a:pt x="7334" y="11886"/>
                  </a:cubicBezTo>
                  <a:cubicBezTo>
                    <a:pt x="7429" y="11886"/>
                    <a:pt x="7536" y="11830"/>
                    <a:pt x="7592" y="11696"/>
                  </a:cubicBezTo>
                  <a:cubicBezTo>
                    <a:pt x="7637" y="11580"/>
                    <a:pt x="7681" y="11401"/>
                    <a:pt x="7744" y="11223"/>
                  </a:cubicBezTo>
                  <a:cubicBezTo>
                    <a:pt x="7851" y="10920"/>
                    <a:pt x="8333" y="10509"/>
                    <a:pt x="8333" y="10509"/>
                  </a:cubicBezTo>
                  <a:lnTo>
                    <a:pt x="8333" y="14176"/>
                  </a:lnTo>
                  <a:cubicBezTo>
                    <a:pt x="8333" y="14675"/>
                    <a:pt x="8734" y="15077"/>
                    <a:pt x="9234" y="15077"/>
                  </a:cubicBezTo>
                  <a:lnTo>
                    <a:pt x="9733" y="15077"/>
                  </a:lnTo>
                  <a:cubicBezTo>
                    <a:pt x="9822" y="15077"/>
                    <a:pt x="9894" y="15148"/>
                    <a:pt x="9894" y="15228"/>
                  </a:cubicBezTo>
                  <a:lnTo>
                    <a:pt x="9894" y="15951"/>
                  </a:lnTo>
                  <a:cubicBezTo>
                    <a:pt x="9894" y="16138"/>
                    <a:pt x="9992" y="16299"/>
                    <a:pt x="10152" y="16379"/>
                  </a:cubicBezTo>
                  <a:cubicBezTo>
                    <a:pt x="10224" y="16415"/>
                    <a:pt x="10295" y="16433"/>
                    <a:pt x="10367" y="16433"/>
                  </a:cubicBezTo>
                  <a:cubicBezTo>
                    <a:pt x="10465" y="16433"/>
                    <a:pt x="10563" y="16397"/>
                    <a:pt x="10652" y="16344"/>
                  </a:cubicBezTo>
                  <a:lnTo>
                    <a:pt x="11865" y="15460"/>
                  </a:lnTo>
                  <a:cubicBezTo>
                    <a:pt x="12088" y="15808"/>
                    <a:pt x="12356" y="16138"/>
                    <a:pt x="12615" y="16451"/>
                  </a:cubicBezTo>
                  <a:cubicBezTo>
                    <a:pt x="12740" y="16602"/>
                    <a:pt x="12864" y="16754"/>
                    <a:pt x="12971" y="16897"/>
                  </a:cubicBezTo>
                  <a:cubicBezTo>
                    <a:pt x="11963" y="17361"/>
                    <a:pt x="10857" y="17601"/>
                    <a:pt x="9706" y="17601"/>
                  </a:cubicBezTo>
                  <a:cubicBezTo>
                    <a:pt x="6745" y="17601"/>
                    <a:pt x="4157" y="15960"/>
                    <a:pt x="2802" y="13533"/>
                  </a:cubicBezTo>
                  <a:cubicBezTo>
                    <a:pt x="3156" y="13247"/>
                    <a:pt x="3605" y="12896"/>
                    <a:pt x="3977" y="12896"/>
                  </a:cubicBezTo>
                  <a:cubicBezTo>
                    <a:pt x="3999" y="12896"/>
                    <a:pt x="4020" y="12898"/>
                    <a:pt x="4042" y="12900"/>
                  </a:cubicBezTo>
                  <a:cubicBezTo>
                    <a:pt x="4202" y="12918"/>
                    <a:pt x="4336" y="13007"/>
                    <a:pt x="4470" y="13177"/>
                  </a:cubicBezTo>
                  <a:cubicBezTo>
                    <a:pt x="4791" y="13605"/>
                    <a:pt x="5335" y="13685"/>
                    <a:pt x="5710" y="13712"/>
                  </a:cubicBezTo>
                  <a:cubicBezTo>
                    <a:pt x="6281" y="13676"/>
                    <a:pt x="6789" y="13391"/>
                    <a:pt x="7101" y="12918"/>
                  </a:cubicBezTo>
                  <a:cubicBezTo>
                    <a:pt x="7191" y="12793"/>
                    <a:pt x="7155" y="12632"/>
                    <a:pt x="7039" y="12552"/>
                  </a:cubicBezTo>
                  <a:cubicBezTo>
                    <a:pt x="6991" y="12518"/>
                    <a:pt x="6938" y="12502"/>
                    <a:pt x="6886" y="12502"/>
                  </a:cubicBezTo>
                  <a:cubicBezTo>
                    <a:pt x="6801" y="12502"/>
                    <a:pt x="6719" y="12543"/>
                    <a:pt x="6664" y="12615"/>
                  </a:cubicBezTo>
                  <a:cubicBezTo>
                    <a:pt x="6441" y="12954"/>
                    <a:pt x="6138" y="13132"/>
                    <a:pt x="5728" y="13185"/>
                  </a:cubicBezTo>
                  <a:cubicBezTo>
                    <a:pt x="5290" y="13150"/>
                    <a:pt x="5032" y="13052"/>
                    <a:pt x="4889" y="12855"/>
                  </a:cubicBezTo>
                  <a:cubicBezTo>
                    <a:pt x="4675" y="12570"/>
                    <a:pt x="4407" y="12400"/>
                    <a:pt x="4104" y="12374"/>
                  </a:cubicBezTo>
                  <a:cubicBezTo>
                    <a:pt x="4059" y="12368"/>
                    <a:pt x="4014" y="12365"/>
                    <a:pt x="3969" y="12365"/>
                  </a:cubicBezTo>
                  <a:cubicBezTo>
                    <a:pt x="3454" y="12365"/>
                    <a:pt x="2954" y="12724"/>
                    <a:pt x="2561" y="13052"/>
                  </a:cubicBezTo>
                  <a:cubicBezTo>
                    <a:pt x="2106" y="12097"/>
                    <a:pt x="1847" y="11044"/>
                    <a:pt x="1811" y="9929"/>
                  </a:cubicBezTo>
                  <a:lnTo>
                    <a:pt x="3185" y="9929"/>
                  </a:lnTo>
                  <a:cubicBezTo>
                    <a:pt x="3221" y="9929"/>
                    <a:pt x="3256" y="9938"/>
                    <a:pt x="3283" y="9965"/>
                  </a:cubicBezTo>
                  <a:lnTo>
                    <a:pt x="4987" y="11196"/>
                  </a:lnTo>
                  <a:cubicBezTo>
                    <a:pt x="5076" y="11259"/>
                    <a:pt x="5174" y="11294"/>
                    <a:pt x="5264" y="11294"/>
                  </a:cubicBezTo>
                  <a:cubicBezTo>
                    <a:pt x="5362" y="11294"/>
                    <a:pt x="5460" y="11259"/>
                    <a:pt x="5540" y="11205"/>
                  </a:cubicBezTo>
                  <a:cubicBezTo>
                    <a:pt x="5674" y="11116"/>
                    <a:pt x="5745" y="10964"/>
                    <a:pt x="5745" y="10804"/>
                  </a:cubicBezTo>
                  <a:lnTo>
                    <a:pt x="5745" y="10090"/>
                  </a:lnTo>
                  <a:cubicBezTo>
                    <a:pt x="5745" y="10001"/>
                    <a:pt x="5817" y="9929"/>
                    <a:pt x="5897" y="9929"/>
                  </a:cubicBezTo>
                  <a:lnTo>
                    <a:pt x="6406" y="9929"/>
                  </a:lnTo>
                  <a:cubicBezTo>
                    <a:pt x="6905" y="9929"/>
                    <a:pt x="7307" y="9528"/>
                    <a:pt x="7307" y="9028"/>
                  </a:cubicBezTo>
                  <a:lnTo>
                    <a:pt x="7307" y="7895"/>
                  </a:lnTo>
                  <a:cubicBezTo>
                    <a:pt x="7611" y="8087"/>
                    <a:pt x="8102" y="8253"/>
                    <a:pt x="8506" y="8253"/>
                  </a:cubicBezTo>
                  <a:cubicBezTo>
                    <a:pt x="8517" y="8253"/>
                    <a:pt x="8527" y="8252"/>
                    <a:pt x="8538" y="8252"/>
                  </a:cubicBezTo>
                  <a:cubicBezTo>
                    <a:pt x="8975" y="8252"/>
                    <a:pt x="9421" y="8118"/>
                    <a:pt x="9796" y="7860"/>
                  </a:cubicBezTo>
                  <a:cubicBezTo>
                    <a:pt x="10295" y="7521"/>
                    <a:pt x="10634" y="6994"/>
                    <a:pt x="10732" y="6406"/>
                  </a:cubicBezTo>
                  <a:cubicBezTo>
                    <a:pt x="10741" y="6325"/>
                    <a:pt x="10759" y="6254"/>
                    <a:pt x="10768" y="6174"/>
                  </a:cubicBezTo>
                  <a:close/>
                  <a:moveTo>
                    <a:pt x="10723" y="0"/>
                  </a:moveTo>
                  <a:cubicBezTo>
                    <a:pt x="10224" y="0"/>
                    <a:pt x="9822" y="402"/>
                    <a:pt x="9822" y="901"/>
                  </a:cubicBezTo>
                  <a:lnTo>
                    <a:pt x="9822" y="1222"/>
                  </a:lnTo>
                  <a:cubicBezTo>
                    <a:pt x="9765" y="1221"/>
                    <a:pt x="9707" y="1220"/>
                    <a:pt x="9649" y="1220"/>
                  </a:cubicBezTo>
                  <a:cubicBezTo>
                    <a:pt x="8516" y="1220"/>
                    <a:pt x="7343" y="1468"/>
                    <a:pt x="6307" y="1918"/>
                  </a:cubicBezTo>
                  <a:cubicBezTo>
                    <a:pt x="5299" y="2355"/>
                    <a:pt x="4407" y="2980"/>
                    <a:pt x="3640" y="3756"/>
                  </a:cubicBezTo>
                  <a:lnTo>
                    <a:pt x="2712" y="3756"/>
                  </a:lnTo>
                  <a:cubicBezTo>
                    <a:pt x="2570" y="3756"/>
                    <a:pt x="2454" y="3854"/>
                    <a:pt x="2436" y="3988"/>
                  </a:cubicBezTo>
                  <a:cubicBezTo>
                    <a:pt x="2418" y="4157"/>
                    <a:pt x="2543" y="4291"/>
                    <a:pt x="2703" y="4291"/>
                  </a:cubicBezTo>
                  <a:lnTo>
                    <a:pt x="6406" y="4291"/>
                  </a:lnTo>
                  <a:cubicBezTo>
                    <a:pt x="6611" y="4291"/>
                    <a:pt x="6771" y="4452"/>
                    <a:pt x="6771" y="4657"/>
                  </a:cubicBezTo>
                  <a:lnTo>
                    <a:pt x="6771" y="9037"/>
                  </a:lnTo>
                  <a:cubicBezTo>
                    <a:pt x="6771" y="9233"/>
                    <a:pt x="6611" y="9403"/>
                    <a:pt x="6406" y="9403"/>
                  </a:cubicBezTo>
                  <a:lnTo>
                    <a:pt x="5906" y="9403"/>
                  </a:lnTo>
                  <a:cubicBezTo>
                    <a:pt x="5906" y="9403"/>
                    <a:pt x="5210" y="9715"/>
                    <a:pt x="5210" y="10099"/>
                  </a:cubicBezTo>
                  <a:lnTo>
                    <a:pt x="5210" y="10714"/>
                  </a:lnTo>
                  <a:lnTo>
                    <a:pt x="3578" y="9537"/>
                  </a:lnTo>
                  <a:cubicBezTo>
                    <a:pt x="3489" y="9468"/>
                    <a:pt x="3384" y="9426"/>
                    <a:pt x="3276" y="9426"/>
                  </a:cubicBezTo>
                  <a:cubicBezTo>
                    <a:pt x="3243" y="9426"/>
                    <a:pt x="3210" y="9430"/>
                    <a:pt x="3176" y="9439"/>
                  </a:cubicBezTo>
                  <a:lnTo>
                    <a:pt x="901" y="9439"/>
                  </a:lnTo>
                  <a:cubicBezTo>
                    <a:pt x="696" y="9403"/>
                    <a:pt x="527" y="9037"/>
                    <a:pt x="527" y="9037"/>
                  </a:cubicBezTo>
                  <a:lnTo>
                    <a:pt x="527" y="4657"/>
                  </a:lnTo>
                  <a:cubicBezTo>
                    <a:pt x="527" y="4452"/>
                    <a:pt x="696" y="4291"/>
                    <a:pt x="901" y="4291"/>
                  </a:cubicBezTo>
                  <a:lnTo>
                    <a:pt x="1446" y="4291"/>
                  </a:lnTo>
                  <a:cubicBezTo>
                    <a:pt x="1579" y="4291"/>
                    <a:pt x="1695" y="4193"/>
                    <a:pt x="1713" y="4059"/>
                  </a:cubicBezTo>
                  <a:cubicBezTo>
                    <a:pt x="1731" y="3899"/>
                    <a:pt x="1606" y="3756"/>
                    <a:pt x="1454" y="3756"/>
                  </a:cubicBezTo>
                  <a:lnTo>
                    <a:pt x="901" y="3756"/>
                  </a:lnTo>
                  <a:cubicBezTo>
                    <a:pt x="402" y="3756"/>
                    <a:pt x="0" y="4157"/>
                    <a:pt x="0" y="4657"/>
                  </a:cubicBezTo>
                  <a:lnTo>
                    <a:pt x="0" y="9037"/>
                  </a:lnTo>
                  <a:cubicBezTo>
                    <a:pt x="0" y="9528"/>
                    <a:pt x="402" y="9929"/>
                    <a:pt x="901" y="9929"/>
                  </a:cubicBezTo>
                  <a:lnTo>
                    <a:pt x="1214" y="9929"/>
                  </a:lnTo>
                  <a:cubicBezTo>
                    <a:pt x="1276" y="12097"/>
                    <a:pt x="2150" y="14122"/>
                    <a:pt x="3685" y="15657"/>
                  </a:cubicBezTo>
                  <a:cubicBezTo>
                    <a:pt x="5282" y="17253"/>
                    <a:pt x="7405" y="18137"/>
                    <a:pt x="9662" y="18137"/>
                  </a:cubicBezTo>
                  <a:cubicBezTo>
                    <a:pt x="10839" y="18137"/>
                    <a:pt x="11972" y="17896"/>
                    <a:pt x="13043" y="17432"/>
                  </a:cubicBezTo>
                  <a:cubicBezTo>
                    <a:pt x="14069" y="16986"/>
                    <a:pt x="14988" y="16344"/>
                    <a:pt x="15764" y="15532"/>
                  </a:cubicBezTo>
                  <a:cubicBezTo>
                    <a:pt x="15862" y="15434"/>
                    <a:pt x="15871" y="15273"/>
                    <a:pt x="15782" y="15175"/>
                  </a:cubicBezTo>
                  <a:cubicBezTo>
                    <a:pt x="15730" y="15109"/>
                    <a:pt x="15653" y="15075"/>
                    <a:pt x="15577" y="15075"/>
                  </a:cubicBezTo>
                  <a:cubicBezTo>
                    <a:pt x="15508" y="15075"/>
                    <a:pt x="15440" y="15102"/>
                    <a:pt x="15389" y="15157"/>
                  </a:cubicBezTo>
                  <a:cubicBezTo>
                    <a:pt x="14800" y="15764"/>
                    <a:pt x="14140" y="16272"/>
                    <a:pt x="13426" y="16656"/>
                  </a:cubicBezTo>
                  <a:cubicBezTo>
                    <a:pt x="13087" y="16210"/>
                    <a:pt x="12588" y="15666"/>
                    <a:pt x="12258" y="15148"/>
                  </a:cubicBezTo>
                  <a:lnTo>
                    <a:pt x="12320" y="15103"/>
                  </a:lnTo>
                  <a:cubicBezTo>
                    <a:pt x="12347" y="15086"/>
                    <a:pt x="12383" y="15077"/>
                    <a:pt x="12418" y="15077"/>
                  </a:cubicBezTo>
                  <a:lnTo>
                    <a:pt x="14693" y="15077"/>
                  </a:lnTo>
                  <a:cubicBezTo>
                    <a:pt x="15193" y="15077"/>
                    <a:pt x="15603" y="14675"/>
                    <a:pt x="15603" y="14176"/>
                  </a:cubicBezTo>
                  <a:lnTo>
                    <a:pt x="15603" y="9787"/>
                  </a:lnTo>
                  <a:cubicBezTo>
                    <a:pt x="15603" y="9733"/>
                    <a:pt x="15603" y="9671"/>
                    <a:pt x="15585" y="9617"/>
                  </a:cubicBezTo>
                  <a:cubicBezTo>
                    <a:pt x="16049" y="9073"/>
                    <a:pt x="16308" y="8377"/>
                    <a:pt x="16308" y="7637"/>
                  </a:cubicBezTo>
                  <a:cubicBezTo>
                    <a:pt x="16299" y="7110"/>
                    <a:pt x="16147" y="6611"/>
                    <a:pt x="15880" y="6174"/>
                  </a:cubicBezTo>
                  <a:lnTo>
                    <a:pt x="16219" y="6174"/>
                  </a:lnTo>
                  <a:cubicBezTo>
                    <a:pt x="16406" y="6174"/>
                    <a:pt x="16585" y="6111"/>
                    <a:pt x="16727" y="6013"/>
                  </a:cubicBezTo>
                  <a:cubicBezTo>
                    <a:pt x="17316" y="7137"/>
                    <a:pt x="17628" y="8395"/>
                    <a:pt x="17628" y="9671"/>
                  </a:cubicBezTo>
                  <a:cubicBezTo>
                    <a:pt x="17628" y="11312"/>
                    <a:pt x="17129" y="12882"/>
                    <a:pt x="16174" y="14220"/>
                  </a:cubicBezTo>
                  <a:cubicBezTo>
                    <a:pt x="16094" y="14345"/>
                    <a:pt x="16121" y="14506"/>
                    <a:pt x="16246" y="14595"/>
                  </a:cubicBezTo>
                  <a:cubicBezTo>
                    <a:pt x="16282" y="14619"/>
                    <a:pt x="16337" y="14638"/>
                    <a:pt x="16397" y="14638"/>
                  </a:cubicBezTo>
                  <a:cubicBezTo>
                    <a:pt x="16470" y="14638"/>
                    <a:pt x="16552" y="14611"/>
                    <a:pt x="16620" y="14533"/>
                  </a:cubicBezTo>
                  <a:cubicBezTo>
                    <a:pt x="17628" y="13105"/>
                    <a:pt x="18164" y="11419"/>
                    <a:pt x="18164" y="9671"/>
                  </a:cubicBezTo>
                  <a:cubicBezTo>
                    <a:pt x="18164" y="8225"/>
                    <a:pt x="17789" y="6807"/>
                    <a:pt x="17084" y="5549"/>
                  </a:cubicBezTo>
                  <a:cubicBezTo>
                    <a:pt x="17120" y="5460"/>
                    <a:pt x="17129" y="5371"/>
                    <a:pt x="17129" y="5273"/>
                  </a:cubicBezTo>
                  <a:lnTo>
                    <a:pt x="17129" y="901"/>
                  </a:lnTo>
                  <a:cubicBezTo>
                    <a:pt x="17129" y="402"/>
                    <a:pt x="16727" y="0"/>
                    <a:pt x="16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4"/>
            <p:cNvSpPr/>
            <p:nvPr/>
          </p:nvSpPr>
          <p:spPr>
            <a:xfrm>
              <a:off x="3743200" y="1146950"/>
              <a:ext cx="96375" cy="101975"/>
            </a:xfrm>
            <a:custGeom>
              <a:avLst/>
              <a:gdLst/>
              <a:ahLst/>
              <a:cxnLst/>
              <a:rect l="l" t="t" r="r" b="b"/>
              <a:pathLst>
                <a:path w="3855" h="4079" extrusionOk="0">
                  <a:moveTo>
                    <a:pt x="2489" y="1251"/>
                  </a:moveTo>
                  <a:cubicBezTo>
                    <a:pt x="2373" y="1661"/>
                    <a:pt x="2195" y="2045"/>
                    <a:pt x="1945" y="2375"/>
                  </a:cubicBezTo>
                  <a:cubicBezTo>
                    <a:pt x="1695" y="2045"/>
                    <a:pt x="1508" y="1661"/>
                    <a:pt x="1401" y="1251"/>
                  </a:cubicBezTo>
                  <a:close/>
                  <a:moveTo>
                    <a:pt x="1923" y="0"/>
                  </a:moveTo>
                  <a:cubicBezTo>
                    <a:pt x="1777" y="0"/>
                    <a:pt x="1660" y="119"/>
                    <a:pt x="1660" y="270"/>
                  </a:cubicBezTo>
                  <a:lnTo>
                    <a:pt x="1660" y="725"/>
                  </a:lnTo>
                  <a:lnTo>
                    <a:pt x="295" y="725"/>
                  </a:lnTo>
                  <a:cubicBezTo>
                    <a:pt x="152" y="725"/>
                    <a:pt x="36" y="823"/>
                    <a:pt x="18" y="956"/>
                  </a:cubicBezTo>
                  <a:cubicBezTo>
                    <a:pt x="0" y="1117"/>
                    <a:pt x="125" y="1251"/>
                    <a:pt x="286" y="1251"/>
                  </a:cubicBezTo>
                  <a:lnTo>
                    <a:pt x="830" y="1251"/>
                  </a:lnTo>
                  <a:cubicBezTo>
                    <a:pt x="964" y="1822"/>
                    <a:pt x="1213" y="2339"/>
                    <a:pt x="1561" y="2785"/>
                  </a:cubicBezTo>
                  <a:cubicBezTo>
                    <a:pt x="1294" y="3044"/>
                    <a:pt x="982" y="3249"/>
                    <a:pt x="634" y="3410"/>
                  </a:cubicBezTo>
                  <a:lnTo>
                    <a:pt x="268" y="3570"/>
                  </a:lnTo>
                  <a:cubicBezTo>
                    <a:pt x="152" y="3624"/>
                    <a:pt x="80" y="3758"/>
                    <a:pt x="116" y="3891"/>
                  </a:cubicBezTo>
                  <a:cubicBezTo>
                    <a:pt x="152" y="4007"/>
                    <a:pt x="259" y="4079"/>
                    <a:pt x="375" y="4079"/>
                  </a:cubicBezTo>
                  <a:cubicBezTo>
                    <a:pt x="411" y="4079"/>
                    <a:pt x="446" y="4079"/>
                    <a:pt x="482" y="4061"/>
                  </a:cubicBezTo>
                  <a:lnTo>
                    <a:pt x="848" y="3891"/>
                  </a:lnTo>
                  <a:cubicBezTo>
                    <a:pt x="1249" y="3713"/>
                    <a:pt x="1615" y="3472"/>
                    <a:pt x="1927" y="3178"/>
                  </a:cubicBezTo>
                  <a:cubicBezTo>
                    <a:pt x="2239" y="3472"/>
                    <a:pt x="2596" y="3713"/>
                    <a:pt x="3007" y="3891"/>
                  </a:cubicBezTo>
                  <a:lnTo>
                    <a:pt x="3372" y="4061"/>
                  </a:lnTo>
                  <a:cubicBezTo>
                    <a:pt x="3399" y="4072"/>
                    <a:pt x="3433" y="4078"/>
                    <a:pt x="3470" y="4078"/>
                  </a:cubicBezTo>
                  <a:cubicBezTo>
                    <a:pt x="3558" y="4078"/>
                    <a:pt x="3664" y="4040"/>
                    <a:pt x="3720" y="3927"/>
                  </a:cubicBezTo>
                  <a:cubicBezTo>
                    <a:pt x="3783" y="3793"/>
                    <a:pt x="3720" y="3633"/>
                    <a:pt x="3586" y="3570"/>
                  </a:cubicBezTo>
                  <a:lnTo>
                    <a:pt x="3221" y="3410"/>
                  </a:lnTo>
                  <a:cubicBezTo>
                    <a:pt x="2873" y="3249"/>
                    <a:pt x="2552" y="3044"/>
                    <a:pt x="2284" y="2785"/>
                  </a:cubicBezTo>
                  <a:cubicBezTo>
                    <a:pt x="2632" y="2339"/>
                    <a:pt x="2891" y="1822"/>
                    <a:pt x="3016" y="1251"/>
                  </a:cubicBezTo>
                  <a:lnTo>
                    <a:pt x="3569" y="1251"/>
                  </a:lnTo>
                  <a:cubicBezTo>
                    <a:pt x="3729" y="1251"/>
                    <a:pt x="3854" y="1117"/>
                    <a:pt x="3836" y="956"/>
                  </a:cubicBezTo>
                  <a:cubicBezTo>
                    <a:pt x="3818" y="823"/>
                    <a:pt x="3694" y="725"/>
                    <a:pt x="3560" y="725"/>
                  </a:cubicBezTo>
                  <a:lnTo>
                    <a:pt x="2195" y="725"/>
                  </a:lnTo>
                  <a:lnTo>
                    <a:pt x="2195" y="278"/>
                  </a:lnTo>
                  <a:cubicBezTo>
                    <a:pt x="2195" y="145"/>
                    <a:pt x="2097" y="20"/>
                    <a:pt x="1954" y="2"/>
                  </a:cubicBezTo>
                  <a:cubicBezTo>
                    <a:pt x="1944" y="1"/>
                    <a:pt x="1933" y="0"/>
                    <a:pt x="19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4"/>
            <p:cNvSpPr/>
            <p:nvPr/>
          </p:nvSpPr>
          <p:spPr>
            <a:xfrm>
              <a:off x="3507225" y="1244675"/>
              <a:ext cx="78100" cy="93475"/>
            </a:xfrm>
            <a:custGeom>
              <a:avLst/>
              <a:gdLst/>
              <a:ahLst/>
              <a:cxnLst/>
              <a:rect l="l" t="t" r="r" b="b"/>
              <a:pathLst>
                <a:path w="3124" h="3739" extrusionOk="0">
                  <a:moveTo>
                    <a:pt x="1553" y="892"/>
                  </a:moveTo>
                  <a:lnTo>
                    <a:pt x="2133" y="2418"/>
                  </a:lnTo>
                  <a:lnTo>
                    <a:pt x="982" y="2418"/>
                  </a:lnTo>
                  <a:lnTo>
                    <a:pt x="1553" y="892"/>
                  </a:lnTo>
                  <a:close/>
                  <a:moveTo>
                    <a:pt x="1553" y="0"/>
                  </a:moveTo>
                  <a:cubicBezTo>
                    <a:pt x="1419" y="0"/>
                    <a:pt x="1294" y="90"/>
                    <a:pt x="1241" y="214"/>
                  </a:cubicBezTo>
                  <a:cubicBezTo>
                    <a:pt x="1241" y="214"/>
                    <a:pt x="1241" y="223"/>
                    <a:pt x="1241" y="223"/>
                  </a:cubicBezTo>
                  <a:lnTo>
                    <a:pt x="45" y="3372"/>
                  </a:lnTo>
                  <a:cubicBezTo>
                    <a:pt x="1" y="3515"/>
                    <a:pt x="63" y="3667"/>
                    <a:pt x="206" y="3720"/>
                  </a:cubicBezTo>
                  <a:cubicBezTo>
                    <a:pt x="235" y="3730"/>
                    <a:pt x="264" y="3735"/>
                    <a:pt x="294" y="3735"/>
                  </a:cubicBezTo>
                  <a:cubicBezTo>
                    <a:pt x="403" y="3735"/>
                    <a:pt x="510" y="3672"/>
                    <a:pt x="545" y="3560"/>
                  </a:cubicBezTo>
                  <a:lnTo>
                    <a:pt x="777" y="2953"/>
                  </a:lnTo>
                  <a:lnTo>
                    <a:pt x="2338" y="2953"/>
                  </a:lnTo>
                  <a:lnTo>
                    <a:pt x="2570" y="3560"/>
                  </a:lnTo>
                  <a:cubicBezTo>
                    <a:pt x="2615" y="3667"/>
                    <a:pt x="2713" y="3738"/>
                    <a:pt x="2820" y="3738"/>
                  </a:cubicBezTo>
                  <a:cubicBezTo>
                    <a:pt x="2855" y="3738"/>
                    <a:pt x="2882" y="3729"/>
                    <a:pt x="2918" y="3720"/>
                  </a:cubicBezTo>
                  <a:cubicBezTo>
                    <a:pt x="3052" y="3667"/>
                    <a:pt x="3123" y="3506"/>
                    <a:pt x="3070" y="3372"/>
                  </a:cubicBezTo>
                  <a:lnTo>
                    <a:pt x="1874" y="223"/>
                  </a:lnTo>
                  <a:lnTo>
                    <a:pt x="1865" y="214"/>
                  </a:lnTo>
                  <a:cubicBezTo>
                    <a:pt x="1821" y="90"/>
                    <a:pt x="1696" y="9"/>
                    <a:pt x="1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4"/>
            <p:cNvSpPr/>
            <p:nvPr/>
          </p:nvSpPr>
          <p:spPr>
            <a:xfrm>
              <a:off x="3695700" y="1380500"/>
              <a:ext cx="116425" cy="82100"/>
            </a:xfrm>
            <a:custGeom>
              <a:avLst/>
              <a:gdLst/>
              <a:ahLst/>
              <a:cxnLst/>
              <a:rect l="l" t="t" r="r" b="b"/>
              <a:pathLst>
                <a:path w="4657" h="3284" extrusionOk="0">
                  <a:moveTo>
                    <a:pt x="821" y="0"/>
                  </a:moveTo>
                  <a:cubicBezTo>
                    <a:pt x="678" y="0"/>
                    <a:pt x="562" y="98"/>
                    <a:pt x="544" y="232"/>
                  </a:cubicBezTo>
                  <a:cubicBezTo>
                    <a:pt x="526" y="393"/>
                    <a:pt x="651" y="535"/>
                    <a:pt x="803" y="535"/>
                  </a:cubicBezTo>
                  <a:lnTo>
                    <a:pt x="1570" y="535"/>
                  </a:lnTo>
                  <a:cubicBezTo>
                    <a:pt x="1749" y="535"/>
                    <a:pt x="1918" y="643"/>
                    <a:pt x="1972" y="821"/>
                  </a:cubicBezTo>
                  <a:cubicBezTo>
                    <a:pt x="2070" y="1115"/>
                    <a:pt x="1847" y="1383"/>
                    <a:pt x="1570" y="1383"/>
                  </a:cubicBezTo>
                  <a:lnTo>
                    <a:pt x="732" y="1383"/>
                  </a:lnTo>
                  <a:cubicBezTo>
                    <a:pt x="598" y="1383"/>
                    <a:pt x="473" y="1481"/>
                    <a:pt x="464" y="1615"/>
                  </a:cubicBezTo>
                  <a:cubicBezTo>
                    <a:pt x="437" y="1775"/>
                    <a:pt x="562" y="1918"/>
                    <a:pt x="723" y="1918"/>
                  </a:cubicBezTo>
                  <a:lnTo>
                    <a:pt x="1570" y="1918"/>
                  </a:lnTo>
                  <a:cubicBezTo>
                    <a:pt x="1784" y="1918"/>
                    <a:pt x="1980" y="2088"/>
                    <a:pt x="1989" y="2302"/>
                  </a:cubicBezTo>
                  <a:cubicBezTo>
                    <a:pt x="2007" y="2552"/>
                    <a:pt x="1820" y="2748"/>
                    <a:pt x="1579" y="2748"/>
                  </a:cubicBezTo>
                  <a:cubicBezTo>
                    <a:pt x="1213" y="2748"/>
                    <a:pt x="794" y="2703"/>
                    <a:pt x="491" y="2409"/>
                  </a:cubicBezTo>
                  <a:cubicBezTo>
                    <a:pt x="434" y="2353"/>
                    <a:pt x="360" y="2323"/>
                    <a:pt x="287" y="2323"/>
                  </a:cubicBezTo>
                  <a:cubicBezTo>
                    <a:pt x="233" y="2323"/>
                    <a:pt x="179" y="2339"/>
                    <a:pt x="134" y="2373"/>
                  </a:cubicBezTo>
                  <a:cubicBezTo>
                    <a:pt x="9" y="2471"/>
                    <a:pt x="0" y="2668"/>
                    <a:pt x="107" y="2775"/>
                  </a:cubicBezTo>
                  <a:cubicBezTo>
                    <a:pt x="544" y="3212"/>
                    <a:pt x="1106" y="3274"/>
                    <a:pt x="1552" y="3283"/>
                  </a:cubicBezTo>
                  <a:cubicBezTo>
                    <a:pt x="2052" y="3283"/>
                    <a:pt x="2480" y="2908"/>
                    <a:pt x="2525" y="2418"/>
                  </a:cubicBezTo>
                  <a:cubicBezTo>
                    <a:pt x="2543" y="2239"/>
                    <a:pt x="2507" y="2061"/>
                    <a:pt x="2427" y="1918"/>
                  </a:cubicBezTo>
                  <a:lnTo>
                    <a:pt x="3488" y="1918"/>
                  </a:lnTo>
                  <a:lnTo>
                    <a:pt x="3488" y="2989"/>
                  </a:lnTo>
                  <a:cubicBezTo>
                    <a:pt x="3488" y="3123"/>
                    <a:pt x="3586" y="3247"/>
                    <a:pt x="3720" y="3265"/>
                  </a:cubicBezTo>
                  <a:cubicBezTo>
                    <a:pt x="3730" y="3266"/>
                    <a:pt x="3741" y="3267"/>
                    <a:pt x="3751" y="3267"/>
                  </a:cubicBezTo>
                  <a:cubicBezTo>
                    <a:pt x="3898" y="3267"/>
                    <a:pt x="4023" y="3148"/>
                    <a:pt x="4023" y="2998"/>
                  </a:cubicBezTo>
                  <a:lnTo>
                    <a:pt x="4023" y="535"/>
                  </a:lnTo>
                  <a:lnTo>
                    <a:pt x="4362" y="535"/>
                  </a:lnTo>
                  <a:cubicBezTo>
                    <a:pt x="4496" y="535"/>
                    <a:pt x="4621" y="437"/>
                    <a:pt x="4639" y="295"/>
                  </a:cubicBezTo>
                  <a:cubicBezTo>
                    <a:pt x="4657" y="134"/>
                    <a:pt x="4532" y="0"/>
                    <a:pt x="4371" y="0"/>
                  </a:cubicBezTo>
                  <a:lnTo>
                    <a:pt x="3149" y="0"/>
                  </a:lnTo>
                  <a:cubicBezTo>
                    <a:pt x="3006" y="0"/>
                    <a:pt x="2890" y="98"/>
                    <a:pt x="2873" y="232"/>
                  </a:cubicBezTo>
                  <a:cubicBezTo>
                    <a:pt x="2855" y="393"/>
                    <a:pt x="2980" y="535"/>
                    <a:pt x="3131" y="535"/>
                  </a:cubicBezTo>
                  <a:lnTo>
                    <a:pt x="3488" y="535"/>
                  </a:lnTo>
                  <a:lnTo>
                    <a:pt x="3488" y="1383"/>
                  </a:lnTo>
                  <a:lnTo>
                    <a:pt x="2418" y="1383"/>
                  </a:lnTo>
                  <a:cubicBezTo>
                    <a:pt x="2507" y="1187"/>
                    <a:pt x="2543" y="955"/>
                    <a:pt x="2480" y="723"/>
                  </a:cubicBezTo>
                  <a:cubicBezTo>
                    <a:pt x="2382" y="295"/>
                    <a:pt x="1980" y="0"/>
                    <a:pt x="15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9" name="Google Shape;3329;p54"/>
          <p:cNvGrpSpPr/>
          <p:nvPr/>
        </p:nvGrpSpPr>
        <p:grpSpPr>
          <a:xfrm>
            <a:off x="4091643" y="1413792"/>
            <a:ext cx="390221" cy="424391"/>
            <a:chOff x="4197950" y="1120675"/>
            <a:chExt cx="417975" cy="454575"/>
          </a:xfrm>
        </p:grpSpPr>
        <p:sp>
          <p:nvSpPr>
            <p:cNvPr id="3330" name="Google Shape;3330;p54"/>
            <p:cNvSpPr/>
            <p:nvPr/>
          </p:nvSpPr>
          <p:spPr>
            <a:xfrm>
              <a:off x="4213775" y="1130425"/>
              <a:ext cx="366025" cy="385475"/>
            </a:xfrm>
            <a:custGeom>
              <a:avLst/>
              <a:gdLst/>
              <a:ahLst/>
              <a:cxnLst/>
              <a:rect l="l" t="t" r="r" b="b"/>
              <a:pathLst>
                <a:path w="14641" h="15419" extrusionOk="0">
                  <a:moveTo>
                    <a:pt x="7390" y="1"/>
                  </a:moveTo>
                  <a:cubicBezTo>
                    <a:pt x="7246" y="1"/>
                    <a:pt x="7102" y="3"/>
                    <a:pt x="6959" y="3"/>
                  </a:cubicBezTo>
                  <a:cubicBezTo>
                    <a:pt x="5880" y="3"/>
                    <a:pt x="4934" y="502"/>
                    <a:pt x="4229" y="1180"/>
                  </a:cubicBezTo>
                  <a:cubicBezTo>
                    <a:pt x="4202" y="1207"/>
                    <a:pt x="4167" y="1225"/>
                    <a:pt x="4122" y="1225"/>
                  </a:cubicBezTo>
                  <a:cubicBezTo>
                    <a:pt x="4107" y="1225"/>
                    <a:pt x="4093" y="1225"/>
                    <a:pt x="4078" y="1225"/>
                  </a:cubicBezTo>
                  <a:cubicBezTo>
                    <a:pt x="2382" y="1225"/>
                    <a:pt x="1297" y="2765"/>
                    <a:pt x="1606" y="4463"/>
                  </a:cubicBezTo>
                  <a:cubicBezTo>
                    <a:pt x="1606" y="4508"/>
                    <a:pt x="1597" y="4561"/>
                    <a:pt x="1562" y="4597"/>
                  </a:cubicBezTo>
                  <a:cubicBezTo>
                    <a:pt x="937" y="5275"/>
                    <a:pt x="491" y="6069"/>
                    <a:pt x="491" y="7175"/>
                  </a:cubicBezTo>
                  <a:cubicBezTo>
                    <a:pt x="491" y="7916"/>
                    <a:pt x="670" y="8603"/>
                    <a:pt x="982" y="9182"/>
                  </a:cubicBezTo>
                  <a:cubicBezTo>
                    <a:pt x="1009" y="9245"/>
                    <a:pt x="1000" y="9316"/>
                    <a:pt x="964" y="9361"/>
                  </a:cubicBezTo>
                  <a:cubicBezTo>
                    <a:pt x="277" y="10101"/>
                    <a:pt x="1" y="11163"/>
                    <a:pt x="1" y="12323"/>
                  </a:cubicBezTo>
                  <a:cubicBezTo>
                    <a:pt x="1" y="13340"/>
                    <a:pt x="322" y="14705"/>
                    <a:pt x="991" y="15356"/>
                  </a:cubicBezTo>
                  <a:lnTo>
                    <a:pt x="13097" y="15418"/>
                  </a:lnTo>
                  <a:cubicBezTo>
                    <a:pt x="14328" y="14098"/>
                    <a:pt x="14640" y="11654"/>
                    <a:pt x="13864" y="10199"/>
                  </a:cubicBezTo>
                  <a:cubicBezTo>
                    <a:pt x="13703" y="9905"/>
                    <a:pt x="13507" y="9637"/>
                    <a:pt x="13293" y="9397"/>
                  </a:cubicBezTo>
                  <a:cubicBezTo>
                    <a:pt x="13248" y="9352"/>
                    <a:pt x="13239" y="9281"/>
                    <a:pt x="13266" y="9227"/>
                  </a:cubicBezTo>
                  <a:cubicBezTo>
                    <a:pt x="13578" y="8647"/>
                    <a:pt x="13757" y="7951"/>
                    <a:pt x="13757" y="7211"/>
                  </a:cubicBezTo>
                  <a:cubicBezTo>
                    <a:pt x="13757" y="6114"/>
                    <a:pt x="13364" y="5123"/>
                    <a:pt x="12731" y="4437"/>
                  </a:cubicBezTo>
                  <a:cubicBezTo>
                    <a:pt x="12704" y="4401"/>
                    <a:pt x="12686" y="4356"/>
                    <a:pt x="12695" y="4303"/>
                  </a:cubicBezTo>
                  <a:cubicBezTo>
                    <a:pt x="12722" y="4151"/>
                    <a:pt x="12731" y="3990"/>
                    <a:pt x="12731" y="3830"/>
                  </a:cubicBezTo>
                  <a:cubicBezTo>
                    <a:pt x="12731" y="2260"/>
                    <a:pt x="11464" y="993"/>
                    <a:pt x="9894" y="993"/>
                  </a:cubicBezTo>
                  <a:cubicBezTo>
                    <a:pt x="9849" y="993"/>
                    <a:pt x="9814" y="975"/>
                    <a:pt x="9778" y="948"/>
                  </a:cubicBezTo>
                  <a:cubicBezTo>
                    <a:pt x="9448" y="627"/>
                    <a:pt x="9055" y="369"/>
                    <a:pt x="8618" y="181"/>
                  </a:cubicBezTo>
                  <a:cubicBezTo>
                    <a:pt x="8250" y="21"/>
                    <a:pt x="7822" y="1"/>
                    <a:pt x="7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4"/>
            <p:cNvSpPr/>
            <p:nvPr/>
          </p:nvSpPr>
          <p:spPr>
            <a:xfrm>
              <a:off x="4229175" y="1429325"/>
              <a:ext cx="319175" cy="106425"/>
            </a:xfrm>
            <a:custGeom>
              <a:avLst/>
              <a:gdLst/>
              <a:ahLst/>
              <a:cxnLst/>
              <a:rect l="l" t="t" r="r" b="b"/>
              <a:pathLst>
                <a:path w="12767" h="4257" extrusionOk="0">
                  <a:moveTo>
                    <a:pt x="5076" y="1"/>
                  </a:moveTo>
                  <a:lnTo>
                    <a:pt x="5032" y="1580"/>
                  </a:lnTo>
                  <a:cubicBezTo>
                    <a:pt x="5005" y="1723"/>
                    <a:pt x="4907" y="1830"/>
                    <a:pt x="4782" y="1865"/>
                  </a:cubicBezTo>
                  <a:lnTo>
                    <a:pt x="3988" y="2106"/>
                  </a:lnTo>
                  <a:lnTo>
                    <a:pt x="1454" y="2588"/>
                  </a:lnTo>
                  <a:cubicBezTo>
                    <a:pt x="696" y="2829"/>
                    <a:pt x="143" y="3471"/>
                    <a:pt x="0" y="4256"/>
                  </a:cubicBezTo>
                  <a:lnTo>
                    <a:pt x="12766" y="4256"/>
                  </a:lnTo>
                  <a:cubicBezTo>
                    <a:pt x="12623" y="3471"/>
                    <a:pt x="12070" y="2829"/>
                    <a:pt x="11312" y="2588"/>
                  </a:cubicBezTo>
                  <a:lnTo>
                    <a:pt x="9091" y="2329"/>
                  </a:lnTo>
                  <a:lnTo>
                    <a:pt x="8368" y="1714"/>
                  </a:lnTo>
                  <a:lnTo>
                    <a:pt x="8288" y="1696"/>
                  </a:lnTo>
                  <a:cubicBezTo>
                    <a:pt x="8154" y="1651"/>
                    <a:pt x="8065" y="1544"/>
                    <a:pt x="8038" y="1410"/>
                  </a:cubicBezTo>
                  <a:lnTo>
                    <a:pt x="7976" y="982"/>
                  </a:lnTo>
                  <a:lnTo>
                    <a:pt x="7324" y="10"/>
                  </a:lnTo>
                  <a:lnTo>
                    <a:pt x="50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4"/>
            <p:cNvSpPr/>
            <p:nvPr/>
          </p:nvSpPr>
          <p:spPr>
            <a:xfrm>
              <a:off x="4328200" y="1490675"/>
              <a:ext cx="151225" cy="77850"/>
            </a:xfrm>
            <a:custGeom>
              <a:avLst/>
              <a:gdLst/>
              <a:ahLst/>
              <a:cxnLst/>
              <a:rect l="l" t="t" r="r" b="b"/>
              <a:pathLst>
                <a:path w="6049" h="3114" extrusionOk="0">
                  <a:moveTo>
                    <a:pt x="6049" y="0"/>
                  </a:moveTo>
                  <a:lnTo>
                    <a:pt x="4925" y="848"/>
                  </a:lnTo>
                  <a:cubicBezTo>
                    <a:pt x="4882" y="869"/>
                    <a:pt x="4838" y="877"/>
                    <a:pt x="4793" y="877"/>
                  </a:cubicBezTo>
                  <a:cubicBezTo>
                    <a:pt x="4631" y="877"/>
                    <a:pt x="4457" y="767"/>
                    <a:pt x="4287" y="767"/>
                  </a:cubicBezTo>
                  <a:cubicBezTo>
                    <a:pt x="4249" y="767"/>
                    <a:pt x="4212" y="772"/>
                    <a:pt x="4175" y="785"/>
                  </a:cubicBezTo>
                  <a:cubicBezTo>
                    <a:pt x="3609" y="977"/>
                    <a:pt x="3018" y="1073"/>
                    <a:pt x="2426" y="1073"/>
                  </a:cubicBezTo>
                  <a:cubicBezTo>
                    <a:pt x="1833" y="1073"/>
                    <a:pt x="1240" y="977"/>
                    <a:pt x="669" y="785"/>
                  </a:cubicBezTo>
                  <a:cubicBezTo>
                    <a:pt x="633" y="772"/>
                    <a:pt x="599" y="767"/>
                    <a:pt x="565" y="767"/>
                  </a:cubicBezTo>
                  <a:cubicBezTo>
                    <a:pt x="407" y="767"/>
                    <a:pt x="270" y="885"/>
                    <a:pt x="121" y="885"/>
                  </a:cubicBezTo>
                  <a:cubicBezTo>
                    <a:pt x="81" y="885"/>
                    <a:pt x="42" y="877"/>
                    <a:pt x="0" y="857"/>
                  </a:cubicBezTo>
                  <a:lnTo>
                    <a:pt x="0" y="857"/>
                  </a:lnTo>
                  <a:lnTo>
                    <a:pt x="277" y="2650"/>
                  </a:lnTo>
                  <a:lnTo>
                    <a:pt x="1561" y="3114"/>
                  </a:lnTo>
                  <a:lnTo>
                    <a:pt x="3283" y="3114"/>
                  </a:lnTo>
                  <a:lnTo>
                    <a:pt x="4068" y="3096"/>
                  </a:lnTo>
                  <a:lnTo>
                    <a:pt x="5076" y="2703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4"/>
            <p:cNvSpPr/>
            <p:nvPr/>
          </p:nvSpPr>
          <p:spPr>
            <a:xfrm>
              <a:off x="4204850" y="1127125"/>
              <a:ext cx="229525" cy="387200"/>
            </a:xfrm>
            <a:custGeom>
              <a:avLst/>
              <a:gdLst/>
              <a:ahLst/>
              <a:cxnLst/>
              <a:rect l="l" t="t" r="r" b="b"/>
              <a:pathLst>
                <a:path w="9181" h="15488" extrusionOk="0">
                  <a:moveTo>
                    <a:pt x="7378" y="1"/>
                  </a:moveTo>
                  <a:cubicBezTo>
                    <a:pt x="6290" y="1"/>
                    <a:pt x="5318" y="420"/>
                    <a:pt x="4613" y="1098"/>
                  </a:cubicBezTo>
                  <a:cubicBezTo>
                    <a:pt x="4586" y="1125"/>
                    <a:pt x="4542" y="1134"/>
                    <a:pt x="4506" y="1134"/>
                  </a:cubicBezTo>
                  <a:cubicBezTo>
                    <a:pt x="4497" y="1134"/>
                    <a:pt x="4487" y="1134"/>
                    <a:pt x="4478" y="1134"/>
                  </a:cubicBezTo>
                  <a:cubicBezTo>
                    <a:pt x="2769" y="1134"/>
                    <a:pt x="1394" y="2749"/>
                    <a:pt x="1705" y="4453"/>
                  </a:cubicBezTo>
                  <a:cubicBezTo>
                    <a:pt x="1714" y="4497"/>
                    <a:pt x="1696" y="4551"/>
                    <a:pt x="1660" y="4586"/>
                  </a:cubicBezTo>
                  <a:cubicBezTo>
                    <a:pt x="1036" y="5264"/>
                    <a:pt x="643" y="6255"/>
                    <a:pt x="643" y="7352"/>
                  </a:cubicBezTo>
                  <a:cubicBezTo>
                    <a:pt x="643" y="8092"/>
                    <a:pt x="822" y="8779"/>
                    <a:pt x="1134" y="9359"/>
                  </a:cubicBezTo>
                  <a:cubicBezTo>
                    <a:pt x="1161" y="9422"/>
                    <a:pt x="1152" y="9493"/>
                    <a:pt x="1107" y="9538"/>
                  </a:cubicBezTo>
                  <a:cubicBezTo>
                    <a:pt x="420" y="10278"/>
                    <a:pt x="1" y="11322"/>
                    <a:pt x="1" y="12473"/>
                  </a:cubicBezTo>
                  <a:cubicBezTo>
                    <a:pt x="1" y="13490"/>
                    <a:pt x="563" y="14828"/>
                    <a:pt x="1232" y="15488"/>
                  </a:cubicBezTo>
                  <a:lnTo>
                    <a:pt x="1990" y="15488"/>
                  </a:lnTo>
                  <a:cubicBezTo>
                    <a:pt x="1464" y="14774"/>
                    <a:pt x="1062" y="13686"/>
                    <a:pt x="1062" y="12829"/>
                  </a:cubicBezTo>
                  <a:cubicBezTo>
                    <a:pt x="1062" y="11679"/>
                    <a:pt x="1491" y="10635"/>
                    <a:pt x="2169" y="9894"/>
                  </a:cubicBezTo>
                  <a:cubicBezTo>
                    <a:pt x="2213" y="9841"/>
                    <a:pt x="2222" y="9769"/>
                    <a:pt x="2195" y="9716"/>
                  </a:cubicBezTo>
                  <a:cubicBezTo>
                    <a:pt x="1883" y="9136"/>
                    <a:pt x="1705" y="8449"/>
                    <a:pt x="1705" y="7709"/>
                  </a:cubicBezTo>
                  <a:cubicBezTo>
                    <a:pt x="1705" y="6602"/>
                    <a:pt x="2097" y="5621"/>
                    <a:pt x="2731" y="4934"/>
                  </a:cubicBezTo>
                  <a:cubicBezTo>
                    <a:pt x="2757" y="4899"/>
                    <a:pt x="2775" y="4854"/>
                    <a:pt x="2766" y="4800"/>
                  </a:cubicBezTo>
                  <a:cubicBezTo>
                    <a:pt x="2465" y="3110"/>
                    <a:pt x="3823" y="1490"/>
                    <a:pt x="5526" y="1490"/>
                  </a:cubicBezTo>
                  <a:cubicBezTo>
                    <a:pt x="5540" y="1490"/>
                    <a:pt x="5554" y="1491"/>
                    <a:pt x="5568" y="1491"/>
                  </a:cubicBezTo>
                  <a:cubicBezTo>
                    <a:pt x="5603" y="1491"/>
                    <a:pt x="5648" y="1482"/>
                    <a:pt x="5675" y="1446"/>
                  </a:cubicBezTo>
                  <a:cubicBezTo>
                    <a:pt x="6379" y="777"/>
                    <a:pt x="7361" y="358"/>
                    <a:pt x="8440" y="358"/>
                  </a:cubicBezTo>
                  <a:cubicBezTo>
                    <a:pt x="8690" y="358"/>
                    <a:pt x="8940" y="385"/>
                    <a:pt x="9181" y="429"/>
                  </a:cubicBezTo>
                  <a:cubicBezTo>
                    <a:pt x="8645" y="153"/>
                    <a:pt x="8030" y="1"/>
                    <a:pt x="73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4"/>
            <p:cNvSpPr/>
            <p:nvPr/>
          </p:nvSpPr>
          <p:spPr>
            <a:xfrm>
              <a:off x="4247000" y="1429325"/>
              <a:ext cx="181350" cy="106650"/>
            </a:xfrm>
            <a:custGeom>
              <a:avLst/>
              <a:gdLst/>
              <a:ahLst/>
              <a:cxnLst/>
              <a:rect l="l" t="t" r="r" b="b"/>
              <a:pathLst>
                <a:path w="7254" h="4266" extrusionOk="0">
                  <a:moveTo>
                    <a:pt x="4952" y="1"/>
                  </a:moveTo>
                  <a:lnTo>
                    <a:pt x="4952" y="37"/>
                  </a:lnTo>
                  <a:lnTo>
                    <a:pt x="4247" y="37"/>
                  </a:lnTo>
                  <a:lnTo>
                    <a:pt x="4087" y="1036"/>
                  </a:lnTo>
                  <a:lnTo>
                    <a:pt x="4024" y="1428"/>
                  </a:lnTo>
                  <a:cubicBezTo>
                    <a:pt x="3997" y="1562"/>
                    <a:pt x="3899" y="1669"/>
                    <a:pt x="3774" y="1714"/>
                  </a:cubicBezTo>
                  <a:lnTo>
                    <a:pt x="2989" y="1946"/>
                  </a:lnTo>
                  <a:lnTo>
                    <a:pt x="759" y="2597"/>
                  </a:lnTo>
                  <a:cubicBezTo>
                    <a:pt x="1" y="2847"/>
                    <a:pt x="2383" y="4265"/>
                    <a:pt x="2383" y="4265"/>
                  </a:cubicBezTo>
                  <a:lnTo>
                    <a:pt x="3230" y="3409"/>
                  </a:lnTo>
                  <a:cubicBezTo>
                    <a:pt x="3263" y="3425"/>
                    <a:pt x="3295" y="3431"/>
                    <a:pt x="3326" y="3431"/>
                  </a:cubicBezTo>
                  <a:cubicBezTo>
                    <a:pt x="3501" y="3431"/>
                    <a:pt x="3657" y="3225"/>
                    <a:pt x="3838" y="3225"/>
                  </a:cubicBezTo>
                  <a:cubicBezTo>
                    <a:pt x="3864" y="3225"/>
                    <a:pt x="3890" y="3230"/>
                    <a:pt x="3917" y="3239"/>
                  </a:cubicBezTo>
                  <a:cubicBezTo>
                    <a:pt x="3873" y="3034"/>
                    <a:pt x="3828" y="2829"/>
                    <a:pt x="3801" y="2633"/>
                  </a:cubicBezTo>
                  <a:cubicBezTo>
                    <a:pt x="3783" y="2534"/>
                    <a:pt x="3846" y="2427"/>
                    <a:pt x="3953" y="2401"/>
                  </a:cubicBezTo>
                  <a:lnTo>
                    <a:pt x="3971" y="2392"/>
                  </a:lnTo>
                  <a:cubicBezTo>
                    <a:pt x="4363" y="2276"/>
                    <a:pt x="4658" y="1937"/>
                    <a:pt x="4720" y="1535"/>
                  </a:cubicBezTo>
                  <a:cubicBezTo>
                    <a:pt x="4735" y="1454"/>
                    <a:pt x="4804" y="1404"/>
                    <a:pt x="4879" y="1404"/>
                  </a:cubicBezTo>
                  <a:cubicBezTo>
                    <a:pt x="4894" y="1404"/>
                    <a:pt x="4910" y="1406"/>
                    <a:pt x="4925" y="1410"/>
                  </a:cubicBezTo>
                  <a:cubicBezTo>
                    <a:pt x="5184" y="1500"/>
                    <a:pt x="5425" y="1553"/>
                    <a:pt x="5639" y="1553"/>
                  </a:cubicBezTo>
                  <a:cubicBezTo>
                    <a:pt x="6085" y="1553"/>
                    <a:pt x="6727" y="1294"/>
                    <a:pt x="7254" y="1000"/>
                  </a:cubicBezTo>
                  <a:lnTo>
                    <a:pt x="7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4"/>
            <p:cNvSpPr/>
            <p:nvPr/>
          </p:nvSpPr>
          <p:spPr>
            <a:xfrm>
              <a:off x="4306550" y="1501375"/>
              <a:ext cx="60700" cy="67150"/>
            </a:xfrm>
            <a:custGeom>
              <a:avLst/>
              <a:gdLst/>
              <a:ahLst/>
              <a:cxnLst/>
              <a:rect l="l" t="t" r="r" b="b"/>
              <a:pathLst>
                <a:path w="2428" h="2686" extrusionOk="0">
                  <a:moveTo>
                    <a:pt x="723" y="0"/>
                  </a:moveTo>
                  <a:lnTo>
                    <a:pt x="1" y="1383"/>
                  </a:lnTo>
                  <a:lnTo>
                    <a:pt x="768" y="2115"/>
                  </a:lnTo>
                  <a:lnTo>
                    <a:pt x="1642" y="2686"/>
                  </a:lnTo>
                  <a:lnTo>
                    <a:pt x="2427" y="2686"/>
                  </a:lnTo>
                  <a:lnTo>
                    <a:pt x="2267" y="2356"/>
                  </a:lnTo>
                  <a:cubicBezTo>
                    <a:pt x="2097" y="2034"/>
                    <a:pt x="1954" y="1704"/>
                    <a:pt x="1839" y="1383"/>
                  </a:cubicBezTo>
                  <a:cubicBezTo>
                    <a:pt x="1714" y="1026"/>
                    <a:pt x="1615" y="687"/>
                    <a:pt x="1535" y="357"/>
                  </a:cubicBezTo>
                  <a:cubicBezTo>
                    <a:pt x="1285" y="268"/>
                    <a:pt x="955" y="125"/>
                    <a:pt x="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4"/>
            <p:cNvSpPr/>
            <p:nvPr/>
          </p:nvSpPr>
          <p:spPr>
            <a:xfrm>
              <a:off x="4220925" y="1469325"/>
              <a:ext cx="126700" cy="99200"/>
            </a:xfrm>
            <a:custGeom>
              <a:avLst/>
              <a:gdLst/>
              <a:ahLst/>
              <a:cxnLst/>
              <a:rect l="l" t="t" r="r" b="b"/>
              <a:pathLst>
                <a:path w="5068" h="3968" extrusionOk="0">
                  <a:moveTo>
                    <a:pt x="3629" y="0"/>
                  </a:moveTo>
                  <a:cubicBezTo>
                    <a:pt x="3576" y="0"/>
                    <a:pt x="3501" y="23"/>
                    <a:pt x="3399" y="51"/>
                  </a:cubicBezTo>
                  <a:lnTo>
                    <a:pt x="2462" y="292"/>
                  </a:lnTo>
                  <a:cubicBezTo>
                    <a:pt x="1356" y="622"/>
                    <a:pt x="553" y="1532"/>
                    <a:pt x="357" y="2665"/>
                  </a:cubicBezTo>
                  <a:lnTo>
                    <a:pt x="27" y="3548"/>
                  </a:lnTo>
                  <a:cubicBezTo>
                    <a:pt x="0" y="3664"/>
                    <a:pt x="89" y="3771"/>
                    <a:pt x="205" y="3771"/>
                  </a:cubicBezTo>
                  <a:lnTo>
                    <a:pt x="580" y="3968"/>
                  </a:lnTo>
                  <a:lnTo>
                    <a:pt x="5067" y="3968"/>
                  </a:lnTo>
                  <a:cubicBezTo>
                    <a:pt x="4389" y="2692"/>
                    <a:pt x="4148" y="1389"/>
                    <a:pt x="4050" y="479"/>
                  </a:cubicBezTo>
                  <a:cubicBezTo>
                    <a:pt x="4041" y="372"/>
                    <a:pt x="3765" y="319"/>
                    <a:pt x="3756" y="221"/>
                  </a:cubicBezTo>
                  <a:cubicBezTo>
                    <a:pt x="3745" y="54"/>
                    <a:pt x="3711" y="0"/>
                    <a:pt x="3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4"/>
            <p:cNvSpPr/>
            <p:nvPr/>
          </p:nvSpPr>
          <p:spPr>
            <a:xfrm>
              <a:off x="4211100" y="1463725"/>
              <a:ext cx="111100" cy="104800"/>
            </a:xfrm>
            <a:custGeom>
              <a:avLst/>
              <a:gdLst/>
              <a:ahLst/>
              <a:cxnLst/>
              <a:rect l="l" t="t" r="r" b="b"/>
              <a:pathLst>
                <a:path w="4444" h="4192" extrusionOk="0">
                  <a:moveTo>
                    <a:pt x="3988" y="1"/>
                  </a:moveTo>
                  <a:cubicBezTo>
                    <a:pt x="3950" y="1"/>
                    <a:pt x="3911" y="6"/>
                    <a:pt x="3872" y="17"/>
                  </a:cubicBezTo>
                  <a:lnTo>
                    <a:pt x="2606" y="400"/>
                  </a:lnTo>
                  <a:cubicBezTo>
                    <a:pt x="1508" y="730"/>
                    <a:pt x="696" y="1640"/>
                    <a:pt x="500" y="2773"/>
                  </a:cubicBezTo>
                  <a:lnTo>
                    <a:pt x="224" y="3978"/>
                  </a:lnTo>
                  <a:cubicBezTo>
                    <a:pt x="197" y="4085"/>
                    <a:pt x="1" y="4192"/>
                    <a:pt x="117" y="4192"/>
                  </a:cubicBezTo>
                  <a:lnTo>
                    <a:pt x="973" y="4192"/>
                  </a:lnTo>
                  <a:lnTo>
                    <a:pt x="1267" y="2925"/>
                  </a:lnTo>
                  <a:lnTo>
                    <a:pt x="1267" y="2907"/>
                  </a:lnTo>
                  <a:cubicBezTo>
                    <a:pt x="1419" y="2068"/>
                    <a:pt x="2017" y="1390"/>
                    <a:pt x="2829" y="1150"/>
                  </a:cubicBezTo>
                  <a:lnTo>
                    <a:pt x="4443" y="703"/>
                  </a:lnTo>
                  <a:cubicBezTo>
                    <a:pt x="4434" y="596"/>
                    <a:pt x="4425" y="489"/>
                    <a:pt x="4416" y="400"/>
                  </a:cubicBezTo>
                  <a:cubicBezTo>
                    <a:pt x="4401" y="165"/>
                    <a:pt x="4206" y="1"/>
                    <a:pt x="39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4"/>
            <p:cNvSpPr/>
            <p:nvPr/>
          </p:nvSpPr>
          <p:spPr>
            <a:xfrm>
              <a:off x="4253025" y="1297975"/>
              <a:ext cx="66950" cy="61800"/>
            </a:xfrm>
            <a:custGeom>
              <a:avLst/>
              <a:gdLst/>
              <a:ahLst/>
              <a:cxnLst/>
              <a:rect l="l" t="t" r="r" b="b"/>
              <a:pathLst>
                <a:path w="2678" h="2472" extrusionOk="0">
                  <a:moveTo>
                    <a:pt x="732" y="0"/>
                  </a:moveTo>
                  <a:cubicBezTo>
                    <a:pt x="358" y="0"/>
                    <a:pt x="27" y="313"/>
                    <a:pt x="19" y="687"/>
                  </a:cubicBezTo>
                  <a:cubicBezTo>
                    <a:pt x="1" y="1597"/>
                    <a:pt x="839" y="2382"/>
                    <a:pt x="1722" y="2472"/>
                  </a:cubicBezTo>
                  <a:lnTo>
                    <a:pt x="2677" y="1294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4"/>
            <p:cNvSpPr/>
            <p:nvPr/>
          </p:nvSpPr>
          <p:spPr>
            <a:xfrm>
              <a:off x="4286925" y="1225500"/>
              <a:ext cx="204100" cy="225050"/>
            </a:xfrm>
            <a:custGeom>
              <a:avLst/>
              <a:gdLst/>
              <a:ahLst/>
              <a:cxnLst/>
              <a:rect l="l" t="t" r="r" b="b"/>
              <a:pathLst>
                <a:path w="8164" h="9002" extrusionOk="0">
                  <a:moveTo>
                    <a:pt x="5951" y="0"/>
                  </a:moveTo>
                  <a:lnTo>
                    <a:pt x="2035" y="134"/>
                  </a:lnTo>
                  <a:cubicBezTo>
                    <a:pt x="1419" y="134"/>
                    <a:pt x="429" y="223"/>
                    <a:pt x="242" y="812"/>
                  </a:cubicBezTo>
                  <a:cubicBezTo>
                    <a:pt x="19" y="1508"/>
                    <a:pt x="10" y="2213"/>
                    <a:pt x="1" y="3078"/>
                  </a:cubicBezTo>
                  <a:cubicBezTo>
                    <a:pt x="1" y="4452"/>
                    <a:pt x="331" y="5772"/>
                    <a:pt x="911" y="6816"/>
                  </a:cubicBezTo>
                  <a:cubicBezTo>
                    <a:pt x="1633" y="8127"/>
                    <a:pt x="3489" y="9001"/>
                    <a:pt x="4042" y="9001"/>
                  </a:cubicBezTo>
                  <a:cubicBezTo>
                    <a:pt x="4586" y="9001"/>
                    <a:pt x="6468" y="8127"/>
                    <a:pt x="7209" y="6816"/>
                  </a:cubicBezTo>
                  <a:cubicBezTo>
                    <a:pt x="7798" y="5772"/>
                    <a:pt x="8146" y="4452"/>
                    <a:pt x="8146" y="3078"/>
                  </a:cubicBezTo>
                  <a:cubicBezTo>
                    <a:pt x="8155" y="2320"/>
                    <a:pt x="8163" y="1543"/>
                    <a:pt x="7923" y="794"/>
                  </a:cubicBezTo>
                  <a:cubicBezTo>
                    <a:pt x="7735" y="214"/>
                    <a:pt x="6567" y="0"/>
                    <a:pt x="59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4"/>
            <p:cNvSpPr/>
            <p:nvPr/>
          </p:nvSpPr>
          <p:spPr>
            <a:xfrm>
              <a:off x="4290050" y="1220575"/>
              <a:ext cx="198075" cy="33050"/>
            </a:xfrm>
            <a:custGeom>
              <a:avLst/>
              <a:gdLst/>
              <a:ahLst/>
              <a:cxnLst/>
              <a:rect l="l" t="t" r="r" b="b"/>
              <a:pathLst>
                <a:path w="7923" h="1322" extrusionOk="0">
                  <a:moveTo>
                    <a:pt x="6468" y="1"/>
                  </a:moveTo>
                  <a:lnTo>
                    <a:pt x="1446" y="10"/>
                  </a:lnTo>
                  <a:cubicBezTo>
                    <a:pt x="821" y="10"/>
                    <a:pt x="277" y="411"/>
                    <a:pt x="81" y="1009"/>
                  </a:cubicBezTo>
                  <a:cubicBezTo>
                    <a:pt x="54" y="1107"/>
                    <a:pt x="18" y="1214"/>
                    <a:pt x="1" y="1321"/>
                  </a:cubicBezTo>
                  <a:cubicBezTo>
                    <a:pt x="286" y="955"/>
                    <a:pt x="741" y="723"/>
                    <a:pt x="1250" y="723"/>
                  </a:cubicBezTo>
                  <a:lnTo>
                    <a:pt x="6674" y="723"/>
                  </a:lnTo>
                  <a:cubicBezTo>
                    <a:pt x="7173" y="723"/>
                    <a:pt x="7637" y="938"/>
                    <a:pt x="7922" y="1303"/>
                  </a:cubicBezTo>
                  <a:cubicBezTo>
                    <a:pt x="7896" y="1196"/>
                    <a:pt x="7869" y="1089"/>
                    <a:pt x="7833" y="991"/>
                  </a:cubicBezTo>
                  <a:cubicBezTo>
                    <a:pt x="7646" y="402"/>
                    <a:pt x="7093" y="1"/>
                    <a:pt x="6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4"/>
            <p:cNvSpPr/>
            <p:nvPr/>
          </p:nvSpPr>
          <p:spPr>
            <a:xfrm>
              <a:off x="4360525" y="1379600"/>
              <a:ext cx="57350" cy="23225"/>
            </a:xfrm>
            <a:custGeom>
              <a:avLst/>
              <a:gdLst/>
              <a:ahLst/>
              <a:cxnLst/>
              <a:rect l="l" t="t" r="r" b="b"/>
              <a:pathLst>
                <a:path w="2294" h="929" extrusionOk="0">
                  <a:moveTo>
                    <a:pt x="117" y="1"/>
                  </a:moveTo>
                  <a:cubicBezTo>
                    <a:pt x="45" y="1"/>
                    <a:pt x="1" y="72"/>
                    <a:pt x="19" y="134"/>
                  </a:cubicBezTo>
                  <a:cubicBezTo>
                    <a:pt x="27" y="170"/>
                    <a:pt x="36" y="197"/>
                    <a:pt x="54" y="241"/>
                  </a:cubicBezTo>
                  <a:cubicBezTo>
                    <a:pt x="179" y="554"/>
                    <a:pt x="1134" y="928"/>
                    <a:pt x="1134" y="928"/>
                  </a:cubicBezTo>
                  <a:cubicBezTo>
                    <a:pt x="1134" y="928"/>
                    <a:pt x="2142" y="509"/>
                    <a:pt x="2258" y="206"/>
                  </a:cubicBezTo>
                  <a:cubicBezTo>
                    <a:pt x="2267" y="179"/>
                    <a:pt x="2267" y="152"/>
                    <a:pt x="2276" y="134"/>
                  </a:cubicBezTo>
                  <a:cubicBezTo>
                    <a:pt x="2293" y="72"/>
                    <a:pt x="2249" y="1"/>
                    <a:pt x="2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4"/>
            <p:cNvSpPr/>
            <p:nvPr/>
          </p:nvSpPr>
          <p:spPr>
            <a:xfrm>
              <a:off x="4360975" y="1383625"/>
              <a:ext cx="56450" cy="22975"/>
            </a:xfrm>
            <a:custGeom>
              <a:avLst/>
              <a:gdLst/>
              <a:ahLst/>
              <a:cxnLst/>
              <a:rect l="l" t="t" r="r" b="b"/>
              <a:pathLst>
                <a:path w="2258" h="919" extrusionOk="0">
                  <a:moveTo>
                    <a:pt x="1" y="0"/>
                  </a:moveTo>
                  <a:lnTo>
                    <a:pt x="1" y="0"/>
                  </a:lnTo>
                  <a:cubicBezTo>
                    <a:pt x="90" y="294"/>
                    <a:pt x="447" y="919"/>
                    <a:pt x="1133" y="919"/>
                  </a:cubicBezTo>
                  <a:cubicBezTo>
                    <a:pt x="1811" y="919"/>
                    <a:pt x="2168" y="294"/>
                    <a:pt x="2258" y="0"/>
                  </a:cubicBezTo>
                  <a:lnTo>
                    <a:pt x="2258" y="0"/>
                  </a:lnTo>
                  <a:cubicBezTo>
                    <a:pt x="2008" y="223"/>
                    <a:pt x="1633" y="419"/>
                    <a:pt x="1133" y="419"/>
                  </a:cubicBezTo>
                  <a:cubicBezTo>
                    <a:pt x="625" y="419"/>
                    <a:pt x="250" y="223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4"/>
            <p:cNvSpPr/>
            <p:nvPr/>
          </p:nvSpPr>
          <p:spPr>
            <a:xfrm>
              <a:off x="4432575" y="1472375"/>
              <a:ext cx="115100" cy="63375"/>
            </a:xfrm>
            <a:custGeom>
              <a:avLst/>
              <a:gdLst/>
              <a:ahLst/>
              <a:cxnLst/>
              <a:rect l="l" t="t" r="r" b="b"/>
              <a:pathLst>
                <a:path w="4604" h="2535" extrusionOk="0">
                  <a:moveTo>
                    <a:pt x="223" y="1"/>
                  </a:moveTo>
                  <a:cubicBezTo>
                    <a:pt x="196" y="429"/>
                    <a:pt x="134" y="946"/>
                    <a:pt x="0" y="1508"/>
                  </a:cubicBezTo>
                  <a:cubicBezTo>
                    <a:pt x="29" y="1499"/>
                    <a:pt x="58" y="1495"/>
                    <a:pt x="87" y="1495"/>
                  </a:cubicBezTo>
                  <a:cubicBezTo>
                    <a:pt x="264" y="1495"/>
                    <a:pt x="437" y="1645"/>
                    <a:pt x="608" y="1645"/>
                  </a:cubicBezTo>
                  <a:cubicBezTo>
                    <a:pt x="650" y="1645"/>
                    <a:pt x="691" y="1637"/>
                    <a:pt x="732" y="1615"/>
                  </a:cubicBezTo>
                  <a:lnTo>
                    <a:pt x="1874" y="723"/>
                  </a:lnTo>
                  <a:lnTo>
                    <a:pt x="1686" y="2534"/>
                  </a:lnTo>
                  <a:lnTo>
                    <a:pt x="4603" y="2534"/>
                  </a:lnTo>
                  <a:cubicBezTo>
                    <a:pt x="4470" y="1749"/>
                    <a:pt x="3916" y="1116"/>
                    <a:pt x="3158" y="875"/>
                  </a:cubicBezTo>
                  <a:lnTo>
                    <a:pt x="928" y="215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4"/>
            <p:cNvSpPr/>
            <p:nvPr/>
          </p:nvSpPr>
          <p:spPr>
            <a:xfrm>
              <a:off x="4410275" y="1490675"/>
              <a:ext cx="69150" cy="77850"/>
            </a:xfrm>
            <a:custGeom>
              <a:avLst/>
              <a:gdLst/>
              <a:ahLst/>
              <a:cxnLst/>
              <a:rect l="l" t="t" r="r" b="b"/>
              <a:pathLst>
                <a:path w="2766" h="3114" extrusionOk="0">
                  <a:moveTo>
                    <a:pt x="2766" y="0"/>
                  </a:moveTo>
                  <a:lnTo>
                    <a:pt x="1624" y="473"/>
                  </a:lnTo>
                  <a:cubicBezTo>
                    <a:pt x="1383" y="598"/>
                    <a:pt x="1142" y="696"/>
                    <a:pt x="892" y="785"/>
                  </a:cubicBezTo>
                  <a:cubicBezTo>
                    <a:pt x="812" y="1115"/>
                    <a:pt x="714" y="1454"/>
                    <a:pt x="589" y="1811"/>
                  </a:cubicBezTo>
                  <a:cubicBezTo>
                    <a:pt x="473" y="2132"/>
                    <a:pt x="330" y="2462"/>
                    <a:pt x="161" y="2784"/>
                  </a:cubicBezTo>
                  <a:lnTo>
                    <a:pt x="0" y="3114"/>
                  </a:lnTo>
                  <a:lnTo>
                    <a:pt x="785" y="3114"/>
                  </a:lnTo>
                  <a:lnTo>
                    <a:pt x="2195" y="2650"/>
                  </a:lnTo>
                  <a:lnTo>
                    <a:pt x="2320" y="1365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4"/>
            <p:cNvSpPr/>
            <p:nvPr/>
          </p:nvSpPr>
          <p:spPr>
            <a:xfrm>
              <a:off x="4471150" y="1240425"/>
              <a:ext cx="137625" cy="140100"/>
            </a:xfrm>
            <a:custGeom>
              <a:avLst/>
              <a:gdLst/>
              <a:ahLst/>
              <a:cxnLst/>
              <a:rect l="l" t="t" r="r" b="b"/>
              <a:pathLst>
                <a:path w="5505" h="5604" extrusionOk="0">
                  <a:moveTo>
                    <a:pt x="563" y="1"/>
                  </a:moveTo>
                  <a:lnTo>
                    <a:pt x="411" y="197"/>
                  </a:lnTo>
                  <a:cubicBezTo>
                    <a:pt x="116" y="197"/>
                    <a:pt x="0" y="500"/>
                    <a:pt x="0" y="795"/>
                  </a:cubicBezTo>
                  <a:lnTo>
                    <a:pt x="63" y="4078"/>
                  </a:lnTo>
                  <a:cubicBezTo>
                    <a:pt x="63" y="4372"/>
                    <a:pt x="304" y="4613"/>
                    <a:pt x="598" y="4613"/>
                  </a:cubicBezTo>
                  <a:lnTo>
                    <a:pt x="910" y="4613"/>
                  </a:lnTo>
                  <a:cubicBezTo>
                    <a:pt x="1107" y="4613"/>
                    <a:pt x="1267" y="4774"/>
                    <a:pt x="1267" y="4970"/>
                  </a:cubicBezTo>
                  <a:lnTo>
                    <a:pt x="1142" y="5425"/>
                  </a:lnTo>
                  <a:cubicBezTo>
                    <a:pt x="1142" y="5528"/>
                    <a:pt x="1231" y="5603"/>
                    <a:pt x="1324" y="5603"/>
                  </a:cubicBezTo>
                  <a:cubicBezTo>
                    <a:pt x="1360" y="5603"/>
                    <a:pt x="1396" y="5592"/>
                    <a:pt x="1428" y="5568"/>
                  </a:cubicBezTo>
                  <a:lnTo>
                    <a:pt x="2784" y="4631"/>
                  </a:lnTo>
                  <a:cubicBezTo>
                    <a:pt x="2846" y="4586"/>
                    <a:pt x="2918" y="4559"/>
                    <a:pt x="2998" y="4559"/>
                  </a:cubicBezTo>
                  <a:lnTo>
                    <a:pt x="4639" y="4577"/>
                  </a:lnTo>
                  <a:cubicBezTo>
                    <a:pt x="4934" y="4577"/>
                    <a:pt x="5282" y="4533"/>
                    <a:pt x="5282" y="4229"/>
                  </a:cubicBezTo>
                  <a:lnTo>
                    <a:pt x="5505" y="4015"/>
                  </a:lnTo>
                  <a:lnTo>
                    <a:pt x="5505" y="527"/>
                  </a:lnTo>
                  <a:cubicBezTo>
                    <a:pt x="5505" y="233"/>
                    <a:pt x="5273" y="1"/>
                    <a:pt x="49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4"/>
            <p:cNvSpPr/>
            <p:nvPr/>
          </p:nvSpPr>
          <p:spPr>
            <a:xfrm>
              <a:off x="4466900" y="1240425"/>
              <a:ext cx="141875" cy="147350"/>
            </a:xfrm>
            <a:custGeom>
              <a:avLst/>
              <a:gdLst/>
              <a:ahLst/>
              <a:cxnLst/>
              <a:rect l="l" t="t" r="r" b="b"/>
              <a:pathLst>
                <a:path w="5675" h="5894" extrusionOk="0">
                  <a:moveTo>
                    <a:pt x="536" y="1"/>
                  </a:moveTo>
                  <a:cubicBezTo>
                    <a:pt x="242" y="1"/>
                    <a:pt x="1" y="233"/>
                    <a:pt x="1" y="527"/>
                  </a:cubicBezTo>
                  <a:lnTo>
                    <a:pt x="1" y="4220"/>
                  </a:lnTo>
                  <a:cubicBezTo>
                    <a:pt x="1" y="4515"/>
                    <a:pt x="242" y="4747"/>
                    <a:pt x="536" y="4747"/>
                  </a:cubicBezTo>
                  <a:lnTo>
                    <a:pt x="956" y="4747"/>
                  </a:lnTo>
                  <a:cubicBezTo>
                    <a:pt x="1152" y="4747"/>
                    <a:pt x="1312" y="4907"/>
                    <a:pt x="1312" y="5104"/>
                  </a:cubicBezTo>
                  <a:lnTo>
                    <a:pt x="1312" y="5719"/>
                  </a:lnTo>
                  <a:cubicBezTo>
                    <a:pt x="1312" y="5823"/>
                    <a:pt x="1397" y="5894"/>
                    <a:pt x="1492" y="5894"/>
                  </a:cubicBezTo>
                  <a:cubicBezTo>
                    <a:pt x="1527" y="5894"/>
                    <a:pt x="1564" y="5884"/>
                    <a:pt x="1598" y="5862"/>
                  </a:cubicBezTo>
                  <a:lnTo>
                    <a:pt x="3034" y="4818"/>
                  </a:lnTo>
                  <a:cubicBezTo>
                    <a:pt x="3088" y="4774"/>
                    <a:pt x="3168" y="4747"/>
                    <a:pt x="3239" y="4747"/>
                  </a:cubicBezTo>
                  <a:lnTo>
                    <a:pt x="5140" y="4747"/>
                  </a:lnTo>
                  <a:cubicBezTo>
                    <a:pt x="5434" y="4747"/>
                    <a:pt x="5675" y="4515"/>
                    <a:pt x="5675" y="4220"/>
                  </a:cubicBezTo>
                  <a:lnTo>
                    <a:pt x="5675" y="4042"/>
                  </a:lnTo>
                  <a:lnTo>
                    <a:pt x="3239" y="4042"/>
                  </a:lnTo>
                  <a:cubicBezTo>
                    <a:pt x="3016" y="4042"/>
                    <a:pt x="2802" y="4113"/>
                    <a:pt x="2615" y="4247"/>
                  </a:cubicBezTo>
                  <a:lnTo>
                    <a:pt x="2053" y="4649"/>
                  </a:lnTo>
                  <a:cubicBezTo>
                    <a:pt x="2037" y="4661"/>
                    <a:pt x="2017" y="4667"/>
                    <a:pt x="1996" y="4667"/>
                  </a:cubicBezTo>
                  <a:cubicBezTo>
                    <a:pt x="1958" y="4667"/>
                    <a:pt x="1918" y="4648"/>
                    <a:pt x="1901" y="4613"/>
                  </a:cubicBezTo>
                  <a:cubicBezTo>
                    <a:pt x="1723" y="4274"/>
                    <a:pt x="1366" y="4042"/>
                    <a:pt x="956" y="4042"/>
                  </a:cubicBezTo>
                  <a:lnTo>
                    <a:pt x="777" y="4042"/>
                  </a:lnTo>
                  <a:cubicBezTo>
                    <a:pt x="741" y="4042"/>
                    <a:pt x="706" y="4006"/>
                    <a:pt x="706" y="3971"/>
                  </a:cubicBezTo>
                  <a:lnTo>
                    <a:pt x="7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4"/>
            <p:cNvSpPr/>
            <p:nvPr/>
          </p:nvSpPr>
          <p:spPr>
            <a:xfrm>
              <a:off x="4429900" y="1463725"/>
              <a:ext cx="132275" cy="104800"/>
            </a:xfrm>
            <a:custGeom>
              <a:avLst/>
              <a:gdLst/>
              <a:ahLst/>
              <a:cxnLst/>
              <a:rect l="l" t="t" r="r" b="b"/>
              <a:pathLst>
                <a:path w="5291" h="4192" extrusionOk="0">
                  <a:moveTo>
                    <a:pt x="1472" y="1"/>
                  </a:moveTo>
                  <a:cubicBezTo>
                    <a:pt x="1255" y="1"/>
                    <a:pt x="1059" y="165"/>
                    <a:pt x="1044" y="400"/>
                  </a:cubicBezTo>
                  <a:cubicBezTo>
                    <a:pt x="973" y="1301"/>
                    <a:pt x="758" y="2764"/>
                    <a:pt x="0" y="4192"/>
                  </a:cubicBezTo>
                  <a:lnTo>
                    <a:pt x="5290" y="4192"/>
                  </a:lnTo>
                  <a:lnTo>
                    <a:pt x="4960" y="2773"/>
                  </a:lnTo>
                  <a:cubicBezTo>
                    <a:pt x="4764" y="1640"/>
                    <a:pt x="3961" y="730"/>
                    <a:pt x="2855" y="400"/>
                  </a:cubicBezTo>
                  <a:lnTo>
                    <a:pt x="1588" y="17"/>
                  </a:lnTo>
                  <a:cubicBezTo>
                    <a:pt x="1549" y="6"/>
                    <a:pt x="1510" y="1"/>
                    <a:pt x="1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4"/>
            <p:cNvSpPr/>
            <p:nvPr/>
          </p:nvSpPr>
          <p:spPr>
            <a:xfrm>
              <a:off x="4369225" y="1342375"/>
              <a:ext cx="39950" cy="16275"/>
            </a:xfrm>
            <a:custGeom>
              <a:avLst/>
              <a:gdLst/>
              <a:ahLst/>
              <a:cxnLst/>
              <a:rect l="l" t="t" r="r" b="b"/>
              <a:pathLst>
                <a:path w="1598" h="651" extrusionOk="0">
                  <a:moveTo>
                    <a:pt x="307" y="0"/>
                  </a:moveTo>
                  <a:cubicBezTo>
                    <a:pt x="211" y="0"/>
                    <a:pt x="114" y="53"/>
                    <a:pt x="63" y="142"/>
                  </a:cubicBezTo>
                  <a:cubicBezTo>
                    <a:pt x="1" y="276"/>
                    <a:pt x="54" y="437"/>
                    <a:pt x="179" y="499"/>
                  </a:cubicBezTo>
                  <a:cubicBezTo>
                    <a:pt x="375" y="597"/>
                    <a:pt x="589" y="651"/>
                    <a:pt x="803" y="651"/>
                  </a:cubicBezTo>
                  <a:cubicBezTo>
                    <a:pt x="1009" y="651"/>
                    <a:pt x="1223" y="597"/>
                    <a:pt x="1419" y="499"/>
                  </a:cubicBezTo>
                  <a:cubicBezTo>
                    <a:pt x="1544" y="437"/>
                    <a:pt x="1597" y="276"/>
                    <a:pt x="1535" y="142"/>
                  </a:cubicBezTo>
                  <a:cubicBezTo>
                    <a:pt x="1484" y="53"/>
                    <a:pt x="1387" y="0"/>
                    <a:pt x="1291" y="0"/>
                  </a:cubicBezTo>
                  <a:cubicBezTo>
                    <a:pt x="1252" y="0"/>
                    <a:pt x="1214" y="9"/>
                    <a:pt x="1178" y="26"/>
                  </a:cubicBezTo>
                  <a:cubicBezTo>
                    <a:pt x="1058" y="89"/>
                    <a:pt x="928" y="120"/>
                    <a:pt x="799" y="120"/>
                  </a:cubicBezTo>
                  <a:cubicBezTo>
                    <a:pt x="670" y="120"/>
                    <a:pt x="540" y="89"/>
                    <a:pt x="420" y="26"/>
                  </a:cubicBezTo>
                  <a:cubicBezTo>
                    <a:pt x="384" y="9"/>
                    <a:pt x="346" y="0"/>
                    <a:pt x="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4"/>
            <p:cNvSpPr/>
            <p:nvPr/>
          </p:nvSpPr>
          <p:spPr>
            <a:xfrm>
              <a:off x="4353850" y="1373350"/>
              <a:ext cx="70700" cy="39950"/>
            </a:xfrm>
            <a:custGeom>
              <a:avLst/>
              <a:gdLst/>
              <a:ahLst/>
              <a:cxnLst/>
              <a:rect l="l" t="t" r="r" b="b"/>
              <a:pathLst>
                <a:path w="2828" h="1598" extrusionOk="0">
                  <a:moveTo>
                    <a:pt x="2204" y="536"/>
                  </a:moveTo>
                  <a:cubicBezTo>
                    <a:pt x="2070" y="768"/>
                    <a:pt x="1820" y="1062"/>
                    <a:pt x="1418" y="1062"/>
                  </a:cubicBezTo>
                  <a:cubicBezTo>
                    <a:pt x="1008" y="1062"/>
                    <a:pt x="758" y="768"/>
                    <a:pt x="625" y="536"/>
                  </a:cubicBezTo>
                  <a:close/>
                  <a:moveTo>
                    <a:pt x="384" y="1"/>
                  </a:moveTo>
                  <a:cubicBezTo>
                    <a:pt x="268" y="1"/>
                    <a:pt x="161" y="54"/>
                    <a:pt x="89" y="143"/>
                  </a:cubicBezTo>
                  <a:cubicBezTo>
                    <a:pt x="18" y="242"/>
                    <a:pt x="0" y="366"/>
                    <a:pt x="27" y="474"/>
                  </a:cubicBezTo>
                  <a:cubicBezTo>
                    <a:pt x="161" y="929"/>
                    <a:pt x="633" y="1598"/>
                    <a:pt x="1418" y="1598"/>
                  </a:cubicBezTo>
                  <a:cubicBezTo>
                    <a:pt x="2204" y="1598"/>
                    <a:pt x="2676" y="929"/>
                    <a:pt x="2801" y="474"/>
                  </a:cubicBezTo>
                  <a:cubicBezTo>
                    <a:pt x="2828" y="366"/>
                    <a:pt x="2810" y="242"/>
                    <a:pt x="2739" y="143"/>
                  </a:cubicBezTo>
                  <a:cubicBezTo>
                    <a:pt x="2667" y="54"/>
                    <a:pt x="2560" y="1"/>
                    <a:pt x="2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4"/>
            <p:cNvSpPr/>
            <p:nvPr/>
          </p:nvSpPr>
          <p:spPr>
            <a:xfrm>
              <a:off x="4404900" y="1274550"/>
              <a:ext cx="48425" cy="17650"/>
            </a:xfrm>
            <a:custGeom>
              <a:avLst/>
              <a:gdLst/>
              <a:ahLst/>
              <a:cxnLst/>
              <a:rect l="l" t="t" r="r" b="b"/>
              <a:pathLst>
                <a:path w="1937" h="706" extrusionOk="0">
                  <a:moveTo>
                    <a:pt x="969" y="1"/>
                  </a:moveTo>
                  <a:cubicBezTo>
                    <a:pt x="690" y="1"/>
                    <a:pt x="411" y="72"/>
                    <a:pt x="170" y="215"/>
                  </a:cubicBezTo>
                  <a:cubicBezTo>
                    <a:pt x="46" y="286"/>
                    <a:pt x="1" y="447"/>
                    <a:pt x="72" y="572"/>
                  </a:cubicBezTo>
                  <a:cubicBezTo>
                    <a:pt x="125" y="660"/>
                    <a:pt x="214" y="706"/>
                    <a:pt x="304" y="706"/>
                  </a:cubicBezTo>
                  <a:cubicBezTo>
                    <a:pt x="350" y="706"/>
                    <a:pt x="396" y="694"/>
                    <a:pt x="438" y="670"/>
                  </a:cubicBezTo>
                  <a:cubicBezTo>
                    <a:pt x="594" y="581"/>
                    <a:pt x="782" y="536"/>
                    <a:pt x="969" y="536"/>
                  </a:cubicBezTo>
                  <a:cubicBezTo>
                    <a:pt x="1156" y="536"/>
                    <a:pt x="1344" y="581"/>
                    <a:pt x="1500" y="670"/>
                  </a:cubicBezTo>
                  <a:cubicBezTo>
                    <a:pt x="1535" y="697"/>
                    <a:pt x="1589" y="705"/>
                    <a:pt x="1634" y="705"/>
                  </a:cubicBezTo>
                  <a:cubicBezTo>
                    <a:pt x="1723" y="705"/>
                    <a:pt x="1812" y="661"/>
                    <a:pt x="1857" y="572"/>
                  </a:cubicBezTo>
                  <a:cubicBezTo>
                    <a:pt x="1937" y="447"/>
                    <a:pt x="1892" y="286"/>
                    <a:pt x="1767" y="215"/>
                  </a:cubicBezTo>
                  <a:cubicBezTo>
                    <a:pt x="1526" y="72"/>
                    <a:pt x="1248" y="1"/>
                    <a:pt x="9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4"/>
            <p:cNvSpPr/>
            <p:nvPr/>
          </p:nvSpPr>
          <p:spPr>
            <a:xfrm>
              <a:off x="4324175" y="1274550"/>
              <a:ext cx="48425" cy="17650"/>
            </a:xfrm>
            <a:custGeom>
              <a:avLst/>
              <a:gdLst/>
              <a:ahLst/>
              <a:cxnLst/>
              <a:rect l="l" t="t" r="r" b="b"/>
              <a:pathLst>
                <a:path w="1937" h="706" extrusionOk="0">
                  <a:moveTo>
                    <a:pt x="968" y="1"/>
                  </a:moveTo>
                  <a:cubicBezTo>
                    <a:pt x="690" y="1"/>
                    <a:pt x="411" y="72"/>
                    <a:pt x="170" y="215"/>
                  </a:cubicBezTo>
                  <a:cubicBezTo>
                    <a:pt x="45" y="286"/>
                    <a:pt x="1" y="447"/>
                    <a:pt x="81" y="572"/>
                  </a:cubicBezTo>
                  <a:cubicBezTo>
                    <a:pt x="128" y="660"/>
                    <a:pt x="214" y="706"/>
                    <a:pt x="304" y="706"/>
                  </a:cubicBezTo>
                  <a:cubicBezTo>
                    <a:pt x="349" y="706"/>
                    <a:pt x="395" y="694"/>
                    <a:pt x="438" y="670"/>
                  </a:cubicBezTo>
                  <a:cubicBezTo>
                    <a:pt x="594" y="581"/>
                    <a:pt x="781" y="536"/>
                    <a:pt x="968" y="536"/>
                  </a:cubicBezTo>
                  <a:cubicBezTo>
                    <a:pt x="1156" y="536"/>
                    <a:pt x="1343" y="581"/>
                    <a:pt x="1499" y="670"/>
                  </a:cubicBezTo>
                  <a:cubicBezTo>
                    <a:pt x="1544" y="697"/>
                    <a:pt x="1588" y="705"/>
                    <a:pt x="1633" y="705"/>
                  </a:cubicBezTo>
                  <a:cubicBezTo>
                    <a:pt x="1722" y="705"/>
                    <a:pt x="1812" y="661"/>
                    <a:pt x="1865" y="572"/>
                  </a:cubicBezTo>
                  <a:cubicBezTo>
                    <a:pt x="1936" y="447"/>
                    <a:pt x="1892" y="286"/>
                    <a:pt x="1767" y="215"/>
                  </a:cubicBezTo>
                  <a:cubicBezTo>
                    <a:pt x="1526" y="72"/>
                    <a:pt x="1247" y="1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4"/>
            <p:cNvSpPr/>
            <p:nvPr/>
          </p:nvSpPr>
          <p:spPr>
            <a:xfrm>
              <a:off x="4422525" y="1299725"/>
              <a:ext cx="13400" cy="28650"/>
            </a:xfrm>
            <a:custGeom>
              <a:avLst/>
              <a:gdLst/>
              <a:ahLst/>
              <a:cxnLst/>
              <a:rect l="l" t="t" r="r" b="b"/>
              <a:pathLst>
                <a:path w="536" h="1146" extrusionOk="0">
                  <a:moveTo>
                    <a:pt x="263" y="0"/>
                  </a:moveTo>
                  <a:cubicBezTo>
                    <a:pt x="253" y="0"/>
                    <a:pt x="243" y="1"/>
                    <a:pt x="233" y="2"/>
                  </a:cubicBezTo>
                  <a:cubicBezTo>
                    <a:pt x="99" y="20"/>
                    <a:pt x="1" y="145"/>
                    <a:pt x="1" y="278"/>
                  </a:cubicBezTo>
                  <a:lnTo>
                    <a:pt x="1" y="867"/>
                  </a:lnTo>
                  <a:cubicBezTo>
                    <a:pt x="1" y="1001"/>
                    <a:pt x="99" y="1126"/>
                    <a:pt x="233" y="1144"/>
                  </a:cubicBezTo>
                  <a:cubicBezTo>
                    <a:pt x="243" y="1145"/>
                    <a:pt x="253" y="1145"/>
                    <a:pt x="263" y="1145"/>
                  </a:cubicBezTo>
                  <a:cubicBezTo>
                    <a:pt x="411" y="1145"/>
                    <a:pt x="536" y="1026"/>
                    <a:pt x="536" y="876"/>
                  </a:cubicBezTo>
                  <a:lnTo>
                    <a:pt x="536" y="269"/>
                  </a:lnTo>
                  <a:cubicBezTo>
                    <a:pt x="536" y="119"/>
                    <a:pt x="411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4"/>
            <p:cNvSpPr/>
            <p:nvPr/>
          </p:nvSpPr>
          <p:spPr>
            <a:xfrm>
              <a:off x="4341800" y="1299725"/>
              <a:ext cx="13400" cy="28650"/>
            </a:xfrm>
            <a:custGeom>
              <a:avLst/>
              <a:gdLst/>
              <a:ahLst/>
              <a:cxnLst/>
              <a:rect l="l" t="t" r="r" b="b"/>
              <a:pathLst>
                <a:path w="536" h="1146" extrusionOk="0">
                  <a:moveTo>
                    <a:pt x="263" y="0"/>
                  </a:moveTo>
                  <a:cubicBezTo>
                    <a:pt x="253" y="0"/>
                    <a:pt x="243" y="1"/>
                    <a:pt x="232" y="2"/>
                  </a:cubicBezTo>
                  <a:cubicBezTo>
                    <a:pt x="98" y="20"/>
                    <a:pt x="0" y="145"/>
                    <a:pt x="0" y="278"/>
                  </a:cubicBezTo>
                  <a:lnTo>
                    <a:pt x="0" y="867"/>
                  </a:lnTo>
                  <a:cubicBezTo>
                    <a:pt x="0" y="1001"/>
                    <a:pt x="98" y="1126"/>
                    <a:pt x="232" y="1144"/>
                  </a:cubicBezTo>
                  <a:cubicBezTo>
                    <a:pt x="243" y="1145"/>
                    <a:pt x="253" y="1145"/>
                    <a:pt x="263" y="1145"/>
                  </a:cubicBezTo>
                  <a:cubicBezTo>
                    <a:pt x="411" y="1145"/>
                    <a:pt x="536" y="1026"/>
                    <a:pt x="536" y="876"/>
                  </a:cubicBezTo>
                  <a:lnTo>
                    <a:pt x="536" y="269"/>
                  </a:lnTo>
                  <a:cubicBezTo>
                    <a:pt x="536" y="119"/>
                    <a:pt x="411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4"/>
            <p:cNvSpPr/>
            <p:nvPr/>
          </p:nvSpPr>
          <p:spPr>
            <a:xfrm>
              <a:off x="4197950" y="1120675"/>
              <a:ext cx="417975" cy="454575"/>
            </a:xfrm>
            <a:custGeom>
              <a:avLst/>
              <a:gdLst/>
              <a:ahLst/>
              <a:cxnLst/>
              <a:rect l="l" t="t" r="r" b="b"/>
              <a:pathLst>
                <a:path w="16719" h="18183" extrusionOk="0">
                  <a:moveTo>
                    <a:pt x="4779" y="1668"/>
                  </a:moveTo>
                  <a:cubicBezTo>
                    <a:pt x="4777" y="1668"/>
                    <a:pt x="4775" y="1668"/>
                    <a:pt x="4773" y="1668"/>
                  </a:cubicBezTo>
                  <a:lnTo>
                    <a:pt x="4782" y="1668"/>
                  </a:lnTo>
                  <a:cubicBezTo>
                    <a:pt x="4781" y="1668"/>
                    <a:pt x="4780" y="1668"/>
                    <a:pt x="4779" y="1668"/>
                  </a:cubicBezTo>
                  <a:close/>
                  <a:moveTo>
                    <a:pt x="3292" y="7342"/>
                  </a:moveTo>
                  <a:cubicBezTo>
                    <a:pt x="3301" y="7967"/>
                    <a:pt x="3372" y="8591"/>
                    <a:pt x="3506" y="9180"/>
                  </a:cubicBezTo>
                  <a:cubicBezTo>
                    <a:pt x="2908" y="8993"/>
                    <a:pt x="2489" y="8440"/>
                    <a:pt x="2489" y="7788"/>
                  </a:cubicBezTo>
                  <a:cubicBezTo>
                    <a:pt x="2489" y="7538"/>
                    <a:pt x="2685" y="7342"/>
                    <a:pt x="2935" y="7342"/>
                  </a:cubicBezTo>
                  <a:close/>
                  <a:moveTo>
                    <a:pt x="5157" y="4256"/>
                  </a:moveTo>
                  <a:lnTo>
                    <a:pt x="10135" y="4291"/>
                  </a:lnTo>
                  <a:cubicBezTo>
                    <a:pt x="10155" y="4290"/>
                    <a:pt x="10175" y="4289"/>
                    <a:pt x="10196" y="4289"/>
                  </a:cubicBezTo>
                  <a:cubicBezTo>
                    <a:pt x="10476" y="4289"/>
                    <a:pt x="10738" y="4403"/>
                    <a:pt x="10937" y="4595"/>
                  </a:cubicBezTo>
                  <a:cubicBezTo>
                    <a:pt x="10679" y="4728"/>
                    <a:pt x="10509" y="4987"/>
                    <a:pt x="10509" y="5299"/>
                  </a:cubicBezTo>
                  <a:lnTo>
                    <a:pt x="10509" y="5951"/>
                  </a:lnTo>
                  <a:cubicBezTo>
                    <a:pt x="10509" y="6093"/>
                    <a:pt x="10625" y="6209"/>
                    <a:pt x="10768" y="6209"/>
                  </a:cubicBezTo>
                  <a:cubicBezTo>
                    <a:pt x="10920" y="6209"/>
                    <a:pt x="11044" y="5951"/>
                    <a:pt x="11044" y="5951"/>
                  </a:cubicBezTo>
                  <a:lnTo>
                    <a:pt x="11044" y="5299"/>
                  </a:lnTo>
                  <a:cubicBezTo>
                    <a:pt x="11044" y="5157"/>
                    <a:pt x="11160" y="5032"/>
                    <a:pt x="11303" y="5032"/>
                  </a:cubicBezTo>
                  <a:lnTo>
                    <a:pt x="15915" y="5032"/>
                  </a:lnTo>
                  <a:cubicBezTo>
                    <a:pt x="16067" y="5032"/>
                    <a:pt x="16183" y="5157"/>
                    <a:pt x="16183" y="5299"/>
                  </a:cubicBezTo>
                  <a:lnTo>
                    <a:pt x="16183" y="8993"/>
                  </a:lnTo>
                  <a:cubicBezTo>
                    <a:pt x="16183" y="9135"/>
                    <a:pt x="16067" y="9260"/>
                    <a:pt x="15915" y="9260"/>
                  </a:cubicBezTo>
                  <a:lnTo>
                    <a:pt x="14015" y="9260"/>
                  </a:lnTo>
                  <a:cubicBezTo>
                    <a:pt x="13881" y="9260"/>
                    <a:pt x="13756" y="9296"/>
                    <a:pt x="13649" y="9376"/>
                  </a:cubicBezTo>
                  <a:lnTo>
                    <a:pt x="12356" y="10313"/>
                  </a:lnTo>
                  <a:lnTo>
                    <a:pt x="12356" y="9876"/>
                  </a:lnTo>
                  <a:cubicBezTo>
                    <a:pt x="12356" y="9537"/>
                    <a:pt x="12079" y="9260"/>
                    <a:pt x="11731" y="9260"/>
                  </a:cubicBezTo>
                  <a:lnTo>
                    <a:pt x="11312" y="9260"/>
                  </a:lnTo>
                  <a:cubicBezTo>
                    <a:pt x="11160" y="9260"/>
                    <a:pt x="11044" y="9135"/>
                    <a:pt x="11044" y="8993"/>
                  </a:cubicBezTo>
                  <a:lnTo>
                    <a:pt x="11044" y="7199"/>
                  </a:lnTo>
                  <a:cubicBezTo>
                    <a:pt x="11044" y="7075"/>
                    <a:pt x="10955" y="6959"/>
                    <a:pt x="10830" y="6932"/>
                  </a:cubicBezTo>
                  <a:cubicBezTo>
                    <a:pt x="10812" y="6928"/>
                    <a:pt x="10793" y="6926"/>
                    <a:pt x="10775" y="6926"/>
                  </a:cubicBezTo>
                  <a:cubicBezTo>
                    <a:pt x="10629" y="6926"/>
                    <a:pt x="10509" y="7048"/>
                    <a:pt x="10509" y="7191"/>
                  </a:cubicBezTo>
                  <a:lnTo>
                    <a:pt x="10509" y="8993"/>
                  </a:lnTo>
                  <a:cubicBezTo>
                    <a:pt x="10509" y="9341"/>
                    <a:pt x="10732" y="9635"/>
                    <a:pt x="11044" y="9742"/>
                  </a:cubicBezTo>
                  <a:cubicBezTo>
                    <a:pt x="10902" y="10152"/>
                    <a:pt x="10732" y="10536"/>
                    <a:pt x="10536" y="10893"/>
                  </a:cubicBezTo>
                  <a:cubicBezTo>
                    <a:pt x="9840" y="12115"/>
                    <a:pt x="8047" y="12954"/>
                    <a:pt x="7601" y="12954"/>
                  </a:cubicBezTo>
                  <a:cubicBezTo>
                    <a:pt x="7164" y="12954"/>
                    <a:pt x="5380" y="12115"/>
                    <a:pt x="4711" y="10893"/>
                  </a:cubicBezTo>
                  <a:cubicBezTo>
                    <a:pt x="4140" y="9858"/>
                    <a:pt x="3827" y="8573"/>
                    <a:pt x="3827" y="7262"/>
                  </a:cubicBezTo>
                  <a:cubicBezTo>
                    <a:pt x="3836" y="6343"/>
                    <a:pt x="3854" y="5701"/>
                    <a:pt x="4059" y="5058"/>
                  </a:cubicBezTo>
                  <a:cubicBezTo>
                    <a:pt x="4211" y="4577"/>
                    <a:pt x="4648" y="4256"/>
                    <a:pt x="5157" y="4256"/>
                  </a:cubicBezTo>
                  <a:close/>
                  <a:moveTo>
                    <a:pt x="7646" y="0"/>
                  </a:moveTo>
                  <a:cubicBezTo>
                    <a:pt x="6548" y="0"/>
                    <a:pt x="5513" y="402"/>
                    <a:pt x="4728" y="1133"/>
                  </a:cubicBezTo>
                  <a:lnTo>
                    <a:pt x="4737" y="1133"/>
                  </a:lnTo>
                  <a:cubicBezTo>
                    <a:pt x="4077" y="1133"/>
                    <a:pt x="3453" y="1347"/>
                    <a:pt x="2917" y="1758"/>
                  </a:cubicBezTo>
                  <a:cubicBezTo>
                    <a:pt x="2819" y="1838"/>
                    <a:pt x="2775" y="1972"/>
                    <a:pt x="2828" y="2088"/>
                  </a:cubicBezTo>
                  <a:cubicBezTo>
                    <a:pt x="2879" y="2189"/>
                    <a:pt x="2975" y="2240"/>
                    <a:pt x="3071" y="2240"/>
                  </a:cubicBezTo>
                  <a:cubicBezTo>
                    <a:pt x="3127" y="2240"/>
                    <a:pt x="3183" y="2222"/>
                    <a:pt x="3230" y="2186"/>
                  </a:cubicBezTo>
                  <a:cubicBezTo>
                    <a:pt x="3674" y="1846"/>
                    <a:pt x="4194" y="1668"/>
                    <a:pt x="4742" y="1668"/>
                  </a:cubicBezTo>
                  <a:cubicBezTo>
                    <a:pt x="4754" y="1668"/>
                    <a:pt x="4767" y="1668"/>
                    <a:pt x="4779" y="1668"/>
                  </a:cubicBezTo>
                  <a:lnTo>
                    <a:pt x="4779" y="1668"/>
                  </a:lnTo>
                  <a:cubicBezTo>
                    <a:pt x="4892" y="1667"/>
                    <a:pt x="4989" y="1622"/>
                    <a:pt x="5067" y="1544"/>
                  </a:cubicBezTo>
                  <a:cubicBezTo>
                    <a:pt x="5754" y="892"/>
                    <a:pt x="6673" y="527"/>
                    <a:pt x="7646" y="527"/>
                  </a:cubicBezTo>
                  <a:cubicBezTo>
                    <a:pt x="8627" y="527"/>
                    <a:pt x="9537" y="892"/>
                    <a:pt x="10224" y="1544"/>
                  </a:cubicBezTo>
                  <a:cubicBezTo>
                    <a:pt x="10304" y="1624"/>
                    <a:pt x="10411" y="1668"/>
                    <a:pt x="10527" y="1668"/>
                  </a:cubicBezTo>
                  <a:cubicBezTo>
                    <a:pt x="11945" y="1668"/>
                    <a:pt x="13096" y="2819"/>
                    <a:pt x="13096" y="4238"/>
                  </a:cubicBezTo>
                  <a:cubicBezTo>
                    <a:pt x="13096" y="4327"/>
                    <a:pt x="13096" y="4416"/>
                    <a:pt x="13087" y="4505"/>
                  </a:cubicBezTo>
                  <a:lnTo>
                    <a:pt x="11535" y="4505"/>
                  </a:lnTo>
                  <a:cubicBezTo>
                    <a:pt x="11232" y="4041"/>
                    <a:pt x="10714" y="3756"/>
                    <a:pt x="10143" y="3756"/>
                  </a:cubicBezTo>
                  <a:lnTo>
                    <a:pt x="10126" y="3756"/>
                  </a:lnTo>
                  <a:lnTo>
                    <a:pt x="5157" y="3765"/>
                  </a:lnTo>
                  <a:cubicBezTo>
                    <a:pt x="4425" y="3765"/>
                    <a:pt x="3783" y="4238"/>
                    <a:pt x="3560" y="4934"/>
                  </a:cubicBezTo>
                  <a:cubicBezTo>
                    <a:pt x="3363" y="5549"/>
                    <a:pt x="3319" y="6165"/>
                    <a:pt x="3310" y="6807"/>
                  </a:cubicBezTo>
                  <a:lnTo>
                    <a:pt x="2926" y="6807"/>
                  </a:lnTo>
                  <a:cubicBezTo>
                    <a:pt x="2382" y="6807"/>
                    <a:pt x="1945" y="7244"/>
                    <a:pt x="1945" y="7788"/>
                  </a:cubicBezTo>
                  <a:cubicBezTo>
                    <a:pt x="1945" y="8787"/>
                    <a:pt x="2677" y="9626"/>
                    <a:pt x="3658" y="9769"/>
                  </a:cubicBezTo>
                  <a:cubicBezTo>
                    <a:pt x="3810" y="10259"/>
                    <a:pt x="3997" y="10714"/>
                    <a:pt x="4229" y="11143"/>
                  </a:cubicBezTo>
                  <a:cubicBezTo>
                    <a:pt x="4603" y="11812"/>
                    <a:pt x="5237" y="12365"/>
                    <a:pt x="5870" y="12766"/>
                  </a:cubicBezTo>
                  <a:lnTo>
                    <a:pt x="5719" y="13730"/>
                  </a:lnTo>
                  <a:cubicBezTo>
                    <a:pt x="5710" y="13765"/>
                    <a:pt x="5683" y="13792"/>
                    <a:pt x="5656" y="13801"/>
                  </a:cubicBezTo>
                  <a:lnTo>
                    <a:pt x="5174" y="13944"/>
                  </a:lnTo>
                  <a:cubicBezTo>
                    <a:pt x="5130" y="13801"/>
                    <a:pt x="5041" y="13667"/>
                    <a:pt x="4907" y="13578"/>
                  </a:cubicBezTo>
                  <a:cubicBezTo>
                    <a:pt x="4793" y="13500"/>
                    <a:pt x="4655" y="13458"/>
                    <a:pt x="4517" y="13458"/>
                  </a:cubicBezTo>
                  <a:cubicBezTo>
                    <a:pt x="4450" y="13458"/>
                    <a:pt x="4382" y="13468"/>
                    <a:pt x="4318" y="13489"/>
                  </a:cubicBezTo>
                  <a:lnTo>
                    <a:pt x="3042" y="13872"/>
                  </a:lnTo>
                  <a:cubicBezTo>
                    <a:pt x="2329" y="14087"/>
                    <a:pt x="1731" y="14524"/>
                    <a:pt x="1312" y="15103"/>
                  </a:cubicBezTo>
                  <a:cubicBezTo>
                    <a:pt x="857" y="14425"/>
                    <a:pt x="527" y="13471"/>
                    <a:pt x="527" y="12731"/>
                  </a:cubicBezTo>
                  <a:cubicBezTo>
                    <a:pt x="527" y="11687"/>
                    <a:pt x="901" y="10705"/>
                    <a:pt x="1570" y="9974"/>
                  </a:cubicBezTo>
                  <a:cubicBezTo>
                    <a:pt x="1695" y="9849"/>
                    <a:pt x="1713" y="9653"/>
                    <a:pt x="1633" y="9501"/>
                  </a:cubicBezTo>
                  <a:cubicBezTo>
                    <a:pt x="1329" y="8939"/>
                    <a:pt x="1178" y="8288"/>
                    <a:pt x="1178" y="7610"/>
                  </a:cubicBezTo>
                  <a:cubicBezTo>
                    <a:pt x="1178" y="6620"/>
                    <a:pt x="1517" y="5683"/>
                    <a:pt x="2123" y="5023"/>
                  </a:cubicBezTo>
                  <a:cubicBezTo>
                    <a:pt x="2213" y="4925"/>
                    <a:pt x="2257" y="4800"/>
                    <a:pt x="2230" y="4666"/>
                  </a:cubicBezTo>
                  <a:cubicBezTo>
                    <a:pt x="2132" y="4113"/>
                    <a:pt x="2222" y="3560"/>
                    <a:pt x="2489" y="3060"/>
                  </a:cubicBezTo>
                  <a:cubicBezTo>
                    <a:pt x="2552" y="2944"/>
                    <a:pt x="2534" y="2801"/>
                    <a:pt x="2436" y="2721"/>
                  </a:cubicBezTo>
                  <a:cubicBezTo>
                    <a:pt x="2384" y="2676"/>
                    <a:pt x="2323" y="2656"/>
                    <a:pt x="2263" y="2656"/>
                  </a:cubicBezTo>
                  <a:cubicBezTo>
                    <a:pt x="2168" y="2656"/>
                    <a:pt x="2075" y="2708"/>
                    <a:pt x="2025" y="2801"/>
                  </a:cubicBezTo>
                  <a:cubicBezTo>
                    <a:pt x="1704" y="3399"/>
                    <a:pt x="1597" y="4050"/>
                    <a:pt x="1695" y="4702"/>
                  </a:cubicBezTo>
                  <a:cubicBezTo>
                    <a:pt x="1026" y="5451"/>
                    <a:pt x="643" y="6513"/>
                    <a:pt x="643" y="7610"/>
                  </a:cubicBezTo>
                  <a:cubicBezTo>
                    <a:pt x="643" y="8341"/>
                    <a:pt x="812" y="9055"/>
                    <a:pt x="1124" y="9680"/>
                  </a:cubicBezTo>
                  <a:cubicBezTo>
                    <a:pt x="402" y="10500"/>
                    <a:pt x="0" y="11580"/>
                    <a:pt x="0" y="12731"/>
                  </a:cubicBezTo>
                  <a:cubicBezTo>
                    <a:pt x="0" y="13649"/>
                    <a:pt x="420" y="14827"/>
                    <a:pt x="1017" y="15612"/>
                  </a:cubicBezTo>
                  <a:cubicBezTo>
                    <a:pt x="901" y="15871"/>
                    <a:pt x="812" y="16147"/>
                    <a:pt x="759" y="16442"/>
                  </a:cubicBezTo>
                  <a:lnTo>
                    <a:pt x="428" y="17851"/>
                  </a:lnTo>
                  <a:cubicBezTo>
                    <a:pt x="393" y="17994"/>
                    <a:pt x="482" y="18146"/>
                    <a:pt x="625" y="18172"/>
                  </a:cubicBezTo>
                  <a:cubicBezTo>
                    <a:pt x="642" y="18176"/>
                    <a:pt x="660" y="18178"/>
                    <a:pt x="678" y="18178"/>
                  </a:cubicBezTo>
                  <a:cubicBezTo>
                    <a:pt x="784" y="18178"/>
                    <a:pt x="900" y="18113"/>
                    <a:pt x="946" y="17976"/>
                  </a:cubicBezTo>
                  <a:lnTo>
                    <a:pt x="1276" y="16558"/>
                  </a:lnTo>
                  <a:cubicBezTo>
                    <a:pt x="1276" y="16549"/>
                    <a:pt x="1276" y="16549"/>
                    <a:pt x="1276" y="16540"/>
                  </a:cubicBezTo>
                  <a:cubicBezTo>
                    <a:pt x="1463" y="15514"/>
                    <a:pt x="2195" y="14684"/>
                    <a:pt x="3203" y="14381"/>
                  </a:cubicBezTo>
                  <a:lnTo>
                    <a:pt x="4470" y="13997"/>
                  </a:lnTo>
                  <a:cubicBezTo>
                    <a:pt x="4485" y="13993"/>
                    <a:pt x="4499" y="13991"/>
                    <a:pt x="4513" y="13991"/>
                  </a:cubicBezTo>
                  <a:cubicBezTo>
                    <a:pt x="4556" y="13991"/>
                    <a:pt x="4590" y="14008"/>
                    <a:pt x="4603" y="14015"/>
                  </a:cubicBezTo>
                  <a:cubicBezTo>
                    <a:pt x="4630" y="14033"/>
                    <a:pt x="4666" y="14069"/>
                    <a:pt x="4675" y="14140"/>
                  </a:cubicBezTo>
                  <a:cubicBezTo>
                    <a:pt x="4746" y="15121"/>
                    <a:pt x="4987" y="16602"/>
                    <a:pt x="5745" y="18039"/>
                  </a:cubicBezTo>
                  <a:cubicBezTo>
                    <a:pt x="5789" y="18132"/>
                    <a:pt x="5881" y="18182"/>
                    <a:pt x="5978" y="18182"/>
                  </a:cubicBezTo>
                  <a:cubicBezTo>
                    <a:pt x="6020" y="18182"/>
                    <a:pt x="6062" y="18173"/>
                    <a:pt x="6102" y="18154"/>
                  </a:cubicBezTo>
                  <a:cubicBezTo>
                    <a:pt x="6236" y="18083"/>
                    <a:pt x="6281" y="17923"/>
                    <a:pt x="6218" y="17789"/>
                  </a:cubicBezTo>
                  <a:cubicBezTo>
                    <a:pt x="5844" y="17084"/>
                    <a:pt x="5603" y="16370"/>
                    <a:pt x="5451" y="15710"/>
                  </a:cubicBezTo>
                  <a:lnTo>
                    <a:pt x="5451" y="15710"/>
                  </a:lnTo>
                  <a:cubicBezTo>
                    <a:pt x="5763" y="15835"/>
                    <a:pt x="6084" y="15933"/>
                    <a:pt x="6406" y="16005"/>
                  </a:cubicBezTo>
                  <a:cubicBezTo>
                    <a:pt x="6423" y="16008"/>
                    <a:pt x="6441" y="16011"/>
                    <a:pt x="6459" y="16011"/>
                  </a:cubicBezTo>
                  <a:cubicBezTo>
                    <a:pt x="6564" y="16011"/>
                    <a:pt x="6681" y="15945"/>
                    <a:pt x="6727" y="15808"/>
                  </a:cubicBezTo>
                  <a:cubicBezTo>
                    <a:pt x="6753" y="15666"/>
                    <a:pt x="6664" y="15523"/>
                    <a:pt x="6522" y="15487"/>
                  </a:cubicBezTo>
                  <a:cubicBezTo>
                    <a:pt x="6102" y="15398"/>
                    <a:pt x="5701" y="15255"/>
                    <a:pt x="5326" y="15068"/>
                  </a:cubicBezTo>
                  <a:cubicBezTo>
                    <a:pt x="5290" y="14863"/>
                    <a:pt x="5264" y="14666"/>
                    <a:pt x="5237" y="14479"/>
                  </a:cubicBezTo>
                  <a:lnTo>
                    <a:pt x="5808" y="14310"/>
                  </a:lnTo>
                  <a:cubicBezTo>
                    <a:pt x="6031" y="14247"/>
                    <a:pt x="6200" y="14051"/>
                    <a:pt x="6245" y="13819"/>
                  </a:cubicBezTo>
                  <a:lnTo>
                    <a:pt x="6361" y="13052"/>
                  </a:lnTo>
                  <a:cubicBezTo>
                    <a:pt x="6878" y="13319"/>
                    <a:pt x="7351" y="13462"/>
                    <a:pt x="7592" y="13462"/>
                  </a:cubicBezTo>
                  <a:cubicBezTo>
                    <a:pt x="7851" y="13462"/>
                    <a:pt x="8350" y="13301"/>
                    <a:pt x="8895" y="13016"/>
                  </a:cubicBezTo>
                  <a:lnTo>
                    <a:pt x="9019" y="13819"/>
                  </a:lnTo>
                  <a:cubicBezTo>
                    <a:pt x="9055" y="14051"/>
                    <a:pt x="9225" y="14247"/>
                    <a:pt x="9457" y="14310"/>
                  </a:cubicBezTo>
                  <a:lnTo>
                    <a:pt x="10019" y="14479"/>
                  </a:lnTo>
                  <a:cubicBezTo>
                    <a:pt x="10001" y="14666"/>
                    <a:pt x="9974" y="14863"/>
                    <a:pt x="9938" y="15068"/>
                  </a:cubicBezTo>
                  <a:cubicBezTo>
                    <a:pt x="9260" y="15407"/>
                    <a:pt x="8493" y="15594"/>
                    <a:pt x="7735" y="15603"/>
                  </a:cubicBezTo>
                  <a:cubicBezTo>
                    <a:pt x="7592" y="15612"/>
                    <a:pt x="7476" y="15728"/>
                    <a:pt x="7476" y="15880"/>
                  </a:cubicBezTo>
                  <a:cubicBezTo>
                    <a:pt x="7476" y="15987"/>
                    <a:pt x="7583" y="16138"/>
                    <a:pt x="7744" y="16138"/>
                  </a:cubicBezTo>
                  <a:cubicBezTo>
                    <a:pt x="8448" y="16120"/>
                    <a:pt x="9153" y="15978"/>
                    <a:pt x="9813" y="15710"/>
                  </a:cubicBezTo>
                  <a:lnTo>
                    <a:pt x="9813" y="15710"/>
                  </a:lnTo>
                  <a:cubicBezTo>
                    <a:pt x="9653" y="16370"/>
                    <a:pt x="9421" y="17084"/>
                    <a:pt x="9046" y="17789"/>
                  </a:cubicBezTo>
                  <a:cubicBezTo>
                    <a:pt x="8975" y="17923"/>
                    <a:pt x="9028" y="18083"/>
                    <a:pt x="9162" y="18154"/>
                  </a:cubicBezTo>
                  <a:cubicBezTo>
                    <a:pt x="9190" y="18171"/>
                    <a:pt x="9226" y="18180"/>
                    <a:pt x="9266" y="18180"/>
                  </a:cubicBezTo>
                  <a:cubicBezTo>
                    <a:pt x="9354" y="18180"/>
                    <a:pt x="9458" y="18137"/>
                    <a:pt x="9519" y="18039"/>
                  </a:cubicBezTo>
                  <a:cubicBezTo>
                    <a:pt x="10277" y="16602"/>
                    <a:pt x="10518" y="15121"/>
                    <a:pt x="10589" y="14140"/>
                  </a:cubicBezTo>
                  <a:cubicBezTo>
                    <a:pt x="10589" y="14069"/>
                    <a:pt x="10634" y="14033"/>
                    <a:pt x="10652" y="14015"/>
                  </a:cubicBezTo>
                  <a:cubicBezTo>
                    <a:pt x="10672" y="14008"/>
                    <a:pt x="10708" y="13991"/>
                    <a:pt x="10751" y="13991"/>
                  </a:cubicBezTo>
                  <a:cubicBezTo>
                    <a:pt x="10765" y="13991"/>
                    <a:pt x="10780" y="13993"/>
                    <a:pt x="10795" y="13997"/>
                  </a:cubicBezTo>
                  <a:lnTo>
                    <a:pt x="11598" y="14238"/>
                  </a:lnTo>
                  <a:cubicBezTo>
                    <a:pt x="11624" y="14246"/>
                    <a:pt x="11652" y="14250"/>
                    <a:pt x="11680" y="14250"/>
                  </a:cubicBezTo>
                  <a:cubicBezTo>
                    <a:pt x="11774" y="14250"/>
                    <a:pt x="11868" y="14205"/>
                    <a:pt x="11910" y="14122"/>
                  </a:cubicBezTo>
                  <a:cubicBezTo>
                    <a:pt x="11999" y="13962"/>
                    <a:pt x="11919" y="13783"/>
                    <a:pt x="11758" y="13730"/>
                  </a:cubicBezTo>
                  <a:lnTo>
                    <a:pt x="10946" y="13489"/>
                  </a:lnTo>
                  <a:cubicBezTo>
                    <a:pt x="10879" y="13468"/>
                    <a:pt x="10811" y="13458"/>
                    <a:pt x="10743" y="13458"/>
                  </a:cubicBezTo>
                  <a:cubicBezTo>
                    <a:pt x="10605" y="13458"/>
                    <a:pt x="10469" y="13500"/>
                    <a:pt x="10349" y="13578"/>
                  </a:cubicBezTo>
                  <a:cubicBezTo>
                    <a:pt x="10224" y="13667"/>
                    <a:pt x="10135" y="13801"/>
                    <a:pt x="10090" y="13944"/>
                  </a:cubicBezTo>
                  <a:lnTo>
                    <a:pt x="9608" y="13801"/>
                  </a:lnTo>
                  <a:cubicBezTo>
                    <a:pt x="9573" y="13792"/>
                    <a:pt x="9555" y="13765"/>
                    <a:pt x="9546" y="13730"/>
                  </a:cubicBezTo>
                  <a:lnTo>
                    <a:pt x="9385" y="12731"/>
                  </a:lnTo>
                  <a:cubicBezTo>
                    <a:pt x="10010" y="12338"/>
                    <a:pt x="10625" y="11794"/>
                    <a:pt x="11000" y="11143"/>
                  </a:cubicBezTo>
                  <a:cubicBezTo>
                    <a:pt x="11232" y="10732"/>
                    <a:pt x="11428" y="10277"/>
                    <a:pt x="11589" y="9787"/>
                  </a:cubicBezTo>
                  <a:lnTo>
                    <a:pt x="11731" y="9787"/>
                  </a:lnTo>
                  <a:cubicBezTo>
                    <a:pt x="11785" y="9787"/>
                    <a:pt x="11821" y="9831"/>
                    <a:pt x="11821" y="9876"/>
                  </a:cubicBezTo>
                  <a:lnTo>
                    <a:pt x="11821" y="10491"/>
                  </a:lnTo>
                  <a:cubicBezTo>
                    <a:pt x="11821" y="10652"/>
                    <a:pt x="11919" y="10804"/>
                    <a:pt x="12061" y="10884"/>
                  </a:cubicBezTo>
                  <a:cubicBezTo>
                    <a:pt x="12124" y="10920"/>
                    <a:pt x="12195" y="10928"/>
                    <a:pt x="12267" y="10928"/>
                  </a:cubicBezTo>
                  <a:cubicBezTo>
                    <a:pt x="12356" y="10928"/>
                    <a:pt x="12445" y="10902"/>
                    <a:pt x="12525" y="10848"/>
                  </a:cubicBezTo>
                  <a:lnTo>
                    <a:pt x="13721" y="9983"/>
                  </a:lnTo>
                  <a:cubicBezTo>
                    <a:pt x="13926" y="10197"/>
                    <a:pt x="14104" y="10447"/>
                    <a:pt x="14256" y="10723"/>
                  </a:cubicBezTo>
                  <a:cubicBezTo>
                    <a:pt x="14889" y="11910"/>
                    <a:pt x="14738" y="13819"/>
                    <a:pt x="13935" y="15103"/>
                  </a:cubicBezTo>
                  <a:cubicBezTo>
                    <a:pt x="13685" y="14747"/>
                    <a:pt x="13364" y="14443"/>
                    <a:pt x="12989" y="14211"/>
                  </a:cubicBezTo>
                  <a:cubicBezTo>
                    <a:pt x="12946" y="14187"/>
                    <a:pt x="12899" y="14175"/>
                    <a:pt x="12853" y="14175"/>
                  </a:cubicBezTo>
                  <a:cubicBezTo>
                    <a:pt x="12764" y="14175"/>
                    <a:pt x="12676" y="14219"/>
                    <a:pt x="12623" y="14301"/>
                  </a:cubicBezTo>
                  <a:cubicBezTo>
                    <a:pt x="12552" y="14425"/>
                    <a:pt x="12588" y="14595"/>
                    <a:pt x="12713" y="14666"/>
                  </a:cubicBezTo>
                  <a:cubicBezTo>
                    <a:pt x="13382" y="15077"/>
                    <a:pt x="13846" y="15764"/>
                    <a:pt x="13979" y="16540"/>
                  </a:cubicBezTo>
                  <a:cubicBezTo>
                    <a:pt x="13979" y="16549"/>
                    <a:pt x="13979" y="16549"/>
                    <a:pt x="13979" y="16558"/>
                  </a:cubicBezTo>
                  <a:lnTo>
                    <a:pt x="14310" y="17976"/>
                  </a:lnTo>
                  <a:cubicBezTo>
                    <a:pt x="14336" y="18101"/>
                    <a:pt x="14452" y="18181"/>
                    <a:pt x="14568" y="18181"/>
                  </a:cubicBezTo>
                  <a:cubicBezTo>
                    <a:pt x="14586" y="18181"/>
                    <a:pt x="14613" y="18181"/>
                    <a:pt x="14631" y="18172"/>
                  </a:cubicBezTo>
                  <a:cubicBezTo>
                    <a:pt x="14773" y="18137"/>
                    <a:pt x="14863" y="17994"/>
                    <a:pt x="14827" y="17851"/>
                  </a:cubicBezTo>
                  <a:lnTo>
                    <a:pt x="14506" y="16442"/>
                  </a:lnTo>
                  <a:cubicBezTo>
                    <a:pt x="14452" y="16147"/>
                    <a:pt x="14363" y="15871"/>
                    <a:pt x="14238" y="15612"/>
                  </a:cubicBezTo>
                  <a:cubicBezTo>
                    <a:pt x="15273" y="14167"/>
                    <a:pt x="15496" y="11901"/>
                    <a:pt x="14720" y="10465"/>
                  </a:cubicBezTo>
                  <a:cubicBezTo>
                    <a:pt x="14595" y="10224"/>
                    <a:pt x="14434" y="10001"/>
                    <a:pt x="14265" y="9787"/>
                  </a:cubicBezTo>
                  <a:lnTo>
                    <a:pt x="15915" y="9787"/>
                  </a:lnTo>
                  <a:cubicBezTo>
                    <a:pt x="16361" y="9787"/>
                    <a:pt x="16718" y="9430"/>
                    <a:pt x="16718" y="8993"/>
                  </a:cubicBezTo>
                  <a:lnTo>
                    <a:pt x="16718" y="5299"/>
                  </a:lnTo>
                  <a:cubicBezTo>
                    <a:pt x="16718" y="4862"/>
                    <a:pt x="16361" y="4505"/>
                    <a:pt x="15915" y="4505"/>
                  </a:cubicBezTo>
                  <a:lnTo>
                    <a:pt x="13623" y="4505"/>
                  </a:lnTo>
                  <a:cubicBezTo>
                    <a:pt x="13632" y="4416"/>
                    <a:pt x="13632" y="4327"/>
                    <a:pt x="13632" y="4238"/>
                  </a:cubicBezTo>
                  <a:cubicBezTo>
                    <a:pt x="13632" y="2543"/>
                    <a:pt x="12258" y="1160"/>
                    <a:pt x="10563" y="1133"/>
                  </a:cubicBezTo>
                  <a:cubicBezTo>
                    <a:pt x="9787" y="402"/>
                    <a:pt x="8752" y="0"/>
                    <a:pt x="7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4"/>
            <p:cNvSpPr/>
            <p:nvPr/>
          </p:nvSpPr>
          <p:spPr>
            <a:xfrm>
              <a:off x="4498800" y="1263750"/>
              <a:ext cx="52450" cy="69525"/>
            </a:xfrm>
            <a:custGeom>
              <a:avLst/>
              <a:gdLst/>
              <a:ahLst/>
              <a:cxnLst/>
              <a:rect l="l" t="t" r="r" b="b"/>
              <a:pathLst>
                <a:path w="2098" h="2781" extrusionOk="0">
                  <a:moveTo>
                    <a:pt x="259" y="1"/>
                  </a:moveTo>
                  <a:cubicBezTo>
                    <a:pt x="111" y="1"/>
                    <a:pt x="1" y="117"/>
                    <a:pt x="1" y="263"/>
                  </a:cubicBezTo>
                  <a:lnTo>
                    <a:pt x="1" y="2511"/>
                  </a:lnTo>
                  <a:cubicBezTo>
                    <a:pt x="1" y="2645"/>
                    <a:pt x="99" y="2761"/>
                    <a:pt x="233" y="2779"/>
                  </a:cubicBezTo>
                  <a:cubicBezTo>
                    <a:pt x="243" y="2780"/>
                    <a:pt x="253" y="2781"/>
                    <a:pt x="263" y="2781"/>
                  </a:cubicBezTo>
                  <a:cubicBezTo>
                    <a:pt x="411" y="2781"/>
                    <a:pt x="536" y="2662"/>
                    <a:pt x="536" y="2520"/>
                  </a:cubicBezTo>
                  <a:lnTo>
                    <a:pt x="536" y="1619"/>
                  </a:lnTo>
                  <a:lnTo>
                    <a:pt x="1562" y="1619"/>
                  </a:lnTo>
                  <a:lnTo>
                    <a:pt x="1562" y="2511"/>
                  </a:lnTo>
                  <a:cubicBezTo>
                    <a:pt x="1562" y="2645"/>
                    <a:pt x="1660" y="2761"/>
                    <a:pt x="1794" y="2779"/>
                  </a:cubicBezTo>
                  <a:cubicBezTo>
                    <a:pt x="1804" y="2780"/>
                    <a:pt x="1814" y="2781"/>
                    <a:pt x="1825" y="2781"/>
                  </a:cubicBezTo>
                  <a:cubicBezTo>
                    <a:pt x="1972" y="2781"/>
                    <a:pt x="2097" y="2662"/>
                    <a:pt x="2097" y="2520"/>
                  </a:cubicBezTo>
                  <a:lnTo>
                    <a:pt x="2097" y="272"/>
                  </a:lnTo>
                  <a:cubicBezTo>
                    <a:pt x="2097" y="138"/>
                    <a:pt x="1999" y="13"/>
                    <a:pt x="1865" y="5"/>
                  </a:cubicBezTo>
                  <a:cubicBezTo>
                    <a:pt x="1850" y="2"/>
                    <a:pt x="1835" y="1"/>
                    <a:pt x="1820" y="1"/>
                  </a:cubicBezTo>
                  <a:cubicBezTo>
                    <a:pt x="1672" y="1"/>
                    <a:pt x="1562" y="117"/>
                    <a:pt x="1562" y="263"/>
                  </a:cubicBezTo>
                  <a:lnTo>
                    <a:pt x="1562" y="1084"/>
                  </a:lnTo>
                  <a:lnTo>
                    <a:pt x="536" y="1084"/>
                  </a:lnTo>
                  <a:lnTo>
                    <a:pt x="536" y="272"/>
                  </a:lnTo>
                  <a:cubicBezTo>
                    <a:pt x="536" y="138"/>
                    <a:pt x="438" y="13"/>
                    <a:pt x="304" y="5"/>
                  </a:cubicBezTo>
                  <a:cubicBezTo>
                    <a:pt x="289" y="2"/>
                    <a:pt x="27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4"/>
            <p:cNvSpPr/>
            <p:nvPr/>
          </p:nvSpPr>
          <p:spPr>
            <a:xfrm>
              <a:off x="4564375" y="1284550"/>
              <a:ext cx="13400" cy="50950"/>
            </a:xfrm>
            <a:custGeom>
              <a:avLst/>
              <a:gdLst/>
              <a:ahLst/>
              <a:cxnLst/>
              <a:rect l="l" t="t" r="r" b="b"/>
              <a:pathLst>
                <a:path w="536" h="2038" extrusionOk="0">
                  <a:moveTo>
                    <a:pt x="265" y="0"/>
                  </a:moveTo>
                  <a:cubicBezTo>
                    <a:pt x="254" y="0"/>
                    <a:pt x="243" y="1"/>
                    <a:pt x="232" y="2"/>
                  </a:cubicBezTo>
                  <a:cubicBezTo>
                    <a:pt x="99" y="20"/>
                    <a:pt x="0" y="136"/>
                    <a:pt x="0" y="279"/>
                  </a:cubicBezTo>
                  <a:lnTo>
                    <a:pt x="0" y="1760"/>
                  </a:lnTo>
                  <a:cubicBezTo>
                    <a:pt x="0" y="1893"/>
                    <a:pt x="99" y="2018"/>
                    <a:pt x="232" y="2036"/>
                  </a:cubicBezTo>
                  <a:cubicBezTo>
                    <a:pt x="243" y="2037"/>
                    <a:pt x="254" y="2038"/>
                    <a:pt x="265" y="2038"/>
                  </a:cubicBezTo>
                  <a:cubicBezTo>
                    <a:pt x="419" y="2038"/>
                    <a:pt x="536" y="1919"/>
                    <a:pt x="536" y="1769"/>
                  </a:cubicBezTo>
                  <a:lnTo>
                    <a:pt x="536" y="261"/>
                  </a:lnTo>
                  <a:cubicBezTo>
                    <a:pt x="536" y="119"/>
                    <a:pt x="419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4"/>
            <p:cNvSpPr/>
            <p:nvPr/>
          </p:nvSpPr>
          <p:spPr>
            <a:xfrm>
              <a:off x="4564375" y="1263175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16" y="1"/>
                    <a:pt x="0" y="117"/>
                    <a:pt x="0" y="268"/>
                  </a:cubicBezTo>
                  <a:cubicBezTo>
                    <a:pt x="0" y="411"/>
                    <a:pt x="116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17"/>
                    <a:pt x="411" y="1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8" name="Google Shape;3358;p54"/>
          <p:cNvGrpSpPr/>
          <p:nvPr/>
        </p:nvGrpSpPr>
        <p:grpSpPr>
          <a:xfrm>
            <a:off x="4725135" y="1413804"/>
            <a:ext cx="337123" cy="424368"/>
            <a:chOff x="4799900" y="1120225"/>
            <a:chExt cx="361100" cy="454550"/>
          </a:xfrm>
        </p:grpSpPr>
        <p:sp>
          <p:nvSpPr>
            <p:cNvPr id="3359" name="Google Shape;3359;p54"/>
            <p:cNvSpPr/>
            <p:nvPr/>
          </p:nvSpPr>
          <p:spPr>
            <a:xfrm>
              <a:off x="4861450" y="1311350"/>
              <a:ext cx="243350" cy="54900"/>
            </a:xfrm>
            <a:custGeom>
              <a:avLst/>
              <a:gdLst/>
              <a:ahLst/>
              <a:cxnLst/>
              <a:rect l="l" t="t" r="r" b="b"/>
              <a:pathLst>
                <a:path w="9734" h="2196" extrusionOk="0">
                  <a:moveTo>
                    <a:pt x="634" y="1"/>
                  </a:moveTo>
                  <a:cubicBezTo>
                    <a:pt x="286" y="1"/>
                    <a:pt x="0" y="277"/>
                    <a:pt x="0" y="625"/>
                  </a:cubicBezTo>
                  <a:cubicBezTo>
                    <a:pt x="0" y="1491"/>
                    <a:pt x="696" y="2195"/>
                    <a:pt x="1562" y="2195"/>
                  </a:cubicBezTo>
                  <a:lnTo>
                    <a:pt x="8163" y="2195"/>
                  </a:lnTo>
                  <a:cubicBezTo>
                    <a:pt x="9028" y="2195"/>
                    <a:pt x="9733" y="1491"/>
                    <a:pt x="9724" y="625"/>
                  </a:cubicBezTo>
                  <a:cubicBezTo>
                    <a:pt x="9724" y="277"/>
                    <a:pt x="9439" y="1"/>
                    <a:pt x="9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4"/>
            <p:cNvSpPr/>
            <p:nvPr/>
          </p:nvSpPr>
          <p:spPr>
            <a:xfrm>
              <a:off x="4947975" y="1126925"/>
              <a:ext cx="76075" cy="48625"/>
            </a:xfrm>
            <a:custGeom>
              <a:avLst/>
              <a:gdLst/>
              <a:ahLst/>
              <a:cxnLst/>
              <a:rect l="l" t="t" r="r" b="b"/>
              <a:pathLst>
                <a:path w="3043" h="1945" extrusionOk="0">
                  <a:moveTo>
                    <a:pt x="1401" y="0"/>
                  </a:moveTo>
                  <a:lnTo>
                    <a:pt x="456" y="535"/>
                  </a:lnTo>
                  <a:cubicBezTo>
                    <a:pt x="456" y="535"/>
                    <a:pt x="1" y="1856"/>
                    <a:pt x="19" y="1945"/>
                  </a:cubicBezTo>
                  <a:lnTo>
                    <a:pt x="2820" y="1945"/>
                  </a:lnTo>
                  <a:cubicBezTo>
                    <a:pt x="2838" y="1856"/>
                    <a:pt x="2695" y="1731"/>
                    <a:pt x="2695" y="1633"/>
                  </a:cubicBezTo>
                  <a:cubicBezTo>
                    <a:pt x="2695" y="1526"/>
                    <a:pt x="3043" y="1436"/>
                    <a:pt x="3025" y="1338"/>
                  </a:cubicBezTo>
                  <a:cubicBezTo>
                    <a:pt x="2873" y="580"/>
                    <a:pt x="2204" y="0"/>
                    <a:pt x="1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4"/>
            <p:cNvSpPr/>
            <p:nvPr/>
          </p:nvSpPr>
          <p:spPr>
            <a:xfrm>
              <a:off x="4941725" y="1127350"/>
              <a:ext cx="82550" cy="49100"/>
            </a:xfrm>
            <a:custGeom>
              <a:avLst/>
              <a:gdLst/>
              <a:ahLst/>
              <a:cxnLst/>
              <a:rect l="l" t="t" r="r" b="b"/>
              <a:pathLst>
                <a:path w="3302" h="1964" extrusionOk="0">
                  <a:moveTo>
                    <a:pt x="1651" y="1"/>
                  </a:moveTo>
                  <a:cubicBezTo>
                    <a:pt x="857" y="1"/>
                    <a:pt x="197" y="554"/>
                    <a:pt x="37" y="1294"/>
                  </a:cubicBezTo>
                  <a:cubicBezTo>
                    <a:pt x="19" y="1410"/>
                    <a:pt x="1" y="1526"/>
                    <a:pt x="1" y="1651"/>
                  </a:cubicBezTo>
                  <a:cubicBezTo>
                    <a:pt x="1" y="1749"/>
                    <a:pt x="10" y="1848"/>
                    <a:pt x="28" y="1928"/>
                  </a:cubicBezTo>
                  <a:lnTo>
                    <a:pt x="670" y="1928"/>
                  </a:lnTo>
                  <a:lnTo>
                    <a:pt x="670" y="1963"/>
                  </a:lnTo>
                  <a:lnTo>
                    <a:pt x="3275" y="1963"/>
                  </a:lnTo>
                  <a:cubicBezTo>
                    <a:pt x="3293" y="1848"/>
                    <a:pt x="3302" y="1749"/>
                    <a:pt x="3302" y="1651"/>
                  </a:cubicBezTo>
                  <a:cubicBezTo>
                    <a:pt x="3302" y="1526"/>
                    <a:pt x="3293" y="1410"/>
                    <a:pt x="3266" y="1294"/>
                  </a:cubicBezTo>
                  <a:cubicBezTo>
                    <a:pt x="2758" y="1125"/>
                    <a:pt x="2213" y="1027"/>
                    <a:pt x="1651" y="1027"/>
                  </a:cubicBezTo>
                  <a:cubicBezTo>
                    <a:pt x="1402" y="1027"/>
                    <a:pt x="1161" y="1045"/>
                    <a:pt x="920" y="1080"/>
                  </a:cubicBezTo>
                  <a:cubicBezTo>
                    <a:pt x="915" y="1081"/>
                    <a:pt x="911" y="1081"/>
                    <a:pt x="906" y="1081"/>
                  </a:cubicBezTo>
                  <a:cubicBezTo>
                    <a:pt x="824" y="1081"/>
                    <a:pt x="770" y="1005"/>
                    <a:pt x="804" y="929"/>
                  </a:cubicBezTo>
                  <a:cubicBezTo>
                    <a:pt x="1027" y="465"/>
                    <a:pt x="1455" y="126"/>
                    <a:pt x="1972" y="28"/>
                  </a:cubicBezTo>
                  <a:cubicBezTo>
                    <a:pt x="1865" y="10"/>
                    <a:pt x="1758" y="1"/>
                    <a:pt x="1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4"/>
            <p:cNvSpPr/>
            <p:nvPr/>
          </p:nvSpPr>
          <p:spPr>
            <a:xfrm>
              <a:off x="4880850" y="1167950"/>
              <a:ext cx="210775" cy="217475"/>
            </a:xfrm>
            <a:custGeom>
              <a:avLst/>
              <a:gdLst/>
              <a:ahLst/>
              <a:cxnLst/>
              <a:rect l="l" t="t" r="r" b="b"/>
              <a:pathLst>
                <a:path w="8431" h="8699" extrusionOk="0">
                  <a:moveTo>
                    <a:pt x="4086" y="0"/>
                  </a:moveTo>
                  <a:cubicBezTo>
                    <a:pt x="3738" y="0"/>
                    <a:pt x="3390" y="45"/>
                    <a:pt x="3060" y="125"/>
                  </a:cubicBezTo>
                  <a:cubicBezTo>
                    <a:pt x="1972" y="393"/>
                    <a:pt x="1321" y="1169"/>
                    <a:pt x="732" y="2079"/>
                  </a:cubicBezTo>
                  <a:cubicBezTo>
                    <a:pt x="277" y="2766"/>
                    <a:pt x="0" y="3471"/>
                    <a:pt x="0" y="4354"/>
                  </a:cubicBezTo>
                  <a:cubicBezTo>
                    <a:pt x="0" y="6754"/>
                    <a:pt x="1687" y="8698"/>
                    <a:pt x="4086" y="8698"/>
                  </a:cubicBezTo>
                  <a:cubicBezTo>
                    <a:pt x="6486" y="8698"/>
                    <a:pt x="8431" y="6754"/>
                    <a:pt x="8431" y="4354"/>
                  </a:cubicBezTo>
                  <a:cubicBezTo>
                    <a:pt x="8431" y="1954"/>
                    <a:pt x="6486" y="0"/>
                    <a:pt x="4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4"/>
            <p:cNvSpPr/>
            <p:nvPr/>
          </p:nvSpPr>
          <p:spPr>
            <a:xfrm>
              <a:off x="4874375" y="1170400"/>
              <a:ext cx="119800" cy="215025"/>
            </a:xfrm>
            <a:custGeom>
              <a:avLst/>
              <a:gdLst/>
              <a:ahLst/>
              <a:cxnLst/>
              <a:rect l="l" t="t" r="r" b="b"/>
              <a:pathLst>
                <a:path w="4792" h="8601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1473" y="420"/>
                    <a:pt x="1" y="2168"/>
                    <a:pt x="1" y="4256"/>
                  </a:cubicBezTo>
                  <a:cubicBezTo>
                    <a:pt x="1" y="6656"/>
                    <a:pt x="1946" y="8600"/>
                    <a:pt x="4345" y="8600"/>
                  </a:cubicBezTo>
                  <a:cubicBezTo>
                    <a:pt x="4497" y="8600"/>
                    <a:pt x="4649" y="8592"/>
                    <a:pt x="4791" y="8574"/>
                  </a:cubicBezTo>
                  <a:cubicBezTo>
                    <a:pt x="2597" y="8351"/>
                    <a:pt x="884" y="6433"/>
                    <a:pt x="884" y="4095"/>
                  </a:cubicBezTo>
                  <a:cubicBezTo>
                    <a:pt x="884" y="2275"/>
                    <a:pt x="1928" y="714"/>
                    <a:pt x="3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4"/>
            <p:cNvSpPr/>
            <p:nvPr/>
          </p:nvSpPr>
          <p:spPr>
            <a:xfrm>
              <a:off x="4895125" y="1270775"/>
              <a:ext cx="175775" cy="168850"/>
            </a:xfrm>
            <a:custGeom>
              <a:avLst/>
              <a:gdLst/>
              <a:ahLst/>
              <a:cxnLst/>
              <a:rect l="l" t="t" r="r" b="b"/>
              <a:pathLst>
                <a:path w="7031" h="6754" extrusionOk="0">
                  <a:moveTo>
                    <a:pt x="1356" y="0"/>
                  </a:moveTo>
                  <a:cubicBezTo>
                    <a:pt x="857" y="0"/>
                    <a:pt x="241" y="223"/>
                    <a:pt x="125" y="696"/>
                  </a:cubicBezTo>
                  <a:cubicBezTo>
                    <a:pt x="116" y="741"/>
                    <a:pt x="107" y="794"/>
                    <a:pt x="107" y="839"/>
                  </a:cubicBezTo>
                  <a:cubicBezTo>
                    <a:pt x="9" y="1856"/>
                    <a:pt x="0" y="3060"/>
                    <a:pt x="259" y="3783"/>
                  </a:cubicBezTo>
                  <a:cubicBezTo>
                    <a:pt x="384" y="4148"/>
                    <a:pt x="536" y="4487"/>
                    <a:pt x="705" y="4800"/>
                  </a:cubicBezTo>
                  <a:cubicBezTo>
                    <a:pt x="1347" y="5968"/>
                    <a:pt x="3007" y="6753"/>
                    <a:pt x="3497" y="6753"/>
                  </a:cubicBezTo>
                  <a:lnTo>
                    <a:pt x="3533" y="6753"/>
                  </a:lnTo>
                  <a:cubicBezTo>
                    <a:pt x="4024" y="6753"/>
                    <a:pt x="5683" y="5968"/>
                    <a:pt x="6325" y="4800"/>
                  </a:cubicBezTo>
                  <a:cubicBezTo>
                    <a:pt x="6495" y="4487"/>
                    <a:pt x="6647" y="4148"/>
                    <a:pt x="6771" y="3783"/>
                  </a:cubicBezTo>
                  <a:cubicBezTo>
                    <a:pt x="7030" y="3060"/>
                    <a:pt x="7021" y="1856"/>
                    <a:pt x="6923" y="839"/>
                  </a:cubicBezTo>
                  <a:cubicBezTo>
                    <a:pt x="6923" y="830"/>
                    <a:pt x="6923" y="821"/>
                    <a:pt x="6923" y="803"/>
                  </a:cubicBezTo>
                  <a:cubicBezTo>
                    <a:pt x="6861" y="277"/>
                    <a:pt x="6201" y="27"/>
                    <a:pt x="5665" y="27"/>
                  </a:cubicBezTo>
                  <a:lnTo>
                    <a:pt x="13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4"/>
            <p:cNvSpPr/>
            <p:nvPr/>
          </p:nvSpPr>
          <p:spPr>
            <a:xfrm>
              <a:off x="4897800" y="1266975"/>
              <a:ext cx="170425" cy="23450"/>
            </a:xfrm>
            <a:custGeom>
              <a:avLst/>
              <a:gdLst/>
              <a:ahLst/>
              <a:cxnLst/>
              <a:rect l="l" t="t" r="r" b="b"/>
              <a:pathLst>
                <a:path w="6817" h="938" extrusionOk="0">
                  <a:moveTo>
                    <a:pt x="1053" y="0"/>
                  </a:moveTo>
                  <a:cubicBezTo>
                    <a:pt x="518" y="0"/>
                    <a:pt x="63" y="402"/>
                    <a:pt x="0" y="937"/>
                  </a:cubicBezTo>
                  <a:cubicBezTo>
                    <a:pt x="215" y="732"/>
                    <a:pt x="509" y="607"/>
                    <a:pt x="839" y="607"/>
                  </a:cubicBezTo>
                  <a:lnTo>
                    <a:pt x="5978" y="607"/>
                  </a:lnTo>
                  <a:cubicBezTo>
                    <a:pt x="6308" y="607"/>
                    <a:pt x="6602" y="732"/>
                    <a:pt x="6816" y="937"/>
                  </a:cubicBezTo>
                  <a:cubicBezTo>
                    <a:pt x="6754" y="402"/>
                    <a:pt x="6299" y="0"/>
                    <a:pt x="5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4"/>
            <p:cNvSpPr/>
            <p:nvPr/>
          </p:nvSpPr>
          <p:spPr>
            <a:xfrm>
              <a:off x="4810825" y="1399000"/>
              <a:ext cx="343475" cy="164175"/>
            </a:xfrm>
            <a:custGeom>
              <a:avLst/>
              <a:gdLst/>
              <a:ahLst/>
              <a:cxnLst/>
              <a:rect l="l" t="t" r="r" b="b"/>
              <a:pathLst>
                <a:path w="13739" h="6567" extrusionOk="0">
                  <a:moveTo>
                    <a:pt x="509" y="1"/>
                  </a:moveTo>
                  <a:lnTo>
                    <a:pt x="375" y="152"/>
                  </a:lnTo>
                  <a:cubicBezTo>
                    <a:pt x="161" y="152"/>
                    <a:pt x="0" y="340"/>
                    <a:pt x="18" y="545"/>
                  </a:cubicBezTo>
                  <a:lnTo>
                    <a:pt x="705" y="6219"/>
                  </a:lnTo>
                  <a:cubicBezTo>
                    <a:pt x="723" y="6397"/>
                    <a:pt x="875" y="6531"/>
                    <a:pt x="1053" y="6531"/>
                  </a:cubicBezTo>
                  <a:lnTo>
                    <a:pt x="12454" y="6567"/>
                  </a:lnTo>
                  <a:cubicBezTo>
                    <a:pt x="12641" y="6567"/>
                    <a:pt x="12793" y="6433"/>
                    <a:pt x="12811" y="6254"/>
                  </a:cubicBezTo>
                  <a:lnTo>
                    <a:pt x="13114" y="6076"/>
                  </a:lnTo>
                  <a:lnTo>
                    <a:pt x="13712" y="393"/>
                  </a:lnTo>
                  <a:cubicBezTo>
                    <a:pt x="13739" y="188"/>
                    <a:pt x="13569" y="1"/>
                    <a:pt x="1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4"/>
            <p:cNvSpPr/>
            <p:nvPr/>
          </p:nvSpPr>
          <p:spPr>
            <a:xfrm>
              <a:off x="4806575" y="1399000"/>
              <a:ext cx="332575" cy="168625"/>
            </a:xfrm>
            <a:custGeom>
              <a:avLst/>
              <a:gdLst/>
              <a:ahLst/>
              <a:cxnLst/>
              <a:rect l="l" t="t" r="r" b="b"/>
              <a:pathLst>
                <a:path w="13303" h="6745" extrusionOk="0">
                  <a:moveTo>
                    <a:pt x="375" y="1"/>
                  </a:moveTo>
                  <a:cubicBezTo>
                    <a:pt x="161" y="1"/>
                    <a:pt x="1" y="188"/>
                    <a:pt x="19" y="393"/>
                  </a:cubicBezTo>
                  <a:lnTo>
                    <a:pt x="652" y="6424"/>
                  </a:lnTo>
                  <a:cubicBezTo>
                    <a:pt x="670" y="6611"/>
                    <a:pt x="821" y="6745"/>
                    <a:pt x="1009" y="6745"/>
                  </a:cubicBezTo>
                  <a:lnTo>
                    <a:pt x="12910" y="6745"/>
                  </a:lnTo>
                  <a:cubicBezTo>
                    <a:pt x="13088" y="6745"/>
                    <a:pt x="13240" y="6611"/>
                    <a:pt x="13257" y="6424"/>
                  </a:cubicBezTo>
                  <a:lnTo>
                    <a:pt x="13302" y="6067"/>
                  </a:lnTo>
                  <a:lnTo>
                    <a:pt x="1482" y="6067"/>
                  </a:lnTo>
                  <a:cubicBezTo>
                    <a:pt x="1375" y="6067"/>
                    <a:pt x="1285" y="5987"/>
                    <a:pt x="1276" y="5880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4"/>
            <p:cNvSpPr/>
            <p:nvPr/>
          </p:nvSpPr>
          <p:spPr>
            <a:xfrm>
              <a:off x="4886425" y="1431125"/>
              <a:ext cx="111325" cy="104625"/>
            </a:xfrm>
            <a:custGeom>
              <a:avLst/>
              <a:gdLst/>
              <a:ahLst/>
              <a:cxnLst/>
              <a:rect l="l" t="t" r="r" b="b"/>
              <a:pathLst>
                <a:path w="4453" h="4185" extrusionOk="0">
                  <a:moveTo>
                    <a:pt x="348" y="0"/>
                  </a:moveTo>
                  <a:cubicBezTo>
                    <a:pt x="197" y="0"/>
                    <a:pt x="18" y="107"/>
                    <a:pt x="0" y="348"/>
                  </a:cubicBezTo>
                  <a:lnTo>
                    <a:pt x="0" y="3827"/>
                  </a:lnTo>
                  <a:cubicBezTo>
                    <a:pt x="0" y="4024"/>
                    <a:pt x="152" y="4184"/>
                    <a:pt x="348" y="4184"/>
                  </a:cubicBezTo>
                  <a:lnTo>
                    <a:pt x="3774" y="4184"/>
                  </a:lnTo>
                  <a:lnTo>
                    <a:pt x="4452" y="2293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4"/>
            <p:cNvSpPr/>
            <p:nvPr/>
          </p:nvSpPr>
          <p:spPr>
            <a:xfrm>
              <a:off x="4886425" y="1431125"/>
              <a:ext cx="98150" cy="104625"/>
            </a:xfrm>
            <a:custGeom>
              <a:avLst/>
              <a:gdLst/>
              <a:ahLst/>
              <a:cxnLst/>
              <a:rect l="l" t="t" r="r" b="b"/>
              <a:pathLst>
                <a:path w="3926" h="4185" extrusionOk="0">
                  <a:moveTo>
                    <a:pt x="348" y="0"/>
                  </a:moveTo>
                  <a:cubicBezTo>
                    <a:pt x="197" y="0"/>
                    <a:pt x="18" y="107"/>
                    <a:pt x="0" y="348"/>
                  </a:cubicBezTo>
                  <a:lnTo>
                    <a:pt x="0" y="3827"/>
                  </a:lnTo>
                  <a:cubicBezTo>
                    <a:pt x="0" y="4024"/>
                    <a:pt x="152" y="4184"/>
                    <a:pt x="348" y="4184"/>
                  </a:cubicBezTo>
                  <a:lnTo>
                    <a:pt x="3765" y="4184"/>
                  </a:lnTo>
                  <a:lnTo>
                    <a:pt x="3926" y="3720"/>
                  </a:lnTo>
                  <a:lnTo>
                    <a:pt x="812" y="3720"/>
                  </a:lnTo>
                  <a:cubicBezTo>
                    <a:pt x="616" y="3720"/>
                    <a:pt x="455" y="3560"/>
                    <a:pt x="455" y="3363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4"/>
            <p:cNvSpPr/>
            <p:nvPr/>
          </p:nvSpPr>
          <p:spPr>
            <a:xfrm>
              <a:off x="4980325" y="1431125"/>
              <a:ext cx="94125" cy="104625"/>
            </a:xfrm>
            <a:custGeom>
              <a:avLst/>
              <a:gdLst/>
              <a:ahLst/>
              <a:cxnLst/>
              <a:rect l="l" t="t" r="r" b="b"/>
              <a:pathLst>
                <a:path w="3765" h="4185" extrusionOk="0">
                  <a:moveTo>
                    <a:pt x="0" y="0"/>
                  </a:moveTo>
                  <a:lnTo>
                    <a:pt x="0" y="4184"/>
                  </a:lnTo>
                  <a:lnTo>
                    <a:pt x="3408" y="4184"/>
                  </a:lnTo>
                  <a:cubicBezTo>
                    <a:pt x="3578" y="4175"/>
                    <a:pt x="3738" y="4068"/>
                    <a:pt x="3765" y="3827"/>
                  </a:cubicBezTo>
                  <a:lnTo>
                    <a:pt x="3765" y="348"/>
                  </a:lnTo>
                  <a:cubicBezTo>
                    <a:pt x="3765" y="152"/>
                    <a:pt x="3604" y="0"/>
                    <a:pt x="3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4"/>
            <p:cNvSpPr/>
            <p:nvPr/>
          </p:nvSpPr>
          <p:spPr>
            <a:xfrm>
              <a:off x="4980325" y="1524125"/>
              <a:ext cx="94125" cy="11625"/>
            </a:xfrm>
            <a:custGeom>
              <a:avLst/>
              <a:gdLst/>
              <a:ahLst/>
              <a:cxnLst/>
              <a:rect l="l" t="t" r="r" b="b"/>
              <a:pathLst>
                <a:path w="3765" h="465" extrusionOk="0">
                  <a:moveTo>
                    <a:pt x="0" y="0"/>
                  </a:moveTo>
                  <a:lnTo>
                    <a:pt x="0" y="464"/>
                  </a:lnTo>
                  <a:lnTo>
                    <a:pt x="3408" y="464"/>
                  </a:lnTo>
                  <a:cubicBezTo>
                    <a:pt x="3578" y="455"/>
                    <a:pt x="3738" y="348"/>
                    <a:pt x="3765" y="107"/>
                  </a:cubicBezTo>
                  <a:lnTo>
                    <a:pt x="37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4"/>
            <p:cNvSpPr/>
            <p:nvPr/>
          </p:nvSpPr>
          <p:spPr>
            <a:xfrm>
              <a:off x="5012200" y="1320675"/>
              <a:ext cx="13425" cy="25125"/>
            </a:xfrm>
            <a:custGeom>
              <a:avLst/>
              <a:gdLst/>
              <a:ahLst/>
              <a:cxnLst/>
              <a:rect l="l" t="t" r="r" b="b"/>
              <a:pathLst>
                <a:path w="537" h="1005" extrusionOk="0">
                  <a:moveTo>
                    <a:pt x="274" y="1"/>
                  </a:moveTo>
                  <a:cubicBezTo>
                    <a:pt x="126" y="1"/>
                    <a:pt x="1" y="119"/>
                    <a:pt x="1" y="261"/>
                  </a:cubicBezTo>
                  <a:lnTo>
                    <a:pt x="1" y="734"/>
                  </a:lnTo>
                  <a:cubicBezTo>
                    <a:pt x="1" y="868"/>
                    <a:pt x="99" y="993"/>
                    <a:pt x="233" y="1002"/>
                  </a:cubicBezTo>
                  <a:cubicBezTo>
                    <a:pt x="248" y="1004"/>
                    <a:pt x="262" y="1005"/>
                    <a:pt x="276" y="1005"/>
                  </a:cubicBezTo>
                  <a:cubicBezTo>
                    <a:pt x="425" y="1005"/>
                    <a:pt x="536" y="881"/>
                    <a:pt x="536" y="743"/>
                  </a:cubicBezTo>
                  <a:lnTo>
                    <a:pt x="536" y="279"/>
                  </a:lnTo>
                  <a:cubicBezTo>
                    <a:pt x="536" y="136"/>
                    <a:pt x="438" y="20"/>
                    <a:pt x="304" y="2"/>
                  </a:cubicBezTo>
                  <a:cubicBezTo>
                    <a:pt x="294" y="1"/>
                    <a:pt x="2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4"/>
            <p:cNvSpPr/>
            <p:nvPr/>
          </p:nvSpPr>
          <p:spPr>
            <a:xfrm>
              <a:off x="4940400" y="1320675"/>
              <a:ext cx="13400" cy="25125"/>
            </a:xfrm>
            <a:custGeom>
              <a:avLst/>
              <a:gdLst/>
              <a:ahLst/>
              <a:cxnLst/>
              <a:rect l="l" t="t" r="r" b="b"/>
              <a:pathLst>
                <a:path w="536" h="1005" extrusionOk="0">
                  <a:moveTo>
                    <a:pt x="273" y="1"/>
                  </a:moveTo>
                  <a:cubicBezTo>
                    <a:pt x="125" y="1"/>
                    <a:pt x="0" y="119"/>
                    <a:pt x="0" y="261"/>
                  </a:cubicBezTo>
                  <a:lnTo>
                    <a:pt x="0" y="734"/>
                  </a:lnTo>
                  <a:cubicBezTo>
                    <a:pt x="0" y="868"/>
                    <a:pt x="99" y="993"/>
                    <a:pt x="232" y="1002"/>
                  </a:cubicBezTo>
                  <a:cubicBezTo>
                    <a:pt x="246" y="1004"/>
                    <a:pt x="260" y="1005"/>
                    <a:pt x="274" y="1005"/>
                  </a:cubicBezTo>
                  <a:cubicBezTo>
                    <a:pt x="417" y="1005"/>
                    <a:pt x="536" y="881"/>
                    <a:pt x="536" y="743"/>
                  </a:cubicBezTo>
                  <a:lnTo>
                    <a:pt x="536" y="279"/>
                  </a:lnTo>
                  <a:cubicBezTo>
                    <a:pt x="536" y="136"/>
                    <a:pt x="438" y="20"/>
                    <a:pt x="304" y="2"/>
                  </a:cubicBezTo>
                  <a:cubicBezTo>
                    <a:pt x="293" y="1"/>
                    <a:pt x="283" y="1"/>
                    <a:pt x="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4"/>
            <p:cNvSpPr/>
            <p:nvPr/>
          </p:nvSpPr>
          <p:spPr>
            <a:xfrm>
              <a:off x="4964700" y="1365200"/>
              <a:ext cx="37500" cy="15975"/>
            </a:xfrm>
            <a:custGeom>
              <a:avLst/>
              <a:gdLst/>
              <a:ahLst/>
              <a:cxnLst/>
              <a:rect l="l" t="t" r="r" b="b"/>
              <a:pathLst>
                <a:path w="1500" h="639" extrusionOk="0">
                  <a:moveTo>
                    <a:pt x="304" y="1"/>
                  </a:moveTo>
                  <a:cubicBezTo>
                    <a:pt x="206" y="1"/>
                    <a:pt x="113" y="55"/>
                    <a:pt x="63" y="148"/>
                  </a:cubicBezTo>
                  <a:cubicBezTo>
                    <a:pt x="1" y="273"/>
                    <a:pt x="54" y="434"/>
                    <a:pt x="179" y="505"/>
                  </a:cubicBezTo>
                  <a:cubicBezTo>
                    <a:pt x="358" y="594"/>
                    <a:pt x="554" y="639"/>
                    <a:pt x="750" y="639"/>
                  </a:cubicBezTo>
                  <a:cubicBezTo>
                    <a:pt x="946" y="639"/>
                    <a:pt x="1134" y="594"/>
                    <a:pt x="1312" y="505"/>
                  </a:cubicBezTo>
                  <a:cubicBezTo>
                    <a:pt x="1446" y="434"/>
                    <a:pt x="1500" y="273"/>
                    <a:pt x="1428" y="148"/>
                  </a:cubicBezTo>
                  <a:cubicBezTo>
                    <a:pt x="1385" y="55"/>
                    <a:pt x="1293" y="1"/>
                    <a:pt x="1196" y="1"/>
                  </a:cubicBezTo>
                  <a:cubicBezTo>
                    <a:pt x="1155" y="1"/>
                    <a:pt x="1112" y="11"/>
                    <a:pt x="1071" y="32"/>
                  </a:cubicBezTo>
                  <a:cubicBezTo>
                    <a:pt x="969" y="81"/>
                    <a:pt x="857" y="106"/>
                    <a:pt x="747" y="106"/>
                  </a:cubicBezTo>
                  <a:cubicBezTo>
                    <a:pt x="636" y="106"/>
                    <a:pt x="527" y="81"/>
                    <a:pt x="429" y="32"/>
                  </a:cubicBezTo>
                  <a:cubicBezTo>
                    <a:pt x="389" y="11"/>
                    <a:pt x="346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4"/>
            <p:cNvSpPr/>
            <p:nvPr/>
          </p:nvSpPr>
          <p:spPr>
            <a:xfrm>
              <a:off x="4924350" y="1294825"/>
              <a:ext cx="45075" cy="18550"/>
            </a:xfrm>
            <a:custGeom>
              <a:avLst/>
              <a:gdLst/>
              <a:ahLst/>
              <a:cxnLst/>
              <a:rect l="l" t="t" r="r" b="b"/>
              <a:pathLst>
                <a:path w="1803" h="742" extrusionOk="0">
                  <a:moveTo>
                    <a:pt x="1006" y="0"/>
                  </a:moveTo>
                  <a:cubicBezTo>
                    <a:pt x="707" y="0"/>
                    <a:pt x="412" y="86"/>
                    <a:pt x="161" y="251"/>
                  </a:cubicBezTo>
                  <a:cubicBezTo>
                    <a:pt x="36" y="332"/>
                    <a:pt x="0" y="492"/>
                    <a:pt x="80" y="617"/>
                  </a:cubicBezTo>
                  <a:cubicBezTo>
                    <a:pt x="134" y="697"/>
                    <a:pt x="214" y="742"/>
                    <a:pt x="303" y="742"/>
                  </a:cubicBezTo>
                  <a:cubicBezTo>
                    <a:pt x="357" y="742"/>
                    <a:pt x="402" y="724"/>
                    <a:pt x="446" y="697"/>
                  </a:cubicBezTo>
                  <a:cubicBezTo>
                    <a:pt x="618" y="590"/>
                    <a:pt x="816" y="534"/>
                    <a:pt x="1016" y="534"/>
                  </a:cubicBezTo>
                  <a:cubicBezTo>
                    <a:pt x="1149" y="534"/>
                    <a:pt x="1282" y="559"/>
                    <a:pt x="1410" y="608"/>
                  </a:cubicBezTo>
                  <a:cubicBezTo>
                    <a:pt x="1442" y="621"/>
                    <a:pt x="1475" y="627"/>
                    <a:pt x="1507" y="627"/>
                  </a:cubicBezTo>
                  <a:cubicBezTo>
                    <a:pt x="1610" y="627"/>
                    <a:pt x="1708" y="565"/>
                    <a:pt x="1749" y="457"/>
                  </a:cubicBezTo>
                  <a:cubicBezTo>
                    <a:pt x="1802" y="323"/>
                    <a:pt x="1740" y="171"/>
                    <a:pt x="1597" y="118"/>
                  </a:cubicBezTo>
                  <a:cubicBezTo>
                    <a:pt x="1407" y="39"/>
                    <a:pt x="1206" y="0"/>
                    <a:pt x="1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4"/>
            <p:cNvSpPr/>
            <p:nvPr/>
          </p:nvSpPr>
          <p:spPr>
            <a:xfrm>
              <a:off x="4996600" y="1294825"/>
              <a:ext cx="45075" cy="18550"/>
            </a:xfrm>
            <a:custGeom>
              <a:avLst/>
              <a:gdLst/>
              <a:ahLst/>
              <a:cxnLst/>
              <a:rect l="l" t="t" r="r" b="b"/>
              <a:pathLst>
                <a:path w="1803" h="742" extrusionOk="0">
                  <a:moveTo>
                    <a:pt x="801" y="0"/>
                  </a:moveTo>
                  <a:cubicBezTo>
                    <a:pt x="601" y="0"/>
                    <a:pt x="399" y="39"/>
                    <a:pt x="206" y="118"/>
                  </a:cubicBezTo>
                  <a:cubicBezTo>
                    <a:pt x="63" y="171"/>
                    <a:pt x="0" y="323"/>
                    <a:pt x="54" y="457"/>
                  </a:cubicBezTo>
                  <a:cubicBezTo>
                    <a:pt x="95" y="565"/>
                    <a:pt x="192" y="627"/>
                    <a:pt x="299" y="627"/>
                  </a:cubicBezTo>
                  <a:cubicBezTo>
                    <a:pt x="333" y="627"/>
                    <a:pt x="368" y="621"/>
                    <a:pt x="402" y="608"/>
                  </a:cubicBezTo>
                  <a:cubicBezTo>
                    <a:pt x="526" y="559"/>
                    <a:pt x="659" y="534"/>
                    <a:pt x="791" y="534"/>
                  </a:cubicBezTo>
                  <a:cubicBezTo>
                    <a:pt x="991" y="534"/>
                    <a:pt x="1190" y="590"/>
                    <a:pt x="1356" y="697"/>
                  </a:cubicBezTo>
                  <a:cubicBezTo>
                    <a:pt x="1401" y="724"/>
                    <a:pt x="1446" y="742"/>
                    <a:pt x="1499" y="742"/>
                  </a:cubicBezTo>
                  <a:cubicBezTo>
                    <a:pt x="1588" y="742"/>
                    <a:pt x="1669" y="697"/>
                    <a:pt x="1722" y="617"/>
                  </a:cubicBezTo>
                  <a:cubicBezTo>
                    <a:pt x="1803" y="492"/>
                    <a:pt x="1767" y="332"/>
                    <a:pt x="1642" y="251"/>
                  </a:cubicBezTo>
                  <a:cubicBezTo>
                    <a:pt x="1391" y="86"/>
                    <a:pt x="1099" y="0"/>
                    <a:pt x="8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4"/>
            <p:cNvSpPr/>
            <p:nvPr/>
          </p:nvSpPr>
          <p:spPr>
            <a:xfrm>
              <a:off x="4799900" y="1120225"/>
              <a:ext cx="361100" cy="454550"/>
            </a:xfrm>
            <a:custGeom>
              <a:avLst/>
              <a:gdLst/>
              <a:ahLst/>
              <a:cxnLst/>
              <a:rect l="l" t="t" r="r" b="b"/>
              <a:pathLst>
                <a:path w="14444" h="18182" extrusionOk="0">
                  <a:moveTo>
                    <a:pt x="7324" y="545"/>
                  </a:moveTo>
                  <a:cubicBezTo>
                    <a:pt x="8065" y="545"/>
                    <a:pt x="8671" y="1133"/>
                    <a:pt x="8707" y="1856"/>
                  </a:cubicBezTo>
                  <a:cubicBezTo>
                    <a:pt x="8270" y="1722"/>
                    <a:pt x="7806" y="1651"/>
                    <a:pt x="7324" y="1651"/>
                  </a:cubicBezTo>
                  <a:cubicBezTo>
                    <a:pt x="6851" y="1651"/>
                    <a:pt x="6388" y="1722"/>
                    <a:pt x="5942" y="1856"/>
                  </a:cubicBezTo>
                  <a:cubicBezTo>
                    <a:pt x="5977" y="1133"/>
                    <a:pt x="6584" y="545"/>
                    <a:pt x="7324" y="545"/>
                  </a:cubicBezTo>
                  <a:close/>
                  <a:moveTo>
                    <a:pt x="3024" y="7922"/>
                  </a:moveTo>
                  <a:cubicBezTo>
                    <a:pt x="3176" y="8315"/>
                    <a:pt x="3381" y="8689"/>
                    <a:pt x="3640" y="9028"/>
                  </a:cubicBezTo>
                  <a:cubicBezTo>
                    <a:pt x="3658" y="9198"/>
                    <a:pt x="3685" y="9367"/>
                    <a:pt x="3720" y="9528"/>
                  </a:cubicBezTo>
                  <a:cubicBezTo>
                    <a:pt x="3167" y="9385"/>
                    <a:pt x="2748" y="8877"/>
                    <a:pt x="2748" y="8279"/>
                  </a:cubicBezTo>
                  <a:cubicBezTo>
                    <a:pt x="2748" y="8110"/>
                    <a:pt x="2864" y="7967"/>
                    <a:pt x="3024" y="7922"/>
                  </a:cubicBezTo>
                  <a:close/>
                  <a:moveTo>
                    <a:pt x="11624" y="7922"/>
                  </a:moveTo>
                  <a:cubicBezTo>
                    <a:pt x="11785" y="7967"/>
                    <a:pt x="11901" y="8110"/>
                    <a:pt x="11901" y="8279"/>
                  </a:cubicBezTo>
                  <a:cubicBezTo>
                    <a:pt x="11901" y="8877"/>
                    <a:pt x="11482" y="9385"/>
                    <a:pt x="10928" y="9528"/>
                  </a:cubicBezTo>
                  <a:cubicBezTo>
                    <a:pt x="10964" y="9367"/>
                    <a:pt x="10991" y="9198"/>
                    <a:pt x="11009" y="9028"/>
                  </a:cubicBezTo>
                  <a:cubicBezTo>
                    <a:pt x="11267" y="8689"/>
                    <a:pt x="11473" y="8315"/>
                    <a:pt x="11624" y="7922"/>
                  </a:cubicBezTo>
                  <a:close/>
                  <a:moveTo>
                    <a:pt x="7324" y="0"/>
                  </a:moveTo>
                  <a:cubicBezTo>
                    <a:pt x="6263" y="0"/>
                    <a:pt x="5406" y="866"/>
                    <a:pt x="5406" y="1927"/>
                  </a:cubicBezTo>
                  <a:cubicBezTo>
                    <a:pt x="5406" y="1963"/>
                    <a:pt x="5406" y="2008"/>
                    <a:pt x="5406" y="2052"/>
                  </a:cubicBezTo>
                  <a:cubicBezTo>
                    <a:pt x="4925" y="2266"/>
                    <a:pt x="4487" y="2570"/>
                    <a:pt x="4095" y="2953"/>
                  </a:cubicBezTo>
                  <a:cubicBezTo>
                    <a:pt x="4006" y="3042"/>
                    <a:pt x="3979" y="3185"/>
                    <a:pt x="4050" y="3292"/>
                  </a:cubicBezTo>
                  <a:cubicBezTo>
                    <a:pt x="4105" y="3372"/>
                    <a:pt x="4191" y="3413"/>
                    <a:pt x="4276" y="3413"/>
                  </a:cubicBezTo>
                  <a:cubicBezTo>
                    <a:pt x="4343" y="3413"/>
                    <a:pt x="4410" y="3388"/>
                    <a:pt x="4461" y="3337"/>
                  </a:cubicBezTo>
                  <a:cubicBezTo>
                    <a:pt x="5210" y="2605"/>
                    <a:pt x="6236" y="2168"/>
                    <a:pt x="7324" y="2168"/>
                  </a:cubicBezTo>
                  <a:cubicBezTo>
                    <a:pt x="9581" y="2168"/>
                    <a:pt x="11410" y="4006"/>
                    <a:pt x="11410" y="6263"/>
                  </a:cubicBezTo>
                  <a:cubicBezTo>
                    <a:pt x="11410" y="6843"/>
                    <a:pt x="11294" y="7396"/>
                    <a:pt x="11071" y="7913"/>
                  </a:cubicBezTo>
                  <a:cubicBezTo>
                    <a:pt x="11062" y="7503"/>
                    <a:pt x="11035" y="7128"/>
                    <a:pt x="11009" y="6834"/>
                  </a:cubicBezTo>
                  <a:cubicBezTo>
                    <a:pt x="10946" y="6147"/>
                    <a:pt x="10375" y="5621"/>
                    <a:pt x="9679" y="5621"/>
                  </a:cubicBezTo>
                  <a:lnTo>
                    <a:pt x="4969" y="5621"/>
                  </a:lnTo>
                  <a:cubicBezTo>
                    <a:pt x="4273" y="5621"/>
                    <a:pt x="3702" y="6147"/>
                    <a:pt x="3640" y="6834"/>
                  </a:cubicBezTo>
                  <a:cubicBezTo>
                    <a:pt x="3613" y="7128"/>
                    <a:pt x="3586" y="7503"/>
                    <a:pt x="3577" y="7913"/>
                  </a:cubicBezTo>
                  <a:cubicBezTo>
                    <a:pt x="3354" y="7396"/>
                    <a:pt x="3238" y="6834"/>
                    <a:pt x="3238" y="6263"/>
                  </a:cubicBezTo>
                  <a:cubicBezTo>
                    <a:pt x="3238" y="5567"/>
                    <a:pt x="3408" y="4880"/>
                    <a:pt x="3747" y="4274"/>
                  </a:cubicBezTo>
                  <a:cubicBezTo>
                    <a:pt x="3809" y="4167"/>
                    <a:pt x="3792" y="4024"/>
                    <a:pt x="3702" y="3943"/>
                  </a:cubicBezTo>
                  <a:cubicBezTo>
                    <a:pt x="3648" y="3896"/>
                    <a:pt x="3582" y="3874"/>
                    <a:pt x="3517" y="3874"/>
                  </a:cubicBezTo>
                  <a:cubicBezTo>
                    <a:pt x="3422" y="3874"/>
                    <a:pt x="3331" y="3921"/>
                    <a:pt x="3283" y="4006"/>
                  </a:cubicBezTo>
                  <a:cubicBezTo>
                    <a:pt x="2899" y="4693"/>
                    <a:pt x="2703" y="5469"/>
                    <a:pt x="2703" y="6263"/>
                  </a:cubicBezTo>
                  <a:cubicBezTo>
                    <a:pt x="2703" y="6655"/>
                    <a:pt x="2748" y="7048"/>
                    <a:pt x="2846" y="7423"/>
                  </a:cubicBezTo>
                  <a:cubicBezTo>
                    <a:pt x="2480" y="7530"/>
                    <a:pt x="2204" y="7878"/>
                    <a:pt x="2204" y="8288"/>
                  </a:cubicBezTo>
                  <a:cubicBezTo>
                    <a:pt x="2204" y="9243"/>
                    <a:pt x="2944" y="10028"/>
                    <a:pt x="3881" y="10099"/>
                  </a:cubicBezTo>
                  <a:cubicBezTo>
                    <a:pt x="3988" y="10384"/>
                    <a:pt x="4113" y="10652"/>
                    <a:pt x="4247" y="10911"/>
                  </a:cubicBezTo>
                  <a:lnTo>
                    <a:pt x="642" y="10911"/>
                  </a:lnTo>
                  <a:cubicBezTo>
                    <a:pt x="464" y="10911"/>
                    <a:pt x="295" y="10982"/>
                    <a:pt x="179" y="11116"/>
                  </a:cubicBezTo>
                  <a:cubicBezTo>
                    <a:pt x="63" y="11241"/>
                    <a:pt x="0" y="11419"/>
                    <a:pt x="18" y="11589"/>
                  </a:cubicBezTo>
                  <a:lnTo>
                    <a:pt x="651" y="17628"/>
                  </a:lnTo>
                  <a:cubicBezTo>
                    <a:pt x="687" y="17941"/>
                    <a:pt x="955" y="18181"/>
                    <a:pt x="1276" y="18181"/>
                  </a:cubicBezTo>
                  <a:lnTo>
                    <a:pt x="13177" y="18181"/>
                  </a:lnTo>
                  <a:cubicBezTo>
                    <a:pt x="13498" y="18181"/>
                    <a:pt x="13756" y="17941"/>
                    <a:pt x="13792" y="17619"/>
                  </a:cubicBezTo>
                  <a:lnTo>
                    <a:pt x="13872" y="16897"/>
                  </a:lnTo>
                  <a:cubicBezTo>
                    <a:pt x="13881" y="16745"/>
                    <a:pt x="13774" y="16620"/>
                    <a:pt x="13631" y="16602"/>
                  </a:cubicBezTo>
                  <a:cubicBezTo>
                    <a:pt x="13621" y="16601"/>
                    <a:pt x="13611" y="16600"/>
                    <a:pt x="13600" y="16600"/>
                  </a:cubicBezTo>
                  <a:cubicBezTo>
                    <a:pt x="13470" y="16600"/>
                    <a:pt x="13354" y="16703"/>
                    <a:pt x="13337" y="16843"/>
                  </a:cubicBezTo>
                  <a:lnTo>
                    <a:pt x="13266" y="17566"/>
                  </a:lnTo>
                  <a:cubicBezTo>
                    <a:pt x="13257" y="17610"/>
                    <a:pt x="13221" y="17646"/>
                    <a:pt x="13177" y="17646"/>
                  </a:cubicBezTo>
                  <a:lnTo>
                    <a:pt x="1276" y="17646"/>
                  </a:lnTo>
                  <a:cubicBezTo>
                    <a:pt x="1231" y="17646"/>
                    <a:pt x="1187" y="17610"/>
                    <a:pt x="1187" y="17566"/>
                  </a:cubicBezTo>
                  <a:lnTo>
                    <a:pt x="553" y="11535"/>
                  </a:lnTo>
                  <a:cubicBezTo>
                    <a:pt x="544" y="11500"/>
                    <a:pt x="562" y="11482"/>
                    <a:pt x="571" y="11473"/>
                  </a:cubicBezTo>
                  <a:cubicBezTo>
                    <a:pt x="580" y="11455"/>
                    <a:pt x="607" y="11437"/>
                    <a:pt x="642" y="11437"/>
                  </a:cubicBezTo>
                  <a:lnTo>
                    <a:pt x="7922" y="11437"/>
                  </a:lnTo>
                  <a:cubicBezTo>
                    <a:pt x="8056" y="11437"/>
                    <a:pt x="8181" y="11339"/>
                    <a:pt x="8199" y="11205"/>
                  </a:cubicBezTo>
                  <a:cubicBezTo>
                    <a:pt x="8216" y="11045"/>
                    <a:pt x="8092" y="10911"/>
                    <a:pt x="7931" y="10911"/>
                  </a:cubicBezTo>
                  <a:lnTo>
                    <a:pt x="4880" y="10911"/>
                  </a:lnTo>
                  <a:cubicBezTo>
                    <a:pt x="4657" y="10590"/>
                    <a:pt x="4470" y="10144"/>
                    <a:pt x="4318" y="9724"/>
                  </a:cubicBezTo>
                  <a:cubicBezTo>
                    <a:pt x="4041" y="8939"/>
                    <a:pt x="4113" y="7610"/>
                    <a:pt x="4175" y="6887"/>
                  </a:cubicBezTo>
                  <a:cubicBezTo>
                    <a:pt x="4211" y="6468"/>
                    <a:pt x="4559" y="6156"/>
                    <a:pt x="4978" y="6156"/>
                  </a:cubicBezTo>
                  <a:lnTo>
                    <a:pt x="9671" y="6156"/>
                  </a:lnTo>
                  <a:cubicBezTo>
                    <a:pt x="10090" y="6156"/>
                    <a:pt x="10438" y="6468"/>
                    <a:pt x="10473" y="6887"/>
                  </a:cubicBezTo>
                  <a:cubicBezTo>
                    <a:pt x="10536" y="7601"/>
                    <a:pt x="10607" y="8886"/>
                    <a:pt x="10331" y="9724"/>
                  </a:cubicBezTo>
                  <a:cubicBezTo>
                    <a:pt x="10188" y="10126"/>
                    <a:pt x="10018" y="10536"/>
                    <a:pt x="9769" y="10911"/>
                  </a:cubicBezTo>
                  <a:lnTo>
                    <a:pt x="9189" y="10911"/>
                  </a:lnTo>
                  <a:cubicBezTo>
                    <a:pt x="9046" y="10911"/>
                    <a:pt x="8930" y="11009"/>
                    <a:pt x="8912" y="11143"/>
                  </a:cubicBezTo>
                  <a:cubicBezTo>
                    <a:pt x="8894" y="11303"/>
                    <a:pt x="9019" y="11437"/>
                    <a:pt x="9171" y="11437"/>
                  </a:cubicBezTo>
                  <a:lnTo>
                    <a:pt x="13810" y="11437"/>
                  </a:lnTo>
                  <a:cubicBezTo>
                    <a:pt x="13846" y="11437"/>
                    <a:pt x="13863" y="11455"/>
                    <a:pt x="13872" y="11473"/>
                  </a:cubicBezTo>
                  <a:cubicBezTo>
                    <a:pt x="13890" y="11482"/>
                    <a:pt x="13899" y="11500"/>
                    <a:pt x="13899" y="11535"/>
                  </a:cubicBezTo>
                  <a:lnTo>
                    <a:pt x="13471" y="15612"/>
                  </a:lnTo>
                  <a:cubicBezTo>
                    <a:pt x="13453" y="15755"/>
                    <a:pt x="13560" y="15889"/>
                    <a:pt x="13703" y="15907"/>
                  </a:cubicBezTo>
                  <a:lnTo>
                    <a:pt x="13739" y="15907"/>
                  </a:lnTo>
                  <a:cubicBezTo>
                    <a:pt x="13872" y="15907"/>
                    <a:pt x="13988" y="15808"/>
                    <a:pt x="13997" y="15666"/>
                  </a:cubicBezTo>
                  <a:lnTo>
                    <a:pt x="14425" y="11589"/>
                  </a:lnTo>
                  <a:cubicBezTo>
                    <a:pt x="14443" y="11419"/>
                    <a:pt x="14390" y="11241"/>
                    <a:pt x="14274" y="11116"/>
                  </a:cubicBezTo>
                  <a:cubicBezTo>
                    <a:pt x="14158" y="10982"/>
                    <a:pt x="13988" y="10911"/>
                    <a:pt x="13810" y="10911"/>
                  </a:cubicBezTo>
                  <a:lnTo>
                    <a:pt x="10402" y="10911"/>
                  </a:lnTo>
                  <a:cubicBezTo>
                    <a:pt x="10536" y="10652"/>
                    <a:pt x="10661" y="10384"/>
                    <a:pt x="10768" y="10099"/>
                  </a:cubicBezTo>
                  <a:cubicBezTo>
                    <a:pt x="11705" y="10028"/>
                    <a:pt x="12445" y="9243"/>
                    <a:pt x="12445" y="8288"/>
                  </a:cubicBezTo>
                  <a:cubicBezTo>
                    <a:pt x="12445" y="7878"/>
                    <a:pt x="12168" y="7530"/>
                    <a:pt x="11803" y="7423"/>
                  </a:cubicBezTo>
                  <a:cubicBezTo>
                    <a:pt x="11901" y="7048"/>
                    <a:pt x="11945" y="6655"/>
                    <a:pt x="11945" y="6263"/>
                  </a:cubicBezTo>
                  <a:cubicBezTo>
                    <a:pt x="11945" y="4398"/>
                    <a:pt x="10839" y="2784"/>
                    <a:pt x="9242" y="2052"/>
                  </a:cubicBezTo>
                  <a:cubicBezTo>
                    <a:pt x="9242" y="2008"/>
                    <a:pt x="9242" y="1963"/>
                    <a:pt x="9242" y="1927"/>
                  </a:cubicBezTo>
                  <a:cubicBezTo>
                    <a:pt x="9242" y="866"/>
                    <a:pt x="8386" y="0"/>
                    <a:pt x="7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4"/>
            <p:cNvSpPr/>
            <p:nvPr/>
          </p:nvSpPr>
          <p:spPr>
            <a:xfrm>
              <a:off x="4899350" y="1448700"/>
              <a:ext cx="67175" cy="70550"/>
            </a:xfrm>
            <a:custGeom>
              <a:avLst/>
              <a:gdLst/>
              <a:ahLst/>
              <a:cxnLst/>
              <a:rect l="l" t="t" r="r" b="b"/>
              <a:pathLst>
                <a:path w="2687" h="2822" extrusionOk="0">
                  <a:moveTo>
                    <a:pt x="1571" y="992"/>
                  </a:moveTo>
                  <a:cubicBezTo>
                    <a:pt x="1517" y="1162"/>
                    <a:pt x="1446" y="1322"/>
                    <a:pt x="1348" y="1465"/>
                  </a:cubicBezTo>
                  <a:cubicBezTo>
                    <a:pt x="1250" y="1322"/>
                    <a:pt x="1178" y="1162"/>
                    <a:pt x="1125" y="992"/>
                  </a:cubicBezTo>
                  <a:close/>
                  <a:moveTo>
                    <a:pt x="1344" y="0"/>
                  </a:moveTo>
                  <a:cubicBezTo>
                    <a:pt x="1198" y="0"/>
                    <a:pt x="1080" y="119"/>
                    <a:pt x="1080" y="270"/>
                  </a:cubicBezTo>
                  <a:lnTo>
                    <a:pt x="1080" y="466"/>
                  </a:lnTo>
                  <a:lnTo>
                    <a:pt x="295" y="466"/>
                  </a:lnTo>
                  <a:cubicBezTo>
                    <a:pt x="153" y="466"/>
                    <a:pt x="37" y="564"/>
                    <a:pt x="19" y="698"/>
                  </a:cubicBezTo>
                  <a:cubicBezTo>
                    <a:pt x="1" y="858"/>
                    <a:pt x="126" y="992"/>
                    <a:pt x="277" y="992"/>
                  </a:cubicBezTo>
                  <a:lnTo>
                    <a:pt x="563" y="992"/>
                  </a:lnTo>
                  <a:cubicBezTo>
                    <a:pt x="643" y="1322"/>
                    <a:pt x="786" y="1617"/>
                    <a:pt x="982" y="1875"/>
                  </a:cubicBezTo>
                  <a:cubicBezTo>
                    <a:pt x="831" y="2009"/>
                    <a:pt x="661" y="2125"/>
                    <a:pt x="465" y="2214"/>
                  </a:cubicBezTo>
                  <a:lnTo>
                    <a:pt x="242" y="2313"/>
                  </a:lnTo>
                  <a:cubicBezTo>
                    <a:pt x="117" y="2366"/>
                    <a:pt x="46" y="2500"/>
                    <a:pt x="81" y="2634"/>
                  </a:cubicBezTo>
                  <a:cubicBezTo>
                    <a:pt x="117" y="2750"/>
                    <a:pt x="224" y="2821"/>
                    <a:pt x="340" y="2821"/>
                  </a:cubicBezTo>
                  <a:cubicBezTo>
                    <a:pt x="376" y="2821"/>
                    <a:pt x="411" y="2821"/>
                    <a:pt x="447" y="2803"/>
                  </a:cubicBezTo>
                  <a:lnTo>
                    <a:pt x="688" y="2696"/>
                  </a:lnTo>
                  <a:cubicBezTo>
                    <a:pt x="929" y="2589"/>
                    <a:pt x="1152" y="2446"/>
                    <a:pt x="1339" y="2268"/>
                  </a:cubicBezTo>
                  <a:cubicBezTo>
                    <a:pt x="1535" y="2446"/>
                    <a:pt x="1758" y="2589"/>
                    <a:pt x="1999" y="2696"/>
                  </a:cubicBezTo>
                  <a:lnTo>
                    <a:pt x="2240" y="2803"/>
                  </a:lnTo>
                  <a:cubicBezTo>
                    <a:pt x="2276" y="2821"/>
                    <a:pt x="2311" y="2821"/>
                    <a:pt x="2347" y="2821"/>
                  </a:cubicBezTo>
                  <a:cubicBezTo>
                    <a:pt x="2463" y="2821"/>
                    <a:pt x="2570" y="2750"/>
                    <a:pt x="2606" y="2634"/>
                  </a:cubicBezTo>
                  <a:cubicBezTo>
                    <a:pt x="2642" y="2500"/>
                    <a:pt x="2570" y="2366"/>
                    <a:pt x="2445" y="2313"/>
                  </a:cubicBezTo>
                  <a:lnTo>
                    <a:pt x="2222" y="2214"/>
                  </a:lnTo>
                  <a:cubicBezTo>
                    <a:pt x="2026" y="2125"/>
                    <a:pt x="1856" y="2009"/>
                    <a:pt x="1705" y="1875"/>
                  </a:cubicBezTo>
                  <a:cubicBezTo>
                    <a:pt x="1892" y="1617"/>
                    <a:pt x="2044" y="1322"/>
                    <a:pt x="2124" y="992"/>
                  </a:cubicBezTo>
                  <a:lnTo>
                    <a:pt x="2410" y="992"/>
                  </a:lnTo>
                  <a:cubicBezTo>
                    <a:pt x="2561" y="992"/>
                    <a:pt x="2686" y="858"/>
                    <a:pt x="2668" y="698"/>
                  </a:cubicBezTo>
                  <a:cubicBezTo>
                    <a:pt x="2650" y="564"/>
                    <a:pt x="2534" y="466"/>
                    <a:pt x="2392" y="466"/>
                  </a:cubicBezTo>
                  <a:lnTo>
                    <a:pt x="1607" y="466"/>
                  </a:lnTo>
                  <a:lnTo>
                    <a:pt x="1607" y="279"/>
                  </a:lnTo>
                  <a:cubicBezTo>
                    <a:pt x="1607" y="136"/>
                    <a:pt x="1509" y="20"/>
                    <a:pt x="1375" y="2"/>
                  </a:cubicBezTo>
                  <a:cubicBezTo>
                    <a:pt x="1364" y="1"/>
                    <a:pt x="1354" y="0"/>
                    <a:pt x="1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4"/>
            <p:cNvSpPr/>
            <p:nvPr/>
          </p:nvSpPr>
          <p:spPr>
            <a:xfrm>
              <a:off x="4996825" y="1447850"/>
              <a:ext cx="60675" cy="70925"/>
            </a:xfrm>
            <a:custGeom>
              <a:avLst/>
              <a:gdLst/>
              <a:ahLst/>
              <a:cxnLst/>
              <a:rect l="l" t="t" r="r" b="b"/>
              <a:pathLst>
                <a:path w="2427" h="2837" extrusionOk="0">
                  <a:moveTo>
                    <a:pt x="1205" y="928"/>
                  </a:moveTo>
                  <a:lnTo>
                    <a:pt x="1517" y="1740"/>
                  </a:lnTo>
                  <a:lnTo>
                    <a:pt x="901" y="1740"/>
                  </a:lnTo>
                  <a:lnTo>
                    <a:pt x="1205" y="928"/>
                  </a:lnTo>
                  <a:close/>
                  <a:moveTo>
                    <a:pt x="1205" y="0"/>
                  </a:moveTo>
                  <a:cubicBezTo>
                    <a:pt x="1116" y="0"/>
                    <a:pt x="973" y="72"/>
                    <a:pt x="910" y="206"/>
                  </a:cubicBezTo>
                  <a:lnTo>
                    <a:pt x="54" y="2480"/>
                  </a:lnTo>
                  <a:cubicBezTo>
                    <a:pt x="0" y="2614"/>
                    <a:pt x="72" y="2766"/>
                    <a:pt x="206" y="2819"/>
                  </a:cubicBezTo>
                  <a:cubicBezTo>
                    <a:pt x="230" y="2828"/>
                    <a:pt x="259" y="2833"/>
                    <a:pt x="290" y="2833"/>
                  </a:cubicBezTo>
                  <a:cubicBezTo>
                    <a:pt x="383" y="2833"/>
                    <a:pt x="493" y="2788"/>
                    <a:pt x="554" y="2668"/>
                  </a:cubicBezTo>
                  <a:lnTo>
                    <a:pt x="696" y="2275"/>
                  </a:lnTo>
                  <a:lnTo>
                    <a:pt x="1722" y="2275"/>
                  </a:lnTo>
                  <a:lnTo>
                    <a:pt x="1865" y="2659"/>
                  </a:lnTo>
                  <a:cubicBezTo>
                    <a:pt x="1910" y="2763"/>
                    <a:pt x="2011" y="2837"/>
                    <a:pt x="2116" y="2837"/>
                  </a:cubicBezTo>
                  <a:cubicBezTo>
                    <a:pt x="2136" y="2837"/>
                    <a:pt x="2157" y="2834"/>
                    <a:pt x="2177" y="2828"/>
                  </a:cubicBezTo>
                  <a:cubicBezTo>
                    <a:pt x="2338" y="2793"/>
                    <a:pt x="2427" y="2623"/>
                    <a:pt x="2364" y="2480"/>
                  </a:cubicBezTo>
                  <a:lnTo>
                    <a:pt x="1499" y="206"/>
                  </a:lnTo>
                  <a:cubicBezTo>
                    <a:pt x="1499" y="206"/>
                    <a:pt x="1499" y="206"/>
                    <a:pt x="1499" y="197"/>
                  </a:cubicBezTo>
                  <a:cubicBezTo>
                    <a:pt x="1455" y="81"/>
                    <a:pt x="1339" y="0"/>
                    <a:pt x="1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4"/>
            <p:cNvSpPr/>
            <p:nvPr/>
          </p:nvSpPr>
          <p:spPr>
            <a:xfrm>
              <a:off x="4879300" y="1424875"/>
              <a:ext cx="202300" cy="118000"/>
            </a:xfrm>
            <a:custGeom>
              <a:avLst/>
              <a:gdLst/>
              <a:ahLst/>
              <a:cxnLst/>
              <a:rect l="l" t="t" r="r" b="b"/>
              <a:pathLst>
                <a:path w="8092" h="4720" extrusionOk="0">
                  <a:moveTo>
                    <a:pt x="7467" y="527"/>
                  </a:moveTo>
                  <a:cubicBezTo>
                    <a:pt x="7512" y="527"/>
                    <a:pt x="7556" y="571"/>
                    <a:pt x="7556" y="616"/>
                  </a:cubicBezTo>
                  <a:lnTo>
                    <a:pt x="7556" y="4095"/>
                  </a:lnTo>
                  <a:cubicBezTo>
                    <a:pt x="7556" y="4149"/>
                    <a:pt x="7512" y="4184"/>
                    <a:pt x="7467" y="4184"/>
                  </a:cubicBezTo>
                  <a:lnTo>
                    <a:pt x="4327" y="4184"/>
                  </a:lnTo>
                  <a:lnTo>
                    <a:pt x="4327" y="2712"/>
                  </a:lnTo>
                  <a:cubicBezTo>
                    <a:pt x="4327" y="2588"/>
                    <a:pt x="4246" y="2481"/>
                    <a:pt x="4139" y="2445"/>
                  </a:cubicBezTo>
                  <a:cubicBezTo>
                    <a:pt x="4110" y="2437"/>
                    <a:pt x="4080" y="2433"/>
                    <a:pt x="4051" y="2433"/>
                  </a:cubicBezTo>
                  <a:cubicBezTo>
                    <a:pt x="3891" y="2433"/>
                    <a:pt x="3756" y="2552"/>
                    <a:pt x="3756" y="2704"/>
                  </a:cubicBezTo>
                  <a:lnTo>
                    <a:pt x="3756" y="4184"/>
                  </a:lnTo>
                  <a:lnTo>
                    <a:pt x="616" y="4184"/>
                  </a:lnTo>
                  <a:cubicBezTo>
                    <a:pt x="571" y="4184"/>
                    <a:pt x="535" y="4149"/>
                    <a:pt x="535" y="4095"/>
                  </a:cubicBezTo>
                  <a:lnTo>
                    <a:pt x="535" y="616"/>
                  </a:lnTo>
                  <a:cubicBezTo>
                    <a:pt x="535" y="571"/>
                    <a:pt x="571" y="527"/>
                    <a:pt x="616" y="527"/>
                  </a:cubicBezTo>
                  <a:lnTo>
                    <a:pt x="3791" y="527"/>
                  </a:lnTo>
                  <a:lnTo>
                    <a:pt x="3791" y="1428"/>
                  </a:lnTo>
                  <a:cubicBezTo>
                    <a:pt x="3791" y="1571"/>
                    <a:pt x="3890" y="1687"/>
                    <a:pt x="4023" y="1704"/>
                  </a:cubicBezTo>
                  <a:cubicBezTo>
                    <a:pt x="4034" y="1706"/>
                    <a:pt x="4045" y="1706"/>
                    <a:pt x="4056" y="1706"/>
                  </a:cubicBezTo>
                  <a:cubicBezTo>
                    <a:pt x="4210" y="1706"/>
                    <a:pt x="4327" y="1588"/>
                    <a:pt x="4327" y="1446"/>
                  </a:cubicBezTo>
                  <a:lnTo>
                    <a:pt x="4327" y="527"/>
                  </a:lnTo>
                  <a:close/>
                  <a:moveTo>
                    <a:pt x="616" y="0"/>
                  </a:moveTo>
                  <a:cubicBezTo>
                    <a:pt x="277" y="0"/>
                    <a:pt x="0" y="277"/>
                    <a:pt x="0" y="616"/>
                  </a:cubicBezTo>
                  <a:lnTo>
                    <a:pt x="0" y="4095"/>
                  </a:lnTo>
                  <a:cubicBezTo>
                    <a:pt x="0" y="4434"/>
                    <a:pt x="277" y="4720"/>
                    <a:pt x="616" y="4720"/>
                  </a:cubicBezTo>
                  <a:lnTo>
                    <a:pt x="7467" y="4720"/>
                  </a:lnTo>
                  <a:cubicBezTo>
                    <a:pt x="7806" y="4720"/>
                    <a:pt x="8091" y="4434"/>
                    <a:pt x="8091" y="4095"/>
                  </a:cubicBezTo>
                  <a:lnTo>
                    <a:pt x="8091" y="616"/>
                  </a:lnTo>
                  <a:cubicBezTo>
                    <a:pt x="8091" y="277"/>
                    <a:pt x="7806" y="0"/>
                    <a:pt x="7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1" name="Google Shape;3381;p54"/>
          <p:cNvGrpSpPr/>
          <p:nvPr/>
        </p:nvGrpSpPr>
        <p:grpSpPr>
          <a:xfrm>
            <a:off x="5257754" y="1456701"/>
            <a:ext cx="423948" cy="338570"/>
            <a:chOff x="5369050" y="1120675"/>
            <a:chExt cx="454100" cy="362650"/>
          </a:xfrm>
        </p:grpSpPr>
        <p:sp>
          <p:nvSpPr>
            <p:cNvPr id="3382" name="Google Shape;3382;p54"/>
            <p:cNvSpPr/>
            <p:nvPr/>
          </p:nvSpPr>
          <p:spPr>
            <a:xfrm>
              <a:off x="5396475" y="1126925"/>
              <a:ext cx="403700" cy="317150"/>
            </a:xfrm>
            <a:custGeom>
              <a:avLst/>
              <a:gdLst/>
              <a:ahLst/>
              <a:cxnLst/>
              <a:rect l="l" t="t" r="r" b="b"/>
              <a:pathLst>
                <a:path w="16148" h="12686" extrusionOk="0">
                  <a:moveTo>
                    <a:pt x="420" y="0"/>
                  </a:moveTo>
                  <a:lnTo>
                    <a:pt x="358" y="107"/>
                  </a:lnTo>
                  <a:cubicBezTo>
                    <a:pt x="161" y="107"/>
                    <a:pt x="1" y="268"/>
                    <a:pt x="1" y="464"/>
                  </a:cubicBezTo>
                  <a:lnTo>
                    <a:pt x="19" y="12623"/>
                  </a:lnTo>
                  <a:lnTo>
                    <a:pt x="15970" y="12686"/>
                  </a:lnTo>
                  <a:lnTo>
                    <a:pt x="16148" y="12240"/>
                  </a:lnTo>
                  <a:lnTo>
                    <a:pt x="16148" y="348"/>
                  </a:lnTo>
                  <a:cubicBezTo>
                    <a:pt x="16148" y="152"/>
                    <a:pt x="15987" y="0"/>
                    <a:pt x="15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4"/>
            <p:cNvSpPr/>
            <p:nvPr/>
          </p:nvSpPr>
          <p:spPr>
            <a:xfrm>
              <a:off x="5392925" y="1127800"/>
              <a:ext cx="407250" cy="332550"/>
            </a:xfrm>
            <a:custGeom>
              <a:avLst/>
              <a:gdLst/>
              <a:ahLst/>
              <a:cxnLst/>
              <a:rect l="l" t="t" r="r" b="b"/>
              <a:pathLst>
                <a:path w="16290" h="13302" extrusionOk="0">
                  <a:moveTo>
                    <a:pt x="357" y="1"/>
                  </a:moveTo>
                  <a:cubicBezTo>
                    <a:pt x="161" y="1"/>
                    <a:pt x="0" y="152"/>
                    <a:pt x="0" y="349"/>
                  </a:cubicBezTo>
                  <a:lnTo>
                    <a:pt x="0" y="12767"/>
                  </a:lnTo>
                  <a:lnTo>
                    <a:pt x="7904" y="13302"/>
                  </a:lnTo>
                  <a:lnTo>
                    <a:pt x="16290" y="12767"/>
                  </a:lnTo>
                  <a:lnTo>
                    <a:pt x="16290" y="12231"/>
                  </a:lnTo>
                  <a:lnTo>
                    <a:pt x="857" y="12231"/>
                  </a:lnTo>
                  <a:cubicBezTo>
                    <a:pt x="696" y="12231"/>
                    <a:pt x="571" y="12107"/>
                    <a:pt x="571" y="11955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4"/>
            <p:cNvSpPr/>
            <p:nvPr/>
          </p:nvSpPr>
          <p:spPr>
            <a:xfrm>
              <a:off x="5698900" y="1419525"/>
              <a:ext cx="70075" cy="26550"/>
            </a:xfrm>
            <a:custGeom>
              <a:avLst/>
              <a:gdLst/>
              <a:ahLst/>
              <a:cxnLst/>
              <a:rect l="l" t="t" r="r" b="b"/>
              <a:pathLst>
                <a:path w="2803" h="1062" extrusionOk="0">
                  <a:moveTo>
                    <a:pt x="536" y="0"/>
                  </a:moveTo>
                  <a:lnTo>
                    <a:pt x="340" y="107"/>
                  </a:lnTo>
                  <a:cubicBezTo>
                    <a:pt x="144" y="107"/>
                    <a:pt x="153" y="348"/>
                    <a:pt x="153" y="545"/>
                  </a:cubicBezTo>
                  <a:lnTo>
                    <a:pt x="1" y="1062"/>
                  </a:lnTo>
                  <a:lnTo>
                    <a:pt x="2606" y="1062"/>
                  </a:lnTo>
                  <a:lnTo>
                    <a:pt x="2802" y="536"/>
                  </a:lnTo>
                  <a:lnTo>
                    <a:pt x="2802" y="357"/>
                  </a:lnTo>
                  <a:cubicBezTo>
                    <a:pt x="2802" y="161"/>
                    <a:pt x="2650" y="0"/>
                    <a:pt x="2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4"/>
            <p:cNvSpPr/>
            <p:nvPr/>
          </p:nvSpPr>
          <p:spPr>
            <a:xfrm>
              <a:off x="5599650" y="1420425"/>
              <a:ext cx="70075" cy="26550"/>
            </a:xfrm>
            <a:custGeom>
              <a:avLst/>
              <a:gdLst/>
              <a:ahLst/>
              <a:cxnLst/>
              <a:rect l="l" t="t" r="r" b="b"/>
              <a:pathLst>
                <a:path w="2803" h="1062" extrusionOk="0">
                  <a:moveTo>
                    <a:pt x="536" y="0"/>
                  </a:moveTo>
                  <a:lnTo>
                    <a:pt x="349" y="152"/>
                  </a:lnTo>
                  <a:cubicBezTo>
                    <a:pt x="153" y="152"/>
                    <a:pt x="233" y="348"/>
                    <a:pt x="233" y="544"/>
                  </a:cubicBezTo>
                  <a:lnTo>
                    <a:pt x="1" y="1062"/>
                  </a:lnTo>
                  <a:lnTo>
                    <a:pt x="2543" y="1062"/>
                  </a:lnTo>
                  <a:lnTo>
                    <a:pt x="2802" y="526"/>
                  </a:lnTo>
                  <a:lnTo>
                    <a:pt x="2802" y="357"/>
                  </a:lnTo>
                  <a:cubicBezTo>
                    <a:pt x="2802" y="161"/>
                    <a:pt x="2642" y="0"/>
                    <a:pt x="2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4"/>
            <p:cNvSpPr/>
            <p:nvPr/>
          </p:nvSpPr>
          <p:spPr>
            <a:xfrm>
              <a:off x="5699800" y="1420425"/>
              <a:ext cx="70050" cy="35700"/>
            </a:xfrm>
            <a:custGeom>
              <a:avLst/>
              <a:gdLst/>
              <a:ahLst/>
              <a:cxnLst/>
              <a:rect l="l" t="t" r="r" b="b"/>
              <a:pathLst>
                <a:path w="2802" h="1428" extrusionOk="0">
                  <a:moveTo>
                    <a:pt x="357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1062"/>
                  </a:lnTo>
                  <a:lnTo>
                    <a:pt x="1348" y="1427"/>
                  </a:lnTo>
                  <a:lnTo>
                    <a:pt x="2802" y="1062"/>
                  </a:lnTo>
                  <a:lnTo>
                    <a:pt x="2802" y="526"/>
                  </a:lnTo>
                  <a:lnTo>
                    <a:pt x="679" y="526"/>
                  </a:lnTo>
                  <a:cubicBezTo>
                    <a:pt x="598" y="526"/>
                    <a:pt x="536" y="464"/>
                    <a:pt x="536" y="393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4"/>
            <p:cNvSpPr/>
            <p:nvPr/>
          </p:nvSpPr>
          <p:spPr>
            <a:xfrm>
              <a:off x="5599650" y="1420425"/>
              <a:ext cx="70075" cy="29900"/>
            </a:xfrm>
            <a:custGeom>
              <a:avLst/>
              <a:gdLst/>
              <a:ahLst/>
              <a:cxnLst/>
              <a:rect l="l" t="t" r="r" b="b"/>
              <a:pathLst>
                <a:path w="2803" h="1196" extrusionOk="0">
                  <a:moveTo>
                    <a:pt x="358" y="0"/>
                  </a:moveTo>
                  <a:cubicBezTo>
                    <a:pt x="162" y="0"/>
                    <a:pt x="1" y="161"/>
                    <a:pt x="1" y="357"/>
                  </a:cubicBezTo>
                  <a:lnTo>
                    <a:pt x="1" y="1062"/>
                  </a:lnTo>
                  <a:lnTo>
                    <a:pt x="1295" y="1195"/>
                  </a:lnTo>
                  <a:lnTo>
                    <a:pt x="2802" y="1062"/>
                  </a:lnTo>
                  <a:lnTo>
                    <a:pt x="2802" y="526"/>
                  </a:lnTo>
                  <a:lnTo>
                    <a:pt x="670" y="526"/>
                  </a:lnTo>
                  <a:cubicBezTo>
                    <a:pt x="599" y="526"/>
                    <a:pt x="536" y="464"/>
                    <a:pt x="536" y="393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4"/>
            <p:cNvSpPr/>
            <p:nvPr/>
          </p:nvSpPr>
          <p:spPr>
            <a:xfrm>
              <a:off x="5470075" y="1157925"/>
              <a:ext cx="252050" cy="26550"/>
            </a:xfrm>
            <a:custGeom>
              <a:avLst/>
              <a:gdLst/>
              <a:ahLst/>
              <a:cxnLst/>
              <a:rect l="l" t="t" r="r" b="b"/>
              <a:pathLst>
                <a:path w="10082" h="1062" extrusionOk="0">
                  <a:moveTo>
                    <a:pt x="358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705"/>
                  </a:lnTo>
                  <a:cubicBezTo>
                    <a:pt x="1" y="901"/>
                    <a:pt x="161" y="1062"/>
                    <a:pt x="358" y="1062"/>
                  </a:cubicBezTo>
                  <a:lnTo>
                    <a:pt x="9725" y="1062"/>
                  </a:lnTo>
                  <a:cubicBezTo>
                    <a:pt x="9921" y="1062"/>
                    <a:pt x="10082" y="901"/>
                    <a:pt x="10082" y="705"/>
                  </a:cubicBezTo>
                  <a:lnTo>
                    <a:pt x="10082" y="357"/>
                  </a:lnTo>
                  <a:cubicBezTo>
                    <a:pt x="10082" y="161"/>
                    <a:pt x="9921" y="0"/>
                    <a:pt x="9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4"/>
            <p:cNvSpPr/>
            <p:nvPr/>
          </p:nvSpPr>
          <p:spPr>
            <a:xfrm>
              <a:off x="5380200" y="1446950"/>
              <a:ext cx="436725" cy="27025"/>
            </a:xfrm>
            <a:custGeom>
              <a:avLst/>
              <a:gdLst/>
              <a:ahLst/>
              <a:cxnLst/>
              <a:rect l="l" t="t" r="r" b="b"/>
              <a:pathLst>
                <a:path w="17469" h="1081" extrusionOk="0">
                  <a:moveTo>
                    <a:pt x="215" y="1"/>
                  </a:moveTo>
                  <a:cubicBezTo>
                    <a:pt x="19" y="1"/>
                    <a:pt x="1" y="259"/>
                    <a:pt x="1" y="456"/>
                  </a:cubicBezTo>
                  <a:lnTo>
                    <a:pt x="19" y="732"/>
                  </a:lnTo>
                  <a:cubicBezTo>
                    <a:pt x="19" y="928"/>
                    <a:pt x="179" y="1080"/>
                    <a:pt x="375" y="1080"/>
                  </a:cubicBezTo>
                  <a:lnTo>
                    <a:pt x="16656" y="991"/>
                  </a:lnTo>
                  <a:cubicBezTo>
                    <a:pt x="16763" y="991"/>
                    <a:pt x="16937" y="1025"/>
                    <a:pt x="17074" y="1025"/>
                  </a:cubicBezTo>
                  <a:cubicBezTo>
                    <a:pt x="17191" y="1025"/>
                    <a:pt x="17281" y="1001"/>
                    <a:pt x="17281" y="911"/>
                  </a:cubicBezTo>
                  <a:lnTo>
                    <a:pt x="17468" y="750"/>
                  </a:lnTo>
                  <a:lnTo>
                    <a:pt x="17468" y="358"/>
                  </a:lnTo>
                  <a:cubicBezTo>
                    <a:pt x="17468" y="161"/>
                    <a:pt x="17308" y="1"/>
                    <a:pt x="17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4"/>
            <p:cNvSpPr/>
            <p:nvPr/>
          </p:nvSpPr>
          <p:spPr>
            <a:xfrm>
              <a:off x="5376200" y="1446950"/>
              <a:ext cx="440725" cy="30125"/>
            </a:xfrm>
            <a:custGeom>
              <a:avLst/>
              <a:gdLst/>
              <a:ahLst/>
              <a:cxnLst/>
              <a:rect l="l" t="t" r="r" b="b"/>
              <a:pathLst>
                <a:path w="17629" h="1205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857"/>
                  </a:lnTo>
                  <a:cubicBezTo>
                    <a:pt x="0" y="1053"/>
                    <a:pt x="161" y="1205"/>
                    <a:pt x="357" y="1205"/>
                  </a:cubicBezTo>
                  <a:lnTo>
                    <a:pt x="17271" y="1205"/>
                  </a:lnTo>
                  <a:cubicBezTo>
                    <a:pt x="17468" y="1205"/>
                    <a:pt x="17628" y="1053"/>
                    <a:pt x="17628" y="857"/>
                  </a:cubicBezTo>
                  <a:lnTo>
                    <a:pt x="17628" y="750"/>
                  </a:lnTo>
                  <a:lnTo>
                    <a:pt x="883" y="750"/>
                  </a:lnTo>
                  <a:cubicBezTo>
                    <a:pt x="687" y="750"/>
                    <a:pt x="526" y="589"/>
                    <a:pt x="526" y="393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4"/>
            <p:cNvSpPr/>
            <p:nvPr/>
          </p:nvSpPr>
          <p:spPr>
            <a:xfrm>
              <a:off x="5460050" y="1120675"/>
              <a:ext cx="346150" cy="229300"/>
            </a:xfrm>
            <a:custGeom>
              <a:avLst/>
              <a:gdLst/>
              <a:ahLst/>
              <a:cxnLst/>
              <a:rect l="l" t="t" r="r" b="b"/>
              <a:pathLst>
                <a:path w="13846" h="9172" extrusionOk="0">
                  <a:moveTo>
                    <a:pt x="259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1"/>
                    <a:pt x="116" y="527"/>
                    <a:pt x="259" y="527"/>
                  </a:cubicBezTo>
                  <a:lnTo>
                    <a:pt x="13230" y="527"/>
                  </a:lnTo>
                  <a:cubicBezTo>
                    <a:pt x="13275" y="527"/>
                    <a:pt x="13320" y="571"/>
                    <a:pt x="13320" y="616"/>
                  </a:cubicBezTo>
                  <a:lnTo>
                    <a:pt x="13320" y="8903"/>
                  </a:lnTo>
                  <a:cubicBezTo>
                    <a:pt x="13320" y="9046"/>
                    <a:pt x="13436" y="9171"/>
                    <a:pt x="13587" y="9171"/>
                  </a:cubicBezTo>
                  <a:cubicBezTo>
                    <a:pt x="13730" y="9171"/>
                    <a:pt x="13846" y="9046"/>
                    <a:pt x="13846" y="8903"/>
                  </a:cubicBezTo>
                  <a:lnTo>
                    <a:pt x="13846" y="616"/>
                  </a:lnTo>
                  <a:cubicBezTo>
                    <a:pt x="13846" y="277"/>
                    <a:pt x="13569" y="0"/>
                    <a:pt x="13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4"/>
            <p:cNvSpPr/>
            <p:nvPr/>
          </p:nvSpPr>
          <p:spPr>
            <a:xfrm>
              <a:off x="5369050" y="1120675"/>
              <a:ext cx="454100" cy="362650"/>
            </a:xfrm>
            <a:custGeom>
              <a:avLst/>
              <a:gdLst/>
              <a:ahLst/>
              <a:cxnLst/>
              <a:rect l="l" t="t" r="r" b="b"/>
              <a:pathLst>
                <a:path w="18164" h="14506" extrusionOk="0">
                  <a:moveTo>
                    <a:pt x="15666" y="12240"/>
                  </a:moveTo>
                  <a:cubicBezTo>
                    <a:pt x="15711" y="12240"/>
                    <a:pt x="15755" y="12276"/>
                    <a:pt x="15755" y="12329"/>
                  </a:cubicBezTo>
                  <a:lnTo>
                    <a:pt x="15755" y="12766"/>
                  </a:lnTo>
                  <a:lnTo>
                    <a:pt x="13480" y="12766"/>
                  </a:lnTo>
                  <a:lnTo>
                    <a:pt x="13480" y="12329"/>
                  </a:lnTo>
                  <a:cubicBezTo>
                    <a:pt x="13480" y="12276"/>
                    <a:pt x="13525" y="12240"/>
                    <a:pt x="13570" y="12240"/>
                  </a:cubicBezTo>
                  <a:close/>
                  <a:moveTo>
                    <a:pt x="11652" y="12240"/>
                  </a:moveTo>
                  <a:cubicBezTo>
                    <a:pt x="11705" y="12240"/>
                    <a:pt x="11741" y="12276"/>
                    <a:pt x="11741" y="12329"/>
                  </a:cubicBezTo>
                  <a:lnTo>
                    <a:pt x="11741" y="12766"/>
                  </a:lnTo>
                  <a:lnTo>
                    <a:pt x="11330" y="12766"/>
                  </a:lnTo>
                  <a:cubicBezTo>
                    <a:pt x="11188" y="12766"/>
                    <a:pt x="11072" y="12864"/>
                    <a:pt x="11054" y="12998"/>
                  </a:cubicBezTo>
                  <a:cubicBezTo>
                    <a:pt x="11036" y="13168"/>
                    <a:pt x="11161" y="13301"/>
                    <a:pt x="11313" y="13301"/>
                  </a:cubicBezTo>
                  <a:lnTo>
                    <a:pt x="17539" y="13301"/>
                  </a:lnTo>
                  <a:cubicBezTo>
                    <a:pt x="17593" y="13301"/>
                    <a:pt x="17629" y="13337"/>
                    <a:pt x="17629" y="13391"/>
                  </a:cubicBezTo>
                  <a:lnTo>
                    <a:pt x="17629" y="13890"/>
                  </a:lnTo>
                  <a:cubicBezTo>
                    <a:pt x="17629" y="13935"/>
                    <a:pt x="17593" y="13979"/>
                    <a:pt x="17539" y="13979"/>
                  </a:cubicBezTo>
                  <a:lnTo>
                    <a:pt x="625" y="13979"/>
                  </a:lnTo>
                  <a:cubicBezTo>
                    <a:pt x="572" y="13979"/>
                    <a:pt x="536" y="13935"/>
                    <a:pt x="536" y="13890"/>
                  </a:cubicBezTo>
                  <a:lnTo>
                    <a:pt x="536" y="13391"/>
                  </a:lnTo>
                  <a:cubicBezTo>
                    <a:pt x="536" y="13337"/>
                    <a:pt x="572" y="13301"/>
                    <a:pt x="625" y="13301"/>
                  </a:cubicBezTo>
                  <a:lnTo>
                    <a:pt x="10064" y="13301"/>
                  </a:lnTo>
                  <a:cubicBezTo>
                    <a:pt x="10197" y="13301"/>
                    <a:pt x="10322" y="13203"/>
                    <a:pt x="10340" y="13070"/>
                  </a:cubicBezTo>
                  <a:cubicBezTo>
                    <a:pt x="10358" y="12909"/>
                    <a:pt x="10233" y="12766"/>
                    <a:pt x="10072" y="12766"/>
                  </a:cubicBezTo>
                  <a:lnTo>
                    <a:pt x="9475" y="12766"/>
                  </a:lnTo>
                  <a:lnTo>
                    <a:pt x="9475" y="12329"/>
                  </a:lnTo>
                  <a:cubicBezTo>
                    <a:pt x="9475" y="12276"/>
                    <a:pt x="9510" y="12240"/>
                    <a:pt x="9564" y="12240"/>
                  </a:cubicBezTo>
                  <a:close/>
                  <a:moveTo>
                    <a:pt x="1294" y="0"/>
                  </a:moveTo>
                  <a:cubicBezTo>
                    <a:pt x="955" y="0"/>
                    <a:pt x="679" y="277"/>
                    <a:pt x="679" y="616"/>
                  </a:cubicBezTo>
                  <a:lnTo>
                    <a:pt x="679" y="12766"/>
                  </a:lnTo>
                  <a:lnTo>
                    <a:pt x="625" y="12766"/>
                  </a:lnTo>
                  <a:cubicBezTo>
                    <a:pt x="277" y="12766"/>
                    <a:pt x="1" y="13043"/>
                    <a:pt x="1" y="13391"/>
                  </a:cubicBezTo>
                  <a:lnTo>
                    <a:pt x="1" y="13890"/>
                  </a:lnTo>
                  <a:cubicBezTo>
                    <a:pt x="1" y="14229"/>
                    <a:pt x="277" y="14506"/>
                    <a:pt x="625" y="14506"/>
                  </a:cubicBezTo>
                  <a:lnTo>
                    <a:pt x="17539" y="14506"/>
                  </a:lnTo>
                  <a:cubicBezTo>
                    <a:pt x="17887" y="14506"/>
                    <a:pt x="18164" y="14229"/>
                    <a:pt x="18164" y="13890"/>
                  </a:cubicBezTo>
                  <a:lnTo>
                    <a:pt x="18164" y="13391"/>
                  </a:lnTo>
                  <a:cubicBezTo>
                    <a:pt x="18164" y="13043"/>
                    <a:pt x="17887" y="12766"/>
                    <a:pt x="17539" y="12766"/>
                  </a:cubicBezTo>
                  <a:lnTo>
                    <a:pt x="17486" y="12766"/>
                  </a:lnTo>
                  <a:lnTo>
                    <a:pt x="17486" y="10152"/>
                  </a:lnTo>
                  <a:cubicBezTo>
                    <a:pt x="17486" y="10019"/>
                    <a:pt x="17388" y="9894"/>
                    <a:pt x="17254" y="9876"/>
                  </a:cubicBezTo>
                  <a:cubicBezTo>
                    <a:pt x="17244" y="9875"/>
                    <a:pt x="17233" y="9874"/>
                    <a:pt x="17223" y="9874"/>
                  </a:cubicBezTo>
                  <a:cubicBezTo>
                    <a:pt x="17077" y="9874"/>
                    <a:pt x="16960" y="9993"/>
                    <a:pt x="16960" y="10143"/>
                  </a:cubicBezTo>
                  <a:lnTo>
                    <a:pt x="16960" y="12766"/>
                  </a:lnTo>
                  <a:lnTo>
                    <a:pt x="16282" y="12766"/>
                  </a:lnTo>
                  <a:lnTo>
                    <a:pt x="16282" y="12329"/>
                  </a:lnTo>
                  <a:cubicBezTo>
                    <a:pt x="16282" y="11981"/>
                    <a:pt x="16005" y="11705"/>
                    <a:pt x="15666" y="11705"/>
                  </a:cubicBezTo>
                  <a:lnTo>
                    <a:pt x="13480" y="11705"/>
                  </a:lnTo>
                  <a:cubicBezTo>
                    <a:pt x="13186" y="11705"/>
                    <a:pt x="12945" y="11945"/>
                    <a:pt x="12945" y="12240"/>
                  </a:cubicBezTo>
                  <a:lnTo>
                    <a:pt x="12945" y="12766"/>
                  </a:lnTo>
                  <a:lnTo>
                    <a:pt x="12276" y="12766"/>
                  </a:lnTo>
                  <a:lnTo>
                    <a:pt x="12276" y="12240"/>
                  </a:lnTo>
                  <a:cubicBezTo>
                    <a:pt x="12276" y="11945"/>
                    <a:pt x="12035" y="11705"/>
                    <a:pt x="11741" y="11705"/>
                  </a:cubicBezTo>
                  <a:lnTo>
                    <a:pt x="9564" y="11705"/>
                  </a:lnTo>
                  <a:cubicBezTo>
                    <a:pt x="9216" y="11705"/>
                    <a:pt x="8940" y="11981"/>
                    <a:pt x="8940" y="12329"/>
                  </a:cubicBezTo>
                  <a:lnTo>
                    <a:pt x="8940" y="12766"/>
                  </a:lnTo>
                  <a:lnTo>
                    <a:pt x="1205" y="12766"/>
                  </a:lnTo>
                  <a:lnTo>
                    <a:pt x="1205" y="616"/>
                  </a:lnTo>
                  <a:cubicBezTo>
                    <a:pt x="1205" y="571"/>
                    <a:pt x="1250" y="527"/>
                    <a:pt x="1294" y="527"/>
                  </a:cubicBezTo>
                  <a:lnTo>
                    <a:pt x="2650" y="527"/>
                  </a:lnTo>
                  <a:cubicBezTo>
                    <a:pt x="2784" y="527"/>
                    <a:pt x="2909" y="428"/>
                    <a:pt x="2927" y="295"/>
                  </a:cubicBezTo>
                  <a:cubicBezTo>
                    <a:pt x="2945" y="134"/>
                    <a:pt x="2820" y="0"/>
                    <a:pt x="2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4"/>
            <p:cNvSpPr/>
            <p:nvPr/>
          </p:nvSpPr>
          <p:spPr>
            <a:xfrm>
              <a:off x="5463850" y="1150775"/>
              <a:ext cx="265200" cy="39950"/>
            </a:xfrm>
            <a:custGeom>
              <a:avLst/>
              <a:gdLst/>
              <a:ahLst/>
              <a:cxnLst/>
              <a:rect l="l" t="t" r="r" b="b"/>
              <a:pathLst>
                <a:path w="10608" h="1598" extrusionOk="0">
                  <a:moveTo>
                    <a:pt x="625" y="1"/>
                  </a:moveTo>
                  <a:cubicBezTo>
                    <a:pt x="286" y="1"/>
                    <a:pt x="0" y="277"/>
                    <a:pt x="0" y="625"/>
                  </a:cubicBezTo>
                  <a:lnTo>
                    <a:pt x="0" y="1321"/>
                  </a:lnTo>
                  <a:cubicBezTo>
                    <a:pt x="0" y="1473"/>
                    <a:pt x="125" y="1597"/>
                    <a:pt x="286" y="1597"/>
                  </a:cubicBezTo>
                  <a:lnTo>
                    <a:pt x="3684" y="1597"/>
                  </a:lnTo>
                  <a:cubicBezTo>
                    <a:pt x="3720" y="1597"/>
                    <a:pt x="3747" y="1580"/>
                    <a:pt x="3774" y="1562"/>
                  </a:cubicBezTo>
                  <a:cubicBezTo>
                    <a:pt x="3979" y="1330"/>
                    <a:pt x="3827" y="1062"/>
                    <a:pt x="3604" y="1062"/>
                  </a:cubicBezTo>
                  <a:lnTo>
                    <a:pt x="625" y="1062"/>
                  </a:lnTo>
                  <a:cubicBezTo>
                    <a:pt x="580" y="1062"/>
                    <a:pt x="535" y="1026"/>
                    <a:pt x="535" y="973"/>
                  </a:cubicBezTo>
                  <a:lnTo>
                    <a:pt x="535" y="625"/>
                  </a:lnTo>
                  <a:cubicBezTo>
                    <a:pt x="535" y="572"/>
                    <a:pt x="580" y="536"/>
                    <a:pt x="625" y="536"/>
                  </a:cubicBezTo>
                  <a:lnTo>
                    <a:pt x="9992" y="536"/>
                  </a:lnTo>
                  <a:cubicBezTo>
                    <a:pt x="10036" y="536"/>
                    <a:pt x="10081" y="572"/>
                    <a:pt x="10081" y="625"/>
                  </a:cubicBezTo>
                  <a:lnTo>
                    <a:pt x="10081" y="973"/>
                  </a:lnTo>
                  <a:cubicBezTo>
                    <a:pt x="10081" y="1026"/>
                    <a:pt x="10036" y="1062"/>
                    <a:pt x="9992" y="1062"/>
                  </a:cubicBezTo>
                  <a:lnTo>
                    <a:pt x="4853" y="1062"/>
                  </a:lnTo>
                  <a:cubicBezTo>
                    <a:pt x="4719" y="1062"/>
                    <a:pt x="4594" y="1160"/>
                    <a:pt x="4585" y="1294"/>
                  </a:cubicBezTo>
                  <a:cubicBezTo>
                    <a:pt x="4559" y="1464"/>
                    <a:pt x="4693" y="1597"/>
                    <a:pt x="4844" y="1597"/>
                  </a:cubicBezTo>
                  <a:lnTo>
                    <a:pt x="9992" y="1597"/>
                  </a:lnTo>
                  <a:cubicBezTo>
                    <a:pt x="10331" y="1597"/>
                    <a:pt x="10607" y="1321"/>
                    <a:pt x="10607" y="973"/>
                  </a:cubicBezTo>
                  <a:lnTo>
                    <a:pt x="10607" y="625"/>
                  </a:lnTo>
                  <a:cubicBezTo>
                    <a:pt x="10607" y="277"/>
                    <a:pt x="10331" y="1"/>
                    <a:pt x="99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4"/>
            <p:cNvSpPr/>
            <p:nvPr/>
          </p:nvSpPr>
          <p:spPr>
            <a:xfrm>
              <a:off x="5668800" y="1252475"/>
              <a:ext cx="58675" cy="68050"/>
            </a:xfrm>
            <a:custGeom>
              <a:avLst/>
              <a:gdLst/>
              <a:ahLst/>
              <a:cxnLst/>
              <a:rect l="l" t="t" r="r" b="b"/>
              <a:pathLst>
                <a:path w="2347" h="2722" extrusionOk="0">
                  <a:moveTo>
                    <a:pt x="1357" y="1"/>
                  </a:moveTo>
                  <a:cubicBezTo>
                    <a:pt x="616" y="1"/>
                    <a:pt x="1" y="616"/>
                    <a:pt x="1" y="1365"/>
                  </a:cubicBezTo>
                  <a:cubicBezTo>
                    <a:pt x="1" y="2106"/>
                    <a:pt x="616" y="2721"/>
                    <a:pt x="1357" y="2721"/>
                  </a:cubicBezTo>
                  <a:cubicBezTo>
                    <a:pt x="1687" y="2713"/>
                    <a:pt x="2017" y="2597"/>
                    <a:pt x="2249" y="2311"/>
                  </a:cubicBezTo>
                  <a:cubicBezTo>
                    <a:pt x="2347" y="2204"/>
                    <a:pt x="2329" y="2035"/>
                    <a:pt x="2222" y="1936"/>
                  </a:cubicBezTo>
                  <a:cubicBezTo>
                    <a:pt x="2170" y="1897"/>
                    <a:pt x="2108" y="1876"/>
                    <a:pt x="2047" y="1876"/>
                  </a:cubicBezTo>
                  <a:cubicBezTo>
                    <a:pt x="1971" y="1876"/>
                    <a:pt x="1897" y="1908"/>
                    <a:pt x="1847" y="1972"/>
                  </a:cubicBezTo>
                  <a:cubicBezTo>
                    <a:pt x="1749" y="2088"/>
                    <a:pt x="1588" y="2177"/>
                    <a:pt x="1357" y="2186"/>
                  </a:cubicBezTo>
                  <a:cubicBezTo>
                    <a:pt x="902" y="2186"/>
                    <a:pt x="536" y="1820"/>
                    <a:pt x="536" y="1365"/>
                  </a:cubicBezTo>
                  <a:cubicBezTo>
                    <a:pt x="536" y="910"/>
                    <a:pt x="902" y="536"/>
                    <a:pt x="1357" y="536"/>
                  </a:cubicBezTo>
                  <a:cubicBezTo>
                    <a:pt x="1526" y="536"/>
                    <a:pt x="1687" y="589"/>
                    <a:pt x="1820" y="679"/>
                  </a:cubicBezTo>
                  <a:cubicBezTo>
                    <a:pt x="1868" y="709"/>
                    <a:pt x="1921" y="724"/>
                    <a:pt x="1972" y="724"/>
                  </a:cubicBezTo>
                  <a:cubicBezTo>
                    <a:pt x="2056" y="724"/>
                    <a:pt x="2136" y="684"/>
                    <a:pt x="2186" y="607"/>
                  </a:cubicBezTo>
                  <a:cubicBezTo>
                    <a:pt x="2275" y="482"/>
                    <a:pt x="2240" y="322"/>
                    <a:pt x="2115" y="233"/>
                  </a:cubicBezTo>
                  <a:cubicBezTo>
                    <a:pt x="1892" y="81"/>
                    <a:pt x="1633" y="1"/>
                    <a:pt x="1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4"/>
            <p:cNvSpPr/>
            <p:nvPr/>
          </p:nvSpPr>
          <p:spPr>
            <a:xfrm>
              <a:off x="5732150" y="1270325"/>
              <a:ext cx="44175" cy="50200"/>
            </a:xfrm>
            <a:custGeom>
              <a:avLst/>
              <a:gdLst/>
              <a:ahLst/>
              <a:cxnLst/>
              <a:rect l="l" t="t" r="r" b="b"/>
              <a:pathLst>
                <a:path w="1767" h="2008" extrusionOk="0">
                  <a:moveTo>
                    <a:pt x="1008" y="0"/>
                  </a:moveTo>
                  <a:cubicBezTo>
                    <a:pt x="455" y="0"/>
                    <a:pt x="0" y="446"/>
                    <a:pt x="0" y="999"/>
                  </a:cubicBezTo>
                  <a:cubicBezTo>
                    <a:pt x="0" y="1552"/>
                    <a:pt x="455" y="2007"/>
                    <a:pt x="1008" y="2007"/>
                  </a:cubicBezTo>
                  <a:cubicBezTo>
                    <a:pt x="1240" y="1999"/>
                    <a:pt x="1499" y="1909"/>
                    <a:pt x="1677" y="1704"/>
                  </a:cubicBezTo>
                  <a:cubicBezTo>
                    <a:pt x="1766" y="1588"/>
                    <a:pt x="1749" y="1419"/>
                    <a:pt x="1642" y="1329"/>
                  </a:cubicBezTo>
                  <a:cubicBezTo>
                    <a:pt x="1590" y="1286"/>
                    <a:pt x="1527" y="1265"/>
                    <a:pt x="1466" y="1265"/>
                  </a:cubicBezTo>
                  <a:cubicBezTo>
                    <a:pt x="1390" y="1265"/>
                    <a:pt x="1316" y="1297"/>
                    <a:pt x="1267" y="1356"/>
                  </a:cubicBezTo>
                  <a:cubicBezTo>
                    <a:pt x="1213" y="1419"/>
                    <a:pt x="1151" y="1454"/>
                    <a:pt x="1008" y="1472"/>
                  </a:cubicBezTo>
                  <a:cubicBezTo>
                    <a:pt x="749" y="1472"/>
                    <a:pt x="535" y="1258"/>
                    <a:pt x="535" y="999"/>
                  </a:cubicBezTo>
                  <a:cubicBezTo>
                    <a:pt x="535" y="741"/>
                    <a:pt x="749" y="535"/>
                    <a:pt x="1008" y="535"/>
                  </a:cubicBezTo>
                  <a:cubicBezTo>
                    <a:pt x="1097" y="535"/>
                    <a:pt x="1187" y="562"/>
                    <a:pt x="1267" y="616"/>
                  </a:cubicBezTo>
                  <a:cubicBezTo>
                    <a:pt x="1313" y="645"/>
                    <a:pt x="1363" y="659"/>
                    <a:pt x="1413" y="659"/>
                  </a:cubicBezTo>
                  <a:cubicBezTo>
                    <a:pt x="1500" y="659"/>
                    <a:pt x="1585" y="618"/>
                    <a:pt x="1642" y="544"/>
                  </a:cubicBezTo>
                  <a:cubicBezTo>
                    <a:pt x="1722" y="420"/>
                    <a:pt x="1686" y="250"/>
                    <a:pt x="1570" y="170"/>
                  </a:cubicBezTo>
                  <a:cubicBezTo>
                    <a:pt x="1401" y="63"/>
                    <a:pt x="1204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4"/>
            <p:cNvSpPr/>
            <p:nvPr/>
          </p:nvSpPr>
          <p:spPr>
            <a:xfrm>
              <a:off x="5415900" y="1253600"/>
              <a:ext cx="57550" cy="67475"/>
            </a:xfrm>
            <a:custGeom>
              <a:avLst/>
              <a:gdLst/>
              <a:ahLst/>
              <a:cxnLst/>
              <a:rect l="l" t="t" r="r" b="b"/>
              <a:pathLst>
                <a:path w="2302" h="2699" extrusionOk="0">
                  <a:moveTo>
                    <a:pt x="1151" y="919"/>
                  </a:moveTo>
                  <a:lnTo>
                    <a:pt x="1427" y="1633"/>
                  </a:lnTo>
                  <a:lnTo>
                    <a:pt x="883" y="1633"/>
                  </a:lnTo>
                  <a:lnTo>
                    <a:pt x="1151" y="919"/>
                  </a:lnTo>
                  <a:close/>
                  <a:moveTo>
                    <a:pt x="1151" y="0"/>
                  </a:moveTo>
                  <a:cubicBezTo>
                    <a:pt x="1026" y="0"/>
                    <a:pt x="910" y="80"/>
                    <a:pt x="865" y="196"/>
                  </a:cubicBezTo>
                  <a:cubicBezTo>
                    <a:pt x="865" y="196"/>
                    <a:pt x="865" y="205"/>
                    <a:pt x="865" y="205"/>
                  </a:cubicBezTo>
                  <a:lnTo>
                    <a:pt x="45" y="2337"/>
                  </a:lnTo>
                  <a:cubicBezTo>
                    <a:pt x="0" y="2480"/>
                    <a:pt x="71" y="2632"/>
                    <a:pt x="205" y="2685"/>
                  </a:cubicBezTo>
                  <a:cubicBezTo>
                    <a:pt x="232" y="2694"/>
                    <a:pt x="259" y="2698"/>
                    <a:pt x="286" y="2698"/>
                  </a:cubicBezTo>
                  <a:cubicBezTo>
                    <a:pt x="401" y="2698"/>
                    <a:pt x="508" y="2624"/>
                    <a:pt x="544" y="2516"/>
                  </a:cubicBezTo>
                  <a:lnTo>
                    <a:pt x="678" y="2168"/>
                  </a:lnTo>
                  <a:lnTo>
                    <a:pt x="1624" y="2168"/>
                  </a:lnTo>
                  <a:lnTo>
                    <a:pt x="1757" y="2525"/>
                  </a:lnTo>
                  <a:cubicBezTo>
                    <a:pt x="1809" y="2606"/>
                    <a:pt x="1879" y="2699"/>
                    <a:pt x="2007" y="2699"/>
                  </a:cubicBezTo>
                  <a:cubicBezTo>
                    <a:pt x="2034" y="2699"/>
                    <a:pt x="2064" y="2695"/>
                    <a:pt x="2096" y="2685"/>
                  </a:cubicBezTo>
                  <a:cubicBezTo>
                    <a:pt x="2239" y="2632"/>
                    <a:pt x="2302" y="2480"/>
                    <a:pt x="2257" y="2337"/>
                  </a:cubicBezTo>
                  <a:lnTo>
                    <a:pt x="1445" y="205"/>
                  </a:lnTo>
                  <a:cubicBezTo>
                    <a:pt x="1445" y="205"/>
                    <a:pt x="1445" y="196"/>
                    <a:pt x="1445" y="196"/>
                  </a:cubicBezTo>
                  <a:cubicBezTo>
                    <a:pt x="1401" y="80"/>
                    <a:pt x="1285" y="0"/>
                    <a:pt x="1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4"/>
            <p:cNvSpPr/>
            <p:nvPr/>
          </p:nvSpPr>
          <p:spPr>
            <a:xfrm>
              <a:off x="5477000" y="1267625"/>
              <a:ext cx="49100" cy="53625"/>
            </a:xfrm>
            <a:custGeom>
              <a:avLst/>
              <a:gdLst/>
              <a:ahLst/>
              <a:cxnLst/>
              <a:rect l="l" t="t" r="r" b="b"/>
              <a:pathLst>
                <a:path w="1964" h="2145" extrusionOk="0">
                  <a:moveTo>
                    <a:pt x="964" y="626"/>
                  </a:moveTo>
                  <a:cubicBezTo>
                    <a:pt x="1214" y="626"/>
                    <a:pt x="1410" y="831"/>
                    <a:pt x="1410" y="1072"/>
                  </a:cubicBezTo>
                  <a:cubicBezTo>
                    <a:pt x="1410" y="1321"/>
                    <a:pt x="1214" y="1518"/>
                    <a:pt x="964" y="1518"/>
                  </a:cubicBezTo>
                  <a:cubicBezTo>
                    <a:pt x="723" y="1518"/>
                    <a:pt x="527" y="1321"/>
                    <a:pt x="527" y="1072"/>
                  </a:cubicBezTo>
                  <a:cubicBezTo>
                    <a:pt x="527" y="831"/>
                    <a:pt x="723" y="626"/>
                    <a:pt x="964" y="626"/>
                  </a:cubicBezTo>
                  <a:close/>
                  <a:moveTo>
                    <a:pt x="1704" y="1"/>
                  </a:moveTo>
                  <a:cubicBezTo>
                    <a:pt x="1577" y="1"/>
                    <a:pt x="1462" y="87"/>
                    <a:pt x="1437" y="206"/>
                  </a:cubicBezTo>
                  <a:cubicBezTo>
                    <a:pt x="1300" y="134"/>
                    <a:pt x="1149" y="98"/>
                    <a:pt x="990" y="98"/>
                  </a:cubicBezTo>
                  <a:cubicBezTo>
                    <a:pt x="973" y="98"/>
                    <a:pt x="955" y="98"/>
                    <a:pt x="937" y="99"/>
                  </a:cubicBezTo>
                  <a:cubicBezTo>
                    <a:pt x="429" y="126"/>
                    <a:pt x="18" y="554"/>
                    <a:pt x="9" y="1063"/>
                  </a:cubicBezTo>
                  <a:cubicBezTo>
                    <a:pt x="0" y="1607"/>
                    <a:pt x="446" y="2053"/>
                    <a:pt x="982" y="2053"/>
                  </a:cubicBezTo>
                  <a:cubicBezTo>
                    <a:pt x="1151" y="2053"/>
                    <a:pt x="1303" y="2008"/>
                    <a:pt x="1437" y="1937"/>
                  </a:cubicBezTo>
                  <a:cubicBezTo>
                    <a:pt x="1461" y="2052"/>
                    <a:pt x="1569" y="2144"/>
                    <a:pt x="1691" y="2144"/>
                  </a:cubicBezTo>
                  <a:cubicBezTo>
                    <a:pt x="1701" y="2144"/>
                    <a:pt x="1712" y="2144"/>
                    <a:pt x="1722" y="2142"/>
                  </a:cubicBezTo>
                  <a:cubicBezTo>
                    <a:pt x="1865" y="2124"/>
                    <a:pt x="1963" y="2008"/>
                    <a:pt x="1963" y="1866"/>
                  </a:cubicBezTo>
                  <a:lnTo>
                    <a:pt x="1963" y="278"/>
                  </a:lnTo>
                  <a:cubicBezTo>
                    <a:pt x="1963" y="144"/>
                    <a:pt x="1865" y="19"/>
                    <a:pt x="1722" y="1"/>
                  </a:cubicBezTo>
                  <a:cubicBezTo>
                    <a:pt x="1716" y="1"/>
                    <a:pt x="1710" y="1"/>
                    <a:pt x="1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4"/>
            <p:cNvSpPr/>
            <p:nvPr/>
          </p:nvSpPr>
          <p:spPr>
            <a:xfrm>
              <a:off x="5548150" y="1252700"/>
              <a:ext cx="46400" cy="67375"/>
            </a:xfrm>
            <a:custGeom>
              <a:avLst/>
              <a:gdLst/>
              <a:ahLst/>
              <a:cxnLst/>
              <a:rect l="l" t="t" r="r" b="b"/>
              <a:pathLst>
                <a:path w="1856" h="2695" extrusionOk="0">
                  <a:moveTo>
                    <a:pt x="892" y="536"/>
                  </a:moveTo>
                  <a:cubicBezTo>
                    <a:pt x="1008" y="536"/>
                    <a:pt x="1106" y="607"/>
                    <a:pt x="1133" y="714"/>
                  </a:cubicBezTo>
                  <a:cubicBezTo>
                    <a:pt x="1169" y="875"/>
                    <a:pt x="1053" y="1009"/>
                    <a:pt x="901" y="1009"/>
                  </a:cubicBezTo>
                  <a:lnTo>
                    <a:pt x="535" y="1009"/>
                  </a:lnTo>
                  <a:lnTo>
                    <a:pt x="535" y="536"/>
                  </a:lnTo>
                  <a:close/>
                  <a:moveTo>
                    <a:pt x="1008" y="1535"/>
                  </a:moveTo>
                  <a:cubicBezTo>
                    <a:pt x="1187" y="1535"/>
                    <a:pt x="1329" y="1678"/>
                    <a:pt x="1329" y="1856"/>
                  </a:cubicBezTo>
                  <a:cubicBezTo>
                    <a:pt x="1329" y="2034"/>
                    <a:pt x="1187" y="2177"/>
                    <a:pt x="1008" y="2177"/>
                  </a:cubicBezTo>
                  <a:lnTo>
                    <a:pt x="535" y="2177"/>
                  </a:lnTo>
                  <a:lnTo>
                    <a:pt x="535" y="1535"/>
                  </a:lnTo>
                  <a:close/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lnTo>
                    <a:pt x="0" y="1267"/>
                  </a:lnTo>
                  <a:lnTo>
                    <a:pt x="0" y="2436"/>
                  </a:lnTo>
                  <a:cubicBezTo>
                    <a:pt x="0" y="2463"/>
                    <a:pt x="9" y="2489"/>
                    <a:pt x="9" y="2507"/>
                  </a:cubicBezTo>
                  <a:cubicBezTo>
                    <a:pt x="54" y="2632"/>
                    <a:pt x="152" y="2695"/>
                    <a:pt x="268" y="2695"/>
                  </a:cubicBezTo>
                  <a:lnTo>
                    <a:pt x="1008" y="2695"/>
                  </a:lnTo>
                  <a:cubicBezTo>
                    <a:pt x="1472" y="2695"/>
                    <a:pt x="1856" y="2320"/>
                    <a:pt x="1856" y="1847"/>
                  </a:cubicBezTo>
                  <a:cubicBezTo>
                    <a:pt x="1856" y="1579"/>
                    <a:pt x="1731" y="1339"/>
                    <a:pt x="1535" y="1187"/>
                  </a:cubicBezTo>
                  <a:cubicBezTo>
                    <a:pt x="1615" y="1062"/>
                    <a:pt x="1660" y="919"/>
                    <a:pt x="1660" y="768"/>
                  </a:cubicBezTo>
                  <a:cubicBezTo>
                    <a:pt x="1660" y="348"/>
                    <a:pt x="1321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4"/>
            <p:cNvSpPr/>
            <p:nvPr/>
          </p:nvSpPr>
          <p:spPr>
            <a:xfrm>
              <a:off x="5603225" y="1252700"/>
              <a:ext cx="51325" cy="67775"/>
            </a:xfrm>
            <a:custGeom>
              <a:avLst/>
              <a:gdLst/>
              <a:ahLst/>
              <a:cxnLst/>
              <a:rect l="l" t="t" r="r" b="b"/>
              <a:pathLst>
                <a:path w="2053" h="2711" extrusionOk="0">
                  <a:moveTo>
                    <a:pt x="1009" y="1249"/>
                  </a:moveTo>
                  <a:cubicBezTo>
                    <a:pt x="1268" y="1249"/>
                    <a:pt x="1473" y="1455"/>
                    <a:pt x="1473" y="1713"/>
                  </a:cubicBezTo>
                  <a:cubicBezTo>
                    <a:pt x="1473" y="1972"/>
                    <a:pt x="1268" y="2177"/>
                    <a:pt x="1009" y="2177"/>
                  </a:cubicBezTo>
                  <a:cubicBezTo>
                    <a:pt x="750" y="2177"/>
                    <a:pt x="545" y="1972"/>
                    <a:pt x="545" y="1713"/>
                  </a:cubicBezTo>
                  <a:cubicBezTo>
                    <a:pt x="545" y="1455"/>
                    <a:pt x="750" y="1249"/>
                    <a:pt x="1009" y="1249"/>
                  </a:cubicBezTo>
                  <a:close/>
                  <a:moveTo>
                    <a:pt x="268" y="0"/>
                  </a:moveTo>
                  <a:cubicBezTo>
                    <a:pt x="117" y="0"/>
                    <a:pt x="1" y="116"/>
                    <a:pt x="1" y="259"/>
                  </a:cubicBezTo>
                  <a:lnTo>
                    <a:pt x="1" y="2436"/>
                  </a:lnTo>
                  <a:cubicBezTo>
                    <a:pt x="1" y="2561"/>
                    <a:pt x="90" y="2686"/>
                    <a:pt x="215" y="2704"/>
                  </a:cubicBezTo>
                  <a:cubicBezTo>
                    <a:pt x="233" y="2708"/>
                    <a:pt x="252" y="2710"/>
                    <a:pt x="270" y="2710"/>
                  </a:cubicBezTo>
                  <a:cubicBezTo>
                    <a:pt x="366" y="2710"/>
                    <a:pt x="455" y="2654"/>
                    <a:pt x="500" y="2579"/>
                  </a:cubicBezTo>
                  <a:cubicBezTo>
                    <a:pt x="648" y="2660"/>
                    <a:pt x="820" y="2710"/>
                    <a:pt x="1001" y="2710"/>
                  </a:cubicBezTo>
                  <a:cubicBezTo>
                    <a:pt x="1039" y="2710"/>
                    <a:pt x="1077" y="2708"/>
                    <a:pt x="1116" y="2704"/>
                  </a:cubicBezTo>
                  <a:cubicBezTo>
                    <a:pt x="1571" y="2650"/>
                    <a:pt x="1937" y="2284"/>
                    <a:pt x="1990" y="1829"/>
                  </a:cubicBezTo>
                  <a:cubicBezTo>
                    <a:pt x="2053" y="1223"/>
                    <a:pt x="1580" y="714"/>
                    <a:pt x="1000" y="714"/>
                  </a:cubicBezTo>
                  <a:cubicBezTo>
                    <a:pt x="830" y="714"/>
                    <a:pt x="670" y="759"/>
                    <a:pt x="527" y="830"/>
                  </a:cubicBezTo>
                  <a:lnTo>
                    <a:pt x="527" y="259"/>
                  </a:lnTo>
                  <a:cubicBezTo>
                    <a:pt x="527" y="116"/>
                    <a:pt x="411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0" name="Google Shape;3400;p54"/>
          <p:cNvGrpSpPr/>
          <p:nvPr/>
        </p:nvGrpSpPr>
        <p:grpSpPr>
          <a:xfrm>
            <a:off x="5915415" y="1414014"/>
            <a:ext cx="423948" cy="423948"/>
            <a:chOff x="6030775" y="1120675"/>
            <a:chExt cx="454100" cy="454100"/>
          </a:xfrm>
        </p:grpSpPr>
        <p:sp>
          <p:nvSpPr>
            <p:cNvPr id="3401" name="Google Shape;3401;p54"/>
            <p:cNvSpPr/>
            <p:nvPr/>
          </p:nvSpPr>
          <p:spPr>
            <a:xfrm>
              <a:off x="6121100" y="1127800"/>
              <a:ext cx="273225" cy="440725"/>
            </a:xfrm>
            <a:custGeom>
              <a:avLst/>
              <a:gdLst/>
              <a:ahLst/>
              <a:cxnLst/>
              <a:rect l="l" t="t" r="r" b="b"/>
              <a:pathLst>
                <a:path w="10929" h="17629" extrusionOk="0">
                  <a:moveTo>
                    <a:pt x="1330" y="1"/>
                  </a:moveTo>
                  <a:cubicBezTo>
                    <a:pt x="598" y="1"/>
                    <a:pt x="0" y="590"/>
                    <a:pt x="0" y="1330"/>
                  </a:cubicBezTo>
                  <a:lnTo>
                    <a:pt x="0" y="16299"/>
                  </a:lnTo>
                  <a:cubicBezTo>
                    <a:pt x="0" y="17031"/>
                    <a:pt x="598" y="17629"/>
                    <a:pt x="1330" y="17629"/>
                  </a:cubicBezTo>
                  <a:lnTo>
                    <a:pt x="9599" y="17629"/>
                  </a:lnTo>
                  <a:cubicBezTo>
                    <a:pt x="10331" y="17629"/>
                    <a:pt x="10929" y="17031"/>
                    <a:pt x="10929" y="16299"/>
                  </a:cubicBezTo>
                  <a:lnTo>
                    <a:pt x="10929" y="10858"/>
                  </a:lnTo>
                  <a:lnTo>
                    <a:pt x="10929" y="2570"/>
                  </a:lnTo>
                  <a:lnTo>
                    <a:pt x="10929" y="1330"/>
                  </a:lnTo>
                  <a:cubicBezTo>
                    <a:pt x="10929" y="590"/>
                    <a:pt x="10331" y="1"/>
                    <a:pt x="95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4"/>
            <p:cNvSpPr/>
            <p:nvPr/>
          </p:nvSpPr>
          <p:spPr>
            <a:xfrm>
              <a:off x="6121100" y="1130250"/>
              <a:ext cx="270550" cy="438275"/>
            </a:xfrm>
            <a:custGeom>
              <a:avLst/>
              <a:gdLst/>
              <a:ahLst/>
              <a:cxnLst/>
              <a:rect l="l" t="t" r="r" b="b"/>
              <a:pathLst>
                <a:path w="10822" h="17531" extrusionOk="0">
                  <a:moveTo>
                    <a:pt x="812" y="1"/>
                  </a:moveTo>
                  <a:cubicBezTo>
                    <a:pt x="339" y="206"/>
                    <a:pt x="0" y="679"/>
                    <a:pt x="0" y="1232"/>
                  </a:cubicBezTo>
                  <a:lnTo>
                    <a:pt x="0" y="16201"/>
                  </a:lnTo>
                  <a:cubicBezTo>
                    <a:pt x="0" y="16933"/>
                    <a:pt x="598" y="17531"/>
                    <a:pt x="1330" y="17531"/>
                  </a:cubicBezTo>
                  <a:lnTo>
                    <a:pt x="9599" y="17531"/>
                  </a:lnTo>
                  <a:cubicBezTo>
                    <a:pt x="10153" y="17531"/>
                    <a:pt x="10625" y="17192"/>
                    <a:pt x="10822" y="16719"/>
                  </a:cubicBezTo>
                  <a:lnTo>
                    <a:pt x="10822" y="16719"/>
                  </a:lnTo>
                  <a:cubicBezTo>
                    <a:pt x="10670" y="16781"/>
                    <a:pt x="10492" y="16817"/>
                    <a:pt x="10304" y="16817"/>
                  </a:cubicBezTo>
                  <a:lnTo>
                    <a:pt x="1419" y="16817"/>
                  </a:lnTo>
                  <a:cubicBezTo>
                    <a:pt x="1026" y="16817"/>
                    <a:pt x="714" y="16505"/>
                    <a:pt x="714" y="16112"/>
                  </a:cubicBezTo>
                  <a:lnTo>
                    <a:pt x="714" y="518"/>
                  </a:lnTo>
                  <a:cubicBezTo>
                    <a:pt x="714" y="340"/>
                    <a:pt x="750" y="161"/>
                    <a:pt x="8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4"/>
            <p:cNvSpPr/>
            <p:nvPr/>
          </p:nvSpPr>
          <p:spPr>
            <a:xfrm>
              <a:off x="6037675" y="1244450"/>
              <a:ext cx="168650" cy="48875"/>
            </a:xfrm>
            <a:custGeom>
              <a:avLst/>
              <a:gdLst/>
              <a:ahLst/>
              <a:cxnLst/>
              <a:rect l="l" t="t" r="r" b="b"/>
              <a:pathLst>
                <a:path w="6746" h="1955" extrusionOk="0">
                  <a:moveTo>
                    <a:pt x="3221" y="0"/>
                  </a:moveTo>
                  <a:lnTo>
                    <a:pt x="1" y="125"/>
                  </a:lnTo>
                  <a:lnTo>
                    <a:pt x="625" y="839"/>
                  </a:lnTo>
                  <a:lnTo>
                    <a:pt x="1" y="1624"/>
                  </a:lnTo>
                  <a:lnTo>
                    <a:pt x="3355" y="1954"/>
                  </a:lnTo>
                  <a:lnTo>
                    <a:pt x="6745" y="1624"/>
                  </a:lnTo>
                  <a:lnTo>
                    <a:pt x="6745" y="125"/>
                  </a:lnTo>
                  <a:lnTo>
                    <a:pt x="32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4"/>
            <p:cNvSpPr/>
            <p:nvPr/>
          </p:nvSpPr>
          <p:spPr>
            <a:xfrm>
              <a:off x="6036350" y="1284600"/>
              <a:ext cx="169975" cy="33925"/>
            </a:xfrm>
            <a:custGeom>
              <a:avLst/>
              <a:gdLst/>
              <a:ahLst/>
              <a:cxnLst/>
              <a:rect l="l" t="t" r="r" b="b"/>
              <a:pathLst>
                <a:path w="6799" h="1357" extrusionOk="0">
                  <a:moveTo>
                    <a:pt x="0" y="0"/>
                  </a:moveTo>
                  <a:lnTo>
                    <a:pt x="357" y="758"/>
                  </a:lnTo>
                  <a:cubicBezTo>
                    <a:pt x="357" y="1053"/>
                    <a:pt x="598" y="1294"/>
                    <a:pt x="892" y="1294"/>
                  </a:cubicBezTo>
                  <a:lnTo>
                    <a:pt x="5969" y="1356"/>
                  </a:lnTo>
                  <a:cubicBezTo>
                    <a:pt x="6263" y="1356"/>
                    <a:pt x="6798" y="1276"/>
                    <a:pt x="6798" y="981"/>
                  </a:cubicBezTo>
                  <a:lnTo>
                    <a:pt x="6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4"/>
            <p:cNvSpPr/>
            <p:nvPr/>
          </p:nvSpPr>
          <p:spPr>
            <a:xfrm>
              <a:off x="6039025" y="1210100"/>
              <a:ext cx="167300" cy="37275"/>
            </a:xfrm>
            <a:custGeom>
              <a:avLst/>
              <a:gdLst/>
              <a:ahLst/>
              <a:cxnLst/>
              <a:rect l="l" t="t" r="r" b="b"/>
              <a:pathLst>
                <a:path w="6692" h="1491" extrusionOk="0">
                  <a:moveTo>
                    <a:pt x="705" y="1"/>
                  </a:moveTo>
                  <a:lnTo>
                    <a:pt x="527" y="295"/>
                  </a:lnTo>
                  <a:cubicBezTo>
                    <a:pt x="232" y="295"/>
                    <a:pt x="348" y="456"/>
                    <a:pt x="348" y="750"/>
                  </a:cubicBezTo>
                  <a:lnTo>
                    <a:pt x="0" y="1490"/>
                  </a:lnTo>
                  <a:lnTo>
                    <a:pt x="6691" y="1490"/>
                  </a:lnTo>
                  <a:lnTo>
                    <a:pt x="6691" y="536"/>
                  </a:lnTo>
                  <a:cubicBezTo>
                    <a:pt x="6691" y="241"/>
                    <a:pt x="6450" y="1"/>
                    <a:pt x="6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4"/>
            <p:cNvSpPr/>
            <p:nvPr/>
          </p:nvSpPr>
          <p:spPr>
            <a:xfrm>
              <a:off x="6037675" y="1240875"/>
              <a:ext cx="17875" cy="48875"/>
            </a:xfrm>
            <a:custGeom>
              <a:avLst/>
              <a:gdLst/>
              <a:ahLst/>
              <a:cxnLst/>
              <a:rect l="l" t="t" r="r" b="b"/>
              <a:pathLst>
                <a:path w="715" h="1955" extrusionOk="0">
                  <a:moveTo>
                    <a:pt x="295" y="1"/>
                  </a:moveTo>
                  <a:lnTo>
                    <a:pt x="1" y="268"/>
                  </a:lnTo>
                  <a:lnTo>
                    <a:pt x="1" y="1767"/>
                  </a:lnTo>
                  <a:lnTo>
                    <a:pt x="358" y="1954"/>
                  </a:lnTo>
                  <a:lnTo>
                    <a:pt x="715" y="1767"/>
                  </a:lnTo>
                  <a:lnTo>
                    <a:pt x="715" y="26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4"/>
            <p:cNvSpPr/>
            <p:nvPr/>
          </p:nvSpPr>
          <p:spPr>
            <a:xfrm>
              <a:off x="6037675" y="1210100"/>
              <a:ext cx="17875" cy="37275"/>
            </a:xfrm>
            <a:custGeom>
              <a:avLst/>
              <a:gdLst/>
              <a:ahLst/>
              <a:cxnLst/>
              <a:rect l="l" t="t" r="r" b="b"/>
              <a:pathLst>
                <a:path w="715" h="1491" extrusionOk="0">
                  <a:moveTo>
                    <a:pt x="536" y="1"/>
                  </a:moveTo>
                  <a:cubicBezTo>
                    <a:pt x="242" y="1"/>
                    <a:pt x="1" y="241"/>
                    <a:pt x="1" y="536"/>
                  </a:cubicBezTo>
                  <a:lnTo>
                    <a:pt x="1" y="1490"/>
                  </a:lnTo>
                  <a:lnTo>
                    <a:pt x="715" y="1490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54"/>
            <p:cNvSpPr/>
            <p:nvPr/>
          </p:nvSpPr>
          <p:spPr>
            <a:xfrm>
              <a:off x="6037675" y="1285475"/>
              <a:ext cx="168650" cy="37275"/>
            </a:xfrm>
            <a:custGeom>
              <a:avLst/>
              <a:gdLst/>
              <a:ahLst/>
              <a:cxnLst/>
              <a:rect l="l" t="t" r="r" b="b"/>
              <a:pathLst>
                <a:path w="6746" h="1491" extrusionOk="0">
                  <a:moveTo>
                    <a:pt x="1" y="1"/>
                  </a:moveTo>
                  <a:lnTo>
                    <a:pt x="1" y="964"/>
                  </a:lnTo>
                  <a:cubicBezTo>
                    <a:pt x="1" y="1259"/>
                    <a:pt x="242" y="1491"/>
                    <a:pt x="536" y="1491"/>
                  </a:cubicBezTo>
                  <a:lnTo>
                    <a:pt x="6210" y="1491"/>
                  </a:lnTo>
                  <a:cubicBezTo>
                    <a:pt x="6504" y="1491"/>
                    <a:pt x="6745" y="1259"/>
                    <a:pt x="6745" y="964"/>
                  </a:cubicBezTo>
                  <a:lnTo>
                    <a:pt x="6745" y="786"/>
                  </a:lnTo>
                  <a:lnTo>
                    <a:pt x="822" y="786"/>
                  </a:lnTo>
                  <a:cubicBezTo>
                    <a:pt x="759" y="786"/>
                    <a:pt x="715" y="741"/>
                    <a:pt x="715" y="679"/>
                  </a:cubicBezTo>
                  <a:lnTo>
                    <a:pt x="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54"/>
            <p:cNvSpPr/>
            <p:nvPr/>
          </p:nvSpPr>
          <p:spPr>
            <a:xfrm>
              <a:off x="6310000" y="1367325"/>
              <a:ext cx="168625" cy="48875"/>
            </a:xfrm>
            <a:custGeom>
              <a:avLst/>
              <a:gdLst/>
              <a:ahLst/>
              <a:cxnLst/>
              <a:rect l="l" t="t" r="r" b="b"/>
              <a:pathLst>
                <a:path w="6745" h="1955" extrusionOk="0">
                  <a:moveTo>
                    <a:pt x="3221" y="1"/>
                  </a:moveTo>
                  <a:lnTo>
                    <a:pt x="1" y="126"/>
                  </a:lnTo>
                  <a:lnTo>
                    <a:pt x="357" y="982"/>
                  </a:lnTo>
                  <a:lnTo>
                    <a:pt x="1" y="1624"/>
                  </a:lnTo>
                  <a:lnTo>
                    <a:pt x="3355" y="1955"/>
                  </a:lnTo>
                  <a:lnTo>
                    <a:pt x="6745" y="1624"/>
                  </a:lnTo>
                  <a:lnTo>
                    <a:pt x="6745" y="126"/>
                  </a:lnTo>
                  <a:lnTo>
                    <a:pt x="32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4"/>
            <p:cNvSpPr/>
            <p:nvPr/>
          </p:nvSpPr>
          <p:spPr>
            <a:xfrm>
              <a:off x="6308650" y="1407925"/>
              <a:ext cx="169975" cy="33700"/>
            </a:xfrm>
            <a:custGeom>
              <a:avLst/>
              <a:gdLst/>
              <a:ahLst/>
              <a:cxnLst/>
              <a:rect l="l" t="t" r="r" b="b"/>
              <a:pathLst>
                <a:path w="6799" h="1348" extrusionOk="0">
                  <a:moveTo>
                    <a:pt x="1" y="0"/>
                  </a:moveTo>
                  <a:lnTo>
                    <a:pt x="358" y="759"/>
                  </a:lnTo>
                  <a:cubicBezTo>
                    <a:pt x="358" y="1053"/>
                    <a:pt x="599" y="1294"/>
                    <a:pt x="893" y="1294"/>
                  </a:cubicBezTo>
                  <a:lnTo>
                    <a:pt x="5969" y="1348"/>
                  </a:lnTo>
                  <a:cubicBezTo>
                    <a:pt x="6264" y="1348"/>
                    <a:pt x="6799" y="1276"/>
                    <a:pt x="6799" y="982"/>
                  </a:cubicBezTo>
                  <a:lnTo>
                    <a:pt x="6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4"/>
            <p:cNvSpPr/>
            <p:nvPr/>
          </p:nvSpPr>
          <p:spPr>
            <a:xfrm>
              <a:off x="6311125" y="1332550"/>
              <a:ext cx="167500" cy="37250"/>
            </a:xfrm>
            <a:custGeom>
              <a:avLst/>
              <a:gdLst/>
              <a:ahLst/>
              <a:cxnLst/>
              <a:rect l="l" t="t" r="r" b="b"/>
              <a:pathLst>
                <a:path w="6700" h="1490" extrusionOk="0">
                  <a:moveTo>
                    <a:pt x="705" y="0"/>
                  </a:moveTo>
                  <a:lnTo>
                    <a:pt x="535" y="295"/>
                  </a:lnTo>
                  <a:cubicBezTo>
                    <a:pt x="241" y="295"/>
                    <a:pt x="357" y="455"/>
                    <a:pt x="357" y="750"/>
                  </a:cubicBezTo>
                  <a:lnTo>
                    <a:pt x="0" y="1490"/>
                  </a:lnTo>
                  <a:lnTo>
                    <a:pt x="6700" y="1490"/>
                  </a:lnTo>
                  <a:lnTo>
                    <a:pt x="6700" y="535"/>
                  </a:lnTo>
                  <a:cubicBezTo>
                    <a:pt x="6700" y="241"/>
                    <a:pt x="6459" y="0"/>
                    <a:pt x="6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4"/>
            <p:cNvSpPr/>
            <p:nvPr/>
          </p:nvSpPr>
          <p:spPr>
            <a:xfrm>
              <a:off x="6310000" y="1363775"/>
              <a:ext cx="17875" cy="48850"/>
            </a:xfrm>
            <a:custGeom>
              <a:avLst/>
              <a:gdLst/>
              <a:ahLst/>
              <a:cxnLst/>
              <a:rect l="l" t="t" r="r" b="b"/>
              <a:pathLst>
                <a:path w="715" h="1954" extrusionOk="0">
                  <a:moveTo>
                    <a:pt x="295" y="0"/>
                  </a:moveTo>
                  <a:lnTo>
                    <a:pt x="1" y="268"/>
                  </a:lnTo>
                  <a:lnTo>
                    <a:pt x="1" y="1766"/>
                  </a:lnTo>
                  <a:lnTo>
                    <a:pt x="357" y="1954"/>
                  </a:lnTo>
                  <a:lnTo>
                    <a:pt x="714" y="1766"/>
                  </a:lnTo>
                  <a:lnTo>
                    <a:pt x="714" y="268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4"/>
            <p:cNvSpPr/>
            <p:nvPr/>
          </p:nvSpPr>
          <p:spPr>
            <a:xfrm>
              <a:off x="6310000" y="1332550"/>
              <a:ext cx="17875" cy="37250"/>
            </a:xfrm>
            <a:custGeom>
              <a:avLst/>
              <a:gdLst/>
              <a:ahLst/>
              <a:cxnLst/>
              <a:rect l="l" t="t" r="r" b="b"/>
              <a:pathLst>
                <a:path w="715" h="1490" extrusionOk="0">
                  <a:moveTo>
                    <a:pt x="536" y="0"/>
                  </a:moveTo>
                  <a:cubicBezTo>
                    <a:pt x="241" y="0"/>
                    <a:pt x="1" y="241"/>
                    <a:pt x="1" y="535"/>
                  </a:cubicBezTo>
                  <a:lnTo>
                    <a:pt x="1" y="1490"/>
                  </a:lnTo>
                  <a:lnTo>
                    <a:pt x="714" y="1490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4"/>
            <p:cNvSpPr/>
            <p:nvPr/>
          </p:nvSpPr>
          <p:spPr>
            <a:xfrm>
              <a:off x="6310000" y="1407925"/>
              <a:ext cx="168625" cy="37275"/>
            </a:xfrm>
            <a:custGeom>
              <a:avLst/>
              <a:gdLst/>
              <a:ahLst/>
              <a:cxnLst/>
              <a:rect l="l" t="t" r="r" b="b"/>
              <a:pathLst>
                <a:path w="6745" h="1491" extrusionOk="0">
                  <a:moveTo>
                    <a:pt x="1" y="0"/>
                  </a:moveTo>
                  <a:lnTo>
                    <a:pt x="1" y="964"/>
                  </a:lnTo>
                  <a:cubicBezTo>
                    <a:pt x="1" y="1249"/>
                    <a:pt x="241" y="1490"/>
                    <a:pt x="536" y="1490"/>
                  </a:cubicBezTo>
                  <a:lnTo>
                    <a:pt x="6210" y="1490"/>
                  </a:lnTo>
                  <a:cubicBezTo>
                    <a:pt x="6504" y="1490"/>
                    <a:pt x="6745" y="1249"/>
                    <a:pt x="6745" y="964"/>
                  </a:cubicBezTo>
                  <a:lnTo>
                    <a:pt x="6745" y="786"/>
                  </a:lnTo>
                  <a:lnTo>
                    <a:pt x="821" y="786"/>
                  </a:lnTo>
                  <a:cubicBezTo>
                    <a:pt x="759" y="786"/>
                    <a:pt x="714" y="732"/>
                    <a:pt x="714" y="678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54"/>
            <p:cNvSpPr/>
            <p:nvPr/>
          </p:nvSpPr>
          <p:spPr>
            <a:xfrm>
              <a:off x="6208975" y="1502050"/>
              <a:ext cx="100150" cy="34150"/>
            </a:xfrm>
            <a:custGeom>
              <a:avLst/>
              <a:gdLst/>
              <a:ahLst/>
              <a:cxnLst/>
              <a:rect l="l" t="t" r="r" b="b"/>
              <a:pathLst>
                <a:path w="4006" h="1366" extrusionOk="0">
                  <a:moveTo>
                    <a:pt x="536" y="0"/>
                  </a:moveTo>
                  <a:lnTo>
                    <a:pt x="357" y="179"/>
                  </a:lnTo>
                  <a:cubicBezTo>
                    <a:pt x="161" y="179"/>
                    <a:pt x="0" y="339"/>
                    <a:pt x="0" y="535"/>
                  </a:cubicBezTo>
                  <a:lnTo>
                    <a:pt x="152" y="910"/>
                  </a:lnTo>
                  <a:cubicBezTo>
                    <a:pt x="152" y="1106"/>
                    <a:pt x="313" y="1267"/>
                    <a:pt x="509" y="1267"/>
                  </a:cubicBezTo>
                  <a:lnTo>
                    <a:pt x="3506" y="1365"/>
                  </a:lnTo>
                  <a:cubicBezTo>
                    <a:pt x="3703" y="1365"/>
                    <a:pt x="3863" y="1204"/>
                    <a:pt x="3863" y="1008"/>
                  </a:cubicBezTo>
                  <a:lnTo>
                    <a:pt x="4006" y="776"/>
                  </a:lnTo>
                  <a:lnTo>
                    <a:pt x="4006" y="348"/>
                  </a:lnTo>
                  <a:cubicBezTo>
                    <a:pt x="4006" y="152"/>
                    <a:pt x="3845" y="0"/>
                    <a:pt x="3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54"/>
            <p:cNvSpPr/>
            <p:nvPr/>
          </p:nvSpPr>
          <p:spPr>
            <a:xfrm>
              <a:off x="6206300" y="1502050"/>
              <a:ext cx="102825" cy="35475"/>
            </a:xfrm>
            <a:custGeom>
              <a:avLst/>
              <a:gdLst/>
              <a:ahLst/>
              <a:cxnLst/>
              <a:rect l="l" t="t" r="r" b="b"/>
              <a:pathLst>
                <a:path w="4113" h="1419" extrusionOk="0">
                  <a:moveTo>
                    <a:pt x="357" y="0"/>
                  </a:moveTo>
                  <a:cubicBezTo>
                    <a:pt x="161" y="0"/>
                    <a:pt x="0" y="152"/>
                    <a:pt x="0" y="348"/>
                  </a:cubicBezTo>
                  <a:lnTo>
                    <a:pt x="0" y="1062"/>
                  </a:lnTo>
                  <a:cubicBezTo>
                    <a:pt x="0" y="1258"/>
                    <a:pt x="161" y="1419"/>
                    <a:pt x="357" y="1419"/>
                  </a:cubicBezTo>
                  <a:lnTo>
                    <a:pt x="3765" y="1419"/>
                  </a:lnTo>
                  <a:cubicBezTo>
                    <a:pt x="3952" y="1419"/>
                    <a:pt x="4113" y="1258"/>
                    <a:pt x="4113" y="1062"/>
                  </a:cubicBezTo>
                  <a:lnTo>
                    <a:pt x="4113" y="776"/>
                  </a:lnTo>
                  <a:lnTo>
                    <a:pt x="776" y="776"/>
                  </a:lnTo>
                  <a:cubicBezTo>
                    <a:pt x="705" y="776"/>
                    <a:pt x="643" y="714"/>
                    <a:pt x="643" y="634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54"/>
            <p:cNvSpPr/>
            <p:nvPr/>
          </p:nvSpPr>
          <p:spPr>
            <a:xfrm>
              <a:off x="6030775" y="1120675"/>
              <a:ext cx="370700" cy="291200"/>
            </a:xfrm>
            <a:custGeom>
              <a:avLst/>
              <a:gdLst/>
              <a:ahLst/>
              <a:cxnLst/>
              <a:rect l="l" t="t" r="r" b="b"/>
              <a:pathLst>
                <a:path w="14828" h="11648" extrusionOk="0">
                  <a:moveTo>
                    <a:pt x="6468" y="3827"/>
                  </a:moveTo>
                  <a:cubicBezTo>
                    <a:pt x="6620" y="3827"/>
                    <a:pt x="6736" y="3952"/>
                    <a:pt x="6736" y="4095"/>
                  </a:cubicBezTo>
                  <a:lnTo>
                    <a:pt x="6736" y="4791"/>
                  </a:lnTo>
                  <a:lnTo>
                    <a:pt x="527" y="4791"/>
                  </a:lnTo>
                  <a:lnTo>
                    <a:pt x="527" y="4095"/>
                  </a:lnTo>
                  <a:cubicBezTo>
                    <a:pt x="527" y="3952"/>
                    <a:pt x="652" y="3827"/>
                    <a:pt x="794" y="3827"/>
                  </a:cubicBezTo>
                  <a:close/>
                  <a:moveTo>
                    <a:pt x="6736" y="5353"/>
                  </a:moveTo>
                  <a:lnTo>
                    <a:pt x="6736" y="6316"/>
                  </a:lnTo>
                  <a:lnTo>
                    <a:pt x="3167" y="6316"/>
                  </a:lnTo>
                  <a:cubicBezTo>
                    <a:pt x="3025" y="6316"/>
                    <a:pt x="2909" y="6414"/>
                    <a:pt x="2891" y="6548"/>
                  </a:cubicBezTo>
                  <a:cubicBezTo>
                    <a:pt x="2873" y="6709"/>
                    <a:pt x="2998" y="6843"/>
                    <a:pt x="3158" y="6843"/>
                  </a:cubicBezTo>
                  <a:lnTo>
                    <a:pt x="6736" y="6843"/>
                  </a:lnTo>
                  <a:lnTo>
                    <a:pt x="6736" y="7538"/>
                  </a:lnTo>
                  <a:cubicBezTo>
                    <a:pt x="6736" y="7681"/>
                    <a:pt x="6620" y="7806"/>
                    <a:pt x="6477" y="7806"/>
                  </a:cubicBezTo>
                  <a:lnTo>
                    <a:pt x="794" y="7806"/>
                  </a:lnTo>
                  <a:cubicBezTo>
                    <a:pt x="643" y="7806"/>
                    <a:pt x="527" y="7681"/>
                    <a:pt x="527" y="7538"/>
                  </a:cubicBezTo>
                  <a:lnTo>
                    <a:pt x="527" y="6843"/>
                  </a:lnTo>
                  <a:lnTo>
                    <a:pt x="1901" y="6843"/>
                  </a:lnTo>
                  <a:cubicBezTo>
                    <a:pt x="2034" y="6843"/>
                    <a:pt x="2159" y="6745"/>
                    <a:pt x="2177" y="6611"/>
                  </a:cubicBezTo>
                  <a:cubicBezTo>
                    <a:pt x="2195" y="6450"/>
                    <a:pt x="2070" y="6316"/>
                    <a:pt x="1909" y="6316"/>
                  </a:cubicBezTo>
                  <a:lnTo>
                    <a:pt x="527" y="6316"/>
                  </a:lnTo>
                  <a:lnTo>
                    <a:pt x="527" y="5353"/>
                  </a:lnTo>
                  <a:close/>
                  <a:moveTo>
                    <a:pt x="4960" y="0"/>
                  </a:moveTo>
                  <a:cubicBezTo>
                    <a:pt x="4086" y="0"/>
                    <a:pt x="3364" y="714"/>
                    <a:pt x="3364" y="1597"/>
                  </a:cubicBezTo>
                  <a:lnTo>
                    <a:pt x="3364" y="3301"/>
                  </a:lnTo>
                  <a:lnTo>
                    <a:pt x="794" y="3301"/>
                  </a:lnTo>
                  <a:cubicBezTo>
                    <a:pt x="357" y="3301"/>
                    <a:pt x="0" y="3658"/>
                    <a:pt x="0" y="4095"/>
                  </a:cubicBezTo>
                  <a:lnTo>
                    <a:pt x="0" y="7538"/>
                  </a:lnTo>
                  <a:cubicBezTo>
                    <a:pt x="0" y="7976"/>
                    <a:pt x="357" y="8332"/>
                    <a:pt x="794" y="8332"/>
                  </a:cubicBezTo>
                  <a:lnTo>
                    <a:pt x="3364" y="8332"/>
                  </a:lnTo>
                  <a:lnTo>
                    <a:pt x="3364" y="11383"/>
                  </a:lnTo>
                  <a:cubicBezTo>
                    <a:pt x="3364" y="11499"/>
                    <a:pt x="3444" y="11615"/>
                    <a:pt x="3560" y="11642"/>
                  </a:cubicBezTo>
                  <a:cubicBezTo>
                    <a:pt x="3578" y="11646"/>
                    <a:pt x="3595" y="11648"/>
                    <a:pt x="3612" y="11648"/>
                  </a:cubicBezTo>
                  <a:cubicBezTo>
                    <a:pt x="3750" y="11648"/>
                    <a:pt x="3863" y="11525"/>
                    <a:pt x="3863" y="11375"/>
                  </a:cubicBezTo>
                  <a:lnTo>
                    <a:pt x="3863" y="8332"/>
                  </a:lnTo>
                  <a:lnTo>
                    <a:pt x="6468" y="8332"/>
                  </a:lnTo>
                  <a:cubicBezTo>
                    <a:pt x="6914" y="8332"/>
                    <a:pt x="7271" y="7976"/>
                    <a:pt x="7271" y="7538"/>
                  </a:cubicBezTo>
                  <a:lnTo>
                    <a:pt x="7271" y="4095"/>
                  </a:lnTo>
                  <a:cubicBezTo>
                    <a:pt x="7271" y="3658"/>
                    <a:pt x="6914" y="3301"/>
                    <a:pt x="6468" y="3301"/>
                  </a:cubicBezTo>
                  <a:lnTo>
                    <a:pt x="3863" y="3301"/>
                  </a:lnTo>
                  <a:lnTo>
                    <a:pt x="3863" y="1597"/>
                  </a:lnTo>
                  <a:cubicBezTo>
                    <a:pt x="3863" y="1008"/>
                    <a:pt x="4336" y="527"/>
                    <a:pt x="4925" y="527"/>
                  </a:cubicBezTo>
                  <a:lnTo>
                    <a:pt x="14015" y="527"/>
                  </a:lnTo>
                  <a:cubicBezTo>
                    <a:pt x="14167" y="527"/>
                    <a:pt x="14292" y="651"/>
                    <a:pt x="14292" y="812"/>
                  </a:cubicBezTo>
                  <a:lnTo>
                    <a:pt x="14292" y="2828"/>
                  </a:lnTo>
                  <a:cubicBezTo>
                    <a:pt x="14292" y="2846"/>
                    <a:pt x="14301" y="2864"/>
                    <a:pt x="14310" y="2882"/>
                  </a:cubicBezTo>
                  <a:cubicBezTo>
                    <a:pt x="14390" y="2962"/>
                    <a:pt x="14476" y="2995"/>
                    <a:pt x="14555" y="2995"/>
                  </a:cubicBezTo>
                  <a:cubicBezTo>
                    <a:pt x="14705" y="2995"/>
                    <a:pt x="14827" y="2876"/>
                    <a:pt x="14827" y="2730"/>
                  </a:cubicBezTo>
                  <a:lnTo>
                    <a:pt x="14827" y="1597"/>
                  </a:lnTo>
                  <a:cubicBezTo>
                    <a:pt x="14827" y="714"/>
                    <a:pt x="14113" y="0"/>
                    <a:pt x="13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54"/>
            <p:cNvSpPr/>
            <p:nvPr/>
          </p:nvSpPr>
          <p:spPr>
            <a:xfrm>
              <a:off x="6218325" y="1147200"/>
              <a:ext cx="57575" cy="13425"/>
            </a:xfrm>
            <a:custGeom>
              <a:avLst/>
              <a:gdLst/>
              <a:ahLst/>
              <a:cxnLst/>
              <a:rect l="l" t="t" r="r" b="b"/>
              <a:pathLst>
                <a:path w="2303" h="537" extrusionOk="0">
                  <a:moveTo>
                    <a:pt x="269" y="1"/>
                  </a:moveTo>
                  <a:cubicBezTo>
                    <a:pt x="117" y="1"/>
                    <a:pt x="1" y="117"/>
                    <a:pt x="1" y="268"/>
                  </a:cubicBezTo>
                  <a:cubicBezTo>
                    <a:pt x="1" y="411"/>
                    <a:pt x="117" y="536"/>
                    <a:pt x="269" y="536"/>
                  </a:cubicBezTo>
                  <a:lnTo>
                    <a:pt x="2035" y="536"/>
                  </a:lnTo>
                  <a:cubicBezTo>
                    <a:pt x="2187" y="536"/>
                    <a:pt x="2303" y="411"/>
                    <a:pt x="2303" y="268"/>
                  </a:cubicBezTo>
                  <a:cubicBezTo>
                    <a:pt x="2303" y="117"/>
                    <a:pt x="218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54"/>
            <p:cNvSpPr/>
            <p:nvPr/>
          </p:nvSpPr>
          <p:spPr>
            <a:xfrm>
              <a:off x="6114850" y="1214975"/>
              <a:ext cx="370025" cy="359800"/>
            </a:xfrm>
            <a:custGeom>
              <a:avLst/>
              <a:gdLst/>
              <a:ahLst/>
              <a:cxnLst/>
              <a:rect l="l" t="t" r="r" b="b"/>
              <a:pathLst>
                <a:path w="14801" h="14392" extrusionOk="0">
                  <a:moveTo>
                    <a:pt x="13998" y="4989"/>
                  </a:moveTo>
                  <a:cubicBezTo>
                    <a:pt x="14149" y="4989"/>
                    <a:pt x="14265" y="5105"/>
                    <a:pt x="14265" y="5256"/>
                  </a:cubicBezTo>
                  <a:lnTo>
                    <a:pt x="14265" y="5943"/>
                  </a:lnTo>
                  <a:lnTo>
                    <a:pt x="8056" y="5943"/>
                  </a:lnTo>
                  <a:lnTo>
                    <a:pt x="8056" y="5256"/>
                  </a:lnTo>
                  <a:cubicBezTo>
                    <a:pt x="8056" y="5105"/>
                    <a:pt x="8172" y="4989"/>
                    <a:pt x="8324" y="4989"/>
                  </a:cubicBezTo>
                  <a:close/>
                  <a:moveTo>
                    <a:pt x="14265" y="6478"/>
                  </a:moveTo>
                  <a:lnTo>
                    <a:pt x="14265" y="7433"/>
                  </a:lnTo>
                  <a:lnTo>
                    <a:pt x="8056" y="7433"/>
                  </a:lnTo>
                  <a:lnTo>
                    <a:pt x="8056" y="6478"/>
                  </a:lnTo>
                  <a:close/>
                  <a:moveTo>
                    <a:pt x="14265" y="8004"/>
                  </a:moveTo>
                  <a:lnTo>
                    <a:pt x="14265" y="8700"/>
                  </a:lnTo>
                  <a:cubicBezTo>
                    <a:pt x="14265" y="8843"/>
                    <a:pt x="14149" y="8959"/>
                    <a:pt x="13998" y="8959"/>
                  </a:cubicBezTo>
                  <a:lnTo>
                    <a:pt x="8324" y="8959"/>
                  </a:lnTo>
                  <a:cubicBezTo>
                    <a:pt x="8172" y="8959"/>
                    <a:pt x="8056" y="8843"/>
                    <a:pt x="8056" y="8700"/>
                  </a:cubicBezTo>
                  <a:lnTo>
                    <a:pt x="8056" y="8004"/>
                  </a:lnTo>
                  <a:close/>
                  <a:moveTo>
                    <a:pt x="11202" y="0"/>
                  </a:moveTo>
                  <a:cubicBezTo>
                    <a:pt x="11054" y="0"/>
                    <a:pt x="10929" y="119"/>
                    <a:pt x="10929" y="269"/>
                  </a:cubicBezTo>
                  <a:lnTo>
                    <a:pt x="10929" y="4453"/>
                  </a:lnTo>
                  <a:lnTo>
                    <a:pt x="8324" y="4453"/>
                  </a:lnTo>
                  <a:cubicBezTo>
                    <a:pt x="7878" y="4453"/>
                    <a:pt x="7521" y="4810"/>
                    <a:pt x="7521" y="5256"/>
                  </a:cubicBezTo>
                  <a:lnTo>
                    <a:pt x="7521" y="8700"/>
                  </a:lnTo>
                  <a:cubicBezTo>
                    <a:pt x="7521" y="9137"/>
                    <a:pt x="7878" y="9494"/>
                    <a:pt x="8324" y="9494"/>
                  </a:cubicBezTo>
                  <a:lnTo>
                    <a:pt x="10929" y="9494"/>
                  </a:lnTo>
                  <a:lnTo>
                    <a:pt x="10929" y="12795"/>
                  </a:lnTo>
                  <a:cubicBezTo>
                    <a:pt x="10929" y="13383"/>
                    <a:pt x="10456" y="13856"/>
                    <a:pt x="9867" y="13856"/>
                  </a:cubicBezTo>
                  <a:lnTo>
                    <a:pt x="812" y="13856"/>
                  </a:lnTo>
                  <a:cubicBezTo>
                    <a:pt x="661" y="13856"/>
                    <a:pt x="536" y="13731"/>
                    <a:pt x="536" y="13580"/>
                  </a:cubicBezTo>
                  <a:lnTo>
                    <a:pt x="536" y="8753"/>
                  </a:lnTo>
                  <a:cubicBezTo>
                    <a:pt x="536" y="8735"/>
                    <a:pt x="527" y="8718"/>
                    <a:pt x="518" y="8709"/>
                  </a:cubicBezTo>
                  <a:cubicBezTo>
                    <a:pt x="436" y="8624"/>
                    <a:pt x="348" y="8589"/>
                    <a:pt x="268" y="8589"/>
                  </a:cubicBezTo>
                  <a:cubicBezTo>
                    <a:pt x="120" y="8589"/>
                    <a:pt x="1" y="8707"/>
                    <a:pt x="1" y="8851"/>
                  </a:cubicBezTo>
                  <a:lnTo>
                    <a:pt x="1" y="12795"/>
                  </a:lnTo>
                  <a:cubicBezTo>
                    <a:pt x="1" y="13678"/>
                    <a:pt x="723" y="14391"/>
                    <a:pt x="1597" y="14391"/>
                  </a:cubicBezTo>
                  <a:lnTo>
                    <a:pt x="9832" y="14391"/>
                  </a:lnTo>
                  <a:cubicBezTo>
                    <a:pt x="10715" y="14391"/>
                    <a:pt x="11428" y="13678"/>
                    <a:pt x="11428" y="12795"/>
                  </a:cubicBezTo>
                  <a:lnTo>
                    <a:pt x="11428" y="9494"/>
                  </a:lnTo>
                  <a:lnTo>
                    <a:pt x="13998" y="9494"/>
                  </a:lnTo>
                  <a:cubicBezTo>
                    <a:pt x="14444" y="9494"/>
                    <a:pt x="14801" y="9137"/>
                    <a:pt x="14801" y="8700"/>
                  </a:cubicBezTo>
                  <a:lnTo>
                    <a:pt x="14801" y="5256"/>
                  </a:lnTo>
                  <a:cubicBezTo>
                    <a:pt x="14801" y="4810"/>
                    <a:pt x="14444" y="4453"/>
                    <a:pt x="13998" y="4453"/>
                  </a:cubicBezTo>
                  <a:lnTo>
                    <a:pt x="11464" y="4453"/>
                  </a:lnTo>
                  <a:lnTo>
                    <a:pt x="11464" y="278"/>
                  </a:lnTo>
                  <a:cubicBezTo>
                    <a:pt x="11464" y="145"/>
                    <a:pt x="11366" y="20"/>
                    <a:pt x="11232" y="2"/>
                  </a:cubicBezTo>
                  <a:cubicBezTo>
                    <a:pt x="11222" y="1"/>
                    <a:pt x="11212" y="0"/>
                    <a:pt x="11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54"/>
            <p:cNvSpPr/>
            <p:nvPr/>
          </p:nvSpPr>
          <p:spPr>
            <a:xfrm>
              <a:off x="6163250" y="1355725"/>
              <a:ext cx="122475" cy="13200"/>
            </a:xfrm>
            <a:custGeom>
              <a:avLst/>
              <a:gdLst/>
              <a:ahLst/>
              <a:cxnLst/>
              <a:rect l="l" t="t" r="r" b="b"/>
              <a:pathLst>
                <a:path w="4899" h="528" extrusionOk="0">
                  <a:moveTo>
                    <a:pt x="286" y="1"/>
                  </a:moveTo>
                  <a:cubicBezTo>
                    <a:pt x="125" y="1"/>
                    <a:pt x="0" y="135"/>
                    <a:pt x="18" y="295"/>
                  </a:cubicBezTo>
                  <a:cubicBezTo>
                    <a:pt x="36" y="429"/>
                    <a:pt x="161" y="527"/>
                    <a:pt x="295" y="527"/>
                  </a:cubicBezTo>
                  <a:lnTo>
                    <a:pt x="4604" y="527"/>
                  </a:lnTo>
                  <a:cubicBezTo>
                    <a:pt x="4738" y="527"/>
                    <a:pt x="4862" y="429"/>
                    <a:pt x="4880" y="295"/>
                  </a:cubicBezTo>
                  <a:cubicBezTo>
                    <a:pt x="4898" y="135"/>
                    <a:pt x="4773" y="1"/>
                    <a:pt x="4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54"/>
            <p:cNvSpPr/>
            <p:nvPr/>
          </p:nvSpPr>
          <p:spPr>
            <a:xfrm>
              <a:off x="6145625" y="1383175"/>
              <a:ext cx="140100" cy="13175"/>
            </a:xfrm>
            <a:custGeom>
              <a:avLst/>
              <a:gdLst/>
              <a:ahLst/>
              <a:cxnLst/>
              <a:rect l="l" t="t" r="r" b="b"/>
              <a:pathLst>
                <a:path w="5604" h="527" extrusionOk="0">
                  <a:moveTo>
                    <a:pt x="277" y="0"/>
                  </a:moveTo>
                  <a:cubicBezTo>
                    <a:pt x="126" y="0"/>
                    <a:pt x="1" y="134"/>
                    <a:pt x="19" y="295"/>
                  </a:cubicBezTo>
                  <a:cubicBezTo>
                    <a:pt x="36" y="437"/>
                    <a:pt x="152" y="527"/>
                    <a:pt x="295" y="527"/>
                  </a:cubicBezTo>
                  <a:lnTo>
                    <a:pt x="5309" y="527"/>
                  </a:lnTo>
                  <a:cubicBezTo>
                    <a:pt x="5443" y="527"/>
                    <a:pt x="5567" y="437"/>
                    <a:pt x="5585" y="295"/>
                  </a:cubicBezTo>
                  <a:cubicBezTo>
                    <a:pt x="5603" y="134"/>
                    <a:pt x="5478" y="0"/>
                    <a:pt x="5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54"/>
            <p:cNvSpPr/>
            <p:nvPr/>
          </p:nvSpPr>
          <p:spPr>
            <a:xfrm>
              <a:off x="6145625" y="1409700"/>
              <a:ext cx="86775" cy="13425"/>
            </a:xfrm>
            <a:custGeom>
              <a:avLst/>
              <a:gdLst/>
              <a:ahLst/>
              <a:cxnLst/>
              <a:rect l="l" t="t" r="r" b="b"/>
              <a:pathLst>
                <a:path w="3471" h="537" extrusionOk="0">
                  <a:moveTo>
                    <a:pt x="295" y="1"/>
                  </a:moveTo>
                  <a:cubicBezTo>
                    <a:pt x="152" y="1"/>
                    <a:pt x="36" y="99"/>
                    <a:pt x="19" y="233"/>
                  </a:cubicBezTo>
                  <a:cubicBezTo>
                    <a:pt x="1" y="393"/>
                    <a:pt x="126" y="536"/>
                    <a:pt x="277" y="536"/>
                  </a:cubicBezTo>
                  <a:lnTo>
                    <a:pt x="3177" y="536"/>
                  </a:lnTo>
                  <a:cubicBezTo>
                    <a:pt x="3319" y="536"/>
                    <a:pt x="3435" y="438"/>
                    <a:pt x="3453" y="304"/>
                  </a:cubicBezTo>
                  <a:cubicBezTo>
                    <a:pt x="3471" y="144"/>
                    <a:pt x="3346" y="1"/>
                    <a:pt x="3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54"/>
            <p:cNvSpPr/>
            <p:nvPr/>
          </p:nvSpPr>
          <p:spPr>
            <a:xfrm>
              <a:off x="6247550" y="1232400"/>
              <a:ext cx="122475" cy="13200"/>
            </a:xfrm>
            <a:custGeom>
              <a:avLst/>
              <a:gdLst/>
              <a:ahLst/>
              <a:cxnLst/>
              <a:rect l="l" t="t" r="r" b="b"/>
              <a:pathLst>
                <a:path w="4899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4604" y="527"/>
                  </a:lnTo>
                  <a:cubicBezTo>
                    <a:pt x="4738" y="527"/>
                    <a:pt x="4863" y="429"/>
                    <a:pt x="4872" y="295"/>
                  </a:cubicBezTo>
                  <a:cubicBezTo>
                    <a:pt x="4898" y="134"/>
                    <a:pt x="4773" y="1"/>
                    <a:pt x="4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54"/>
            <p:cNvSpPr/>
            <p:nvPr/>
          </p:nvSpPr>
          <p:spPr>
            <a:xfrm>
              <a:off x="6229700" y="1259825"/>
              <a:ext cx="140325" cy="13425"/>
            </a:xfrm>
            <a:custGeom>
              <a:avLst/>
              <a:gdLst/>
              <a:ahLst/>
              <a:cxnLst/>
              <a:rect l="l" t="t" r="r" b="b"/>
              <a:pathLst>
                <a:path w="5613" h="537" extrusionOk="0">
                  <a:moveTo>
                    <a:pt x="295" y="1"/>
                  </a:moveTo>
                  <a:cubicBezTo>
                    <a:pt x="162" y="1"/>
                    <a:pt x="37" y="99"/>
                    <a:pt x="28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5327" y="536"/>
                  </a:lnTo>
                  <a:cubicBezTo>
                    <a:pt x="5487" y="536"/>
                    <a:pt x="5612" y="393"/>
                    <a:pt x="5586" y="233"/>
                  </a:cubicBezTo>
                  <a:cubicBezTo>
                    <a:pt x="5577" y="99"/>
                    <a:pt x="5452" y="1"/>
                    <a:pt x="53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54"/>
            <p:cNvSpPr/>
            <p:nvPr/>
          </p:nvSpPr>
          <p:spPr>
            <a:xfrm>
              <a:off x="6229700" y="1286375"/>
              <a:ext cx="87025" cy="13400"/>
            </a:xfrm>
            <a:custGeom>
              <a:avLst/>
              <a:gdLst/>
              <a:ahLst/>
              <a:cxnLst/>
              <a:rect l="l" t="t" r="r" b="b"/>
              <a:pathLst>
                <a:path w="3481" h="536" extrusionOk="0">
                  <a:moveTo>
                    <a:pt x="295" y="1"/>
                  </a:moveTo>
                  <a:cubicBezTo>
                    <a:pt x="162" y="1"/>
                    <a:pt x="37" y="99"/>
                    <a:pt x="28" y="232"/>
                  </a:cubicBezTo>
                  <a:cubicBezTo>
                    <a:pt x="1" y="402"/>
                    <a:pt x="126" y="536"/>
                    <a:pt x="286" y="536"/>
                  </a:cubicBezTo>
                  <a:lnTo>
                    <a:pt x="3195" y="536"/>
                  </a:lnTo>
                  <a:cubicBezTo>
                    <a:pt x="3355" y="536"/>
                    <a:pt x="3480" y="402"/>
                    <a:pt x="3462" y="232"/>
                  </a:cubicBezTo>
                  <a:cubicBezTo>
                    <a:pt x="3444" y="99"/>
                    <a:pt x="3320" y="1"/>
                    <a:pt x="3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54"/>
            <p:cNvSpPr/>
            <p:nvPr/>
          </p:nvSpPr>
          <p:spPr>
            <a:xfrm>
              <a:off x="6199150" y="1494900"/>
              <a:ext cx="116225" cy="48875"/>
            </a:xfrm>
            <a:custGeom>
              <a:avLst/>
              <a:gdLst/>
              <a:ahLst/>
              <a:cxnLst/>
              <a:rect l="l" t="t" r="r" b="b"/>
              <a:pathLst>
                <a:path w="4649" h="1955" extrusionOk="0">
                  <a:moveTo>
                    <a:pt x="625" y="1"/>
                  </a:moveTo>
                  <a:cubicBezTo>
                    <a:pt x="277" y="1"/>
                    <a:pt x="1" y="277"/>
                    <a:pt x="1" y="616"/>
                  </a:cubicBezTo>
                  <a:lnTo>
                    <a:pt x="1" y="1330"/>
                  </a:lnTo>
                  <a:cubicBezTo>
                    <a:pt x="1" y="1669"/>
                    <a:pt x="277" y="1954"/>
                    <a:pt x="625" y="1954"/>
                  </a:cubicBezTo>
                  <a:lnTo>
                    <a:pt x="4033" y="1954"/>
                  </a:lnTo>
                  <a:cubicBezTo>
                    <a:pt x="4372" y="1954"/>
                    <a:pt x="4649" y="1669"/>
                    <a:pt x="4649" y="1330"/>
                  </a:cubicBezTo>
                  <a:lnTo>
                    <a:pt x="4649" y="616"/>
                  </a:lnTo>
                  <a:cubicBezTo>
                    <a:pt x="4649" y="277"/>
                    <a:pt x="4372" y="1"/>
                    <a:pt x="4033" y="1"/>
                  </a:cubicBezTo>
                  <a:lnTo>
                    <a:pt x="2980" y="1"/>
                  </a:lnTo>
                  <a:cubicBezTo>
                    <a:pt x="2838" y="1"/>
                    <a:pt x="2713" y="117"/>
                    <a:pt x="2713" y="268"/>
                  </a:cubicBezTo>
                  <a:cubicBezTo>
                    <a:pt x="2713" y="411"/>
                    <a:pt x="2838" y="536"/>
                    <a:pt x="2980" y="536"/>
                  </a:cubicBezTo>
                  <a:lnTo>
                    <a:pt x="4033" y="536"/>
                  </a:lnTo>
                  <a:cubicBezTo>
                    <a:pt x="4078" y="536"/>
                    <a:pt x="4113" y="572"/>
                    <a:pt x="4113" y="616"/>
                  </a:cubicBezTo>
                  <a:lnTo>
                    <a:pt x="4113" y="1330"/>
                  </a:lnTo>
                  <a:cubicBezTo>
                    <a:pt x="4113" y="1375"/>
                    <a:pt x="4078" y="1419"/>
                    <a:pt x="4033" y="1419"/>
                  </a:cubicBezTo>
                  <a:lnTo>
                    <a:pt x="625" y="1419"/>
                  </a:lnTo>
                  <a:cubicBezTo>
                    <a:pt x="572" y="1419"/>
                    <a:pt x="536" y="1375"/>
                    <a:pt x="536" y="1330"/>
                  </a:cubicBezTo>
                  <a:lnTo>
                    <a:pt x="536" y="616"/>
                  </a:lnTo>
                  <a:cubicBezTo>
                    <a:pt x="536" y="572"/>
                    <a:pt x="572" y="536"/>
                    <a:pt x="625" y="536"/>
                  </a:cubicBezTo>
                  <a:lnTo>
                    <a:pt x="1740" y="536"/>
                  </a:lnTo>
                  <a:cubicBezTo>
                    <a:pt x="1892" y="536"/>
                    <a:pt x="2008" y="411"/>
                    <a:pt x="2008" y="268"/>
                  </a:cubicBezTo>
                  <a:cubicBezTo>
                    <a:pt x="2008" y="117"/>
                    <a:pt x="1892" y="1"/>
                    <a:pt x="1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54"/>
            <p:cNvSpPr/>
            <p:nvPr/>
          </p:nvSpPr>
          <p:spPr>
            <a:xfrm>
              <a:off x="6284800" y="114720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16" y="1"/>
                    <a:pt x="0" y="117"/>
                    <a:pt x="0" y="268"/>
                  </a:cubicBezTo>
                  <a:cubicBezTo>
                    <a:pt x="0" y="411"/>
                    <a:pt x="116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17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8" name="Google Shape;3428;p54"/>
          <p:cNvGrpSpPr/>
          <p:nvPr/>
        </p:nvGrpSpPr>
        <p:grpSpPr>
          <a:xfrm>
            <a:off x="6518719" y="1414014"/>
            <a:ext cx="397083" cy="423948"/>
            <a:chOff x="6686250" y="1120900"/>
            <a:chExt cx="425325" cy="454100"/>
          </a:xfrm>
        </p:grpSpPr>
        <p:sp>
          <p:nvSpPr>
            <p:cNvPr id="3429" name="Google Shape;3429;p54"/>
            <p:cNvSpPr/>
            <p:nvPr/>
          </p:nvSpPr>
          <p:spPr>
            <a:xfrm>
              <a:off x="6698725" y="1127350"/>
              <a:ext cx="301575" cy="435825"/>
            </a:xfrm>
            <a:custGeom>
              <a:avLst/>
              <a:gdLst/>
              <a:ahLst/>
              <a:cxnLst/>
              <a:rect l="l" t="t" r="r" b="b"/>
              <a:pathLst>
                <a:path w="12063" h="17433" extrusionOk="0">
                  <a:moveTo>
                    <a:pt x="7842" y="1"/>
                  </a:moveTo>
                  <a:cubicBezTo>
                    <a:pt x="4693" y="1"/>
                    <a:pt x="1946" y="697"/>
                    <a:pt x="1696" y="4470"/>
                  </a:cubicBezTo>
                  <a:lnTo>
                    <a:pt x="1696" y="5684"/>
                  </a:lnTo>
                  <a:cubicBezTo>
                    <a:pt x="1696" y="6147"/>
                    <a:pt x="1517" y="6593"/>
                    <a:pt x="1196" y="6932"/>
                  </a:cubicBezTo>
                  <a:cubicBezTo>
                    <a:pt x="625" y="7521"/>
                    <a:pt x="260" y="8271"/>
                    <a:pt x="135" y="9082"/>
                  </a:cubicBezTo>
                  <a:cubicBezTo>
                    <a:pt x="10" y="9930"/>
                    <a:pt x="19" y="10786"/>
                    <a:pt x="179" y="11634"/>
                  </a:cubicBezTo>
                  <a:lnTo>
                    <a:pt x="420" y="12901"/>
                  </a:lnTo>
                  <a:cubicBezTo>
                    <a:pt x="509" y="13365"/>
                    <a:pt x="447" y="13837"/>
                    <a:pt x="242" y="14257"/>
                  </a:cubicBezTo>
                  <a:cubicBezTo>
                    <a:pt x="72" y="14622"/>
                    <a:pt x="1" y="15024"/>
                    <a:pt x="37" y="15407"/>
                  </a:cubicBezTo>
                  <a:cubicBezTo>
                    <a:pt x="72" y="15738"/>
                    <a:pt x="286" y="16050"/>
                    <a:pt x="465" y="16335"/>
                  </a:cubicBezTo>
                  <a:cubicBezTo>
                    <a:pt x="947" y="17102"/>
                    <a:pt x="1830" y="17433"/>
                    <a:pt x="2802" y="17433"/>
                  </a:cubicBezTo>
                  <a:lnTo>
                    <a:pt x="3195" y="17433"/>
                  </a:lnTo>
                  <a:cubicBezTo>
                    <a:pt x="4363" y="17433"/>
                    <a:pt x="5050" y="16630"/>
                    <a:pt x="5318" y="15479"/>
                  </a:cubicBezTo>
                  <a:lnTo>
                    <a:pt x="5318" y="15131"/>
                  </a:lnTo>
                  <a:cubicBezTo>
                    <a:pt x="5425" y="14640"/>
                    <a:pt x="5728" y="14444"/>
                    <a:pt x="6094" y="14096"/>
                  </a:cubicBezTo>
                  <a:lnTo>
                    <a:pt x="8253" y="12151"/>
                  </a:lnTo>
                  <a:cubicBezTo>
                    <a:pt x="9796" y="10795"/>
                    <a:pt x="10572" y="8297"/>
                    <a:pt x="11117" y="6727"/>
                  </a:cubicBezTo>
                  <a:cubicBezTo>
                    <a:pt x="11420" y="5853"/>
                    <a:pt x="11830" y="5309"/>
                    <a:pt x="11830" y="5309"/>
                  </a:cubicBezTo>
                  <a:cubicBezTo>
                    <a:pt x="11830" y="4791"/>
                    <a:pt x="12062" y="3150"/>
                    <a:pt x="11893" y="2695"/>
                  </a:cubicBezTo>
                  <a:cubicBezTo>
                    <a:pt x="11259" y="1045"/>
                    <a:pt x="9725" y="1"/>
                    <a:pt x="78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54"/>
            <p:cNvSpPr/>
            <p:nvPr/>
          </p:nvSpPr>
          <p:spPr>
            <a:xfrm>
              <a:off x="6699625" y="1179775"/>
              <a:ext cx="303575" cy="387850"/>
            </a:xfrm>
            <a:custGeom>
              <a:avLst/>
              <a:gdLst/>
              <a:ahLst/>
              <a:cxnLst/>
              <a:rect l="l" t="t" r="r" b="b"/>
              <a:pathLst>
                <a:path w="12143" h="15514" extrusionOk="0">
                  <a:moveTo>
                    <a:pt x="11616" y="0"/>
                  </a:moveTo>
                  <a:cubicBezTo>
                    <a:pt x="11678" y="304"/>
                    <a:pt x="11714" y="616"/>
                    <a:pt x="11714" y="937"/>
                  </a:cubicBezTo>
                  <a:cubicBezTo>
                    <a:pt x="11714" y="1925"/>
                    <a:pt x="11584" y="2899"/>
                    <a:pt x="11331" y="3837"/>
                  </a:cubicBezTo>
                  <a:lnTo>
                    <a:pt x="11331" y="3837"/>
                  </a:lnTo>
                  <a:cubicBezTo>
                    <a:pt x="11745" y="3260"/>
                    <a:pt x="12142" y="2677"/>
                    <a:pt x="12142" y="2034"/>
                  </a:cubicBezTo>
                  <a:cubicBezTo>
                    <a:pt x="12142" y="1303"/>
                    <a:pt x="11955" y="607"/>
                    <a:pt x="11616" y="0"/>
                  </a:cubicBezTo>
                  <a:close/>
                  <a:moveTo>
                    <a:pt x="11331" y="3837"/>
                  </a:moveTo>
                  <a:cubicBezTo>
                    <a:pt x="10998" y="4301"/>
                    <a:pt x="10656" y="4761"/>
                    <a:pt x="10501" y="5246"/>
                  </a:cubicBezTo>
                  <a:cubicBezTo>
                    <a:pt x="10418" y="5500"/>
                    <a:pt x="10465" y="5777"/>
                    <a:pt x="10470" y="6045"/>
                  </a:cubicBezTo>
                  <a:lnTo>
                    <a:pt x="10470" y="6045"/>
                  </a:lnTo>
                  <a:cubicBezTo>
                    <a:pt x="10559" y="5873"/>
                    <a:pt x="10644" y="5699"/>
                    <a:pt x="10724" y="5522"/>
                  </a:cubicBezTo>
                  <a:cubicBezTo>
                    <a:pt x="10972" y="4978"/>
                    <a:pt x="11175" y="4415"/>
                    <a:pt x="11331" y="3837"/>
                  </a:cubicBezTo>
                  <a:close/>
                  <a:moveTo>
                    <a:pt x="10470" y="6045"/>
                  </a:moveTo>
                  <a:cubicBezTo>
                    <a:pt x="9843" y="7258"/>
                    <a:pt x="8987" y="8365"/>
                    <a:pt x="7940" y="9287"/>
                  </a:cubicBezTo>
                  <a:lnTo>
                    <a:pt x="5772" y="11187"/>
                  </a:lnTo>
                  <a:cubicBezTo>
                    <a:pt x="5407" y="11526"/>
                    <a:pt x="5148" y="11972"/>
                    <a:pt x="5041" y="12463"/>
                  </a:cubicBezTo>
                  <a:cubicBezTo>
                    <a:pt x="4907" y="13034"/>
                    <a:pt x="4586" y="13525"/>
                    <a:pt x="4158" y="13864"/>
                  </a:cubicBezTo>
                  <a:cubicBezTo>
                    <a:pt x="3721" y="14211"/>
                    <a:pt x="3176" y="14417"/>
                    <a:pt x="2588" y="14417"/>
                  </a:cubicBezTo>
                  <a:lnTo>
                    <a:pt x="2204" y="14417"/>
                  </a:lnTo>
                  <a:cubicBezTo>
                    <a:pt x="1294" y="14417"/>
                    <a:pt x="491" y="13971"/>
                    <a:pt x="1" y="13293"/>
                  </a:cubicBezTo>
                  <a:lnTo>
                    <a:pt x="1" y="13293"/>
                  </a:lnTo>
                  <a:cubicBezTo>
                    <a:pt x="27" y="13623"/>
                    <a:pt x="134" y="13944"/>
                    <a:pt x="313" y="14229"/>
                  </a:cubicBezTo>
                  <a:cubicBezTo>
                    <a:pt x="795" y="14997"/>
                    <a:pt x="1651" y="15514"/>
                    <a:pt x="2623" y="15514"/>
                  </a:cubicBezTo>
                  <a:lnTo>
                    <a:pt x="3016" y="15514"/>
                  </a:lnTo>
                  <a:cubicBezTo>
                    <a:pt x="3605" y="15514"/>
                    <a:pt x="4149" y="15309"/>
                    <a:pt x="4586" y="14970"/>
                  </a:cubicBezTo>
                  <a:cubicBezTo>
                    <a:pt x="5014" y="14622"/>
                    <a:pt x="5335" y="14131"/>
                    <a:pt x="5469" y="13560"/>
                  </a:cubicBezTo>
                  <a:cubicBezTo>
                    <a:pt x="5576" y="13070"/>
                    <a:pt x="5835" y="12624"/>
                    <a:pt x="6201" y="12285"/>
                  </a:cubicBezTo>
                  <a:lnTo>
                    <a:pt x="8360" y="10384"/>
                  </a:lnTo>
                  <a:cubicBezTo>
                    <a:pt x="9127" y="9715"/>
                    <a:pt x="9778" y="8957"/>
                    <a:pt x="10322" y="8127"/>
                  </a:cubicBezTo>
                  <a:cubicBezTo>
                    <a:pt x="10643" y="7646"/>
                    <a:pt x="10153" y="7039"/>
                    <a:pt x="10394" y="6522"/>
                  </a:cubicBezTo>
                  <a:cubicBezTo>
                    <a:pt x="10462" y="6372"/>
                    <a:pt x="10474" y="6210"/>
                    <a:pt x="10470" y="60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54"/>
            <p:cNvSpPr/>
            <p:nvPr/>
          </p:nvSpPr>
          <p:spPr>
            <a:xfrm>
              <a:off x="6878050" y="1190850"/>
              <a:ext cx="95475" cy="358675"/>
            </a:xfrm>
            <a:custGeom>
              <a:avLst/>
              <a:gdLst/>
              <a:ahLst/>
              <a:cxnLst/>
              <a:rect l="l" t="t" r="r" b="b"/>
              <a:pathLst>
                <a:path w="3819" h="14347" extrusionOk="0">
                  <a:moveTo>
                    <a:pt x="3324" y="1"/>
                  </a:moveTo>
                  <a:cubicBezTo>
                    <a:pt x="3125" y="1"/>
                    <a:pt x="2913" y="187"/>
                    <a:pt x="2748" y="351"/>
                  </a:cubicBezTo>
                  <a:cubicBezTo>
                    <a:pt x="857" y="2243"/>
                    <a:pt x="0" y="4553"/>
                    <a:pt x="0" y="7220"/>
                  </a:cubicBezTo>
                  <a:cubicBezTo>
                    <a:pt x="0" y="9888"/>
                    <a:pt x="821" y="12145"/>
                    <a:pt x="2712" y="14036"/>
                  </a:cubicBezTo>
                  <a:cubicBezTo>
                    <a:pt x="2837" y="14161"/>
                    <a:pt x="2989" y="14215"/>
                    <a:pt x="3150" y="14215"/>
                  </a:cubicBezTo>
                  <a:cubicBezTo>
                    <a:pt x="3254" y="14215"/>
                    <a:pt x="3353" y="14347"/>
                    <a:pt x="3445" y="14347"/>
                  </a:cubicBezTo>
                  <a:cubicBezTo>
                    <a:pt x="3463" y="14347"/>
                    <a:pt x="3480" y="14342"/>
                    <a:pt x="3497" y="14330"/>
                  </a:cubicBezTo>
                  <a:cubicBezTo>
                    <a:pt x="3524" y="14304"/>
                    <a:pt x="3551" y="14286"/>
                    <a:pt x="3578" y="14259"/>
                  </a:cubicBezTo>
                  <a:cubicBezTo>
                    <a:pt x="3819" y="14018"/>
                    <a:pt x="3819" y="13626"/>
                    <a:pt x="3578" y="13385"/>
                  </a:cubicBezTo>
                  <a:cubicBezTo>
                    <a:pt x="1918" y="11726"/>
                    <a:pt x="1008" y="9531"/>
                    <a:pt x="1008" y="7194"/>
                  </a:cubicBezTo>
                  <a:cubicBezTo>
                    <a:pt x="1008" y="4856"/>
                    <a:pt x="1918" y="2653"/>
                    <a:pt x="3578" y="994"/>
                  </a:cubicBezTo>
                  <a:cubicBezTo>
                    <a:pt x="3819" y="753"/>
                    <a:pt x="3819" y="369"/>
                    <a:pt x="3578" y="128"/>
                  </a:cubicBezTo>
                  <a:cubicBezTo>
                    <a:pt x="3551" y="101"/>
                    <a:pt x="3524" y="75"/>
                    <a:pt x="3497" y="57"/>
                  </a:cubicBezTo>
                  <a:cubicBezTo>
                    <a:pt x="3442" y="18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54"/>
            <p:cNvSpPr/>
            <p:nvPr/>
          </p:nvSpPr>
          <p:spPr>
            <a:xfrm>
              <a:off x="6872250" y="1189400"/>
              <a:ext cx="93250" cy="362400"/>
            </a:xfrm>
            <a:custGeom>
              <a:avLst/>
              <a:gdLst/>
              <a:ahLst/>
              <a:cxnLst/>
              <a:rect l="l" t="t" r="r" b="b"/>
              <a:pathLst>
                <a:path w="3730" h="14496" extrusionOk="0">
                  <a:moveTo>
                    <a:pt x="3367" y="1"/>
                  </a:moveTo>
                  <a:cubicBezTo>
                    <a:pt x="3210" y="1"/>
                    <a:pt x="3054" y="59"/>
                    <a:pt x="2935" y="177"/>
                  </a:cubicBezTo>
                  <a:cubicBezTo>
                    <a:pt x="1044" y="2069"/>
                    <a:pt x="0" y="4584"/>
                    <a:pt x="0" y="7252"/>
                  </a:cubicBezTo>
                  <a:cubicBezTo>
                    <a:pt x="0" y="9919"/>
                    <a:pt x="1044" y="12426"/>
                    <a:pt x="2935" y="14317"/>
                  </a:cubicBezTo>
                  <a:cubicBezTo>
                    <a:pt x="3051" y="14433"/>
                    <a:pt x="3212" y="14496"/>
                    <a:pt x="3373" y="14496"/>
                  </a:cubicBezTo>
                  <a:cubicBezTo>
                    <a:pt x="3498" y="14496"/>
                    <a:pt x="3622" y="14460"/>
                    <a:pt x="3729" y="14388"/>
                  </a:cubicBezTo>
                  <a:cubicBezTo>
                    <a:pt x="3694" y="14362"/>
                    <a:pt x="3667" y="14344"/>
                    <a:pt x="3640" y="14317"/>
                  </a:cubicBezTo>
                  <a:cubicBezTo>
                    <a:pt x="1749" y="12426"/>
                    <a:pt x="714" y="9919"/>
                    <a:pt x="714" y="7252"/>
                  </a:cubicBezTo>
                  <a:cubicBezTo>
                    <a:pt x="714" y="4584"/>
                    <a:pt x="1749" y="2069"/>
                    <a:pt x="3640" y="177"/>
                  </a:cubicBezTo>
                  <a:cubicBezTo>
                    <a:pt x="3667" y="159"/>
                    <a:pt x="3694" y="133"/>
                    <a:pt x="3729" y="115"/>
                  </a:cubicBezTo>
                  <a:cubicBezTo>
                    <a:pt x="3622" y="39"/>
                    <a:pt x="3494" y="1"/>
                    <a:pt x="3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54"/>
            <p:cNvSpPr/>
            <p:nvPr/>
          </p:nvSpPr>
          <p:spPr>
            <a:xfrm>
              <a:off x="6938275" y="1234325"/>
              <a:ext cx="78750" cy="271425"/>
            </a:xfrm>
            <a:custGeom>
              <a:avLst/>
              <a:gdLst/>
              <a:ahLst/>
              <a:cxnLst/>
              <a:rect l="l" t="t" r="r" b="b"/>
              <a:pathLst>
                <a:path w="3150" h="10857" extrusionOk="0">
                  <a:moveTo>
                    <a:pt x="2643" y="0"/>
                  </a:moveTo>
                  <a:cubicBezTo>
                    <a:pt x="2431" y="0"/>
                    <a:pt x="2189" y="181"/>
                    <a:pt x="2025" y="352"/>
                  </a:cubicBezTo>
                  <a:cubicBezTo>
                    <a:pt x="598" y="1770"/>
                    <a:pt x="0" y="3447"/>
                    <a:pt x="0" y="5455"/>
                  </a:cubicBezTo>
                  <a:cubicBezTo>
                    <a:pt x="0" y="7462"/>
                    <a:pt x="580" y="9077"/>
                    <a:pt x="2007" y="10495"/>
                  </a:cubicBezTo>
                  <a:cubicBezTo>
                    <a:pt x="2132" y="10620"/>
                    <a:pt x="2284" y="10673"/>
                    <a:pt x="2444" y="10673"/>
                  </a:cubicBezTo>
                  <a:cubicBezTo>
                    <a:pt x="2553" y="10673"/>
                    <a:pt x="2682" y="10856"/>
                    <a:pt x="2785" y="10856"/>
                  </a:cubicBezTo>
                  <a:cubicBezTo>
                    <a:pt x="2800" y="10856"/>
                    <a:pt x="2814" y="10852"/>
                    <a:pt x="2828" y="10843"/>
                  </a:cubicBezTo>
                  <a:cubicBezTo>
                    <a:pt x="2855" y="10825"/>
                    <a:pt x="2882" y="10798"/>
                    <a:pt x="2908" y="10772"/>
                  </a:cubicBezTo>
                  <a:cubicBezTo>
                    <a:pt x="3149" y="10531"/>
                    <a:pt x="3149" y="10138"/>
                    <a:pt x="2908" y="9897"/>
                  </a:cubicBezTo>
                  <a:cubicBezTo>
                    <a:pt x="1722" y="8711"/>
                    <a:pt x="1062" y="7132"/>
                    <a:pt x="1062" y="5455"/>
                  </a:cubicBezTo>
                  <a:cubicBezTo>
                    <a:pt x="1062" y="3769"/>
                    <a:pt x="1722" y="2190"/>
                    <a:pt x="2908" y="1003"/>
                  </a:cubicBezTo>
                  <a:cubicBezTo>
                    <a:pt x="3149" y="762"/>
                    <a:pt x="3149" y="370"/>
                    <a:pt x="2908" y="129"/>
                  </a:cubicBezTo>
                  <a:cubicBezTo>
                    <a:pt x="2882" y="102"/>
                    <a:pt x="2855" y="84"/>
                    <a:pt x="2828" y="57"/>
                  </a:cubicBezTo>
                  <a:cubicBezTo>
                    <a:pt x="2771" y="18"/>
                    <a:pt x="2709" y="0"/>
                    <a:pt x="2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54"/>
            <p:cNvSpPr/>
            <p:nvPr/>
          </p:nvSpPr>
          <p:spPr>
            <a:xfrm>
              <a:off x="6934025" y="1232975"/>
              <a:ext cx="74975" cy="275325"/>
            </a:xfrm>
            <a:custGeom>
              <a:avLst/>
              <a:gdLst/>
              <a:ahLst/>
              <a:cxnLst/>
              <a:rect l="l" t="t" r="r" b="b"/>
              <a:pathLst>
                <a:path w="2999" h="11013" extrusionOk="0">
                  <a:moveTo>
                    <a:pt x="2648" y="1"/>
                  </a:moveTo>
                  <a:cubicBezTo>
                    <a:pt x="2490" y="1"/>
                    <a:pt x="2330" y="62"/>
                    <a:pt x="2204" y="183"/>
                  </a:cubicBezTo>
                  <a:cubicBezTo>
                    <a:pt x="786" y="1610"/>
                    <a:pt x="1" y="3501"/>
                    <a:pt x="1" y="5509"/>
                  </a:cubicBezTo>
                  <a:cubicBezTo>
                    <a:pt x="1" y="7516"/>
                    <a:pt x="786" y="9407"/>
                    <a:pt x="2204" y="10826"/>
                  </a:cubicBezTo>
                  <a:cubicBezTo>
                    <a:pt x="2329" y="10950"/>
                    <a:pt x="2490" y="11013"/>
                    <a:pt x="2641" y="11013"/>
                  </a:cubicBezTo>
                  <a:cubicBezTo>
                    <a:pt x="2766" y="11013"/>
                    <a:pt x="2891" y="10968"/>
                    <a:pt x="2998" y="10897"/>
                  </a:cubicBezTo>
                  <a:cubicBezTo>
                    <a:pt x="2971" y="10879"/>
                    <a:pt x="2945" y="10852"/>
                    <a:pt x="2918" y="10826"/>
                  </a:cubicBezTo>
                  <a:cubicBezTo>
                    <a:pt x="1490" y="9407"/>
                    <a:pt x="714" y="7516"/>
                    <a:pt x="714" y="5509"/>
                  </a:cubicBezTo>
                  <a:cubicBezTo>
                    <a:pt x="714" y="3501"/>
                    <a:pt x="1490" y="1610"/>
                    <a:pt x="2918" y="183"/>
                  </a:cubicBezTo>
                  <a:cubicBezTo>
                    <a:pt x="2945" y="156"/>
                    <a:pt x="2971" y="138"/>
                    <a:pt x="2998" y="111"/>
                  </a:cubicBezTo>
                  <a:cubicBezTo>
                    <a:pt x="2893" y="38"/>
                    <a:pt x="2771" y="1"/>
                    <a:pt x="26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54"/>
            <p:cNvSpPr/>
            <p:nvPr/>
          </p:nvSpPr>
          <p:spPr>
            <a:xfrm>
              <a:off x="7003175" y="1277925"/>
              <a:ext cx="57550" cy="184275"/>
            </a:xfrm>
            <a:custGeom>
              <a:avLst/>
              <a:gdLst/>
              <a:ahLst/>
              <a:cxnLst/>
              <a:rect l="l" t="t" r="r" b="b"/>
              <a:pathLst>
                <a:path w="2302" h="7371" extrusionOk="0">
                  <a:moveTo>
                    <a:pt x="1783" y="1"/>
                  </a:moveTo>
                  <a:cubicBezTo>
                    <a:pt x="1567" y="1"/>
                    <a:pt x="1318" y="182"/>
                    <a:pt x="1160" y="347"/>
                  </a:cubicBezTo>
                  <a:cubicBezTo>
                    <a:pt x="196" y="1302"/>
                    <a:pt x="0" y="2381"/>
                    <a:pt x="0" y="3737"/>
                  </a:cubicBezTo>
                  <a:cubicBezTo>
                    <a:pt x="0" y="5085"/>
                    <a:pt x="295" y="6102"/>
                    <a:pt x="1249" y="7065"/>
                  </a:cubicBezTo>
                  <a:cubicBezTo>
                    <a:pt x="1374" y="7181"/>
                    <a:pt x="1526" y="7243"/>
                    <a:pt x="1686" y="7243"/>
                  </a:cubicBezTo>
                  <a:cubicBezTo>
                    <a:pt x="1789" y="7243"/>
                    <a:pt x="1850" y="7370"/>
                    <a:pt x="1928" y="7370"/>
                  </a:cubicBezTo>
                  <a:cubicBezTo>
                    <a:pt x="1944" y="7370"/>
                    <a:pt x="1962" y="7365"/>
                    <a:pt x="1981" y="7350"/>
                  </a:cubicBezTo>
                  <a:cubicBezTo>
                    <a:pt x="2007" y="7333"/>
                    <a:pt x="2034" y="7315"/>
                    <a:pt x="2061" y="7288"/>
                  </a:cubicBezTo>
                  <a:cubicBezTo>
                    <a:pt x="2302" y="7047"/>
                    <a:pt x="2302" y="6655"/>
                    <a:pt x="2061" y="6414"/>
                  </a:cubicBezTo>
                  <a:cubicBezTo>
                    <a:pt x="1338" y="5691"/>
                    <a:pt x="937" y="4728"/>
                    <a:pt x="937" y="3711"/>
                  </a:cubicBezTo>
                  <a:cubicBezTo>
                    <a:pt x="937" y="2685"/>
                    <a:pt x="1338" y="1730"/>
                    <a:pt x="2061" y="1008"/>
                  </a:cubicBezTo>
                  <a:cubicBezTo>
                    <a:pt x="2302" y="767"/>
                    <a:pt x="2302" y="374"/>
                    <a:pt x="2061" y="133"/>
                  </a:cubicBezTo>
                  <a:cubicBezTo>
                    <a:pt x="2034" y="98"/>
                    <a:pt x="1998" y="71"/>
                    <a:pt x="1963" y="53"/>
                  </a:cubicBezTo>
                  <a:cubicBezTo>
                    <a:pt x="1908" y="17"/>
                    <a:pt x="1847" y="1"/>
                    <a:pt x="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54"/>
            <p:cNvSpPr/>
            <p:nvPr/>
          </p:nvSpPr>
          <p:spPr>
            <a:xfrm>
              <a:off x="7061825" y="1321700"/>
              <a:ext cx="42400" cy="96850"/>
            </a:xfrm>
            <a:custGeom>
              <a:avLst/>
              <a:gdLst/>
              <a:ahLst/>
              <a:cxnLst/>
              <a:rect l="l" t="t" r="r" b="b"/>
              <a:pathLst>
                <a:path w="1696" h="3874" extrusionOk="0">
                  <a:moveTo>
                    <a:pt x="1208" y="1"/>
                  </a:moveTo>
                  <a:cubicBezTo>
                    <a:pt x="1002" y="1"/>
                    <a:pt x="773" y="195"/>
                    <a:pt x="598" y="363"/>
                  </a:cubicBezTo>
                  <a:cubicBezTo>
                    <a:pt x="107" y="853"/>
                    <a:pt x="0" y="1264"/>
                    <a:pt x="0" y="1960"/>
                  </a:cubicBezTo>
                  <a:cubicBezTo>
                    <a:pt x="0" y="2647"/>
                    <a:pt x="107" y="3021"/>
                    <a:pt x="598" y="3512"/>
                  </a:cubicBezTo>
                  <a:cubicBezTo>
                    <a:pt x="723" y="3628"/>
                    <a:pt x="884" y="3690"/>
                    <a:pt x="1035" y="3690"/>
                  </a:cubicBezTo>
                  <a:cubicBezTo>
                    <a:pt x="1144" y="3690"/>
                    <a:pt x="1239" y="3873"/>
                    <a:pt x="1333" y="3873"/>
                  </a:cubicBezTo>
                  <a:cubicBezTo>
                    <a:pt x="1347" y="3873"/>
                    <a:pt x="1360" y="3869"/>
                    <a:pt x="1374" y="3860"/>
                  </a:cubicBezTo>
                  <a:cubicBezTo>
                    <a:pt x="1410" y="3842"/>
                    <a:pt x="1437" y="3815"/>
                    <a:pt x="1454" y="3788"/>
                  </a:cubicBezTo>
                  <a:cubicBezTo>
                    <a:pt x="1695" y="3548"/>
                    <a:pt x="1695" y="3155"/>
                    <a:pt x="1454" y="2914"/>
                  </a:cubicBezTo>
                  <a:cubicBezTo>
                    <a:pt x="1205" y="2664"/>
                    <a:pt x="1062" y="2317"/>
                    <a:pt x="1062" y="1960"/>
                  </a:cubicBezTo>
                  <a:cubicBezTo>
                    <a:pt x="1062" y="1594"/>
                    <a:pt x="1205" y="1255"/>
                    <a:pt x="1454" y="996"/>
                  </a:cubicBezTo>
                  <a:cubicBezTo>
                    <a:pt x="1695" y="755"/>
                    <a:pt x="1695" y="363"/>
                    <a:pt x="1454" y="122"/>
                  </a:cubicBezTo>
                  <a:cubicBezTo>
                    <a:pt x="1437" y="95"/>
                    <a:pt x="1410" y="77"/>
                    <a:pt x="1374" y="51"/>
                  </a:cubicBezTo>
                  <a:cubicBezTo>
                    <a:pt x="1322" y="16"/>
                    <a:pt x="1266" y="1"/>
                    <a:pt x="1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54"/>
            <p:cNvSpPr/>
            <p:nvPr/>
          </p:nvSpPr>
          <p:spPr>
            <a:xfrm>
              <a:off x="6995800" y="1276700"/>
              <a:ext cx="56900" cy="187900"/>
            </a:xfrm>
            <a:custGeom>
              <a:avLst/>
              <a:gdLst/>
              <a:ahLst/>
              <a:cxnLst/>
              <a:rect l="l" t="t" r="r" b="b"/>
              <a:pathLst>
                <a:path w="2276" h="7516" extrusionOk="0">
                  <a:moveTo>
                    <a:pt x="1923" y="0"/>
                  </a:moveTo>
                  <a:cubicBezTo>
                    <a:pt x="1763" y="0"/>
                    <a:pt x="1602" y="62"/>
                    <a:pt x="1482" y="182"/>
                  </a:cubicBezTo>
                  <a:cubicBezTo>
                    <a:pt x="527" y="1137"/>
                    <a:pt x="1" y="2404"/>
                    <a:pt x="1" y="3760"/>
                  </a:cubicBezTo>
                  <a:cubicBezTo>
                    <a:pt x="1" y="5107"/>
                    <a:pt x="527" y="6374"/>
                    <a:pt x="1482" y="7337"/>
                  </a:cubicBezTo>
                  <a:cubicBezTo>
                    <a:pt x="1607" y="7453"/>
                    <a:pt x="1758" y="7515"/>
                    <a:pt x="1919" y="7515"/>
                  </a:cubicBezTo>
                  <a:cubicBezTo>
                    <a:pt x="2044" y="7515"/>
                    <a:pt x="2169" y="7480"/>
                    <a:pt x="2276" y="7399"/>
                  </a:cubicBezTo>
                  <a:cubicBezTo>
                    <a:pt x="2249" y="7382"/>
                    <a:pt x="2213" y="7364"/>
                    <a:pt x="2195" y="7337"/>
                  </a:cubicBezTo>
                  <a:cubicBezTo>
                    <a:pt x="1232" y="6374"/>
                    <a:pt x="705" y="5107"/>
                    <a:pt x="705" y="3760"/>
                  </a:cubicBezTo>
                  <a:cubicBezTo>
                    <a:pt x="705" y="2404"/>
                    <a:pt x="1232" y="1137"/>
                    <a:pt x="2195" y="182"/>
                  </a:cubicBezTo>
                  <a:cubicBezTo>
                    <a:pt x="2213" y="156"/>
                    <a:pt x="2249" y="129"/>
                    <a:pt x="2276" y="111"/>
                  </a:cubicBezTo>
                  <a:cubicBezTo>
                    <a:pt x="2171" y="37"/>
                    <a:pt x="2047" y="0"/>
                    <a:pt x="1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54"/>
            <p:cNvSpPr/>
            <p:nvPr/>
          </p:nvSpPr>
          <p:spPr>
            <a:xfrm>
              <a:off x="7057575" y="1320200"/>
              <a:ext cx="38625" cy="100675"/>
            </a:xfrm>
            <a:custGeom>
              <a:avLst/>
              <a:gdLst/>
              <a:ahLst/>
              <a:cxnLst/>
              <a:rect l="l" t="t" r="r" b="b"/>
              <a:pathLst>
                <a:path w="1545" h="4027" extrusionOk="0">
                  <a:moveTo>
                    <a:pt x="1195" y="0"/>
                  </a:moveTo>
                  <a:cubicBezTo>
                    <a:pt x="1037" y="0"/>
                    <a:pt x="880" y="61"/>
                    <a:pt x="759" y="182"/>
                  </a:cubicBezTo>
                  <a:cubicBezTo>
                    <a:pt x="268" y="673"/>
                    <a:pt x="1" y="1324"/>
                    <a:pt x="1" y="2020"/>
                  </a:cubicBezTo>
                  <a:cubicBezTo>
                    <a:pt x="1" y="2707"/>
                    <a:pt x="268" y="3358"/>
                    <a:pt x="759" y="3848"/>
                  </a:cubicBezTo>
                  <a:cubicBezTo>
                    <a:pt x="875" y="3973"/>
                    <a:pt x="1036" y="4027"/>
                    <a:pt x="1196" y="4027"/>
                  </a:cubicBezTo>
                  <a:cubicBezTo>
                    <a:pt x="1312" y="4027"/>
                    <a:pt x="1437" y="3991"/>
                    <a:pt x="1544" y="3920"/>
                  </a:cubicBezTo>
                  <a:cubicBezTo>
                    <a:pt x="1517" y="3902"/>
                    <a:pt x="1491" y="3875"/>
                    <a:pt x="1464" y="3848"/>
                  </a:cubicBezTo>
                  <a:cubicBezTo>
                    <a:pt x="973" y="3358"/>
                    <a:pt x="706" y="2707"/>
                    <a:pt x="706" y="2020"/>
                  </a:cubicBezTo>
                  <a:cubicBezTo>
                    <a:pt x="706" y="1324"/>
                    <a:pt x="973" y="673"/>
                    <a:pt x="1464" y="182"/>
                  </a:cubicBezTo>
                  <a:cubicBezTo>
                    <a:pt x="1491" y="155"/>
                    <a:pt x="1517" y="137"/>
                    <a:pt x="1544" y="111"/>
                  </a:cubicBezTo>
                  <a:cubicBezTo>
                    <a:pt x="1439" y="37"/>
                    <a:pt x="1317" y="0"/>
                    <a:pt x="1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54"/>
            <p:cNvSpPr/>
            <p:nvPr/>
          </p:nvSpPr>
          <p:spPr>
            <a:xfrm>
              <a:off x="6686250" y="1120900"/>
              <a:ext cx="338350" cy="454100"/>
            </a:xfrm>
            <a:custGeom>
              <a:avLst/>
              <a:gdLst/>
              <a:ahLst/>
              <a:cxnLst/>
              <a:rect l="l" t="t" r="r" b="b"/>
              <a:pathLst>
                <a:path w="13534" h="18164" extrusionOk="0">
                  <a:moveTo>
                    <a:pt x="10581" y="4978"/>
                  </a:moveTo>
                  <a:cubicBezTo>
                    <a:pt x="10697" y="5281"/>
                    <a:pt x="10768" y="5603"/>
                    <a:pt x="10786" y="5924"/>
                  </a:cubicBezTo>
                  <a:cubicBezTo>
                    <a:pt x="10045" y="7137"/>
                    <a:pt x="9644" y="8538"/>
                    <a:pt x="9644" y="9992"/>
                  </a:cubicBezTo>
                  <a:cubicBezTo>
                    <a:pt x="9644" y="10491"/>
                    <a:pt x="9697" y="10991"/>
                    <a:pt x="9787" y="11481"/>
                  </a:cubicBezTo>
                  <a:cubicBezTo>
                    <a:pt x="9599" y="11696"/>
                    <a:pt x="9412" y="11901"/>
                    <a:pt x="9207" y="12106"/>
                  </a:cubicBezTo>
                  <a:cubicBezTo>
                    <a:pt x="9037" y="11419"/>
                    <a:pt x="8939" y="10714"/>
                    <a:pt x="8939" y="9992"/>
                  </a:cubicBezTo>
                  <a:cubicBezTo>
                    <a:pt x="8939" y="8163"/>
                    <a:pt x="9519" y="6423"/>
                    <a:pt x="10581" y="4978"/>
                  </a:cubicBezTo>
                  <a:close/>
                  <a:moveTo>
                    <a:pt x="8333" y="0"/>
                  </a:moveTo>
                  <a:cubicBezTo>
                    <a:pt x="6093" y="0"/>
                    <a:pt x="4621" y="357"/>
                    <a:pt x="3587" y="1160"/>
                  </a:cubicBezTo>
                  <a:cubicBezTo>
                    <a:pt x="3488" y="1240"/>
                    <a:pt x="3444" y="1374"/>
                    <a:pt x="3497" y="1490"/>
                  </a:cubicBezTo>
                  <a:cubicBezTo>
                    <a:pt x="3548" y="1591"/>
                    <a:pt x="3644" y="1643"/>
                    <a:pt x="3742" y="1643"/>
                  </a:cubicBezTo>
                  <a:cubicBezTo>
                    <a:pt x="3800" y="1643"/>
                    <a:pt x="3858" y="1625"/>
                    <a:pt x="3908" y="1588"/>
                  </a:cubicBezTo>
                  <a:cubicBezTo>
                    <a:pt x="4844" y="857"/>
                    <a:pt x="6209" y="535"/>
                    <a:pt x="8333" y="535"/>
                  </a:cubicBezTo>
                  <a:cubicBezTo>
                    <a:pt x="10527" y="535"/>
                    <a:pt x="12276" y="2150"/>
                    <a:pt x="12401" y="4247"/>
                  </a:cubicBezTo>
                  <a:cubicBezTo>
                    <a:pt x="12222" y="4282"/>
                    <a:pt x="12062" y="4363"/>
                    <a:pt x="11928" y="4496"/>
                  </a:cubicBezTo>
                  <a:cubicBezTo>
                    <a:pt x="11678" y="4746"/>
                    <a:pt x="11446" y="5014"/>
                    <a:pt x="11232" y="5299"/>
                  </a:cubicBezTo>
                  <a:cubicBezTo>
                    <a:pt x="11169" y="5032"/>
                    <a:pt x="11080" y="4764"/>
                    <a:pt x="10955" y="4514"/>
                  </a:cubicBezTo>
                  <a:cubicBezTo>
                    <a:pt x="11107" y="4336"/>
                    <a:pt x="11268" y="4166"/>
                    <a:pt x="11437" y="3997"/>
                  </a:cubicBezTo>
                  <a:cubicBezTo>
                    <a:pt x="11749" y="3693"/>
                    <a:pt x="11794" y="3096"/>
                    <a:pt x="11437" y="2748"/>
                  </a:cubicBezTo>
                  <a:cubicBezTo>
                    <a:pt x="11279" y="2581"/>
                    <a:pt x="11048" y="2494"/>
                    <a:pt x="10814" y="2494"/>
                  </a:cubicBezTo>
                  <a:cubicBezTo>
                    <a:pt x="10586" y="2494"/>
                    <a:pt x="10355" y="2576"/>
                    <a:pt x="10188" y="2748"/>
                  </a:cubicBezTo>
                  <a:cubicBezTo>
                    <a:pt x="10072" y="2864"/>
                    <a:pt x="9965" y="2971"/>
                    <a:pt x="9858" y="3087"/>
                  </a:cubicBezTo>
                  <a:cubicBezTo>
                    <a:pt x="9492" y="2784"/>
                    <a:pt x="9082" y="2552"/>
                    <a:pt x="8627" y="2391"/>
                  </a:cubicBezTo>
                  <a:cubicBezTo>
                    <a:pt x="8190" y="2239"/>
                    <a:pt x="7739" y="2163"/>
                    <a:pt x="7290" y="2163"/>
                  </a:cubicBezTo>
                  <a:cubicBezTo>
                    <a:pt x="6713" y="2163"/>
                    <a:pt x="6140" y="2288"/>
                    <a:pt x="5603" y="2534"/>
                  </a:cubicBezTo>
                  <a:cubicBezTo>
                    <a:pt x="4648" y="2971"/>
                    <a:pt x="3908" y="3747"/>
                    <a:pt x="3524" y="4719"/>
                  </a:cubicBezTo>
                  <a:cubicBezTo>
                    <a:pt x="3230" y="5460"/>
                    <a:pt x="3167" y="6245"/>
                    <a:pt x="3328" y="7012"/>
                  </a:cubicBezTo>
                  <a:cubicBezTo>
                    <a:pt x="3453" y="7690"/>
                    <a:pt x="3997" y="8243"/>
                    <a:pt x="4666" y="8457"/>
                  </a:cubicBezTo>
                  <a:cubicBezTo>
                    <a:pt x="4844" y="8529"/>
                    <a:pt x="5014" y="8761"/>
                    <a:pt x="4916" y="9010"/>
                  </a:cubicBezTo>
                  <a:cubicBezTo>
                    <a:pt x="4853" y="9185"/>
                    <a:pt x="4685" y="9295"/>
                    <a:pt x="4504" y="9295"/>
                  </a:cubicBezTo>
                  <a:cubicBezTo>
                    <a:pt x="4454" y="9295"/>
                    <a:pt x="4404" y="9286"/>
                    <a:pt x="4354" y="9269"/>
                  </a:cubicBezTo>
                  <a:lnTo>
                    <a:pt x="3703" y="9019"/>
                  </a:lnTo>
                  <a:cubicBezTo>
                    <a:pt x="3672" y="9007"/>
                    <a:pt x="3640" y="9001"/>
                    <a:pt x="3609" y="9001"/>
                  </a:cubicBezTo>
                  <a:cubicBezTo>
                    <a:pt x="3502" y="9001"/>
                    <a:pt x="3398" y="9068"/>
                    <a:pt x="3364" y="9171"/>
                  </a:cubicBezTo>
                  <a:cubicBezTo>
                    <a:pt x="3310" y="9314"/>
                    <a:pt x="3381" y="9465"/>
                    <a:pt x="3515" y="9519"/>
                  </a:cubicBezTo>
                  <a:lnTo>
                    <a:pt x="4166" y="9760"/>
                  </a:lnTo>
                  <a:cubicBezTo>
                    <a:pt x="4270" y="9803"/>
                    <a:pt x="4384" y="9824"/>
                    <a:pt x="4499" y="9824"/>
                  </a:cubicBezTo>
                  <a:cubicBezTo>
                    <a:pt x="4879" y="9824"/>
                    <a:pt x="5278" y="9597"/>
                    <a:pt x="5415" y="9207"/>
                  </a:cubicBezTo>
                  <a:cubicBezTo>
                    <a:pt x="5594" y="8770"/>
                    <a:pt x="5362" y="8136"/>
                    <a:pt x="4853" y="7958"/>
                  </a:cubicBezTo>
                  <a:cubicBezTo>
                    <a:pt x="4372" y="7824"/>
                    <a:pt x="3943" y="7414"/>
                    <a:pt x="3845" y="6905"/>
                  </a:cubicBezTo>
                  <a:cubicBezTo>
                    <a:pt x="3783" y="6584"/>
                    <a:pt x="3756" y="6263"/>
                    <a:pt x="3783" y="5942"/>
                  </a:cubicBezTo>
                  <a:cubicBezTo>
                    <a:pt x="4210" y="5753"/>
                    <a:pt x="4662" y="5656"/>
                    <a:pt x="5123" y="5656"/>
                  </a:cubicBezTo>
                  <a:cubicBezTo>
                    <a:pt x="5143" y="5656"/>
                    <a:pt x="5163" y="5656"/>
                    <a:pt x="5183" y="5656"/>
                  </a:cubicBezTo>
                  <a:cubicBezTo>
                    <a:pt x="5188" y="5656"/>
                    <a:pt x="5193" y="5656"/>
                    <a:pt x="5198" y="5656"/>
                  </a:cubicBezTo>
                  <a:cubicBezTo>
                    <a:pt x="5360" y="5656"/>
                    <a:pt x="5486" y="5509"/>
                    <a:pt x="5451" y="5344"/>
                  </a:cubicBezTo>
                  <a:cubicBezTo>
                    <a:pt x="5433" y="5219"/>
                    <a:pt x="5317" y="5130"/>
                    <a:pt x="5192" y="5130"/>
                  </a:cubicBezTo>
                  <a:cubicBezTo>
                    <a:pt x="5148" y="5128"/>
                    <a:pt x="5103" y="5127"/>
                    <a:pt x="5058" y="5127"/>
                  </a:cubicBezTo>
                  <a:cubicBezTo>
                    <a:pt x="4657" y="5127"/>
                    <a:pt x="4258" y="5199"/>
                    <a:pt x="3881" y="5335"/>
                  </a:cubicBezTo>
                  <a:cubicBezTo>
                    <a:pt x="3917" y="5192"/>
                    <a:pt x="3961" y="5049"/>
                    <a:pt x="4015" y="4916"/>
                  </a:cubicBezTo>
                  <a:cubicBezTo>
                    <a:pt x="4560" y="3538"/>
                    <a:pt x="5874" y="2692"/>
                    <a:pt x="7280" y="2692"/>
                  </a:cubicBezTo>
                  <a:cubicBezTo>
                    <a:pt x="7667" y="2692"/>
                    <a:pt x="8061" y="2756"/>
                    <a:pt x="8449" y="2891"/>
                  </a:cubicBezTo>
                  <a:cubicBezTo>
                    <a:pt x="8841" y="3033"/>
                    <a:pt x="9198" y="3230"/>
                    <a:pt x="9510" y="3488"/>
                  </a:cubicBezTo>
                  <a:cubicBezTo>
                    <a:pt x="8796" y="4354"/>
                    <a:pt x="8243" y="5308"/>
                    <a:pt x="7851" y="6334"/>
                  </a:cubicBezTo>
                  <a:cubicBezTo>
                    <a:pt x="7485" y="5933"/>
                    <a:pt x="7030" y="5620"/>
                    <a:pt x="6531" y="5406"/>
                  </a:cubicBezTo>
                  <a:cubicBezTo>
                    <a:pt x="6498" y="5394"/>
                    <a:pt x="6463" y="5388"/>
                    <a:pt x="6428" y="5388"/>
                  </a:cubicBezTo>
                  <a:cubicBezTo>
                    <a:pt x="6340" y="5388"/>
                    <a:pt x="6252" y="5428"/>
                    <a:pt x="6200" y="5504"/>
                  </a:cubicBezTo>
                  <a:cubicBezTo>
                    <a:pt x="6102" y="5647"/>
                    <a:pt x="6165" y="5835"/>
                    <a:pt x="6316" y="5897"/>
                  </a:cubicBezTo>
                  <a:cubicBezTo>
                    <a:pt x="6843" y="6111"/>
                    <a:pt x="7298" y="6468"/>
                    <a:pt x="7646" y="6923"/>
                  </a:cubicBezTo>
                  <a:cubicBezTo>
                    <a:pt x="7476" y="7467"/>
                    <a:pt x="7351" y="8020"/>
                    <a:pt x="7271" y="8591"/>
                  </a:cubicBezTo>
                  <a:cubicBezTo>
                    <a:pt x="7253" y="8743"/>
                    <a:pt x="7351" y="8877"/>
                    <a:pt x="7503" y="8894"/>
                  </a:cubicBezTo>
                  <a:cubicBezTo>
                    <a:pt x="7514" y="8896"/>
                    <a:pt x="7525" y="8896"/>
                    <a:pt x="7536" y="8896"/>
                  </a:cubicBezTo>
                  <a:cubicBezTo>
                    <a:pt x="7666" y="8896"/>
                    <a:pt x="7781" y="8803"/>
                    <a:pt x="7797" y="8671"/>
                  </a:cubicBezTo>
                  <a:cubicBezTo>
                    <a:pt x="8074" y="6602"/>
                    <a:pt x="9055" y="4630"/>
                    <a:pt x="10563" y="3123"/>
                  </a:cubicBezTo>
                  <a:cubicBezTo>
                    <a:pt x="10625" y="3060"/>
                    <a:pt x="10714" y="3024"/>
                    <a:pt x="10813" y="3024"/>
                  </a:cubicBezTo>
                  <a:cubicBezTo>
                    <a:pt x="10816" y="3024"/>
                    <a:pt x="10819" y="3024"/>
                    <a:pt x="10822" y="3024"/>
                  </a:cubicBezTo>
                  <a:cubicBezTo>
                    <a:pt x="11060" y="3024"/>
                    <a:pt x="11300" y="3349"/>
                    <a:pt x="11062" y="3622"/>
                  </a:cubicBezTo>
                  <a:cubicBezTo>
                    <a:pt x="9350" y="5326"/>
                    <a:pt x="8413" y="7592"/>
                    <a:pt x="8413" y="10001"/>
                  </a:cubicBezTo>
                  <a:cubicBezTo>
                    <a:pt x="8413" y="12409"/>
                    <a:pt x="9350" y="14675"/>
                    <a:pt x="11062" y="16388"/>
                  </a:cubicBezTo>
                  <a:cubicBezTo>
                    <a:pt x="11196" y="16522"/>
                    <a:pt x="11196" y="16745"/>
                    <a:pt x="11062" y="16879"/>
                  </a:cubicBezTo>
                  <a:cubicBezTo>
                    <a:pt x="11004" y="16937"/>
                    <a:pt x="10913" y="16980"/>
                    <a:pt x="10813" y="16980"/>
                  </a:cubicBezTo>
                  <a:cubicBezTo>
                    <a:pt x="10731" y="16980"/>
                    <a:pt x="10643" y="16951"/>
                    <a:pt x="10563" y="16879"/>
                  </a:cubicBezTo>
                  <a:cubicBezTo>
                    <a:pt x="8725" y="15041"/>
                    <a:pt x="7708" y="12597"/>
                    <a:pt x="7708" y="10001"/>
                  </a:cubicBezTo>
                  <a:cubicBezTo>
                    <a:pt x="7708" y="9974"/>
                    <a:pt x="7708" y="9938"/>
                    <a:pt x="7708" y="9902"/>
                  </a:cubicBezTo>
                  <a:cubicBezTo>
                    <a:pt x="7708" y="9760"/>
                    <a:pt x="7592" y="9635"/>
                    <a:pt x="7449" y="9635"/>
                  </a:cubicBezTo>
                  <a:lnTo>
                    <a:pt x="7440" y="9635"/>
                  </a:lnTo>
                  <a:cubicBezTo>
                    <a:pt x="7298" y="9635"/>
                    <a:pt x="7182" y="9760"/>
                    <a:pt x="7182" y="9902"/>
                  </a:cubicBezTo>
                  <a:cubicBezTo>
                    <a:pt x="7173" y="10277"/>
                    <a:pt x="7200" y="10786"/>
                    <a:pt x="7244" y="11205"/>
                  </a:cubicBezTo>
                  <a:cubicBezTo>
                    <a:pt x="6968" y="11464"/>
                    <a:pt x="6646" y="11660"/>
                    <a:pt x="6290" y="11803"/>
                  </a:cubicBezTo>
                  <a:cubicBezTo>
                    <a:pt x="5808" y="11999"/>
                    <a:pt x="5424" y="12383"/>
                    <a:pt x="5228" y="12873"/>
                  </a:cubicBezTo>
                  <a:cubicBezTo>
                    <a:pt x="5093" y="13198"/>
                    <a:pt x="4777" y="13400"/>
                    <a:pt x="4445" y="13400"/>
                  </a:cubicBezTo>
                  <a:cubicBezTo>
                    <a:pt x="4340" y="13400"/>
                    <a:pt x="4234" y="13380"/>
                    <a:pt x="4131" y="13337"/>
                  </a:cubicBezTo>
                  <a:cubicBezTo>
                    <a:pt x="3738" y="13185"/>
                    <a:pt x="3480" y="12686"/>
                    <a:pt x="3658" y="12249"/>
                  </a:cubicBezTo>
                  <a:lnTo>
                    <a:pt x="3952" y="11526"/>
                  </a:lnTo>
                  <a:cubicBezTo>
                    <a:pt x="4006" y="11392"/>
                    <a:pt x="3943" y="11232"/>
                    <a:pt x="3810" y="11178"/>
                  </a:cubicBezTo>
                  <a:cubicBezTo>
                    <a:pt x="3775" y="11165"/>
                    <a:pt x="3741" y="11159"/>
                    <a:pt x="3707" y="11159"/>
                  </a:cubicBezTo>
                  <a:cubicBezTo>
                    <a:pt x="3600" y="11159"/>
                    <a:pt x="3502" y="11221"/>
                    <a:pt x="3462" y="11330"/>
                  </a:cubicBezTo>
                  <a:lnTo>
                    <a:pt x="3167" y="12044"/>
                  </a:lnTo>
                  <a:cubicBezTo>
                    <a:pt x="2891" y="12686"/>
                    <a:pt x="3221" y="13569"/>
                    <a:pt x="3926" y="13828"/>
                  </a:cubicBezTo>
                  <a:cubicBezTo>
                    <a:pt x="4081" y="13894"/>
                    <a:pt x="4249" y="13926"/>
                    <a:pt x="4419" y="13926"/>
                  </a:cubicBezTo>
                  <a:cubicBezTo>
                    <a:pt x="4955" y="13926"/>
                    <a:pt x="5509" y="13611"/>
                    <a:pt x="5719" y="13069"/>
                  </a:cubicBezTo>
                  <a:cubicBezTo>
                    <a:pt x="5861" y="12722"/>
                    <a:pt x="6138" y="12436"/>
                    <a:pt x="6486" y="12293"/>
                  </a:cubicBezTo>
                  <a:cubicBezTo>
                    <a:pt x="6789" y="12177"/>
                    <a:pt x="7075" y="12017"/>
                    <a:pt x="7333" y="11820"/>
                  </a:cubicBezTo>
                  <a:cubicBezTo>
                    <a:pt x="7432" y="12365"/>
                    <a:pt x="7574" y="12900"/>
                    <a:pt x="7762" y="13417"/>
                  </a:cubicBezTo>
                  <a:cubicBezTo>
                    <a:pt x="7753" y="13417"/>
                    <a:pt x="6557" y="14470"/>
                    <a:pt x="6548" y="14479"/>
                  </a:cubicBezTo>
                  <a:cubicBezTo>
                    <a:pt x="6138" y="14854"/>
                    <a:pt x="5853" y="15344"/>
                    <a:pt x="5728" y="15888"/>
                  </a:cubicBezTo>
                  <a:cubicBezTo>
                    <a:pt x="5496" y="16914"/>
                    <a:pt x="4595" y="17628"/>
                    <a:pt x="3542" y="17628"/>
                  </a:cubicBezTo>
                  <a:cubicBezTo>
                    <a:pt x="3462" y="17634"/>
                    <a:pt x="3381" y="17637"/>
                    <a:pt x="3300" y="17637"/>
                  </a:cubicBezTo>
                  <a:cubicBezTo>
                    <a:pt x="2631" y="17637"/>
                    <a:pt x="1939" y="17435"/>
                    <a:pt x="1446" y="16950"/>
                  </a:cubicBezTo>
                  <a:cubicBezTo>
                    <a:pt x="830" y="16326"/>
                    <a:pt x="571" y="15460"/>
                    <a:pt x="964" y="14640"/>
                  </a:cubicBezTo>
                  <a:cubicBezTo>
                    <a:pt x="1437" y="13747"/>
                    <a:pt x="1053" y="12704"/>
                    <a:pt x="919" y="11856"/>
                  </a:cubicBezTo>
                  <a:cubicBezTo>
                    <a:pt x="768" y="11044"/>
                    <a:pt x="750" y="10215"/>
                    <a:pt x="875" y="9403"/>
                  </a:cubicBezTo>
                  <a:cubicBezTo>
                    <a:pt x="991" y="8645"/>
                    <a:pt x="1330" y="7949"/>
                    <a:pt x="1865" y="7396"/>
                  </a:cubicBezTo>
                  <a:cubicBezTo>
                    <a:pt x="2240" y="7012"/>
                    <a:pt x="2445" y="6504"/>
                    <a:pt x="2445" y="5968"/>
                  </a:cubicBezTo>
                  <a:cubicBezTo>
                    <a:pt x="2463" y="4818"/>
                    <a:pt x="2454" y="3479"/>
                    <a:pt x="3123" y="2445"/>
                  </a:cubicBezTo>
                  <a:cubicBezTo>
                    <a:pt x="3203" y="2320"/>
                    <a:pt x="3167" y="2159"/>
                    <a:pt x="3042" y="2079"/>
                  </a:cubicBezTo>
                  <a:cubicBezTo>
                    <a:pt x="2997" y="2050"/>
                    <a:pt x="2946" y="2036"/>
                    <a:pt x="2896" y="2036"/>
                  </a:cubicBezTo>
                  <a:cubicBezTo>
                    <a:pt x="2808" y="2036"/>
                    <a:pt x="2722" y="2079"/>
                    <a:pt x="2677" y="2159"/>
                  </a:cubicBezTo>
                  <a:cubicBezTo>
                    <a:pt x="1972" y="3221"/>
                    <a:pt x="1927" y="4684"/>
                    <a:pt x="1918" y="5968"/>
                  </a:cubicBezTo>
                  <a:cubicBezTo>
                    <a:pt x="1918" y="6370"/>
                    <a:pt x="1758" y="6744"/>
                    <a:pt x="1481" y="7030"/>
                  </a:cubicBezTo>
                  <a:cubicBezTo>
                    <a:pt x="875" y="7663"/>
                    <a:pt x="482" y="8457"/>
                    <a:pt x="348" y="9323"/>
                  </a:cubicBezTo>
                  <a:cubicBezTo>
                    <a:pt x="214" y="10197"/>
                    <a:pt x="232" y="11089"/>
                    <a:pt x="402" y="11954"/>
                  </a:cubicBezTo>
                  <a:cubicBezTo>
                    <a:pt x="509" y="12668"/>
                    <a:pt x="875" y="13721"/>
                    <a:pt x="482" y="14416"/>
                  </a:cubicBezTo>
                  <a:cubicBezTo>
                    <a:pt x="0" y="15407"/>
                    <a:pt x="277" y="16522"/>
                    <a:pt x="1080" y="17325"/>
                  </a:cubicBezTo>
                  <a:cubicBezTo>
                    <a:pt x="1652" y="17897"/>
                    <a:pt x="2472" y="18163"/>
                    <a:pt x="3283" y="18163"/>
                  </a:cubicBezTo>
                  <a:cubicBezTo>
                    <a:pt x="3369" y="18163"/>
                    <a:pt x="3456" y="18160"/>
                    <a:pt x="3542" y="18154"/>
                  </a:cubicBezTo>
                  <a:cubicBezTo>
                    <a:pt x="3559" y="18155"/>
                    <a:pt x="3576" y="18155"/>
                    <a:pt x="3594" y="18155"/>
                  </a:cubicBezTo>
                  <a:cubicBezTo>
                    <a:pt x="4807" y="18155"/>
                    <a:pt x="5990" y="17227"/>
                    <a:pt x="6254" y="16004"/>
                  </a:cubicBezTo>
                  <a:cubicBezTo>
                    <a:pt x="6352" y="15567"/>
                    <a:pt x="6575" y="15175"/>
                    <a:pt x="6905" y="14871"/>
                  </a:cubicBezTo>
                  <a:lnTo>
                    <a:pt x="7958" y="13944"/>
                  </a:lnTo>
                  <a:cubicBezTo>
                    <a:pt x="8466" y="15166"/>
                    <a:pt x="9216" y="16290"/>
                    <a:pt x="10188" y="17262"/>
                  </a:cubicBezTo>
                  <a:cubicBezTo>
                    <a:pt x="10344" y="17423"/>
                    <a:pt x="10577" y="17510"/>
                    <a:pt x="10815" y="17510"/>
                  </a:cubicBezTo>
                  <a:cubicBezTo>
                    <a:pt x="11039" y="17510"/>
                    <a:pt x="11268" y="17432"/>
                    <a:pt x="11437" y="17262"/>
                  </a:cubicBezTo>
                  <a:cubicBezTo>
                    <a:pt x="11776" y="16914"/>
                    <a:pt x="11776" y="16352"/>
                    <a:pt x="11437" y="16013"/>
                  </a:cubicBezTo>
                  <a:cubicBezTo>
                    <a:pt x="10483" y="15059"/>
                    <a:pt x="9787" y="13926"/>
                    <a:pt x="9376" y="12695"/>
                  </a:cubicBezTo>
                  <a:cubicBezTo>
                    <a:pt x="9573" y="12507"/>
                    <a:pt x="9760" y="12320"/>
                    <a:pt x="9938" y="12124"/>
                  </a:cubicBezTo>
                  <a:cubicBezTo>
                    <a:pt x="10295" y="13391"/>
                    <a:pt x="10973" y="14559"/>
                    <a:pt x="11928" y="15514"/>
                  </a:cubicBezTo>
                  <a:cubicBezTo>
                    <a:pt x="12088" y="15679"/>
                    <a:pt x="12323" y="15768"/>
                    <a:pt x="12560" y="15768"/>
                  </a:cubicBezTo>
                  <a:cubicBezTo>
                    <a:pt x="12785" y="15768"/>
                    <a:pt x="13012" y="15688"/>
                    <a:pt x="13177" y="15514"/>
                  </a:cubicBezTo>
                  <a:cubicBezTo>
                    <a:pt x="13498" y="15210"/>
                    <a:pt x="13534" y="14613"/>
                    <a:pt x="13177" y="14265"/>
                  </a:cubicBezTo>
                  <a:cubicBezTo>
                    <a:pt x="12044" y="13123"/>
                    <a:pt x="11410" y="11606"/>
                    <a:pt x="11410" y="10001"/>
                  </a:cubicBezTo>
                  <a:cubicBezTo>
                    <a:pt x="11410" y="9207"/>
                    <a:pt x="11562" y="8431"/>
                    <a:pt x="11865" y="7699"/>
                  </a:cubicBezTo>
                  <a:cubicBezTo>
                    <a:pt x="11928" y="7565"/>
                    <a:pt x="11856" y="7405"/>
                    <a:pt x="11723" y="7351"/>
                  </a:cubicBezTo>
                  <a:cubicBezTo>
                    <a:pt x="11690" y="7338"/>
                    <a:pt x="11656" y="7332"/>
                    <a:pt x="11623" y="7332"/>
                  </a:cubicBezTo>
                  <a:cubicBezTo>
                    <a:pt x="11517" y="7332"/>
                    <a:pt x="11415" y="7392"/>
                    <a:pt x="11375" y="7494"/>
                  </a:cubicBezTo>
                  <a:cubicBezTo>
                    <a:pt x="11045" y="8288"/>
                    <a:pt x="10884" y="9135"/>
                    <a:pt x="10884" y="10001"/>
                  </a:cubicBezTo>
                  <a:cubicBezTo>
                    <a:pt x="10884" y="11749"/>
                    <a:pt x="11562" y="13400"/>
                    <a:pt x="12802" y="14640"/>
                  </a:cubicBezTo>
                  <a:cubicBezTo>
                    <a:pt x="13020" y="14843"/>
                    <a:pt x="12845" y="15236"/>
                    <a:pt x="12560" y="15236"/>
                  </a:cubicBezTo>
                  <a:cubicBezTo>
                    <a:pt x="12483" y="15236"/>
                    <a:pt x="12398" y="15207"/>
                    <a:pt x="12311" y="15139"/>
                  </a:cubicBezTo>
                  <a:cubicBezTo>
                    <a:pt x="10938" y="13765"/>
                    <a:pt x="10179" y="11936"/>
                    <a:pt x="10179" y="10001"/>
                  </a:cubicBezTo>
                  <a:cubicBezTo>
                    <a:pt x="10179" y="8065"/>
                    <a:pt x="10938" y="6245"/>
                    <a:pt x="12311" y="4871"/>
                  </a:cubicBezTo>
                  <a:cubicBezTo>
                    <a:pt x="12378" y="4800"/>
                    <a:pt x="12467" y="4764"/>
                    <a:pt x="12557" y="4764"/>
                  </a:cubicBezTo>
                  <a:cubicBezTo>
                    <a:pt x="12646" y="4764"/>
                    <a:pt x="12735" y="4800"/>
                    <a:pt x="12802" y="4871"/>
                  </a:cubicBezTo>
                  <a:cubicBezTo>
                    <a:pt x="12900" y="4969"/>
                    <a:pt x="12963" y="5183"/>
                    <a:pt x="12802" y="5362"/>
                  </a:cubicBezTo>
                  <a:cubicBezTo>
                    <a:pt x="12499" y="5665"/>
                    <a:pt x="12231" y="5995"/>
                    <a:pt x="11990" y="6343"/>
                  </a:cubicBezTo>
                  <a:cubicBezTo>
                    <a:pt x="11919" y="6450"/>
                    <a:pt x="11928" y="6593"/>
                    <a:pt x="12017" y="6682"/>
                  </a:cubicBezTo>
                  <a:cubicBezTo>
                    <a:pt x="12073" y="6742"/>
                    <a:pt x="12144" y="6770"/>
                    <a:pt x="12213" y="6770"/>
                  </a:cubicBezTo>
                  <a:cubicBezTo>
                    <a:pt x="12297" y="6770"/>
                    <a:pt x="12378" y="6729"/>
                    <a:pt x="12427" y="6655"/>
                  </a:cubicBezTo>
                  <a:cubicBezTo>
                    <a:pt x="12650" y="6325"/>
                    <a:pt x="12900" y="6022"/>
                    <a:pt x="13177" y="5745"/>
                  </a:cubicBezTo>
                  <a:cubicBezTo>
                    <a:pt x="13498" y="5433"/>
                    <a:pt x="13534" y="4835"/>
                    <a:pt x="13177" y="4496"/>
                  </a:cubicBezTo>
                  <a:cubicBezTo>
                    <a:pt x="13105" y="4416"/>
                    <a:pt x="13025" y="4363"/>
                    <a:pt x="12936" y="4318"/>
                  </a:cubicBezTo>
                  <a:cubicBezTo>
                    <a:pt x="12891" y="3149"/>
                    <a:pt x="12418" y="2070"/>
                    <a:pt x="11580" y="1267"/>
                  </a:cubicBezTo>
                  <a:cubicBezTo>
                    <a:pt x="10714" y="455"/>
                    <a:pt x="9564" y="0"/>
                    <a:pt x="83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54"/>
            <p:cNvSpPr/>
            <p:nvPr/>
          </p:nvSpPr>
          <p:spPr>
            <a:xfrm>
              <a:off x="6989125" y="1270125"/>
              <a:ext cx="79200" cy="200975"/>
            </a:xfrm>
            <a:custGeom>
              <a:avLst/>
              <a:gdLst/>
              <a:ahLst/>
              <a:cxnLst/>
              <a:rect l="l" t="t" r="r" b="b"/>
              <a:pathLst>
                <a:path w="3168" h="8039" extrusionOk="0">
                  <a:moveTo>
                    <a:pt x="2190" y="534"/>
                  </a:moveTo>
                  <a:cubicBezTo>
                    <a:pt x="2271" y="534"/>
                    <a:pt x="2357" y="562"/>
                    <a:pt x="2436" y="633"/>
                  </a:cubicBezTo>
                  <a:cubicBezTo>
                    <a:pt x="2534" y="740"/>
                    <a:pt x="2596" y="945"/>
                    <a:pt x="2436" y="1123"/>
                  </a:cubicBezTo>
                  <a:cubicBezTo>
                    <a:pt x="1659" y="1899"/>
                    <a:pt x="1231" y="2925"/>
                    <a:pt x="1231" y="4023"/>
                  </a:cubicBezTo>
                  <a:cubicBezTo>
                    <a:pt x="1231" y="5111"/>
                    <a:pt x="1659" y="6137"/>
                    <a:pt x="2436" y="6913"/>
                  </a:cubicBezTo>
                  <a:cubicBezTo>
                    <a:pt x="2534" y="7020"/>
                    <a:pt x="2596" y="7225"/>
                    <a:pt x="2436" y="7413"/>
                  </a:cubicBezTo>
                  <a:cubicBezTo>
                    <a:pt x="2376" y="7467"/>
                    <a:pt x="2283" y="7511"/>
                    <a:pt x="2181" y="7511"/>
                  </a:cubicBezTo>
                  <a:cubicBezTo>
                    <a:pt x="2101" y="7511"/>
                    <a:pt x="2015" y="7484"/>
                    <a:pt x="1936" y="7413"/>
                  </a:cubicBezTo>
                  <a:cubicBezTo>
                    <a:pt x="1035" y="6503"/>
                    <a:pt x="535" y="5298"/>
                    <a:pt x="535" y="4023"/>
                  </a:cubicBezTo>
                  <a:cubicBezTo>
                    <a:pt x="535" y="2738"/>
                    <a:pt x="1035" y="1534"/>
                    <a:pt x="1936" y="633"/>
                  </a:cubicBezTo>
                  <a:cubicBezTo>
                    <a:pt x="1996" y="578"/>
                    <a:pt x="2089" y="534"/>
                    <a:pt x="2190" y="534"/>
                  </a:cubicBezTo>
                  <a:close/>
                  <a:moveTo>
                    <a:pt x="2186" y="0"/>
                  </a:moveTo>
                  <a:cubicBezTo>
                    <a:pt x="1960" y="0"/>
                    <a:pt x="1732" y="83"/>
                    <a:pt x="1561" y="258"/>
                  </a:cubicBezTo>
                  <a:cubicBezTo>
                    <a:pt x="553" y="1257"/>
                    <a:pt x="0" y="2595"/>
                    <a:pt x="0" y="4023"/>
                  </a:cubicBezTo>
                  <a:cubicBezTo>
                    <a:pt x="0" y="5441"/>
                    <a:pt x="553" y="6779"/>
                    <a:pt x="1561" y="7787"/>
                  </a:cubicBezTo>
                  <a:cubicBezTo>
                    <a:pt x="1718" y="7949"/>
                    <a:pt x="1953" y="8039"/>
                    <a:pt x="2192" y="8039"/>
                  </a:cubicBezTo>
                  <a:cubicBezTo>
                    <a:pt x="2416" y="8039"/>
                    <a:pt x="2642" y="7960"/>
                    <a:pt x="2810" y="7787"/>
                  </a:cubicBezTo>
                  <a:cubicBezTo>
                    <a:pt x="3131" y="7475"/>
                    <a:pt x="3167" y="6877"/>
                    <a:pt x="2810" y="6538"/>
                  </a:cubicBezTo>
                  <a:cubicBezTo>
                    <a:pt x="2141" y="5860"/>
                    <a:pt x="1766" y="4968"/>
                    <a:pt x="1766" y="4023"/>
                  </a:cubicBezTo>
                  <a:cubicBezTo>
                    <a:pt x="1766" y="3068"/>
                    <a:pt x="2141" y="2176"/>
                    <a:pt x="2810" y="1507"/>
                  </a:cubicBezTo>
                  <a:cubicBezTo>
                    <a:pt x="3131" y="1195"/>
                    <a:pt x="3167" y="597"/>
                    <a:pt x="2810" y="258"/>
                  </a:cubicBezTo>
                  <a:cubicBezTo>
                    <a:pt x="2651" y="90"/>
                    <a:pt x="2420" y="0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54"/>
            <p:cNvSpPr/>
            <p:nvPr/>
          </p:nvSpPr>
          <p:spPr>
            <a:xfrm>
              <a:off x="7050900" y="1313775"/>
              <a:ext cx="60675" cy="113700"/>
            </a:xfrm>
            <a:custGeom>
              <a:avLst/>
              <a:gdLst/>
              <a:ahLst/>
              <a:cxnLst/>
              <a:rect l="l" t="t" r="r" b="b"/>
              <a:pathLst>
                <a:path w="2427" h="4548" extrusionOk="0">
                  <a:moveTo>
                    <a:pt x="1460" y="528"/>
                  </a:moveTo>
                  <a:cubicBezTo>
                    <a:pt x="1539" y="528"/>
                    <a:pt x="1625" y="555"/>
                    <a:pt x="1704" y="626"/>
                  </a:cubicBezTo>
                  <a:cubicBezTo>
                    <a:pt x="1847" y="769"/>
                    <a:pt x="1847" y="992"/>
                    <a:pt x="1704" y="1126"/>
                  </a:cubicBezTo>
                  <a:cubicBezTo>
                    <a:pt x="1401" y="1429"/>
                    <a:pt x="1231" y="1840"/>
                    <a:pt x="1231" y="2277"/>
                  </a:cubicBezTo>
                  <a:cubicBezTo>
                    <a:pt x="1231" y="2705"/>
                    <a:pt x="1401" y="3115"/>
                    <a:pt x="1704" y="3419"/>
                  </a:cubicBezTo>
                  <a:cubicBezTo>
                    <a:pt x="1847" y="3561"/>
                    <a:pt x="1847" y="3784"/>
                    <a:pt x="1704" y="3918"/>
                  </a:cubicBezTo>
                  <a:cubicBezTo>
                    <a:pt x="1649" y="3973"/>
                    <a:pt x="1559" y="4017"/>
                    <a:pt x="1458" y="4017"/>
                  </a:cubicBezTo>
                  <a:cubicBezTo>
                    <a:pt x="1378" y="4017"/>
                    <a:pt x="1292" y="3989"/>
                    <a:pt x="1213" y="3918"/>
                  </a:cubicBezTo>
                  <a:cubicBezTo>
                    <a:pt x="767" y="3481"/>
                    <a:pt x="527" y="2892"/>
                    <a:pt x="527" y="2277"/>
                  </a:cubicBezTo>
                  <a:cubicBezTo>
                    <a:pt x="527" y="1652"/>
                    <a:pt x="767" y="1063"/>
                    <a:pt x="1213" y="626"/>
                  </a:cubicBezTo>
                  <a:cubicBezTo>
                    <a:pt x="1268" y="572"/>
                    <a:pt x="1359" y="528"/>
                    <a:pt x="1460" y="528"/>
                  </a:cubicBezTo>
                  <a:close/>
                  <a:moveTo>
                    <a:pt x="1459" y="1"/>
                  </a:moveTo>
                  <a:cubicBezTo>
                    <a:pt x="1233" y="1"/>
                    <a:pt x="1005" y="81"/>
                    <a:pt x="839" y="252"/>
                  </a:cubicBezTo>
                  <a:cubicBezTo>
                    <a:pt x="295" y="796"/>
                    <a:pt x="0" y="1509"/>
                    <a:pt x="0" y="2277"/>
                  </a:cubicBezTo>
                  <a:cubicBezTo>
                    <a:pt x="0" y="3035"/>
                    <a:pt x="295" y="3758"/>
                    <a:pt x="839" y="4293"/>
                  </a:cubicBezTo>
                  <a:cubicBezTo>
                    <a:pt x="994" y="4458"/>
                    <a:pt x="1228" y="4547"/>
                    <a:pt x="1465" y="4547"/>
                  </a:cubicBezTo>
                  <a:cubicBezTo>
                    <a:pt x="1690" y="4547"/>
                    <a:pt x="1918" y="4467"/>
                    <a:pt x="2088" y="4293"/>
                  </a:cubicBezTo>
                  <a:cubicBezTo>
                    <a:pt x="2427" y="3954"/>
                    <a:pt x="2427" y="3392"/>
                    <a:pt x="2079" y="3044"/>
                  </a:cubicBezTo>
                  <a:cubicBezTo>
                    <a:pt x="1874" y="2839"/>
                    <a:pt x="1767" y="2562"/>
                    <a:pt x="1767" y="2277"/>
                  </a:cubicBezTo>
                  <a:cubicBezTo>
                    <a:pt x="1767" y="1982"/>
                    <a:pt x="1874" y="1706"/>
                    <a:pt x="2079" y="1501"/>
                  </a:cubicBezTo>
                  <a:cubicBezTo>
                    <a:pt x="2427" y="1162"/>
                    <a:pt x="2427" y="600"/>
                    <a:pt x="2088" y="252"/>
                  </a:cubicBezTo>
                  <a:cubicBezTo>
                    <a:pt x="1929" y="88"/>
                    <a:pt x="1695" y="1"/>
                    <a:pt x="14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2" name="Google Shape;3442;p54"/>
          <p:cNvGrpSpPr/>
          <p:nvPr/>
        </p:nvGrpSpPr>
        <p:grpSpPr>
          <a:xfrm>
            <a:off x="7106514" y="1436454"/>
            <a:ext cx="428732" cy="379065"/>
            <a:chOff x="7313625" y="1120675"/>
            <a:chExt cx="459225" cy="406025"/>
          </a:xfrm>
        </p:grpSpPr>
        <p:sp>
          <p:nvSpPr>
            <p:cNvPr id="3443" name="Google Shape;3443;p54"/>
            <p:cNvSpPr/>
            <p:nvPr/>
          </p:nvSpPr>
          <p:spPr>
            <a:xfrm>
              <a:off x="7348625" y="1265625"/>
              <a:ext cx="411950" cy="126925"/>
            </a:xfrm>
            <a:custGeom>
              <a:avLst/>
              <a:gdLst/>
              <a:ahLst/>
              <a:cxnLst/>
              <a:rect l="l" t="t" r="r" b="b"/>
              <a:pathLst>
                <a:path w="16478" h="5077" extrusionOk="0">
                  <a:moveTo>
                    <a:pt x="10305" y="1"/>
                  </a:moveTo>
                  <a:cubicBezTo>
                    <a:pt x="9413" y="1"/>
                    <a:pt x="8458" y="420"/>
                    <a:pt x="8003" y="1116"/>
                  </a:cubicBezTo>
                  <a:cubicBezTo>
                    <a:pt x="7970" y="1175"/>
                    <a:pt x="7903" y="1210"/>
                    <a:pt x="7835" y="1210"/>
                  </a:cubicBezTo>
                  <a:cubicBezTo>
                    <a:pt x="7810" y="1210"/>
                    <a:pt x="7786" y="1206"/>
                    <a:pt x="7762" y="1196"/>
                  </a:cubicBezTo>
                  <a:cubicBezTo>
                    <a:pt x="7718" y="1178"/>
                    <a:pt x="7691" y="1143"/>
                    <a:pt x="7664" y="1107"/>
                  </a:cubicBezTo>
                  <a:cubicBezTo>
                    <a:pt x="7414" y="732"/>
                    <a:pt x="7031" y="438"/>
                    <a:pt x="6576" y="251"/>
                  </a:cubicBezTo>
                  <a:cubicBezTo>
                    <a:pt x="6482" y="211"/>
                    <a:pt x="6385" y="195"/>
                    <a:pt x="6286" y="195"/>
                  </a:cubicBezTo>
                  <a:cubicBezTo>
                    <a:pt x="5989" y="195"/>
                    <a:pt x="5672" y="331"/>
                    <a:pt x="5371" y="331"/>
                  </a:cubicBezTo>
                  <a:cubicBezTo>
                    <a:pt x="3667" y="331"/>
                    <a:pt x="1187" y="3435"/>
                    <a:pt x="161" y="4568"/>
                  </a:cubicBezTo>
                  <a:cubicBezTo>
                    <a:pt x="72" y="4667"/>
                    <a:pt x="19" y="4791"/>
                    <a:pt x="1" y="4916"/>
                  </a:cubicBezTo>
                  <a:lnTo>
                    <a:pt x="16478" y="5077"/>
                  </a:lnTo>
                  <a:cubicBezTo>
                    <a:pt x="16469" y="4952"/>
                    <a:pt x="16416" y="4836"/>
                    <a:pt x="16326" y="4738"/>
                  </a:cubicBezTo>
                  <a:cubicBezTo>
                    <a:pt x="15318" y="3596"/>
                    <a:pt x="12009" y="1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54"/>
            <p:cNvSpPr/>
            <p:nvPr/>
          </p:nvSpPr>
          <p:spPr>
            <a:xfrm>
              <a:off x="7327000" y="1265400"/>
              <a:ext cx="186025" cy="126950"/>
            </a:xfrm>
            <a:custGeom>
              <a:avLst/>
              <a:gdLst/>
              <a:ahLst/>
              <a:cxnLst/>
              <a:rect l="l" t="t" r="r" b="b"/>
              <a:pathLst>
                <a:path w="7441" h="5078" extrusionOk="0">
                  <a:moveTo>
                    <a:pt x="6236" y="1"/>
                  </a:moveTo>
                  <a:cubicBezTo>
                    <a:pt x="4532" y="1"/>
                    <a:pt x="1178" y="3596"/>
                    <a:pt x="152" y="4738"/>
                  </a:cubicBezTo>
                  <a:cubicBezTo>
                    <a:pt x="63" y="4836"/>
                    <a:pt x="9" y="4952"/>
                    <a:pt x="0" y="5077"/>
                  </a:cubicBezTo>
                  <a:lnTo>
                    <a:pt x="2552" y="4899"/>
                  </a:lnTo>
                  <a:lnTo>
                    <a:pt x="4907" y="3989"/>
                  </a:lnTo>
                  <a:lnTo>
                    <a:pt x="4916" y="3989"/>
                  </a:lnTo>
                  <a:cubicBezTo>
                    <a:pt x="4381" y="3891"/>
                    <a:pt x="4104" y="3266"/>
                    <a:pt x="4452" y="2829"/>
                  </a:cubicBezTo>
                  <a:cubicBezTo>
                    <a:pt x="4515" y="2758"/>
                    <a:pt x="4577" y="2677"/>
                    <a:pt x="4639" y="2588"/>
                  </a:cubicBezTo>
                  <a:cubicBezTo>
                    <a:pt x="5317" y="1651"/>
                    <a:pt x="6210" y="875"/>
                    <a:pt x="7244" y="349"/>
                  </a:cubicBezTo>
                  <a:cubicBezTo>
                    <a:pt x="7325" y="304"/>
                    <a:pt x="7396" y="278"/>
                    <a:pt x="7441" y="251"/>
                  </a:cubicBezTo>
                  <a:cubicBezTo>
                    <a:pt x="7066" y="90"/>
                    <a:pt x="6647" y="1"/>
                    <a:pt x="6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54"/>
            <p:cNvSpPr/>
            <p:nvPr/>
          </p:nvSpPr>
          <p:spPr>
            <a:xfrm>
              <a:off x="7326550" y="1392100"/>
              <a:ext cx="434475" cy="124350"/>
            </a:xfrm>
            <a:custGeom>
              <a:avLst/>
              <a:gdLst/>
              <a:ahLst/>
              <a:cxnLst/>
              <a:rect l="l" t="t" r="r" b="b"/>
              <a:pathLst>
                <a:path w="17379" h="4974" extrusionOk="0">
                  <a:moveTo>
                    <a:pt x="18" y="0"/>
                  </a:moveTo>
                  <a:cubicBezTo>
                    <a:pt x="1" y="134"/>
                    <a:pt x="18" y="277"/>
                    <a:pt x="99" y="402"/>
                  </a:cubicBezTo>
                  <a:cubicBezTo>
                    <a:pt x="1803" y="3337"/>
                    <a:pt x="4345" y="4835"/>
                    <a:pt x="7075" y="4969"/>
                  </a:cubicBezTo>
                  <a:cubicBezTo>
                    <a:pt x="7117" y="4972"/>
                    <a:pt x="7159" y="4974"/>
                    <a:pt x="7202" y="4974"/>
                  </a:cubicBezTo>
                  <a:cubicBezTo>
                    <a:pt x="7403" y="4974"/>
                    <a:pt x="7608" y="4940"/>
                    <a:pt x="7807" y="4889"/>
                  </a:cubicBezTo>
                  <a:cubicBezTo>
                    <a:pt x="8096" y="4800"/>
                    <a:pt x="8393" y="4755"/>
                    <a:pt x="8690" y="4755"/>
                  </a:cubicBezTo>
                  <a:cubicBezTo>
                    <a:pt x="8986" y="4755"/>
                    <a:pt x="9283" y="4800"/>
                    <a:pt x="9573" y="4889"/>
                  </a:cubicBezTo>
                  <a:cubicBezTo>
                    <a:pt x="9772" y="4940"/>
                    <a:pt x="9971" y="4974"/>
                    <a:pt x="10175" y="4974"/>
                  </a:cubicBezTo>
                  <a:cubicBezTo>
                    <a:pt x="10218" y="4974"/>
                    <a:pt x="10261" y="4972"/>
                    <a:pt x="10304" y="4969"/>
                  </a:cubicBezTo>
                  <a:cubicBezTo>
                    <a:pt x="13034" y="4835"/>
                    <a:pt x="15577" y="3337"/>
                    <a:pt x="17290" y="393"/>
                  </a:cubicBezTo>
                  <a:cubicBezTo>
                    <a:pt x="17361" y="268"/>
                    <a:pt x="17379" y="134"/>
                    <a:pt x="17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54"/>
            <p:cNvSpPr/>
            <p:nvPr/>
          </p:nvSpPr>
          <p:spPr>
            <a:xfrm>
              <a:off x="7327000" y="1359750"/>
              <a:ext cx="433575" cy="77750"/>
            </a:xfrm>
            <a:custGeom>
              <a:avLst/>
              <a:gdLst/>
              <a:ahLst/>
              <a:cxnLst/>
              <a:rect l="l" t="t" r="r" b="b"/>
              <a:pathLst>
                <a:path w="17343" h="3110" extrusionOk="0">
                  <a:moveTo>
                    <a:pt x="8641" y="0"/>
                  </a:moveTo>
                  <a:cubicBezTo>
                    <a:pt x="8181" y="0"/>
                    <a:pt x="7721" y="18"/>
                    <a:pt x="7262" y="54"/>
                  </a:cubicBezTo>
                  <a:cubicBezTo>
                    <a:pt x="6477" y="108"/>
                    <a:pt x="5763" y="117"/>
                    <a:pt x="4987" y="286"/>
                  </a:cubicBezTo>
                  <a:lnTo>
                    <a:pt x="0" y="1303"/>
                  </a:lnTo>
                  <a:lnTo>
                    <a:pt x="1580" y="1838"/>
                  </a:lnTo>
                  <a:cubicBezTo>
                    <a:pt x="3895" y="2686"/>
                    <a:pt x="6299" y="3110"/>
                    <a:pt x="8703" y="3110"/>
                  </a:cubicBezTo>
                  <a:cubicBezTo>
                    <a:pt x="11107" y="3110"/>
                    <a:pt x="13511" y="2686"/>
                    <a:pt x="15826" y="1838"/>
                  </a:cubicBezTo>
                  <a:lnTo>
                    <a:pt x="17343" y="1303"/>
                  </a:lnTo>
                  <a:lnTo>
                    <a:pt x="12356" y="393"/>
                  </a:lnTo>
                  <a:cubicBezTo>
                    <a:pt x="11137" y="132"/>
                    <a:pt x="9889" y="0"/>
                    <a:pt x="86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54"/>
            <p:cNvSpPr/>
            <p:nvPr/>
          </p:nvSpPr>
          <p:spPr>
            <a:xfrm>
              <a:off x="7327000" y="1392100"/>
              <a:ext cx="433575" cy="46800"/>
            </a:xfrm>
            <a:custGeom>
              <a:avLst/>
              <a:gdLst/>
              <a:ahLst/>
              <a:cxnLst/>
              <a:rect l="l" t="t" r="r" b="b"/>
              <a:pathLst>
                <a:path w="17343" h="1872" extrusionOk="0">
                  <a:moveTo>
                    <a:pt x="18" y="0"/>
                  </a:moveTo>
                  <a:lnTo>
                    <a:pt x="0" y="9"/>
                  </a:lnTo>
                  <a:lnTo>
                    <a:pt x="1508" y="607"/>
                  </a:lnTo>
                  <a:cubicBezTo>
                    <a:pt x="3823" y="1450"/>
                    <a:pt x="6250" y="1871"/>
                    <a:pt x="8676" y="1871"/>
                  </a:cubicBezTo>
                  <a:cubicBezTo>
                    <a:pt x="11103" y="1871"/>
                    <a:pt x="13529" y="1450"/>
                    <a:pt x="15844" y="607"/>
                  </a:cubicBezTo>
                  <a:lnTo>
                    <a:pt x="17343" y="9"/>
                  </a:lnTo>
                  <a:lnTo>
                    <a:pt x="17325" y="0"/>
                  </a:lnTo>
                  <a:lnTo>
                    <a:pt x="17102" y="80"/>
                  </a:lnTo>
                  <a:cubicBezTo>
                    <a:pt x="14381" y="923"/>
                    <a:pt x="11526" y="1345"/>
                    <a:pt x="8672" y="1345"/>
                  </a:cubicBezTo>
                  <a:cubicBezTo>
                    <a:pt x="5817" y="1345"/>
                    <a:pt x="2962" y="923"/>
                    <a:pt x="241" y="8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54"/>
            <p:cNvSpPr/>
            <p:nvPr/>
          </p:nvSpPr>
          <p:spPr>
            <a:xfrm>
              <a:off x="7327000" y="1355050"/>
              <a:ext cx="433575" cy="37500"/>
            </a:xfrm>
            <a:custGeom>
              <a:avLst/>
              <a:gdLst/>
              <a:ahLst/>
              <a:cxnLst/>
              <a:rect l="l" t="t" r="r" b="b"/>
              <a:pathLst>
                <a:path w="17343" h="1500" extrusionOk="0">
                  <a:moveTo>
                    <a:pt x="8676" y="1"/>
                  </a:moveTo>
                  <a:cubicBezTo>
                    <a:pt x="8216" y="1"/>
                    <a:pt x="7757" y="19"/>
                    <a:pt x="7298" y="55"/>
                  </a:cubicBezTo>
                  <a:cubicBezTo>
                    <a:pt x="6513" y="108"/>
                    <a:pt x="5728" y="224"/>
                    <a:pt x="4961" y="394"/>
                  </a:cubicBezTo>
                  <a:lnTo>
                    <a:pt x="0" y="1491"/>
                  </a:lnTo>
                  <a:lnTo>
                    <a:pt x="9" y="1500"/>
                  </a:lnTo>
                  <a:lnTo>
                    <a:pt x="3569" y="920"/>
                  </a:lnTo>
                  <a:cubicBezTo>
                    <a:pt x="4631" y="759"/>
                    <a:pt x="5701" y="644"/>
                    <a:pt x="6789" y="581"/>
                  </a:cubicBezTo>
                  <a:cubicBezTo>
                    <a:pt x="7415" y="545"/>
                    <a:pt x="8043" y="527"/>
                    <a:pt x="8672" y="527"/>
                  </a:cubicBezTo>
                  <a:cubicBezTo>
                    <a:pt x="10389" y="527"/>
                    <a:pt x="12107" y="661"/>
                    <a:pt x="13792" y="929"/>
                  </a:cubicBezTo>
                  <a:lnTo>
                    <a:pt x="17334" y="1500"/>
                  </a:lnTo>
                  <a:lnTo>
                    <a:pt x="17343" y="1491"/>
                  </a:lnTo>
                  <a:lnTo>
                    <a:pt x="12392" y="394"/>
                  </a:lnTo>
                  <a:cubicBezTo>
                    <a:pt x="11173" y="133"/>
                    <a:pt x="9925" y="1"/>
                    <a:pt x="8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54"/>
            <p:cNvSpPr/>
            <p:nvPr/>
          </p:nvSpPr>
          <p:spPr>
            <a:xfrm>
              <a:off x="7554275" y="1127800"/>
              <a:ext cx="209425" cy="179975"/>
            </a:xfrm>
            <a:custGeom>
              <a:avLst/>
              <a:gdLst/>
              <a:ahLst/>
              <a:cxnLst/>
              <a:rect l="l" t="t" r="r" b="b"/>
              <a:pathLst>
                <a:path w="8377" h="7199" extrusionOk="0">
                  <a:moveTo>
                    <a:pt x="714" y="1"/>
                  </a:moveTo>
                  <a:cubicBezTo>
                    <a:pt x="571" y="1"/>
                    <a:pt x="437" y="27"/>
                    <a:pt x="321" y="90"/>
                  </a:cubicBezTo>
                  <a:cubicBezTo>
                    <a:pt x="0" y="233"/>
                    <a:pt x="9" y="821"/>
                    <a:pt x="9" y="1196"/>
                  </a:cubicBezTo>
                  <a:lnTo>
                    <a:pt x="9" y="4426"/>
                  </a:lnTo>
                  <a:cubicBezTo>
                    <a:pt x="9" y="4934"/>
                    <a:pt x="428" y="5353"/>
                    <a:pt x="937" y="5353"/>
                  </a:cubicBezTo>
                  <a:lnTo>
                    <a:pt x="1624" y="5318"/>
                  </a:lnTo>
                  <a:cubicBezTo>
                    <a:pt x="1963" y="5318"/>
                    <a:pt x="2248" y="5594"/>
                    <a:pt x="2248" y="5933"/>
                  </a:cubicBezTo>
                  <a:lnTo>
                    <a:pt x="2221" y="6888"/>
                  </a:lnTo>
                  <a:cubicBezTo>
                    <a:pt x="2221" y="7069"/>
                    <a:pt x="2371" y="7198"/>
                    <a:pt x="2532" y="7198"/>
                  </a:cubicBezTo>
                  <a:cubicBezTo>
                    <a:pt x="2593" y="7198"/>
                    <a:pt x="2655" y="7179"/>
                    <a:pt x="2712" y="7138"/>
                  </a:cubicBezTo>
                  <a:lnTo>
                    <a:pt x="4987" y="5434"/>
                  </a:lnTo>
                  <a:cubicBezTo>
                    <a:pt x="5094" y="5362"/>
                    <a:pt x="5228" y="5318"/>
                    <a:pt x="5353" y="5318"/>
                  </a:cubicBezTo>
                  <a:lnTo>
                    <a:pt x="7235" y="5255"/>
                  </a:lnTo>
                  <a:cubicBezTo>
                    <a:pt x="7255" y="5255"/>
                    <a:pt x="7276" y="5255"/>
                    <a:pt x="7297" y="5255"/>
                  </a:cubicBezTo>
                  <a:cubicBezTo>
                    <a:pt x="7666" y="5255"/>
                    <a:pt x="8153" y="5247"/>
                    <a:pt x="8297" y="4952"/>
                  </a:cubicBezTo>
                  <a:cubicBezTo>
                    <a:pt x="8350" y="4836"/>
                    <a:pt x="8377" y="4693"/>
                    <a:pt x="8377" y="4550"/>
                  </a:cubicBezTo>
                  <a:lnTo>
                    <a:pt x="8377" y="929"/>
                  </a:lnTo>
                  <a:cubicBezTo>
                    <a:pt x="8377" y="411"/>
                    <a:pt x="7967" y="1"/>
                    <a:pt x="7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54"/>
            <p:cNvSpPr/>
            <p:nvPr/>
          </p:nvSpPr>
          <p:spPr>
            <a:xfrm>
              <a:off x="7549125" y="1129375"/>
              <a:ext cx="213025" cy="184850"/>
            </a:xfrm>
            <a:custGeom>
              <a:avLst/>
              <a:gdLst/>
              <a:ahLst/>
              <a:cxnLst/>
              <a:rect l="l" t="t" r="r" b="b"/>
              <a:pathLst>
                <a:path w="8521" h="7394" extrusionOk="0">
                  <a:moveTo>
                    <a:pt x="536" y="0"/>
                  </a:moveTo>
                  <a:cubicBezTo>
                    <a:pt x="224" y="152"/>
                    <a:pt x="1" y="473"/>
                    <a:pt x="1" y="839"/>
                  </a:cubicBezTo>
                  <a:lnTo>
                    <a:pt x="1" y="4470"/>
                  </a:lnTo>
                  <a:cubicBezTo>
                    <a:pt x="1" y="4978"/>
                    <a:pt x="420" y="5397"/>
                    <a:pt x="938" y="5397"/>
                  </a:cubicBezTo>
                  <a:lnTo>
                    <a:pt x="1687" y="5397"/>
                  </a:lnTo>
                  <a:cubicBezTo>
                    <a:pt x="2026" y="5397"/>
                    <a:pt x="2311" y="5674"/>
                    <a:pt x="2311" y="6013"/>
                  </a:cubicBezTo>
                  <a:lnTo>
                    <a:pt x="2311" y="7083"/>
                  </a:lnTo>
                  <a:cubicBezTo>
                    <a:pt x="2311" y="7264"/>
                    <a:pt x="2461" y="7394"/>
                    <a:pt x="2622" y="7394"/>
                  </a:cubicBezTo>
                  <a:cubicBezTo>
                    <a:pt x="2683" y="7394"/>
                    <a:pt x="2745" y="7375"/>
                    <a:pt x="2802" y="7333"/>
                  </a:cubicBezTo>
                  <a:lnTo>
                    <a:pt x="5318" y="5513"/>
                  </a:lnTo>
                  <a:cubicBezTo>
                    <a:pt x="5425" y="5442"/>
                    <a:pt x="5550" y="5397"/>
                    <a:pt x="5684" y="5397"/>
                  </a:cubicBezTo>
                  <a:lnTo>
                    <a:pt x="7682" y="5397"/>
                  </a:lnTo>
                  <a:cubicBezTo>
                    <a:pt x="8057" y="5397"/>
                    <a:pt x="8378" y="5183"/>
                    <a:pt x="8520" y="4862"/>
                  </a:cubicBezTo>
                  <a:lnTo>
                    <a:pt x="5684" y="4862"/>
                  </a:lnTo>
                  <a:cubicBezTo>
                    <a:pt x="5434" y="4862"/>
                    <a:pt x="5202" y="4942"/>
                    <a:pt x="5006" y="5085"/>
                  </a:cubicBezTo>
                  <a:lnTo>
                    <a:pt x="3007" y="6530"/>
                  </a:lnTo>
                  <a:cubicBezTo>
                    <a:pt x="2988" y="6542"/>
                    <a:pt x="2967" y="6548"/>
                    <a:pt x="2947" y="6548"/>
                  </a:cubicBezTo>
                  <a:cubicBezTo>
                    <a:pt x="2890" y="6548"/>
                    <a:pt x="2838" y="6506"/>
                    <a:pt x="2838" y="6441"/>
                  </a:cubicBezTo>
                  <a:lnTo>
                    <a:pt x="2838" y="6013"/>
                  </a:lnTo>
                  <a:cubicBezTo>
                    <a:pt x="2838" y="5380"/>
                    <a:pt x="2320" y="4862"/>
                    <a:pt x="1687" y="4862"/>
                  </a:cubicBezTo>
                  <a:lnTo>
                    <a:pt x="938" y="4862"/>
                  </a:lnTo>
                  <a:cubicBezTo>
                    <a:pt x="715" y="4862"/>
                    <a:pt x="536" y="4684"/>
                    <a:pt x="536" y="4470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54"/>
            <p:cNvSpPr/>
            <p:nvPr/>
          </p:nvSpPr>
          <p:spPr>
            <a:xfrm>
              <a:off x="7313625" y="1120675"/>
              <a:ext cx="459225" cy="406025"/>
            </a:xfrm>
            <a:custGeom>
              <a:avLst/>
              <a:gdLst/>
              <a:ahLst/>
              <a:cxnLst/>
              <a:rect l="l" t="t" r="r" b="b"/>
              <a:pathLst>
                <a:path w="18369" h="16241" extrusionOk="0">
                  <a:moveTo>
                    <a:pt x="10340" y="0"/>
                  </a:moveTo>
                  <a:cubicBezTo>
                    <a:pt x="9680" y="0"/>
                    <a:pt x="9135" y="536"/>
                    <a:pt x="9135" y="1196"/>
                  </a:cubicBezTo>
                  <a:lnTo>
                    <a:pt x="9135" y="2177"/>
                  </a:lnTo>
                  <a:cubicBezTo>
                    <a:pt x="9135" y="2311"/>
                    <a:pt x="9234" y="2436"/>
                    <a:pt x="9367" y="2454"/>
                  </a:cubicBezTo>
                  <a:cubicBezTo>
                    <a:pt x="9378" y="2455"/>
                    <a:pt x="9389" y="2455"/>
                    <a:pt x="9399" y="2455"/>
                  </a:cubicBezTo>
                  <a:cubicBezTo>
                    <a:pt x="9553" y="2455"/>
                    <a:pt x="9671" y="2336"/>
                    <a:pt x="9671" y="2186"/>
                  </a:cubicBezTo>
                  <a:lnTo>
                    <a:pt x="9671" y="1196"/>
                  </a:lnTo>
                  <a:cubicBezTo>
                    <a:pt x="9671" y="830"/>
                    <a:pt x="9974" y="527"/>
                    <a:pt x="10340" y="527"/>
                  </a:cubicBezTo>
                  <a:lnTo>
                    <a:pt x="17093" y="527"/>
                  </a:lnTo>
                  <a:cubicBezTo>
                    <a:pt x="17459" y="527"/>
                    <a:pt x="17762" y="830"/>
                    <a:pt x="17762" y="1196"/>
                  </a:cubicBezTo>
                  <a:lnTo>
                    <a:pt x="17762" y="4818"/>
                  </a:lnTo>
                  <a:cubicBezTo>
                    <a:pt x="17762" y="4818"/>
                    <a:pt x="17470" y="5461"/>
                    <a:pt x="17114" y="5461"/>
                  </a:cubicBezTo>
                  <a:cubicBezTo>
                    <a:pt x="17107" y="5461"/>
                    <a:pt x="17100" y="5460"/>
                    <a:pt x="17093" y="5460"/>
                  </a:cubicBezTo>
                  <a:lnTo>
                    <a:pt x="15095" y="5460"/>
                  </a:lnTo>
                  <a:cubicBezTo>
                    <a:pt x="14898" y="5487"/>
                    <a:pt x="14720" y="5540"/>
                    <a:pt x="14568" y="5656"/>
                  </a:cubicBezTo>
                  <a:lnTo>
                    <a:pt x="13516" y="6414"/>
                  </a:lnTo>
                  <a:cubicBezTo>
                    <a:pt x="13516" y="6414"/>
                    <a:pt x="13507" y="6423"/>
                    <a:pt x="13507" y="6423"/>
                  </a:cubicBezTo>
                  <a:lnTo>
                    <a:pt x="12053" y="7476"/>
                  </a:lnTo>
                  <a:cubicBezTo>
                    <a:pt x="12053" y="7476"/>
                    <a:pt x="12045" y="7484"/>
                    <a:pt x="12031" y="7484"/>
                  </a:cubicBezTo>
                  <a:cubicBezTo>
                    <a:pt x="12025" y="7484"/>
                    <a:pt x="12017" y="7482"/>
                    <a:pt x="12008" y="7476"/>
                  </a:cubicBezTo>
                  <a:cubicBezTo>
                    <a:pt x="11981" y="7467"/>
                    <a:pt x="11981" y="7449"/>
                    <a:pt x="11972" y="7440"/>
                  </a:cubicBezTo>
                  <a:lnTo>
                    <a:pt x="11972" y="6370"/>
                  </a:lnTo>
                  <a:cubicBezTo>
                    <a:pt x="11981" y="5879"/>
                    <a:pt x="11098" y="5496"/>
                    <a:pt x="11098" y="5496"/>
                  </a:cubicBezTo>
                  <a:lnTo>
                    <a:pt x="10340" y="5496"/>
                  </a:lnTo>
                  <a:cubicBezTo>
                    <a:pt x="9965" y="5496"/>
                    <a:pt x="9671" y="5201"/>
                    <a:pt x="9671" y="4835"/>
                  </a:cubicBezTo>
                  <a:lnTo>
                    <a:pt x="9671" y="3471"/>
                  </a:lnTo>
                  <a:cubicBezTo>
                    <a:pt x="9671" y="3328"/>
                    <a:pt x="9573" y="3212"/>
                    <a:pt x="9439" y="3194"/>
                  </a:cubicBezTo>
                  <a:cubicBezTo>
                    <a:pt x="9428" y="3193"/>
                    <a:pt x="9418" y="3192"/>
                    <a:pt x="9408" y="3192"/>
                  </a:cubicBezTo>
                  <a:cubicBezTo>
                    <a:pt x="9260" y="3192"/>
                    <a:pt x="9135" y="3311"/>
                    <a:pt x="9135" y="3462"/>
                  </a:cubicBezTo>
                  <a:lnTo>
                    <a:pt x="9135" y="4835"/>
                  </a:lnTo>
                  <a:cubicBezTo>
                    <a:pt x="9135" y="5353"/>
                    <a:pt x="9483" y="5799"/>
                    <a:pt x="9956" y="5968"/>
                  </a:cubicBezTo>
                  <a:cubicBezTo>
                    <a:pt x="9626" y="6156"/>
                    <a:pt x="9358" y="6397"/>
                    <a:pt x="9162" y="6673"/>
                  </a:cubicBezTo>
                  <a:cubicBezTo>
                    <a:pt x="8654" y="5968"/>
                    <a:pt x="7663" y="5496"/>
                    <a:pt x="6646" y="5496"/>
                  </a:cubicBezTo>
                  <a:cubicBezTo>
                    <a:pt x="5861" y="5496"/>
                    <a:pt x="4782" y="6102"/>
                    <a:pt x="3346" y="7342"/>
                  </a:cubicBezTo>
                  <a:cubicBezTo>
                    <a:pt x="3230" y="7440"/>
                    <a:pt x="3221" y="7610"/>
                    <a:pt x="3319" y="7717"/>
                  </a:cubicBezTo>
                  <a:cubicBezTo>
                    <a:pt x="3379" y="7766"/>
                    <a:pt x="3435" y="7811"/>
                    <a:pt x="3512" y="7811"/>
                  </a:cubicBezTo>
                  <a:cubicBezTo>
                    <a:pt x="3562" y="7811"/>
                    <a:pt x="3620" y="7793"/>
                    <a:pt x="3694" y="7744"/>
                  </a:cubicBezTo>
                  <a:cubicBezTo>
                    <a:pt x="5335" y="6325"/>
                    <a:pt x="6209" y="6031"/>
                    <a:pt x="6646" y="6031"/>
                  </a:cubicBezTo>
                  <a:cubicBezTo>
                    <a:pt x="7512" y="6031"/>
                    <a:pt x="8377" y="6441"/>
                    <a:pt x="8770" y="7039"/>
                  </a:cubicBezTo>
                  <a:cubicBezTo>
                    <a:pt x="8854" y="7175"/>
                    <a:pt x="9004" y="7250"/>
                    <a:pt x="9162" y="7250"/>
                  </a:cubicBezTo>
                  <a:cubicBezTo>
                    <a:pt x="9221" y="7250"/>
                    <a:pt x="9282" y="7239"/>
                    <a:pt x="9341" y="7217"/>
                  </a:cubicBezTo>
                  <a:cubicBezTo>
                    <a:pt x="9430" y="7182"/>
                    <a:pt x="9510" y="7119"/>
                    <a:pt x="9564" y="7030"/>
                  </a:cubicBezTo>
                  <a:cubicBezTo>
                    <a:pt x="9769" y="6718"/>
                    <a:pt x="10117" y="6441"/>
                    <a:pt x="10545" y="6263"/>
                  </a:cubicBezTo>
                  <a:cubicBezTo>
                    <a:pt x="10554" y="6254"/>
                    <a:pt x="10554" y="6254"/>
                    <a:pt x="10554" y="6254"/>
                  </a:cubicBezTo>
                  <a:cubicBezTo>
                    <a:pt x="10777" y="6165"/>
                    <a:pt x="11000" y="6102"/>
                    <a:pt x="11241" y="6067"/>
                  </a:cubicBezTo>
                  <a:cubicBezTo>
                    <a:pt x="11357" y="6120"/>
                    <a:pt x="11446" y="6245"/>
                    <a:pt x="11446" y="6379"/>
                  </a:cubicBezTo>
                  <a:lnTo>
                    <a:pt x="11446" y="7449"/>
                  </a:lnTo>
                  <a:cubicBezTo>
                    <a:pt x="11446" y="7663"/>
                    <a:pt x="11562" y="7860"/>
                    <a:pt x="11758" y="7958"/>
                  </a:cubicBezTo>
                  <a:cubicBezTo>
                    <a:pt x="11834" y="7995"/>
                    <a:pt x="11927" y="8019"/>
                    <a:pt x="12025" y="8019"/>
                  </a:cubicBezTo>
                  <a:cubicBezTo>
                    <a:pt x="12137" y="8019"/>
                    <a:pt x="12256" y="7989"/>
                    <a:pt x="12365" y="7913"/>
                  </a:cubicBezTo>
                  <a:lnTo>
                    <a:pt x="13676" y="6968"/>
                  </a:lnTo>
                  <a:cubicBezTo>
                    <a:pt x="15112" y="8020"/>
                    <a:pt x="16683" y="9662"/>
                    <a:pt x="17468" y="10518"/>
                  </a:cubicBezTo>
                  <a:lnTo>
                    <a:pt x="13034" y="9537"/>
                  </a:lnTo>
                  <a:cubicBezTo>
                    <a:pt x="12240" y="9367"/>
                    <a:pt x="11401" y="9251"/>
                    <a:pt x="10607" y="9189"/>
                  </a:cubicBezTo>
                  <a:cubicBezTo>
                    <a:pt x="10139" y="9153"/>
                    <a:pt x="9666" y="9135"/>
                    <a:pt x="9192" y="9135"/>
                  </a:cubicBezTo>
                  <a:cubicBezTo>
                    <a:pt x="8718" y="9135"/>
                    <a:pt x="8243" y="9153"/>
                    <a:pt x="7770" y="9189"/>
                  </a:cubicBezTo>
                  <a:cubicBezTo>
                    <a:pt x="6976" y="9251"/>
                    <a:pt x="6111" y="9376"/>
                    <a:pt x="5344" y="9546"/>
                  </a:cubicBezTo>
                  <a:lnTo>
                    <a:pt x="910" y="10518"/>
                  </a:lnTo>
                  <a:cubicBezTo>
                    <a:pt x="1329" y="10054"/>
                    <a:pt x="2007" y="9323"/>
                    <a:pt x="2775" y="8591"/>
                  </a:cubicBezTo>
                  <a:cubicBezTo>
                    <a:pt x="2882" y="8484"/>
                    <a:pt x="2882" y="8315"/>
                    <a:pt x="2784" y="8208"/>
                  </a:cubicBezTo>
                  <a:cubicBezTo>
                    <a:pt x="2729" y="8157"/>
                    <a:pt x="2658" y="8131"/>
                    <a:pt x="2587" y="8131"/>
                  </a:cubicBezTo>
                  <a:cubicBezTo>
                    <a:pt x="2520" y="8131"/>
                    <a:pt x="2452" y="8155"/>
                    <a:pt x="2400" y="8208"/>
                  </a:cubicBezTo>
                  <a:cubicBezTo>
                    <a:pt x="1490" y="9082"/>
                    <a:pt x="696" y="9956"/>
                    <a:pt x="304" y="10393"/>
                  </a:cubicBezTo>
                  <a:cubicBezTo>
                    <a:pt x="63" y="10652"/>
                    <a:pt x="0" y="11107"/>
                    <a:pt x="196" y="11455"/>
                  </a:cubicBezTo>
                  <a:cubicBezTo>
                    <a:pt x="1240" y="13248"/>
                    <a:pt x="2596" y="14568"/>
                    <a:pt x="4229" y="15380"/>
                  </a:cubicBezTo>
                  <a:cubicBezTo>
                    <a:pt x="4256" y="15394"/>
                    <a:pt x="4291" y="15401"/>
                    <a:pt x="4330" y="15401"/>
                  </a:cubicBezTo>
                  <a:cubicBezTo>
                    <a:pt x="4418" y="15401"/>
                    <a:pt x="4524" y="15361"/>
                    <a:pt x="4586" y="15255"/>
                  </a:cubicBezTo>
                  <a:cubicBezTo>
                    <a:pt x="4648" y="15121"/>
                    <a:pt x="4595" y="14970"/>
                    <a:pt x="4461" y="14898"/>
                  </a:cubicBezTo>
                  <a:cubicBezTo>
                    <a:pt x="2989" y="14167"/>
                    <a:pt x="1740" y="12980"/>
                    <a:pt x="767" y="11375"/>
                  </a:cubicBezTo>
                  <a:lnTo>
                    <a:pt x="767" y="11375"/>
                  </a:lnTo>
                  <a:cubicBezTo>
                    <a:pt x="3425" y="12505"/>
                    <a:pt x="6303" y="13077"/>
                    <a:pt x="9185" y="13077"/>
                  </a:cubicBezTo>
                  <a:cubicBezTo>
                    <a:pt x="10443" y="13077"/>
                    <a:pt x="11703" y="12968"/>
                    <a:pt x="12945" y="12748"/>
                  </a:cubicBezTo>
                  <a:cubicBezTo>
                    <a:pt x="13087" y="12731"/>
                    <a:pt x="13186" y="12588"/>
                    <a:pt x="13159" y="12445"/>
                  </a:cubicBezTo>
                  <a:cubicBezTo>
                    <a:pt x="13135" y="12318"/>
                    <a:pt x="13027" y="12227"/>
                    <a:pt x="12896" y="12227"/>
                  </a:cubicBezTo>
                  <a:cubicBezTo>
                    <a:pt x="12880" y="12227"/>
                    <a:pt x="12863" y="12228"/>
                    <a:pt x="12847" y="12231"/>
                  </a:cubicBezTo>
                  <a:cubicBezTo>
                    <a:pt x="11645" y="12441"/>
                    <a:pt x="10425" y="12546"/>
                    <a:pt x="9205" y="12546"/>
                  </a:cubicBezTo>
                  <a:cubicBezTo>
                    <a:pt x="6486" y="12546"/>
                    <a:pt x="3768" y="12025"/>
                    <a:pt x="1249" y="10991"/>
                  </a:cubicBezTo>
                  <a:lnTo>
                    <a:pt x="5451" y="10063"/>
                  </a:lnTo>
                  <a:cubicBezTo>
                    <a:pt x="6200" y="9903"/>
                    <a:pt x="7039" y="9778"/>
                    <a:pt x="7815" y="9715"/>
                  </a:cubicBezTo>
                  <a:cubicBezTo>
                    <a:pt x="8270" y="9680"/>
                    <a:pt x="8729" y="9662"/>
                    <a:pt x="9190" y="9662"/>
                  </a:cubicBezTo>
                  <a:cubicBezTo>
                    <a:pt x="9651" y="9662"/>
                    <a:pt x="10112" y="9680"/>
                    <a:pt x="10572" y="9715"/>
                  </a:cubicBezTo>
                  <a:cubicBezTo>
                    <a:pt x="11339" y="9778"/>
                    <a:pt x="12151" y="9894"/>
                    <a:pt x="12918" y="10063"/>
                  </a:cubicBezTo>
                  <a:lnTo>
                    <a:pt x="17129" y="10991"/>
                  </a:lnTo>
                  <a:cubicBezTo>
                    <a:pt x="16165" y="11392"/>
                    <a:pt x="15095" y="11740"/>
                    <a:pt x="14060" y="11981"/>
                  </a:cubicBezTo>
                  <a:cubicBezTo>
                    <a:pt x="13917" y="12017"/>
                    <a:pt x="13828" y="12160"/>
                    <a:pt x="13855" y="12302"/>
                  </a:cubicBezTo>
                  <a:cubicBezTo>
                    <a:pt x="13885" y="12424"/>
                    <a:pt x="13993" y="12506"/>
                    <a:pt x="14118" y="12506"/>
                  </a:cubicBezTo>
                  <a:cubicBezTo>
                    <a:pt x="14140" y="12506"/>
                    <a:pt x="14162" y="12504"/>
                    <a:pt x="14185" y="12499"/>
                  </a:cubicBezTo>
                  <a:cubicBezTo>
                    <a:pt x="15318" y="12240"/>
                    <a:pt x="16549" y="11821"/>
                    <a:pt x="17619" y="11366"/>
                  </a:cubicBezTo>
                  <a:lnTo>
                    <a:pt x="17619" y="11366"/>
                  </a:lnTo>
                  <a:cubicBezTo>
                    <a:pt x="16005" y="14033"/>
                    <a:pt x="13596" y="15567"/>
                    <a:pt x="10830" y="15701"/>
                  </a:cubicBezTo>
                  <a:cubicBezTo>
                    <a:pt x="10783" y="15705"/>
                    <a:pt x="10736" y="15707"/>
                    <a:pt x="10690" y="15707"/>
                  </a:cubicBezTo>
                  <a:cubicBezTo>
                    <a:pt x="10508" y="15707"/>
                    <a:pt x="10334" y="15680"/>
                    <a:pt x="10170" y="15630"/>
                  </a:cubicBezTo>
                  <a:cubicBezTo>
                    <a:pt x="9849" y="15536"/>
                    <a:pt x="9521" y="15489"/>
                    <a:pt x="9193" y="15489"/>
                  </a:cubicBezTo>
                  <a:cubicBezTo>
                    <a:pt x="8866" y="15489"/>
                    <a:pt x="8538" y="15536"/>
                    <a:pt x="8217" y="15630"/>
                  </a:cubicBezTo>
                  <a:cubicBezTo>
                    <a:pt x="8046" y="15680"/>
                    <a:pt x="7876" y="15707"/>
                    <a:pt x="7696" y="15707"/>
                  </a:cubicBezTo>
                  <a:cubicBezTo>
                    <a:pt x="7650" y="15707"/>
                    <a:pt x="7604" y="15705"/>
                    <a:pt x="7556" y="15701"/>
                  </a:cubicBezTo>
                  <a:cubicBezTo>
                    <a:pt x="6914" y="15674"/>
                    <a:pt x="6290" y="15567"/>
                    <a:pt x="5683" y="15380"/>
                  </a:cubicBezTo>
                  <a:cubicBezTo>
                    <a:pt x="5658" y="15374"/>
                    <a:pt x="5634" y="15371"/>
                    <a:pt x="5610" y="15371"/>
                  </a:cubicBezTo>
                  <a:cubicBezTo>
                    <a:pt x="5494" y="15371"/>
                    <a:pt x="5390" y="15440"/>
                    <a:pt x="5353" y="15558"/>
                  </a:cubicBezTo>
                  <a:cubicBezTo>
                    <a:pt x="5308" y="15701"/>
                    <a:pt x="5389" y="15853"/>
                    <a:pt x="5531" y="15889"/>
                  </a:cubicBezTo>
                  <a:cubicBezTo>
                    <a:pt x="6174" y="16085"/>
                    <a:pt x="6852" y="16201"/>
                    <a:pt x="7530" y="16236"/>
                  </a:cubicBezTo>
                  <a:cubicBezTo>
                    <a:pt x="7569" y="16239"/>
                    <a:pt x="7611" y="16241"/>
                    <a:pt x="7655" y="16241"/>
                  </a:cubicBezTo>
                  <a:cubicBezTo>
                    <a:pt x="7872" y="16241"/>
                    <a:pt x="8138" y="16205"/>
                    <a:pt x="8368" y="16138"/>
                  </a:cubicBezTo>
                  <a:cubicBezTo>
                    <a:pt x="8640" y="16058"/>
                    <a:pt x="8917" y="16018"/>
                    <a:pt x="9193" y="16018"/>
                  </a:cubicBezTo>
                  <a:cubicBezTo>
                    <a:pt x="9470" y="16018"/>
                    <a:pt x="9746" y="16058"/>
                    <a:pt x="10019" y="16138"/>
                  </a:cubicBezTo>
                  <a:cubicBezTo>
                    <a:pt x="10254" y="16209"/>
                    <a:pt x="10503" y="16238"/>
                    <a:pt x="10753" y="16238"/>
                  </a:cubicBezTo>
                  <a:cubicBezTo>
                    <a:pt x="10788" y="16238"/>
                    <a:pt x="10823" y="16238"/>
                    <a:pt x="10857" y="16236"/>
                  </a:cubicBezTo>
                  <a:cubicBezTo>
                    <a:pt x="13872" y="16085"/>
                    <a:pt x="16477" y="14390"/>
                    <a:pt x="18181" y="11455"/>
                  </a:cubicBezTo>
                  <a:cubicBezTo>
                    <a:pt x="18369" y="11160"/>
                    <a:pt x="18351" y="10697"/>
                    <a:pt x="18074" y="10393"/>
                  </a:cubicBezTo>
                  <a:cubicBezTo>
                    <a:pt x="17396" y="9635"/>
                    <a:pt x="15710" y="7833"/>
                    <a:pt x="14131" y="6646"/>
                  </a:cubicBezTo>
                  <a:lnTo>
                    <a:pt x="14889" y="6093"/>
                  </a:lnTo>
                  <a:cubicBezTo>
                    <a:pt x="14952" y="6049"/>
                    <a:pt x="15023" y="6031"/>
                    <a:pt x="15095" y="6031"/>
                  </a:cubicBezTo>
                  <a:lnTo>
                    <a:pt x="17093" y="6031"/>
                  </a:lnTo>
                  <a:cubicBezTo>
                    <a:pt x="17753" y="6031"/>
                    <a:pt x="18288" y="5496"/>
                    <a:pt x="18288" y="4827"/>
                  </a:cubicBezTo>
                  <a:lnTo>
                    <a:pt x="18288" y="1196"/>
                  </a:lnTo>
                  <a:cubicBezTo>
                    <a:pt x="18288" y="536"/>
                    <a:pt x="17753" y="0"/>
                    <a:pt x="17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54"/>
            <p:cNvSpPr/>
            <p:nvPr/>
          </p:nvSpPr>
          <p:spPr>
            <a:xfrm>
              <a:off x="7703700" y="1149875"/>
              <a:ext cx="27225" cy="93250"/>
            </a:xfrm>
            <a:custGeom>
              <a:avLst/>
              <a:gdLst/>
              <a:ahLst/>
              <a:cxnLst/>
              <a:rect l="l" t="t" r="r" b="b"/>
              <a:pathLst>
                <a:path w="1089" h="3730" extrusionOk="0">
                  <a:moveTo>
                    <a:pt x="357" y="1"/>
                  </a:moveTo>
                  <a:cubicBezTo>
                    <a:pt x="214" y="1"/>
                    <a:pt x="98" y="99"/>
                    <a:pt x="80" y="233"/>
                  </a:cubicBezTo>
                  <a:cubicBezTo>
                    <a:pt x="63" y="393"/>
                    <a:pt x="187" y="536"/>
                    <a:pt x="339" y="536"/>
                  </a:cubicBezTo>
                  <a:lnTo>
                    <a:pt x="562" y="536"/>
                  </a:lnTo>
                  <a:lnTo>
                    <a:pt x="562" y="3195"/>
                  </a:lnTo>
                  <a:lnTo>
                    <a:pt x="321" y="3195"/>
                  </a:lnTo>
                  <a:cubicBezTo>
                    <a:pt x="241" y="3195"/>
                    <a:pt x="161" y="3230"/>
                    <a:pt x="116" y="3302"/>
                  </a:cubicBezTo>
                  <a:cubicBezTo>
                    <a:pt x="0" y="3516"/>
                    <a:pt x="143" y="3730"/>
                    <a:pt x="339" y="3730"/>
                  </a:cubicBezTo>
                  <a:lnTo>
                    <a:pt x="865" y="3730"/>
                  </a:lnTo>
                  <a:cubicBezTo>
                    <a:pt x="990" y="3730"/>
                    <a:pt x="1089" y="3623"/>
                    <a:pt x="1089" y="3498"/>
                  </a:cubicBezTo>
                  <a:lnTo>
                    <a:pt x="1089" y="269"/>
                  </a:lnTo>
                  <a:cubicBezTo>
                    <a:pt x="1089" y="117"/>
                    <a:pt x="973" y="1"/>
                    <a:pt x="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54"/>
            <p:cNvSpPr/>
            <p:nvPr/>
          </p:nvSpPr>
          <p:spPr>
            <a:xfrm>
              <a:off x="7581925" y="1149875"/>
              <a:ext cx="27450" cy="93250"/>
            </a:xfrm>
            <a:custGeom>
              <a:avLst/>
              <a:gdLst/>
              <a:ahLst/>
              <a:cxnLst/>
              <a:rect l="l" t="t" r="r" b="b"/>
              <a:pathLst>
                <a:path w="1098" h="3730" extrusionOk="0">
                  <a:moveTo>
                    <a:pt x="232" y="1"/>
                  </a:moveTo>
                  <a:cubicBezTo>
                    <a:pt x="107" y="1"/>
                    <a:pt x="0" y="99"/>
                    <a:pt x="0" y="224"/>
                  </a:cubicBezTo>
                  <a:lnTo>
                    <a:pt x="0" y="3462"/>
                  </a:lnTo>
                  <a:cubicBezTo>
                    <a:pt x="0" y="3605"/>
                    <a:pt x="125" y="3730"/>
                    <a:pt x="268" y="3730"/>
                  </a:cubicBezTo>
                  <a:lnTo>
                    <a:pt x="741" y="3730"/>
                  </a:lnTo>
                  <a:cubicBezTo>
                    <a:pt x="883" y="3730"/>
                    <a:pt x="999" y="3632"/>
                    <a:pt x="1017" y="3489"/>
                  </a:cubicBezTo>
                  <a:cubicBezTo>
                    <a:pt x="1035" y="3328"/>
                    <a:pt x="910" y="3195"/>
                    <a:pt x="750" y="3195"/>
                  </a:cubicBezTo>
                  <a:lnTo>
                    <a:pt x="536" y="3195"/>
                  </a:lnTo>
                  <a:lnTo>
                    <a:pt x="536" y="536"/>
                  </a:lnTo>
                  <a:lnTo>
                    <a:pt x="776" y="536"/>
                  </a:lnTo>
                  <a:cubicBezTo>
                    <a:pt x="857" y="536"/>
                    <a:pt x="937" y="492"/>
                    <a:pt x="973" y="420"/>
                  </a:cubicBezTo>
                  <a:cubicBezTo>
                    <a:pt x="1098" y="215"/>
                    <a:pt x="946" y="1"/>
                    <a:pt x="7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54"/>
            <p:cNvSpPr/>
            <p:nvPr/>
          </p:nvSpPr>
          <p:spPr>
            <a:xfrm>
              <a:off x="7609350" y="1164300"/>
              <a:ext cx="58675" cy="63450"/>
            </a:xfrm>
            <a:custGeom>
              <a:avLst/>
              <a:gdLst/>
              <a:ahLst/>
              <a:cxnLst/>
              <a:rect l="l" t="t" r="r" b="b"/>
              <a:pathLst>
                <a:path w="2347" h="2538" extrusionOk="0">
                  <a:moveTo>
                    <a:pt x="1178" y="646"/>
                  </a:moveTo>
                  <a:cubicBezTo>
                    <a:pt x="1526" y="646"/>
                    <a:pt x="1803" y="923"/>
                    <a:pt x="1803" y="1271"/>
                  </a:cubicBezTo>
                  <a:cubicBezTo>
                    <a:pt x="1803" y="1610"/>
                    <a:pt x="1526" y="1886"/>
                    <a:pt x="1178" y="1886"/>
                  </a:cubicBezTo>
                  <a:cubicBezTo>
                    <a:pt x="839" y="1886"/>
                    <a:pt x="563" y="1610"/>
                    <a:pt x="563" y="1271"/>
                  </a:cubicBezTo>
                  <a:cubicBezTo>
                    <a:pt x="563" y="923"/>
                    <a:pt x="839" y="646"/>
                    <a:pt x="1178" y="646"/>
                  </a:cubicBezTo>
                  <a:close/>
                  <a:moveTo>
                    <a:pt x="2074" y="0"/>
                  </a:moveTo>
                  <a:cubicBezTo>
                    <a:pt x="1931" y="0"/>
                    <a:pt x="1812" y="124"/>
                    <a:pt x="1812" y="262"/>
                  </a:cubicBezTo>
                  <a:lnTo>
                    <a:pt x="1812" y="298"/>
                  </a:lnTo>
                  <a:cubicBezTo>
                    <a:pt x="1635" y="183"/>
                    <a:pt x="1426" y="114"/>
                    <a:pt x="1200" y="114"/>
                  </a:cubicBezTo>
                  <a:cubicBezTo>
                    <a:pt x="1163" y="114"/>
                    <a:pt x="1126" y="116"/>
                    <a:pt x="1089" y="120"/>
                  </a:cubicBezTo>
                  <a:cubicBezTo>
                    <a:pt x="527" y="173"/>
                    <a:pt x="81" y="628"/>
                    <a:pt x="45" y="1190"/>
                  </a:cubicBezTo>
                  <a:cubicBezTo>
                    <a:pt x="1" y="1859"/>
                    <a:pt x="527" y="2421"/>
                    <a:pt x="1196" y="2421"/>
                  </a:cubicBezTo>
                  <a:cubicBezTo>
                    <a:pt x="1419" y="2421"/>
                    <a:pt x="1633" y="2359"/>
                    <a:pt x="1812" y="2243"/>
                  </a:cubicBezTo>
                  <a:lnTo>
                    <a:pt x="1812" y="2270"/>
                  </a:lnTo>
                  <a:cubicBezTo>
                    <a:pt x="1812" y="2421"/>
                    <a:pt x="1936" y="2537"/>
                    <a:pt x="2079" y="2537"/>
                  </a:cubicBezTo>
                  <a:cubicBezTo>
                    <a:pt x="2231" y="2537"/>
                    <a:pt x="2347" y="2421"/>
                    <a:pt x="2347" y="2279"/>
                  </a:cubicBezTo>
                  <a:lnTo>
                    <a:pt x="2347" y="271"/>
                  </a:lnTo>
                  <a:cubicBezTo>
                    <a:pt x="2347" y="138"/>
                    <a:pt x="2249" y="13"/>
                    <a:pt x="2115" y="4"/>
                  </a:cubicBezTo>
                  <a:cubicBezTo>
                    <a:pt x="2101" y="1"/>
                    <a:pt x="2087" y="0"/>
                    <a:pt x="2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54"/>
            <p:cNvSpPr/>
            <p:nvPr/>
          </p:nvSpPr>
          <p:spPr>
            <a:xfrm>
              <a:off x="7676025" y="1149000"/>
              <a:ext cx="21225" cy="31025"/>
            </a:xfrm>
            <a:custGeom>
              <a:avLst/>
              <a:gdLst/>
              <a:ahLst/>
              <a:cxnLst/>
              <a:rect l="l" t="t" r="r" b="b"/>
              <a:pathLst>
                <a:path w="849" h="1241" extrusionOk="0">
                  <a:moveTo>
                    <a:pt x="543" y="0"/>
                  </a:moveTo>
                  <a:cubicBezTo>
                    <a:pt x="437" y="0"/>
                    <a:pt x="337" y="68"/>
                    <a:pt x="295" y="179"/>
                  </a:cubicBezTo>
                  <a:lnTo>
                    <a:pt x="46" y="892"/>
                  </a:lnTo>
                  <a:cubicBezTo>
                    <a:pt x="1" y="1026"/>
                    <a:pt x="72" y="1178"/>
                    <a:pt x="215" y="1231"/>
                  </a:cubicBezTo>
                  <a:cubicBezTo>
                    <a:pt x="242" y="1240"/>
                    <a:pt x="269" y="1240"/>
                    <a:pt x="304" y="1240"/>
                  </a:cubicBezTo>
                  <a:cubicBezTo>
                    <a:pt x="411" y="1240"/>
                    <a:pt x="509" y="1178"/>
                    <a:pt x="554" y="1062"/>
                  </a:cubicBezTo>
                  <a:lnTo>
                    <a:pt x="804" y="357"/>
                  </a:lnTo>
                  <a:cubicBezTo>
                    <a:pt x="848" y="214"/>
                    <a:pt x="777" y="63"/>
                    <a:pt x="634" y="18"/>
                  </a:cubicBezTo>
                  <a:cubicBezTo>
                    <a:pt x="604" y="6"/>
                    <a:pt x="573" y="0"/>
                    <a:pt x="5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54"/>
          <p:cNvGrpSpPr/>
          <p:nvPr/>
        </p:nvGrpSpPr>
        <p:grpSpPr>
          <a:xfrm>
            <a:off x="7109323" y="2117983"/>
            <a:ext cx="423108" cy="423971"/>
            <a:chOff x="7231325" y="1875150"/>
            <a:chExt cx="453200" cy="454125"/>
          </a:xfrm>
        </p:grpSpPr>
        <p:sp>
          <p:nvSpPr>
            <p:cNvPr id="3457" name="Google Shape;3457;p54"/>
            <p:cNvSpPr/>
            <p:nvPr/>
          </p:nvSpPr>
          <p:spPr>
            <a:xfrm>
              <a:off x="7288850" y="1931150"/>
              <a:ext cx="286625" cy="387400"/>
            </a:xfrm>
            <a:custGeom>
              <a:avLst/>
              <a:gdLst/>
              <a:ahLst/>
              <a:cxnLst/>
              <a:rect l="l" t="t" r="r" b="b"/>
              <a:pathLst>
                <a:path w="11465" h="15496" extrusionOk="0">
                  <a:moveTo>
                    <a:pt x="518" y="0"/>
                  </a:moveTo>
                  <a:lnTo>
                    <a:pt x="37" y="402"/>
                  </a:lnTo>
                  <a:lnTo>
                    <a:pt x="1" y="15389"/>
                  </a:lnTo>
                  <a:lnTo>
                    <a:pt x="10697" y="15496"/>
                  </a:lnTo>
                  <a:cubicBezTo>
                    <a:pt x="11090" y="15496"/>
                    <a:pt x="11465" y="15309"/>
                    <a:pt x="11465" y="14916"/>
                  </a:cubicBezTo>
                  <a:lnTo>
                    <a:pt x="11465" y="705"/>
                  </a:lnTo>
                  <a:cubicBezTo>
                    <a:pt x="11465" y="312"/>
                    <a:pt x="11143" y="0"/>
                    <a:pt x="10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4"/>
            <p:cNvSpPr/>
            <p:nvPr/>
          </p:nvSpPr>
          <p:spPr>
            <a:xfrm>
              <a:off x="7261875" y="1931150"/>
              <a:ext cx="313600" cy="390975"/>
            </a:xfrm>
            <a:custGeom>
              <a:avLst/>
              <a:gdLst/>
              <a:ahLst/>
              <a:cxnLst/>
              <a:rect l="l" t="t" r="r" b="b"/>
              <a:pathLst>
                <a:path w="12544" h="15639" extrusionOk="0">
                  <a:moveTo>
                    <a:pt x="910" y="0"/>
                  </a:moveTo>
                  <a:lnTo>
                    <a:pt x="1" y="8207"/>
                  </a:lnTo>
                  <a:lnTo>
                    <a:pt x="910" y="15639"/>
                  </a:lnTo>
                  <a:lnTo>
                    <a:pt x="11830" y="15639"/>
                  </a:lnTo>
                  <a:cubicBezTo>
                    <a:pt x="12222" y="15639"/>
                    <a:pt x="12544" y="15326"/>
                    <a:pt x="12544" y="14934"/>
                  </a:cubicBezTo>
                  <a:lnTo>
                    <a:pt x="1936" y="14934"/>
                  </a:lnTo>
                  <a:cubicBezTo>
                    <a:pt x="1758" y="14934"/>
                    <a:pt x="1615" y="14791"/>
                    <a:pt x="1615" y="14613"/>
                  </a:cubicBezTo>
                  <a:lnTo>
                    <a:pt x="16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4"/>
            <p:cNvSpPr/>
            <p:nvPr/>
          </p:nvSpPr>
          <p:spPr>
            <a:xfrm>
              <a:off x="7241575" y="1931150"/>
              <a:ext cx="43075" cy="387850"/>
            </a:xfrm>
            <a:custGeom>
              <a:avLst/>
              <a:gdLst/>
              <a:ahLst/>
              <a:cxnLst/>
              <a:rect l="l" t="t" r="r" b="b"/>
              <a:pathLst>
                <a:path w="1723" h="15514" extrusionOk="0">
                  <a:moveTo>
                    <a:pt x="616" y="0"/>
                  </a:moveTo>
                  <a:cubicBezTo>
                    <a:pt x="224" y="0"/>
                    <a:pt x="1" y="402"/>
                    <a:pt x="1" y="794"/>
                  </a:cubicBezTo>
                  <a:lnTo>
                    <a:pt x="126" y="14755"/>
                  </a:lnTo>
                  <a:cubicBezTo>
                    <a:pt x="126" y="15148"/>
                    <a:pt x="438" y="15460"/>
                    <a:pt x="830" y="15460"/>
                  </a:cubicBezTo>
                  <a:lnTo>
                    <a:pt x="1705" y="15514"/>
                  </a:lnTo>
                  <a:lnTo>
                    <a:pt x="1705" y="15514"/>
                  </a:lnTo>
                  <a:lnTo>
                    <a:pt x="1562" y="15202"/>
                  </a:lnTo>
                  <a:lnTo>
                    <a:pt x="1722" y="14934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4"/>
            <p:cNvSpPr/>
            <p:nvPr/>
          </p:nvSpPr>
          <p:spPr>
            <a:xfrm>
              <a:off x="7239350" y="1931150"/>
              <a:ext cx="45300" cy="390975"/>
            </a:xfrm>
            <a:custGeom>
              <a:avLst/>
              <a:gdLst/>
              <a:ahLst/>
              <a:cxnLst/>
              <a:rect l="l" t="t" r="r" b="b"/>
              <a:pathLst>
                <a:path w="1812" h="15639" extrusionOk="0">
                  <a:moveTo>
                    <a:pt x="705" y="0"/>
                  </a:moveTo>
                  <a:cubicBezTo>
                    <a:pt x="313" y="0"/>
                    <a:pt x="1" y="312"/>
                    <a:pt x="1" y="705"/>
                  </a:cubicBezTo>
                  <a:lnTo>
                    <a:pt x="1" y="14934"/>
                  </a:lnTo>
                  <a:cubicBezTo>
                    <a:pt x="1" y="15326"/>
                    <a:pt x="313" y="15639"/>
                    <a:pt x="705" y="15639"/>
                  </a:cubicBezTo>
                  <a:lnTo>
                    <a:pt x="1811" y="15639"/>
                  </a:lnTo>
                  <a:lnTo>
                    <a:pt x="1811" y="14934"/>
                  </a:lnTo>
                  <a:lnTo>
                    <a:pt x="955" y="14934"/>
                  </a:lnTo>
                  <a:cubicBezTo>
                    <a:pt x="821" y="14934"/>
                    <a:pt x="705" y="14818"/>
                    <a:pt x="705" y="14684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4"/>
            <p:cNvSpPr/>
            <p:nvPr/>
          </p:nvSpPr>
          <p:spPr>
            <a:xfrm>
              <a:off x="7339925" y="1914200"/>
              <a:ext cx="67825" cy="111725"/>
            </a:xfrm>
            <a:custGeom>
              <a:avLst/>
              <a:gdLst/>
              <a:ahLst/>
              <a:cxnLst/>
              <a:rect l="l" t="t" r="r" b="b"/>
              <a:pathLst>
                <a:path w="2713" h="4469" extrusionOk="0">
                  <a:moveTo>
                    <a:pt x="1000" y="0"/>
                  </a:moveTo>
                  <a:lnTo>
                    <a:pt x="572" y="72"/>
                  </a:lnTo>
                  <a:cubicBezTo>
                    <a:pt x="179" y="72"/>
                    <a:pt x="63" y="464"/>
                    <a:pt x="63" y="857"/>
                  </a:cubicBezTo>
                  <a:lnTo>
                    <a:pt x="1" y="4041"/>
                  </a:lnTo>
                  <a:cubicBezTo>
                    <a:pt x="1" y="4138"/>
                    <a:pt x="81" y="4213"/>
                    <a:pt x="175" y="4213"/>
                  </a:cubicBezTo>
                  <a:cubicBezTo>
                    <a:pt x="203" y="4213"/>
                    <a:pt x="231" y="4207"/>
                    <a:pt x="260" y="4193"/>
                  </a:cubicBezTo>
                  <a:lnTo>
                    <a:pt x="483" y="4273"/>
                  </a:lnTo>
                  <a:lnTo>
                    <a:pt x="1214" y="3908"/>
                  </a:lnTo>
                  <a:cubicBezTo>
                    <a:pt x="1241" y="3894"/>
                    <a:pt x="1270" y="3887"/>
                    <a:pt x="1298" y="3887"/>
                  </a:cubicBezTo>
                  <a:cubicBezTo>
                    <a:pt x="1326" y="3887"/>
                    <a:pt x="1352" y="3894"/>
                    <a:pt x="1375" y="3908"/>
                  </a:cubicBezTo>
                  <a:lnTo>
                    <a:pt x="2463" y="4452"/>
                  </a:lnTo>
                  <a:cubicBezTo>
                    <a:pt x="2488" y="4463"/>
                    <a:pt x="2514" y="4468"/>
                    <a:pt x="2538" y="4468"/>
                  </a:cubicBezTo>
                  <a:cubicBezTo>
                    <a:pt x="2630" y="4468"/>
                    <a:pt x="2713" y="4396"/>
                    <a:pt x="2713" y="4291"/>
                  </a:cubicBezTo>
                  <a:lnTo>
                    <a:pt x="2713" y="714"/>
                  </a:lnTo>
                  <a:cubicBezTo>
                    <a:pt x="2713" y="321"/>
                    <a:pt x="2401" y="0"/>
                    <a:pt x="2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4"/>
            <p:cNvSpPr/>
            <p:nvPr/>
          </p:nvSpPr>
          <p:spPr>
            <a:xfrm>
              <a:off x="7336825" y="1914200"/>
              <a:ext cx="32800" cy="111725"/>
            </a:xfrm>
            <a:custGeom>
              <a:avLst/>
              <a:gdLst/>
              <a:ahLst/>
              <a:cxnLst/>
              <a:rect l="l" t="t" r="r" b="b"/>
              <a:pathLst>
                <a:path w="1312" h="4469" extrusionOk="0">
                  <a:moveTo>
                    <a:pt x="714" y="0"/>
                  </a:moveTo>
                  <a:cubicBezTo>
                    <a:pt x="321" y="0"/>
                    <a:pt x="0" y="321"/>
                    <a:pt x="0" y="714"/>
                  </a:cubicBezTo>
                  <a:lnTo>
                    <a:pt x="0" y="4291"/>
                  </a:lnTo>
                  <a:cubicBezTo>
                    <a:pt x="0" y="4396"/>
                    <a:pt x="88" y="4468"/>
                    <a:pt x="182" y="4468"/>
                  </a:cubicBezTo>
                  <a:cubicBezTo>
                    <a:pt x="208" y="4468"/>
                    <a:pt x="234" y="4463"/>
                    <a:pt x="259" y="4452"/>
                  </a:cubicBezTo>
                  <a:lnTo>
                    <a:pt x="607" y="4273"/>
                  </a:lnTo>
                  <a:lnTo>
                    <a:pt x="607" y="714"/>
                  </a:lnTo>
                  <a:cubicBezTo>
                    <a:pt x="607" y="321"/>
                    <a:pt x="919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4"/>
            <p:cNvSpPr/>
            <p:nvPr/>
          </p:nvSpPr>
          <p:spPr>
            <a:xfrm>
              <a:off x="7323650" y="2113800"/>
              <a:ext cx="211000" cy="26575"/>
            </a:xfrm>
            <a:custGeom>
              <a:avLst/>
              <a:gdLst/>
              <a:ahLst/>
              <a:cxnLst/>
              <a:rect l="l" t="t" r="r" b="b"/>
              <a:pathLst>
                <a:path w="8440" h="1063" extrusionOk="0">
                  <a:moveTo>
                    <a:pt x="349" y="0"/>
                  </a:moveTo>
                  <a:cubicBezTo>
                    <a:pt x="152" y="0"/>
                    <a:pt x="1" y="161"/>
                    <a:pt x="1" y="357"/>
                  </a:cubicBezTo>
                  <a:lnTo>
                    <a:pt x="1" y="705"/>
                  </a:lnTo>
                  <a:cubicBezTo>
                    <a:pt x="1" y="901"/>
                    <a:pt x="152" y="1062"/>
                    <a:pt x="349" y="1062"/>
                  </a:cubicBezTo>
                  <a:lnTo>
                    <a:pt x="8083" y="1062"/>
                  </a:lnTo>
                  <a:cubicBezTo>
                    <a:pt x="8279" y="1062"/>
                    <a:pt x="8440" y="901"/>
                    <a:pt x="8440" y="705"/>
                  </a:cubicBezTo>
                  <a:lnTo>
                    <a:pt x="8440" y="357"/>
                  </a:lnTo>
                  <a:cubicBezTo>
                    <a:pt x="8440" y="161"/>
                    <a:pt x="8279" y="0"/>
                    <a:pt x="8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4"/>
            <p:cNvSpPr/>
            <p:nvPr/>
          </p:nvSpPr>
          <p:spPr>
            <a:xfrm>
              <a:off x="7392800" y="1882300"/>
              <a:ext cx="285500" cy="386750"/>
            </a:xfrm>
            <a:custGeom>
              <a:avLst/>
              <a:gdLst/>
              <a:ahLst/>
              <a:cxnLst/>
              <a:rect l="l" t="t" r="r" b="b"/>
              <a:pathLst>
                <a:path w="11420" h="15470" extrusionOk="0">
                  <a:moveTo>
                    <a:pt x="473" y="0"/>
                  </a:moveTo>
                  <a:cubicBezTo>
                    <a:pt x="80" y="0"/>
                    <a:pt x="63" y="536"/>
                    <a:pt x="63" y="928"/>
                  </a:cubicBezTo>
                  <a:lnTo>
                    <a:pt x="0" y="14756"/>
                  </a:lnTo>
                  <a:cubicBezTo>
                    <a:pt x="0" y="15148"/>
                    <a:pt x="312" y="15469"/>
                    <a:pt x="705" y="15469"/>
                  </a:cubicBezTo>
                  <a:lnTo>
                    <a:pt x="10465" y="15469"/>
                  </a:lnTo>
                  <a:cubicBezTo>
                    <a:pt x="10857" y="15469"/>
                    <a:pt x="11419" y="15327"/>
                    <a:pt x="11419" y="14934"/>
                  </a:cubicBezTo>
                  <a:lnTo>
                    <a:pt x="11419" y="705"/>
                  </a:lnTo>
                  <a:cubicBezTo>
                    <a:pt x="11419" y="322"/>
                    <a:pt x="11107" y="0"/>
                    <a:pt x="107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54"/>
            <p:cNvSpPr/>
            <p:nvPr/>
          </p:nvSpPr>
          <p:spPr>
            <a:xfrm>
              <a:off x="7387450" y="1882300"/>
              <a:ext cx="290850" cy="391200"/>
            </a:xfrm>
            <a:custGeom>
              <a:avLst/>
              <a:gdLst/>
              <a:ahLst/>
              <a:cxnLst/>
              <a:rect l="l" t="t" r="r" b="b"/>
              <a:pathLst>
                <a:path w="11634" h="15648" extrusionOk="0">
                  <a:moveTo>
                    <a:pt x="705" y="0"/>
                  </a:moveTo>
                  <a:cubicBezTo>
                    <a:pt x="312" y="0"/>
                    <a:pt x="0" y="313"/>
                    <a:pt x="0" y="705"/>
                  </a:cubicBezTo>
                  <a:lnTo>
                    <a:pt x="0" y="14934"/>
                  </a:lnTo>
                  <a:cubicBezTo>
                    <a:pt x="0" y="15327"/>
                    <a:pt x="312" y="15648"/>
                    <a:pt x="705" y="15648"/>
                  </a:cubicBezTo>
                  <a:lnTo>
                    <a:pt x="10928" y="15648"/>
                  </a:lnTo>
                  <a:cubicBezTo>
                    <a:pt x="11321" y="15648"/>
                    <a:pt x="11633" y="15327"/>
                    <a:pt x="11633" y="14934"/>
                  </a:cubicBezTo>
                  <a:lnTo>
                    <a:pt x="1062" y="14934"/>
                  </a:lnTo>
                  <a:cubicBezTo>
                    <a:pt x="865" y="14934"/>
                    <a:pt x="705" y="14774"/>
                    <a:pt x="705" y="14577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4"/>
            <p:cNvSpPr/>
            <p:nvPr/>
          </p:nvSpPr>
          <p:spPr>
            <a:xfrm>
              <a:off x="7438525" y="1911525"/>
              <a:ext cx="190925" cy="23650"/>
            </a:xfrm>
            <a:custGeom>
              <a:avLst/>
              <a:gdLst/>
              <a:ahLst/>
              <a:cxnLst/>
              <a:rect l="l" t="t" r="r" b="b"/>
              <a:pathLst>
                <a:path w="7637" h="946" extrusionOk="0">
                  <a:moveTo>
                    <a:pt x="437" y="0"/>
                  </a:moveTo>
                  <a:lnTo>
                    <a:pt x="357" y="45"/>
                  </a:lnTo>
                  <a:cubicBezTo>
                    <a:pt x="161" y="45"/>
                    <a:pt x="0" y="205"/>
                    <a:pt x="0" y="402"/>
                  </a:cubicBezTo>
                  <a:lnTo>
                    <a:pt x="98" y="598"/>
                  </a:lnTo>
                  <a:cubicBezTo>
                    <a:pt x="98" y="785"/>
                    <a:pt x="259" y="946"/>
                    <a:pt x="455" y="946"/>
                  </a:cubicBezTo>
                  <a:lnTo>
                    <a:pt x="7155" y="928"/>
                  </a:lnTo>
                  <a:cubicBezTo>
                    <a:pt x="7351" y="928"/>
                    <a:pt x="7396" y="865"/>
                    <a:pt x="7396" y="678"/>
                  </a:cubicBezTo>
                  <a:lnTo>
                    <a:pt x="7636" y="526"/>
                  </a:lnTo>
                  <a:lnTo>
                    <a:pt x="7636" y="357"/>
                  </a:lnTo>
                  <a:cubicBezTo>
                    <a:pt x="7636" y="161"/>
                    <a:pt x="7485" y="0"/>
                    <a:pt x="7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4"/>
            <p:cNvSpPr/>
            <p:nvPr/>
          </p:nvSpPr>
          <p:spPr>
            <a:xfrm>
              <a:off x="7436275" y="1911525"/>
              <a:ext cx="193175" cy="26550"/>
            </a:xfrm>
            <a:custGeom>
              <a:avLst/>
              <a:gdLst/>
              <a:ahLst/>
              <a:cxnLst/>
              <a:rect l="l" t="t" r="r" b="b"/>
              <a:pathLst>
                <a:path w="7727" h="1062" extrusionOk="0">
                  <a:moveTo>
                    <a:pt x="349" y="0"/>
                  </a:moveTo>
                  <a:cubicBezTo>
                    <a:pt x="152" y="0"/>
                    <a:pt x="1" y="161"/>
                    <a:pt x="1" y="357"/>
                  </a:cubicBezTo>
                  <a:lnTo>
                    <a:pt x="1" y="714"/>
                  </a:lnTo>
                  <a:cubicBezTo>
                    <a:pt x="1" y="910"/>
                    <a:pt x="152" y="1062"/>
                    <a:pt x="349" y="1062"/>
                  </a:cubicBezTo>
                  <a:lnTo>
                    <a:pt x="7379" y="1062"/>
                  </a:lnTo>
                  <a:cubicBezTo>
                    <a:pt x="7575" y="1062"/>
                    <a:pt x="7726" y="910"/>
                    <a:pt x="7726" y="714"/>
                  </a:cubicBezTo>
                  <a:lnTo>
                    <a:pt x="7726" y="535"/>
                  </a:lnTo>
                  <a:lnTo>
                    <a:pt x="741" y="535"/>
                  </a:lnTo>
                  <a:cubicBezTo>
                    <a:pt x="625" y="535"/>
                    <a:pt x="527" y="437"/>
                    <a:pt x="527" y="321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4"/>
            <p:cNvSpPr/>
            <p:nvPr/>
          </p:nvSpPr>
          <p:spPr>
            <a:xfrm>
              <a:off x="7626300" y="2219300"/>
              <a:ext cx="27675" cy="26775"/>
            </a:xfrm>
            <a:custGeom>
              <a:avLst/>
              <a:gdLst/>
              <a:ahLst/>
              <a:cxnLst/>
              <a:rect l="l" t="t" r="r" b="b"/>
              <a:pathLst>
                <a:path w="1107" h="1071" extrusionOk="0">
                  <a:moveTo>
                    <a:pt x="500" y="0"/>
                  </a:moveTo>
                  <a:cubicBezTo>
                    <a:pt x="447" y="0"/>
                    <a:pt x="393" y="9"/>
                    <a:pt x="348" y="18"/>
                  </a:cubicBezTo>
                  <a:cubicBezTo>
                    <a:pt x="90" y="89"/>
                    <a:pt x="1" y="357"/>
                    <a:pt x="1" y="633"/>
                  </a:cubicBezTo>
                  <a:cubicBezTo>
                    <a:pt x="1" y="964"/>
                    <a:pt x="197" y="1071"/>
                    <a:pt x="527" y="1071"/>
                  </a:cubicBezTo>
                  <a:cubicBezTo>
                    <a:pt x="821" y="1071"/>
                    <a:pt x="1035" y="999"/>
                    <a:pt x="1089" y="723"/>
                  </a:cubicBezTo>
                  <a:cubicBezTo>
                    <a:pt x="1098" y="687"/>
                    <a:pt x="1107" y="642"/>
                    <a:pt x="1107" y="607"/>
                  </a:cubicBezTo>
                  <a:cubicBezTo>
                    <a:pt x="1107" y="268"/>
                    <a:pt x="839" y="0"/>
                    <a:pt x="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4"/>
            <p:cNvSpPr/>
            <p:nvPr/>
          </p:nvSpPr>
          <p:spPr>
            <a:xfrm>
              <a:off x="7623850" y="2219725"/>
              <a:ext cx="29675" cy="29700"/>
            </a:xfrm>
            <a:custGeom>
              <a:avLst/>
              <a:gdLst/>
              <a:ahLst/>
              <a:cxnLst/>
              <a:rect l="l" t="t" r="r" b="b"/>
              <a:pathLst>
                <a:path w="1187" h="1188" extrusionOk="0">
                  <a:moveTo>
                    <a:pt x="446" y="1"/>
                  </a:moveTo>
                  <a:lnTo>
                    <a:pt x="446" y="1"/>
                  </a:lnTo>
                  <a:cubicBezTo>
                    <a:pt x="188" y="72"/>
                    <a:pt x="0" y="304"/>
                    <a:pt x="0" y="590"/>
                  </a:cubicBezTo>
                  <a:cubicBezTo>
                    <a:pt x="0" y="920"/>
                    <a:pt x="268" y="1187"/>
                    <a:pt x="598" y="1187"/>
                  </a:cubicBezTo>
                  <a:cubicBezTo>
                    <a:pt x="875" y="1187"/>
                    <a:pt x="1116" y="1000"/>
                    <a:pt x="1187" y="741"/>
                  </a:cubicBezTo>
                  <a:lnTo>
                    <a:pt x="1187" y="741"/>
                  </a:lnTo>
                  <a:cubicBezTo>
                    <a:pt x="1133" y="759"/>
                    <a:pt x="1080" y="759"/>
                    <a:pt x="1026" y="759"/>
                  </a:cubicBezTo>
                  <a:cubicBezTo>
                    <a:pt x="696" y="759"/>
                    <a:pt x="420" y="492"/>
                    <a:pt x="420" y="161"/>
                  </a:cubicBezTo>
                  <a:cubicBezTo>
                    <a:pt x="420" y="108"/>
                    <a:pt x="429" y="54"/>
                    <a:pt x="4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54"/>
            <p:cNvSpPr/>
            <p:nvPr/>
          </p:nvSpPr>
          <p:spPr>
            <a:xfrm>
              <a:off x="7385200" y="2292000"/>
              <a:ext cx="87025" cy="13400"/>
            </a:xfrm>
            <a:custGeom>
              <a:avLst/>
              <a:gdLst/>
              <a:ahLst/>
              <a:cxnLst/>
              <a:rect l="l" t="t" r="r" b="b"/>
              <a:pathLst>
                <a:path w="3481" h="536" extrusionOk="0">
                  <a:moveTo>
                    <a:pt x="286" y="0"/>
                  </a:moveTo>
                  <a:cubicBezTo>
                    <a:pt x="126" y="0"/>
                    <a:pt x="1" y="134"/>
                    <a:pt x="19" y="304"/>
                  </a:cubicBezTo>
                  <a:cubicBezTo>
                    <a:pt x="37" y="437"/>
                    <a:pt x="161" y="536"/>
                    <a:pt x="295" y="536"/>
                  </a:cubicBezTo>
                  <a:lnTo>
                    <a:pt x="3186" y="536"/>
                  </a:lnTo>
                  <a:cubicBezTo>
                    <a:pt x="3320" y="536"/>
                    <a:pt x="3444" y="437"/>
                    <a:pt x="3453" y="304"/>
                  </a:cubicBezTo>
                  <a:cubicBezTo>
                    <a:pt x="3480" y="134"/>
                    <a:pt x="3355" y="0"/>
                    <a:pt x="31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54"/>
            <p:cNvSpPr/>
            <p:nvPr/>
          </p:nvSpPr>
          <p:spPr>
            <a:xfrm>
              <a:off x="7231325" y="1875150"/>
              <a:ext cx="453200" cy="454125"/>
            </a:xfrm>
            <a:custGeom>
              <a:avLst/>
              <a:gdLst/>
              <a:ahLst/>
              <a:cxnLst/>
              <a:rect l="l" t="t" r="r" b="b"/>
              <a:pathLst>
                <a:path w="18128" h="18165" extrusionOk="0">
                  <a:moveTo>
                    <a:pt x="5960" y="9796"/>
                  </a:moveTo>
                  <a:lnTo>
                    <a:pt x="5960" y="10323"/>
                  </a:lnTo>
                  <a:lnTo>
                    <a:pt x="4024" y="10323"/>
                  </a:lnTo>
                  <a:cubicBezTo>
                    <a:pt x="3979" y="10323"/>
                    <a:pt x="3935" y="10287"/>
                    <a:pt x="3935" y="10233"/>
                  </a:cubicBezTo>
                  <a:lnTo>
                    <a:pt x="3935" y="9885"/>
                  </a:lnTo>
                  <a:cubicBezTo>
                    <a:pt x="3935" y="9832"/>
                    <a:pt x="3979" y="9796"/>
                    <a:pt x="4024" y="9796"/>
                  </a:cubicBezTo>
                  <a:close/>
                  <a:moveTo>
                    <a:pt x="17156" y="536"/>
                  </a:moveTo>
                  <a:cubicBezTo>
                    <a:pt x="17396" y="536"/>
                    <a:pt x="17593" y="733"/>
                    <a:pt x="17593" y="973"/>
                  </a:cubicBezTo>
                  <a:lnTo>
                    <a:pt x="17593" y="15202"/>
                  </a:lnTo>
                  <a:cubicBezTo>
                    <a:pt x="17593" y="15452"/>
                    <a:pt x="17396" y="15648"/>
                    <a:pt x="17156" y="15648"/>
                  </a:cubicBezTo>
                  <a:lnTo>
                    <a:pt x="9698" y="15648"/>
                  </a:lnTo>
                  <a:cubicBezTo>
                    <a:pt x="9555" y="15648"/>
                    <a:pt x="9439" y="15747"/>
                    <a:pt x="9421" y="15880"/>
                  </a:cubicBezTo>
                  <a:cubicBezTo>
                    <a:pt x="9403" y="16041"/>
                    <a:pt x="9528" y="16175"/>
                    <a:pt x="9689" y="16175"/>
                  </a:cubicBezTo>
                  <a:lnTo>
                    <a:pt x="13444" y="16175"/>
                  </a:lnTo>
                  <a:lnTo>
                    <a:pt x="13444" y="17192"/>
                  </a:lnTo>
                  <a:cubicBezTo>
                    <a:pt x="13444" y="17433"/>
                    <a:pt x="13248" y="17629"/>
                    <a:pt x="12998" y="17629"/>
                  </a:cubicBezTo>
                  <a:lnTo>
                    <a:pt x="2338" y="17629"/>
                  </a:lnTo>
                  <a:lnTo>
                    <a:pt x="2338" y="14399"/>
                  </a:lnTo>
                  <a:cubicBezTo>
                    <a:pt x="2338" y="14257"/>
                    <a:pt x="2240" y="14141"/>
                    <a:pt x="2106" y="14123"/>
                  </a:cubicBezTo>
                  <a:cubicBezTo>
                    <a:pt x="2095" y="14122"/>
                    <a:pt x="2085" y="14121"/>
                    <a:pt x="2075" y="14121"/>
                  </a:cubicBezTo>
                  <a:cubicBezTo>
                    <a:pt x="1929" y="14121"/>
                    <a:pt x="1811" y="14240"/>
                    <a:pt x="1811" y="14391"/>
                  </a:cubicBezTo>
                  <a:lnTo>
                    <a:pt x="1811" y="17629"/>
                  </a:lnTo>
                  <a:lnTo>
                    <a:pt x="973" y="17629"/>
                  </a:lnTo>
                  <a:cubicBezTo>
                    <a:pt x="732" y="17629"/>
                    <a:pt x="536" y="17433"/>
                    <a:pt x="536" y="17192"/>
                  </a:cubicBezTo>
                  <a:lnTo>
                    <a:pt x="536" y="2963"/>
                  </a:lnTo>
                  <a:cubicBezTo>
                    <a:pt x="536" y="2722"/>
                    <a:pt x="732" y="2517"/>
                    <a:pt x="973" y="2517"/>
                  </a:cubicBezTo>
                  <a:lnTo>
                    <a:pt x="1811" y="2517"/>
                  </a:lnTo>
                  <a:lnTo>
                    <a:pt x="1811" y="13133"/>
                  </a:lnTo>
                  <a:cubicBezTo>
                    <a:pt x="1811" y="13275"/>
                    <a:pt x="1909" y="13391"/>
                    <a:pt x="2043" y="13409"/>
                  </a:cubicBezTo>
                  <a:cubicBezTo>
                    <a:pt x="2054" y="13410"/>
                    <a:pt x="2064" y="13411"/>
                    <a:pt x="2074" y="13411"/>
                  </a:cubicBezTo>
                  <a:cubicBezTo>
                    <a:pt x="2220" y="13411"/>
                    <a:pt x="2338" y="13292"/>
                    <a:pt x="2338" y="13142"/>
                  </a:cubicBezTo>
                  <a:lnTo>
                    <a:pt x="2338" y="2517"/>
                  </a:lnTo>
                  <a:lnTo>
                    <a:pt x="3935" y="2517"/>
                  </a:lnTo>
                  <a:lnTo>
                    <a:pt x="3935" y="3248"/>
                  </a:lnTo>
                  <a:cubicBezTo>
                    <a:pt x="3935" y="3382"/>
                    <a:pt x="4033" y="3507"/>
                    <a:pt x="4166" y="3525"/>
                  </a:cubicBezTo>
                  <a:cubicBezTo>
                    <a:pt x="4177" y="3526"/>
                    <a:pt x="4188" y="3526"/>
                    <a:pt x="4199" y="3526"/>
                  </a:cubicBezTo>
                  <a:cubicBezTo>
                    <a:pt x="4353" y="3526"/>
                    <a:pt x="4470" y="3407"/>
                    <a:pt x="4470" y="3257"/>
                  </a:cubicBezTo>
                  <a:lnTo>
                    <a:pt x="4470" y="2258"/>
                  </a:lnTo>
                  <a:cubicBezTo>
                    <a:pt x="4470" y="2008"/>
                    <a:pt x="4666" y="1812"/>
                    <a:pt x="4916" y="1812"/>
                  </a:cubicBezTo>
                  <a:lnTo>
                    <a:pt x="5960" y="1812"/>
                  </a:lnTo>
                  <a:lnTo>
                    <a:pt x="5960" y="5282"/>
                  </a:lnTo>
                  <a:lnTo>
                    <a:pt x="5817" y="5211"/>
                  </a:lnTo>
                  <a:cubicBezTo>
                    <a:pt x="5759" y="5180"/>
                    <a:pt x="5692" y="5164"/>
                    <a:pt x="5624" y="5164"/>
                  </a:cubicBezTo>
                  <a:cubicBezTo>
                    <a:pt x="5556" y="5164"/>
                    <a:pt x="5487" y="5180"/>
                    <a:pt x="5424" y="5211"/>
                  </a:cubicBezTo>
                  <a:lnTo>
                    <a:pt x="4470" y="5693"/>
                  </a:lnTo>
                  <a:lnTo>
                    <a:pt x="4470" y="4497"/>
                  </a:lnTo>
                  <a:cubicBezTo>
                    <a:pt x="4470" y="4363"/>
                    <a:pt x="4372" y="4238"/>
                    <a:pt x="4238" y="4230"/>
                  </a:cubicBezTo>
                  <a:cubicBezTo>
                    <a:pt x="4223" y="4227"/>
                    <a:pt x="4209" y="4226"/>
                    <a:pt x="4194" y="4226"/>
                  </a:cubicBezTo>
                  <a:cubicBezTo>
                    <a:pt x="4052" y="4226"/>
                    <a:pt x="3935" y="4342"/>
                    <a:pt x="3935" y="4488"/>
                  </a:cubicBezTo>
                  <a:lnTo>
                    <a:pt x="3935" y="5835"/>
                  </a:lnTo>
                  <a:cubicBezTo>
                    <a:pt x="3949" y="6061"/>
                    <a:pt x="4125" y="6276"/>
                    <a:pt x="4370" y="6276"/>
                  </a:cubicBezTo>
                  <a:cubicBezTo>
                    <a:pt x="4435" y="6276"/>
                    <a:pt x="4504" y="6261"/>
                    <a:pt x="4577" y="6228"/>
                  </a:cubicBezTo>
                  <a:lnTo>
                    <a:pt x="5621" y="5710"/>
                  </a:lnTo>
                  <a:lnTo>
                    <a:pt x="5960" y="5880"/>
                  </a:lnTo>
                  <a:lnTo>
                    <a:pt x="5960" y="9261"/>
                  </a:lnTo>
                  <a:lnTo>
                    <a:pt x="4024" y="9261"/>
                  </a:lnTo>
                  <a:cubicBezTo>
                    <a:pt x="3685" y="9261"/>
                    <a:pt x="3408" y="9538"/>
                    <a:pt x="3408" y="9885"/>
                  </a:cubicBezTo>
                  <a:lnTo>
                    <a:pt x="3408" y="10233"/>
                  </a:lnTo>
                  <a:cubicBezTo>
                    <a:pt x="3408" y="10581"/>
                    <a:pt x="3685" y="10858"/>
                    <a:pt x="4024" y="10858"/>
                  </a:cubicBezTo>
                  <a:lnTo>
                    <a:pt x="5960" y="10858"/>
                  </a:lnTo>
                  <a:lnTo>
                    <a:pt x="5960" y="11527"/>
                  </a:lnTo>
                  <a:lnTo>
                    <a:pt x="5130" y="11563"/>
                  </a:lnTo>
                  <a:cubicBezTo>
                    <a:pt x="5023" y="11563"/>
                    <a:pt x="4916" y="11634"/>
                    <a:pt x="4880" y="11741"/>
                  </a:cubicBezTo>
                  <a:cubicBezTo>
                    <a:pt x="4818" y="11928"/>
                    <a:pt x="4952" y="12098"/>
                    <a:pt x="5130" y="12098"/>
                  </a:cubicBezTo>
                  <a:lnTo>
                    <a:pt x="5960" y="12107"/>
                  </a:lnTo>
                  <a:lnTo>
                    <a:pt x="5960" y="12776"/>
                  </a:lnTo>
                  <a:lnTo>
                    <a:pt x="4042" y="12776"/>
                  </a:lnTo>
                  <a:cubicBezTo>
                    <a:pt x="3926" y="12776"/>
                    <a:pt x="3827" y="12847"/>
                    <a:pt x="3792" y="12954"/>
                  </a:cubicBezTo>
                  <a:cubicBezTo>
                    <a:pt x="3729" y="13133"/>
                    <a:pt x="3863" y="13302"/>
                    <a:pt x="4042" y="13302"/>
                  </a:cubicBezTo>
                  <a:lnTo>
                    <a:pt x="5960" y="13320"/>
                  </a:lnTo>
                  <a:lnTo>
                    <a:pt x="5960" y="15898"/>
                  </a:lnTo>
                  <a:cubicBezTo>
                    <a:pt x="5960" y="16050"/>
                    <a:pt x="6085" y="16175"/>
                    <a:pt x="6236" y="16175"/>
                  </a:cubicBezTo>
                  <a:lnTo>
                    <a:pt x="8538" y="16175"/>
                  </a:lnTo>
                  <a:cubicBezTo>
                    <a:pt x="8565" y="16175"/>
                    <a:pt x="8582" y="16175"/>
                    <a:pt x="8591" y="16157"/>
                  </a:cubicBezTo>
                  <a:cubicBezTo>
                    <a:pt x="8832" y="15925"/>
                    <a:pt x="8672" y="15648"/>
                    <a:pt x="8440" y="15648"/>
                  </a:cubicBezTo>
                  <a:lnTo>
                    <a:pt x="6932" y="15648"/>
                  </a:lnTo>
                  <a:cubicBezTo>
                    <a:pt x="6691" y="15648"/>
                    <a:pt x="6495" y="15452"/>
                    <a:pt x="6495" y="15202"/>
                  </a:cubicBezTo>
                  <a:lnTo>
                    <a:pt x="6495" y="973"/>
                  </a:lnTo>
                  <a:cubicBezTo>
                    <a:pt x="6495" y="733"/>
                    <a:pt x="6691" y="536"/>
                    <a:pt x="6932" y="536"/>
                  </a:cubicBezTo>
                  <a:close/>
                  <a:moveTo>
                    <a:pt x="6932" y="1"/>
                  </a:moveTo>
                  <a:cubicBezTo>
                    <a:pt x="6397" y="1"/>
                    <a:pt x="5960" y="438"/>
                    <a:pt x="5960" y="973"/>
                  </a:cubicBezTo>
                  <a:lnTo>
                    <a:pt x="5960" y="1277"/>
                  </a:lnTo>
                  <a:lnTo>
                    <a:pt x="4916" y="1277"/>
                  </a:lnTo>
                  <a:cubicBezTo>
                    <a:pt x="4470" y="1277"/>
                    <a:pt x="4095" y="1580"/>
                    <a:pt x="3979" y="1990"/>
                  </a:cubicBezTo>
                  <a:lnTo>
                    <a:pt x="973" y="1990"/>
                  </a:lnTo>
                  <a:cubicBezTo>
                    <a:pt x="437" y="1990"/>
                    <a:pt x="0" y="2427"/>
                    <a:pt x="0" y="2963"/>
                  </a:cubicBezTo>
                  <a:lnTo>
                    <a:pt x="0" y="17192"/>
                  </a:lnTo>
                  <a:cubicBezTo>
                    <a:pt x="0" y="17727"/>
                    <a:pt x="437" y="18164"/>
                    <a:pt x="973" y="18164"/>
                  </a:cubicBezTo>
                  <a:lnTo>
                    <a:pt x="12998" y="18164"/>
                  </a:lnTo>
                  <a:cubicBezTo>
                    <a:pt x="13543" y="18164"/>
                    <a:pt x="13980" y="17727"/>
                    <a:pt x="13980" y="17192"/>
                  </a:cubicBezTo>
                  <a:lnTo>
                    <a:pt x="13980" y="16175"/>
                  </a:lnTo>
                  <a:lnTo>
                    <a:pt x="17156" y="16175"/>
                  </a:lnTo>
                  <a:cubicBezTo>
                    <a:pt x="17691" y="16175"/>
                    <a:pt x="18128" y="15738"/>
                    <a:pt x="18128" y="15202"/>
                  </a:cubicBezTo>
                  <a:lnTo>
                    <a:pt x="18128" y="973"/>
                  </a:lnTo>
                  <a:cubicBezTo>
                    <a:pt x="18128" y="438"/>
                    <a:pt x="17691" y="1"/>
                    <a:pt x="17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54"/>
            <p:cNvSpPr/>
            <p:nvPr/>
          </p:nvSpPr>
          <p:spPr>
            <a:xfrm>
              <a:off x="7429150" y="1904375"/>
              <a:ext cx="206550" cy="39950"/>
            </a:xfrm>
            <a:custGeom>
              <a:avLst/>
              <a:gdLst/>
              <a:ahLst/>
              <a:cxnLst/>
              <a:rect l="l" t="t" r="r" b="b"/>
              <a:pathLst>
                <a:path w="8262" h="1598" extrusionOk="0">
                  <a:moveTo>
                    <a:pt x="616" y="1"/>
                  </a:moveTo>
                  <a:cubicBezTo>
                    <a:pt x="277" y="1"/>
                    <a:pt x="0" y="286"/>
                    <a:pt x="0" y="625"/>
                  </a:cubicBezTo>
                  <a:lnTo>
                    <a:pt x="0" y="982"/>
                  </a:lnTo>
                  <a:cubicBezTo>
                    <a:pt x="0" y="1321"/>
                    <a:pt x="277" y="1597"/>
                    <a:pt x="616" y="1597"/>
                  </a:cubicBezTo>
                  <a:lnTo>
                    <a:pt x="5175" y="1597"/>
                  </a:lnTo>
                  <a:cubicBezTo>
                    <a:pt x="5326" y="1597"/>
                    <a:pt x="5442" y="1482"/>
                    <a:pt x="5442" y="1330"/>
                  </a:cubicBezTo>
                  <a:cubicBezTo>
                    <a:pt x="5442" y="1187"/>
                    <a:pt x="5326" y="1071"/>
                    <a:pt x="5175" y="1071"/>
                  </a:cubicBezTo>
                  <a:lnTo>
                    <a:pt x="616" y="1071"/>
                  </a:lnTo>
                  <a:cubicBezTo>
                    <a:pt x="571" y="1071"/>
                    <a:pt x="527" y="1027"/>
                    <a:pt x="527" y="982"/>
                  </a:cubicBezTo>
                  <a:lnTo>
                    <a:pt x="527" y="625"/>
                  </a:lnTo>
                  <a:cubicBezTo>
                    <a:pt x="527" y="572"/>
                    <a:pt x="571" y="536"/>
                    <a:pt x="616" y="536"/>
                  </a:cubicBezTo>
                  <a:lnTo>
                    <a:pt x="7646" y="536"/>
                  </a:lnTo>
                  <a:cubicBezTo>
                    <a:pt x="7690" y="536"/>
                    <a:pt x="7735" y="572"/>
                    <a:pt x="7735" y="625"/>
                  </a:cubicBezTo>
                  <a:lnTo>
                    <a:pt x="7735" y="982"/>
                  </a:lnTo>
                  <a:cubicBezTo>
                    <a:pt x="7735" y="1027"/>
                    <a:pt x="7690" y="1071"/>
                    <a:pt x="7646" y="1071"/>
                  </a:cubicBezTo>
                  <a:lnTo>
                    <a:pt x="6423" y="1071"/>
                  </a:lnTo>
                  <a:cubicBezTo>
                    <a:pt x="6272" y="1071"/>
                    <a:pt x="6156" y="1187"/>
                    <a:pt x="6156" y="1330"/>
                  </a:cubicBezTo>
                  <a:cubicBezTo>
                    <a:pt x="6156" y="1482"/>
                    <a:pt x="6272" y="1597"/>
                    <a:pt x="6423" y="1597"/>
                  </a:cubicBezTo>
                  <a:lnTo>
                    <a:pt x="7646" y="1597"/>
                  </a:lnTo>
                  <a:cubicBezTo>
                    <a:pt x="7985" y="1597"/>
                    <a:pt x="8261" y="1321"/>
                    <a:pt x="8261" y="982"/>
                  </a:cubicBezTo>
                  <a:lnTo>
                    <a:pt x="8261" y="625"/>
                  </a:lnTo>
                  <a:cubicBezTo>
                    <a:pt x="8261" y="286"/>
                    <a:pt x="7985" y="1"/>
                    <a:pt x="7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54"/>
            <p:cNvSpPr/>
            <p:nvPr/>
          </p:nvSpPr>
          <p:spPr>
            <a:xfrm>
              <a:off x="7482675" y="1962150"/>
              <a:ext cx="98600" cy="13175"/>
            </a:xfrm>
            <a:custGeom>
              <a:avLst/>
              <a:gdLst/>
              <a:ahLst/>
              <a:cxnLst/>
              <a:rect l="l" t="t" r="r" b="b"/>
              <a:pathLst>
                <a:path w="3944" h="527" extrusionOk="0">
                  <a:moveTo>
                    <a:pt x="268" y="0"/>
                  </a:moveTo>
                  <a:cubicBezTo>
                    <a:pt x="125" y="0"/>
                    <a:pt x="0" y="116"/>
                    <a:pt x="0" y="268"/>
                  </a:cubicBezTo>
                  <a:cubicBezTo>
                    <a:pt x="0" y="411"/>
                    <a:pt x="125" y="527"/>
                    <a:pt x="268" y="527"/>
                  </a:cubicBezTo>
                  <a:lnTo>
                    <a:pt x="3676" y="527"/>
                  </a:lnTo>
                  <a:cubicBezTo>
                    <a:pt x="3819" y="527"/>
                    <a:pt x="3943" y="411"/>
                    <a:pt x="3943" y="268"/>
                  </a:cubicBezTo>
                  <a:cubicBezTo>
                    <a:pt x="3943" y="116"/>
                    <a:pt x="3819" y="0"/>
                    <a:pt x="3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54"/>
            <p:cNvSpPr/>
            <p:nvPr/>
          </p:nvSpPr>
          <p:spPr>
            <a:xfrm>
              <a:off x="7425575" y="1986900"/>
              <a:ext cx="61575" cy="13400"/>
            </a:xfrm>
            <a:custGeom>
              <a:avLst/>
              <a:gdLst/>
              <a:ahLst/>
              <a:cxnLst/>
              <a:rect l="l" t="t" r="r" b="b"/>
              <a:pathLst>
                <a:path w="2463" h="536" extrusionOk="0">
                  <a:moveTo>
                    <a:pt x="295" y="0"/>
                  </a:moveTo>
                  <a:cubicBezTo>
                    <a:pt x="161" y="0"/>
                    <a:pt x="36" y="99"/>
                    <a:pt x="18" y="232"/>
                  </a:cubicBezTo>
                  <a:cubicBezTo>
                    <a:pt x="1" y="393"/>
                    <a:pt x="125" y="536"/>
                    <a:pt x="286" y="536"/>
                  </a:cubicBezTo>
                  <a:lnTo>
                    <a:pt x="2168" y="536"/>
                  </a:lnTo>
                  <a:cubicBezTo>
                    <a:pt x="2302" y="536"/>
                    <a:pt x="2418" y="438"/>
                    <a:pt x="2436" y="304"/>
                  </a:cubicBezTo>
                  <a:cubicBezTo>
                    <a:pt x="2463" y="143"/>
                    <a:pt x="2329" y="0"/>
                    <a:pt x="2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54"/>
            <p:cNvSpPr/>
            <p:nvPr/>
          </p:nvSpPr>
          <p:spPr>
            <a:xfrm>
              <a:off x="7425575" y="2012550"/>
              <a:ext cx="90575" cy="13400"/>
            </a:xfrm>
            <a:custGeom>
              <a:avLst/>
              <a:gdLst/>
              <a:ahLst/>
              <a:cxnLst/>
              <a:rect l="l" t="t" r="r" b="b"/>
              <a:pathLst>
                <a:path w="3623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41"/>
                  </a:cubicBezTo>
                  <a:cubicBezTo>
                    <a:pt x="1" y="402"/>
                    <a:pt x="125" y="536"/>
                    <a:pt x="286" y="536"/>
                  </a:cubicBezTo>
                  <a:lnTo>
                    <a:pt x="3337" y="536"/>
                  </a:lnTo>
                  <a:cubicBezTo>
                    <a:pt x="3471" y="536"/>
                    <a:pt x="3587" y="437"/>
                    <a:pt x="3605" y="304"/>
                  </a:cubicBezTo>
                  <a:cubicBezTo>
                    <a:pt x="3623" y="143"/>
                    <a:pt x="3498" y="0"/>
                    <a:pt x="3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54"/>
            <p:cNvSpPr/>
            <p:nvPr/>
          </p:nvSpPr>
          <p:spPr>
            <a:xfrm>
              <a:off x="7443200" y="2037525"/>
              <a:ext cx="196050" cy="13175"/>
            </a:xfrm>
            <a:custGeom>
              <a:avLst/>
              <a:gdLst/>
              <a:ahLst/>
              <a:cxnLst/>
              <a:rect l="l" t="t" r="r" b="b"/>
              <a:pathLst>
                <a:path w="7842" h="527" extrusionOk="0">
                  <a:moveTo>
                    <a:pt x="286" y="0"/>
                  </a:moveTo>
                  <a:cubicBezTo>
                    <a:pt x="125" y="0"/>
                    <a:pt x="0" y="134"/>
                    <a:pt x="27" y="295"/>
                  </a:cubicBezTo>
                  <a:cubicBezTo>
                    <a:pt x="36" y="429"/>
                    <a:pt x="161" y="527"/>
                    <a:pt x="295" y="527"/>
                  </a:cubicBezTo>
                  <a:lnTo>
                    <a:pt x="7548" y="527"/>
                  </a:lnTo>
                  <a:cubicBezTo>
                    <a:pt x="7690" y="527"/>
                    <a:pt x="7806" y="429"/>
                    <a:pt x="7824" y="295"/>
                  </a:cubicBezTo>
                  <a:cubicBezTo>
                    <a:pt x="7842" y="134"/>
                    <a:pt x="7717" y="0"/>
                    <a:pt x="75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4"/>
            <p:cNvSpPr/>
            <p:nvPr/>
          </p:nvSpPr>
          <p:spPr>
            <a:xfrm>
              <a:off x="7425575" y="2063175"/>
              <a:ext cx="96150" cy="13400"/>
            </a:xfrm>
            <a:custGeom>
              <a:avLst/>
              <a:gdLst/>
              <a:ahLst/>
              <a:cxnLst/>
              <a:rect l="l" t="t" r="r" b="b"/>
              <a:pathLst>
                <a:path w="3846" h="536" extrusionOk="0">
                  <a:moveTo>
                    <a:pt x="295" y="0"/>
                  </a:moveTo>
                  <a:cubicBezTo>
                    <a:pt x="161" y="0"/>
                    <a:pt x="36" y="99"/>
                    <a:pt x="18" y="232"/>
                  </a:cubicBezTo>
                  <a:cubicBezTo>
                    <a:pt x="1" y="393"/>
                    <a:pt x="125" y="536"/>
                    <a:pt x="286" y="536"/>
                  </a:cubicBezTo>
                  <a:lnTo>
                    <a:pt x="3551" y="536"/>
                  </a:lnTo>
                  <a:cubicBezTo>
                    <a:pt x="3694" y="536"/>
                    <a:pt x="3810" y="438"/>
                    <a:pt x="3828" y="304"/>
                  </a:cubicBezTo>
                  <a:cubicBezTo>
                    <a:pt x="3846" y="143"/>
                    <a:pt x="3721" y="0"/>
                    <a:pt x="3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54"/>
            <p:cNvSpPr/>
            <p:nvPr/>
          </p:nvSpPr>
          <p:spPr>
            <a:xfrm>
              <a:off x="7539550" y="2063175"/>
              <a:ext cx="99700" cy="13400"/>
            </a:xfrm>
            <a:custGeom>
              <a:avLst/>
              <a:gdLst/>
              <a:ahLst/>
              <a:cxnLst/>
              <a:rect l="l" t="t" r="r" b="b"/>
              <a:pathLst>
                <a:path w="3988" h="536" extrusionOk="0">
                  <a:moveTo>
                    <a:pt x="295" y="0"/>
                  </a:moveTo>
                  <a:cubicBezTo>
                    <a:pt x="161" y="0"/>
                    <a:pt x="36" y="99"/>
                    <a:pt x="18" y="232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3694" y="536"/>
                  </a:lnTo>
                  <a:cubicBezTo>
                    <a:pt x="3836" y="536"/>
                    <a:pt x="3952" y="438"/>
                    <a:pt x="3970" y="304"/>
                  </a:cubicBezTo>
                  <a:cubicBezTo>
                    <a:pt x="3988" y="143"/>
                    <a:pt x="3863" y="0"/>
                    <a:pt x="3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54"/>
            <p:cNvSpPr/>
            <p:nvPr/>
          </p:nvSpPr>
          <p:spPr>
            <a:xfrm>
              <a:off x="7425575" y="2087925"/>
              <a:ext cx="114450" cy="13400"/>
            </a:xfrm>
            <a:custGeom>
              <a:avLst/>
              <a:gdLst/>
              <a:ahLst/>
              <a:cxnLst/>
              <a:rect l="l" t="t" r="r" b="b"/>
              <a:pathLst>
                <a:path w="4578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41"/>
                  </a:cubicBezTo>
                  <a:cubicBezTo>
                    <a:pt x="1" y="402"/>
                    <a:pt x="125" y="536"/>
                    <a:pt x="286" y="536"/>
                  </a:cubicBezTo>
                  <a:lnTo>
                    <a:pt x="4283" y="536"/>
                  </a:lnTo>
                  <a:cubicBezTo>
                    <a:pt x="4417" y="536"/>
                    <a:pt x="4541" y="438"/>
                    <a:pt x="4559" y="304"/>
                  </a:cubicBezTo>
                  <a:cubicBezTo>
                    <a:pt x="4577" y="143"/>
                    <a:pt x="4452" y="1"/>
                    <a:pt x="4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4"/>
            <p:cNvSpPr/>
            <p:nvPr/>
          </p:nvSpPr>
          <p:spPr>
            <a:xfrm>
              <a:off x="7443200" y="2112900"/>
              <a:ext cx="196050" cy="13200"/>
            </a:xfrm>
            <a:custGeom>
              <a:avLst/>
              <a:gdLst/>
              <a:ahLst/>
              <a:cxnLst/>
              <a:rect l="l" t="t" r="r" b="b"/>
              <a:pathLst>
                <a:path w="7842" h="528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7548" y="527"/>
                  </a:lnTo>
                  <a:cubicBezTo>
                    <a:pt x="7690" y="527"/>
                    <a:pt x="7806" y="429"/>
                    <a:pt x="7824" y="295"/>
                  </a:cubicBezTo>
                  <a:cubicBezTo>
                    <a:pt x="7842" y="135"/>
                    <a:pt x="7717" y="1"/>
                    <a:pt x="7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54"/>
            <p:cNvSpPr/>
            <p:nvPr/>
          </p:nvSpPr>
          <p:spPr>
            <a:xfrm>
              <a:off x="7425575" y="2138550"/>
              <a:ext cx="213675" cy="13400"/>
            </a:xfrm>
            <a:custGeom>
              <a:avLst/>
              <a:gdLst/>
              <a:ahLst/>
              <a:cxnLst/>
              <a:rect l="l" t="t" r="r" b="b"/>
              <a:pathLst>
                <a:path w="8547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5" y="536"/>
                    <a:pt x="286" y="536"/>
                  </a:cubicBezTo>
                  <a:lnTo>
                    <a:pt x="8253" y="536"/>
                  </a:lnTo>
                  <a:cubicBezTo>
                    <a:pt x="8386" y="536"/>
                    <a:pt x="8511" y="438"/>
                    <a:pt x="8529" y="304"/>
                  </a:cubicBezTo>
                  <a:cubicBezTo>
                    <a:pt x="8547" y="143"/>
                    <a:pt x="8422" y="1"/>
                    <a:pt x="8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54"/>
            <p:cNvSpPr/>
            <p:nvPr/>
          </p:nvSpPr>
          <p:spPr>
            <a:xfrm>
              <a:off x="7425575" y="2163300"/>
              <a:ext cx="132950" cy="13425"/>
            </a:xfrm>
            <a:custGeom>
              <a:avLst/>
              <a:gdLst/>
              <a:ahLst/>
              <a:cxnLst/>
              <a:rect l="l" t="t" r="r" b="b"/>
              <a:pathLst>
                <a:path w="5318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42"/>
                  </a:cubicBezTo>
                  <a:cubicBezTo>
                    <a:pt x="1" y="402"/>
                    <a:pt x="125" y="536"/>
                    <a:pt x="286" y="536"/>
                  </a:cubicBezTo>
                  <a:lnTo>
                    <a:pt x="5023" y="536"/>
                  </a:lnTo>
                  <a:cubicBezTo>
                    <a:pt x="5166" y="536"/>
                    <a:pt x="5282" y="438"/>
                    <a:pt x="5300" y="304"/>
                  </a:cubicBezTo>
                  <a:cubicBezTo>
                    <a:pt x="5318" y="144"/>
                    <a:pt x="5193" y="1"/>
                    <a:pt x="50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4"/>
            <p:cNvSpPr/>
            <p:nvPr/>
          </p:nvSpPr>
          <p:spPr>
            <a:xfrm>
              <a:off x="7575450" y="2163300"/>
              <a:ext cx="63800" cy="13425"/>
            </a:xfrm>
            <a:custGeom>
              <a:avLst/>
              <a:gdLst/>
              <a:ahLst/>
              <a:cxnLst/>
              <a:rect l="l" t="t" r="r" b="b"/>
              <a:pathLst>
                <a:path w="2552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42"/>
                  </a:cubicBezTo>
                  <a:cubicBezTo>
                    <a:pt x="1" y="402"/>
                    <a:pt x="125" y="536"/>
                    <a:pt x="286" y="536"/>
                  </a:cubicBezTo>
                  <a:lnTo>
                    <a:pt x="2258" y="536"/>
                  </a:lnTo>
                  <a:cubicBezTo>
                    <a:pt x="2400" y="536"/>
                    <a:pt x="2516" y="438"/>
                    <a:pt x="2534" y="304"/>
                  </a:cubicBezTo>
                  <a:cubicBezTo>
                    <a:pt x="2552" y="144"/>
                    <a:pt x="2427" y="1"/>
                    <a:pt x="22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54"/>
            <p:cNvSpPr/>
            <p:nvPr/>
          </p:nvSpPr>
          <p:spPr>
            <a:xfrm>
              <a:off x="7425575" y="2189175"/>
              <a:ext cx="213675" cy="13200"/>
            </a:xfrm>
            <a:custGeom>
              <a:avLst/>
              <a:gdLst/>
              <a:ahLst/>
              <a:cxnLst/>
              <a:rect l="l" t="t" r="r" b="b"/>
              <a:pathLst>
                <a:path w="8547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8261" y="527"/>
                  </a:lnTo>
                  <a:cubicBezTo>
                    <a:pt x="8422" y="527"/>
                    <a:pt x="8547" y="393"/>
                    <a:pt x="8529" y="233"/>
                  </a:cubicBezTo>
                  <a:cubicBezTo>
                    <a:pt x="8511" y="99"/>
                    <a:pt x="8386" y="1"/>
                    <a:pt x="8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54"/>
            <p:cNvSpPr/>
            <p:nvPr/>
          </p:nvSpPr>
          <p:spPr>
            <a:xfrm>
              <a:off x="7617150" y="2212600"/>
              <a:ext cx="43525" cy="43525"/>
            </a:xfrm>
            <a:custGeom>
              <a:avLst/>
              <a:gdLst/>
              <a:ahLst/>
              <a:cxnLst/>
              <a:rect l="l" t="t" r="r" b="b"/>
              <a:pathLst>
                <a:path w="1741" h="1741" extrusionOk="0">
                  <a:moveTo>
                    <a:pt x="866" y="536"/>
                  </a:moveTo>
                  <a:cubicBezTo>
                    <a:pt x="1053" y="536"/>
                    <a:pt x="1205" y="687"/>
                    <a:pt x="1205" y="875"/>
                  </a:cubicBezTo>
                  <a:cubicBezTo>
                    <a:pt x="1205" y="1053"/>
                    <a:pt x="1053" y="1205"/>
                    <a:pt x="866" y="1205"/>
                  </a:cubicBezTo>
                  <a:cubicBezTo>
                    <a:pt x="679" y="1205"/>
                    <a:pt x="527" y="1053"/>
                    <a:pt x="527" y="875"/>
                  </a:cubicBezTo>
                  <a:cubicBezTo>
                    <a:pt x="527" y="687"/>
                    <a:pt x="679" y="536"/>
                    <a:pt x="866" y="536"/>
                  </a:cubicBezTo>
                  <a:close/>
                  <a:moveTo>
                    <a:pt x="866" y="0"/>
                  </a:moveTo>
                  <a:cubicBezTo>
                    <a:pt x="384" y="0"/>
                    <a:pt x="1" y="393"/>
                    <a:pt x="1" y="875"/>
                  </a:cubicBezTo>
                  <a:cubicBezTo>
                    <a:pt x="1" y="1348"/>
                    <a:pt x="384" y="1740"/>
                    <a:pt x="866" y="1740"/>
                  </a:cubicBezTo>
                  <a:cubicBezTo>
                    <a:pt x="1348" y="1740"/>
                    <a:pt x="1740" y="1348"/>
                    <a:pt x="1740" y="875"/>
                  </a:cubicBezTo>
                  <a:cubicBezTo>
                    <a:pt x="1740" y="393"/>
                    <a:pt x="1348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54"/>
            <p:cNvSpPr/>
            <p:nvPr/>
          </p:nvSpPr>
          <p:spPr>
            <a:xfrm>
              <a:off x="7522150" y="2227325"/>
              <a:ext cx="78975" cy="13175"/>
            </a:xfrm>
            <a:custGeom>
              <a:avLst/>
              <a:gdLst/>
              <a:ahLst/>
              <a:cxnLst/>
              <a:rect l="l" t="t" r="r" b="b"/>
              <a:pathLst>
                <a:path w="3159" h="527" extrusionOk="0">
                  <a:moveTo>
                    <a:pt x="268" y="0"/>
                  </a:moveTo>
                  <a:cubicBezTo>
                    <a:pt x="125" y="0"/>
                    <a:pt x="0" y="116"/>
                    <a:pt x="0" y="268"/>
                  </a:cubicBezTo>
                  <a:cubicBezTo>
                    <a:pt x="0" y="411"/>
                    <a:pt x="125" y="527"/>
                    <a:pt x="268" y="527"/>
                  </a:cubicBezTo>
                  <a:lnTo>
                    <a:pt x="2891" y="527"/>
                  </a:lnTo>
                  <a:cubicBezTo>
                    <a:pt x="3042" y="527"/>
                    <a:pt x="3158" y="411"/>
                    <a:pt x="3158" y="268"/>
                  </a:cubicBezTo>
                  <a:cubicBezTo>
                    <a:pt x="3158" y="116"/>
                    <a:pt x="3042" y="0"/>
                    <a:pt x="2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54"/>
          <p:cNvGrpSpPr/>
          <p:nvPr/>
        </p:nvGrpSpPr>
        <p:grpSpPr>
          <a:xfrm>
            <a:off x="6505286" y="2117983"/>
            <a:ext cx="423948" cy="423971"/>
            <a:chOff x="6629150" y="1875150"/>
            <a:chExt cx="454100" cy="454125"/>
          </a:xfrm>
        </p:grpSpPr>
        <p:sp>
          <p:nvSpPr>
            <p:cNvPr id="3488" name="Google Shape;3488;p54"/>
            <p:cNvSpPr/>
            <p:nvPr/>
          </p:nvSpPr>
          <p:spPr>
            <a:xfrm>
              <a:off x="6645200" y="1882300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706" y="0"/>
                  </a:moveTo>
                  <a:cubicBezTo>
                    <a:pt x="634" y="0"/>
                    <a:pt x="563" y="9"/>
                    <a:pt x="492" y="18"/>
                  </a:cubicBezTo>
                  <a:cubicBezTo>
                    <a:pt x="1" y="116"/>
                    <a:pt x="28" y="1089"/>
                    <a:pt x="28" y="1597"/>
                  </a:cubicBezTo>
                  <a:lnTo>
                    <a:pt x="63" y="9225"/>
                  </a:lnTo>
                  <a:cubicBezTo>
                    <a:pt x="63" y="9805"/>
                    <a:pt x="545" y="10286"/>
                    <a:pt x="1134" y="10286"/>
                  </a:cubicBezTo>
                  <a:lnTo>
                    <a:pt x="8378" y="10215"/>
                  </a:lnTo>
                  <a:cubicBezTo>
                    <a:pt x="8444" y="10215"/>
                    <a:pt x="8521" y="10216"/>
                    <a:pt x="8607" y="10216"/>
                  </a:cubicBezTo>
                  <a:cubicBezTo>
                    <a:pt x="9206" y="10216"/>
                    <a:pt x="10199" y="10188"/>
                    <a:pt x="10269" y="9751"/>
                  </a:cubicBezTo>
                  <a:cubicBezTo>
                    <a:pt x="10278" y="9689"/>
                    <a:pt x="10287" y="9635"/>
                    <a:pt x="10287" y="9573"/>
                  </a:cubicBezTo>
                  <a:lnTo>
                    <a:pt x="10287" y="1062"/>
                  </a:lnTo>
                  <a:cubicBezTo>
                    <a:pt x="10287" y="473"/>
                    <a:pt x="9805" y="0"/>
                    <a:pt x="9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4"/>
            <p:cNvSpPr/>
            <p:nvPr/>
          </p:nvSpPr>
          <p:spPr>
            <a:xfrm>
              <a:off x="6688700" y="1930850"/>
              <a:ext cx="161275" cy="168475"/>
            </a:xfrm>
            <a:custGeom>
              <a:avLst/>
              <a:gdLst/>
              <a:ahLst/>
              <a:cxnLst/>
              <a:rect l="l" t="t" r="r" b="b"/>
              <a:pathLst>
                <a:path w="6451" h="6739" extrusionOk="0">
                  <a:moveTo>
                    <a:pt x="4086" y="1814"/>
                  </a:moveTo>
                  <a:cubicBezTo>
                    <a:pt x="3854" y="2341"/>
                    <a:pt x="3551" y="2858"/>
                    <a:pt x="3203" y="3349"/>
                  </a:cubicBezTo>
                  <a:cubicBezTo>
                    <a:pt x="2855" y="2858"/>
                    <a:pt x="2561" y="2341"/>
                    <a:pt x="2329" y="1814"/>
                  </a:cubicBezTo>
                  <a:close/>
                  <a:moveTo>
                    <a:pt x="3228" y="1"/>
                  </a:moveTo>
                  <a:cubicBezTo>
                    <a:pt x="2972" y="1"/>
                    <a:pt x="2766" y="206"/>
                    <a:pt x="2766" y="467"/>
                  </a:cubicBezTo>
                  <a:lnTo>
                    <a:pt x="2766" y="895"/>
                  </a:lnTo>
                  <a:lnTo>
                    <a:pt x="500" y="895"/>
                  </a:lnTo>
                  <a:cubicBezTo>
                    <a:pt x="259" y="895"/>
                    <a:pt x="54" y="1065"/>
                    <a:pt x="27" y="1306"/>
                  </a:cubicBezTo>
                  <a:cubicBezTo>
                    <a:pt x="0" y="1582"/>
                    <a:pt x="215" y="1814"/>
                    <a:pt x="491" y="1814"/>
                  </a:cubicBezTo>
                  <a:lnTo>
                    <a:pt x="1348" y="1814"/>
                  </a:lnTo>
                  <a:cubicBezTo>
                    <a:pt x="1651" y="2599"/>
                    <a:pt x="2097" y="3375"/>
                    <a:pt x="2632" y="4098"/>
                  </a:cubicBezTo>
                  <a:cubicBezTo>
                    <a:pt x="2026" y="4803"/>
                    <a:pt x="1312" y="5418"/>
                    <a:pt x="571" y="5873"/>
                  </a:cubicBezTo>
                  <a:cubicBezTo>
                    <a:pt x="366" y="5998"/>
                    <a:pt x="277" y="6275"/>
                    <a:pt x="384" y="6489"/>
                  </a:cubicBezTo>
                  <a:cubicBezTo>
                    <a:pt x="464" y="6649"/>
                    <a:pt x="625" y="6739"/>
                    <a:pt x="794" y="6739"/>
                  </a:cubicBezTo>
                  <a:cubicBezTo>
                    <a:pt x="875" y="6739"/>
                    <a:pt x="964" y="6712"/>
                    <a:pt x="1035" y="6667"/>
                  </a:cubicBezTo>
                  <a:cubicBezTo>
                    <a:pt x="1820" y="6185"/>
                    <a:pt x="2570" y="5552"/>
                    <a:pt x="3221" y="4812"/>
                  </a:cubicBezTo>
                  <a:cubicBezTo>
                    <a:pt x="3881" y="5552"/>
                    <a:pt x="4622" y="6185"/>
                    <a:pt x="5416" y="6667"/>
                  </a:cubicBezTo>
                  <a:cubicBezTo>
                    <a:pt x="5487" y="6712"/>
                    <a:pt x="5567" y="6739"/>
                    <a:pt x="5647" y="6739"/>
                  </a:cubicBezTo>
                  <a:cubicBezTo>
                    <a:pt x="5808" y="6739"/>
                    <a:pt x="5960" y="6658"/>
                    <a:pt x="6049" y="6516"/>
                  </a:cubicBezTo>
                  <a:cubicBezTo>
                    <a:pt x="6183" y="6301"/>
                    <a:pt x="6111" y="6016"/>
                    <a:pt x="5888" y="5882"/>
                  </a:cubicBezTo>
                  <a:cubicBezTo>
                    <a:pt x="5139" y="5427"/>
                    <a:pt x="4425" y="4803"/>
                    <a:pt x="3810" y="4098"/>
                  </a:cubicBezTo>
                  <a:cubicBezTo>
                    <a:pt x="4354" y="3375"/>
                    <a:pt x="4800" y="2599"/>
                    <a:pt x="5103" y="1814"/>
                  </a:cubicBezTo>
                  <a:lnTo>
                    <a:pt x="5960" y="1814"/>
                  </a:lnTo>
                  <a:cubicBezTo>
                    <a:pt x="6227" y="1814"/>
                    <a:pt x="6450" y="1582"/>
                    <a:pt x="6415" y="1306"/>
                  </a:cubicBezTo>
                  <a:cubicBezTo>
                    <a:pt x="6388" y="1065"/>
                    <a:pt x="6183" y="895"/>
                    <a:pt x="5951" y="895"/>
                  </a:cubicBezTo>
                  <a:lnTo>
                    <a:pt x="3685" y="895"/>
                  </a:lnTo>
                  <a:lnTo>
                    <a:pt x="3685" y="476"/>
                  </a:lnTo>
                  <a:cubicBezTo>
                    <a:pt x="3685" y="244"/>
                    <a:pt x="3515" y="30"/>
                    <a:pt x="3274" y="3"/>
                  </a:cubicBezTo>
                  <a:cubicBezTo>
                    <a:pt x="3259" y="2"/>
                    <a:pt x="3243" y="1"/>
                    <a:pt x="3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54"/>
            <p:cNvSpPr/>
            <p:nvPr/>
          </p:nvSpPr>
          <p:spPr>
            <a:xfrm>
              <a:off x="6636300" y="1882750"/>
              <a:ext cx="265625" cy="265650"/>
            </a:xfrm>
            <a:custGeom>
              <a:avLst/>
              <a:gdLst/>
              <a:ahLst/>
              <a:cxnLst/>
              <a:rect l="l" t="t" r="r" b="b"/>
              <a:pathLst>
                <a:path w="10625" h="10626" extrusionOk="0">
                  <a:moveTo>
                    <a:pt x="883" y="0"/>
                  </a:moveTo>
                  <a:cubicBezTo>
                    <a:pt x="384" y="81"/>
                    <a:pt x="0" y="518"/>
                    <a:pt x="0" y="1044"/>
                  </a:cubicBezTo>
                  <a:lnTo>
                    <a:pt x="0" y="9564"/>
                  </a:lnTo>
                  <a:cubicBezTo>
                    <a:pt x="0" y="10143"/>
                    <a:pt x="473" y="10625"/>
                    <a:pt x="1062" y="10625"/>
                  </a:cubicBezTo>
                  <a:lnTo>
                    <a:pt x="9572" y="10625"/>
                  </a:lnTo>
                  <a:cubicBezTo>
                    <a:pt x="10108" y="10625"/>
                    <a:pt x="10545" y="10242"/>
                    <a:pt x="10625" y="9733"/>
                  </a:cubicBezTo>
                  <a:lnTo>
                    <a:pt x="1311" y="9733"/>
                  </a:lnTo>
                  <a:cubicBezTo>
                    <a:pt x="1079" y="9733"/>
                    <a:pt x="883" y="9546"/>
                    <a:pt x="883" y="9314"/>
                  </a:cubicBezTo>
                  <a:lnTo>
                    <a:pt x="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54"/>
            <p:cNvSpPr/>
            <p:nvPr/>
          </p:nvSpPr>
          <p:spPr>
            <a:xfrm>
              <a:off x="6820050" y="2056925"/>
              <a:ext cx="256950" cy="257175"/>
            </a:xfrm>
            <a:custGeom>
              <a:avLst/>
              <a:gdLst/>
              <a:ahLst/>
              <a:cxnLst/>
              <a:rect l="l" t="t" r="r" b="b"/>
              <a:pathLst>
                <a:path w="10278" h="10287" extrusionOk="0">
                  <a:moveTo>
                    <a:pt x="697" y="1"/>
                  </a:moveTo>
                  <a:cubicBezTo>
                    <a:pt x="625" y="1"/>
                    <a:pt x="554" y="10"/>
                    <a:pt x="483" y="27"/>
                  </a:cubicBezTo>
                  <a:cubicBezTo>
                    <a:pt x="1" y="125"/>
                    <a:pt x="19" y="1089"/>
                    <a:pt x="19" y="1606"/>
                  </a:cubicBezTo>
                  <a:lnTo>
                    <a:pt x="63" y="9225"/>
                  </a:lnTo>
                  <a:cubicBezTo>
                    <a:pt x="63" y="9814"/>
                    <a:pt x="536" y="10286"/>
                    <a:pt x="1125" y="10286"/>
                  </a:cubicBezTo>
                  <a:lnTo>
                    <a:pt x="8369" y="10224"/>
                  </a:lnTo>
                  <a:cubicBezTo>
                    <a:pt x="8420" y="10224"/>
                    <a:pt x="8478" y="10224"/>
                    <a:pt x="8541" y="10224"/>
                  </a:cubicBezTo>
                  <a:cubicBezTo>
                    <a:pt x="9133" y="10224"/>
                    <a:pt x="10188" y="10202"/>
                    <a:pt x="10260" y="9751"/>
                  </a:cubicBezTo>
                  <a:cubicBezTo>
                    <a:pt x="10278" y="9698"/>
                    <a:pt x="10278" y="9635"/>
                    <a:pt x="10278" y="9573"/>
                  </a:cubicBezTo>
                  <a:lnTo>
                    <a:pt x="10278" y="1071"/>
                  </a:lnTo>
                  <a:cubicBezTo>
                    <a:pt x="10278" y="482"/>
                    <a:pt x="9805" y="1"/>
                    <a:pt x="9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4"/>
            <p:cNvSpPr/>
            <p:nvPr/>
          </p:nvSpPr>
          <p:spPr>
            <a:xfrm>
              <a:off x="6810925" y="2057375"/>
              <a:ext cx="265650" cy="265650"/>
            </a:xfrm>
            <a:custGeom>
              <a:avLst/>
              <a:gdLst/>
              <a:ahLst/>
              <a:cxnLst/>
              <a:rect l="l" t="t" r="r" b="b"/>
              <a:pathLst>
                <a:path w="10626" h="10626" extrusionOk="0">
                  <a:moveTo>
                    <a:pt x="892" y="0"/>
                  </a:moveTo>
                  <a:cubicBezTo>
                    <a:pt x="384" y="81"/>
                    <a:pt x="0" y="518"/>
                    <a:pt x="0" y="1053"/>
                  </a:cubicBezTo>
                  <a:lnTo>
                    <a:pt x="0" y="9564"/>
                  </a:lnTo>
                  <a:cubicBezTo>
                    <a:pt x="0" y="10153"/>
                    <a:pt x="482" y="10625"/>
                    <a:pt x="1062" y="10625"/>
                  </a:cubicBezTo>
                  <a:lnTo>
                    <a:pt x="9581" y="10625"/>
                  </a:lnTo>
                  <a:cubicBezTo>
                    <a:pt x="10108" y="10625"/>
                    <a:pt x="10545" y="10242"/>
                    <a:pt x="10625" y="9742"/>
                  </a:cubicBezTo>
                  <a:lnTo>
                    <a:pt x="1312" y="9742"/>
                  </a:lnTo>
                  <a:cubicBezTo>
                    <a:pt x="1080" y="9742"/>
                    <a:pt x="892" y="9546"/>
                    <a:pt x="892" y="9314"/>
                  </a:cubicBezTo>
                  <a:lnTo>
                    <a:pt x="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54"/>
            <p:cNvSpPr/>
            <p:nvPr/>
          </p:nvSpPr>
          <p:spPr>
            <a:xfrm>
              <a:off x="6872925" y="2104875"/>
              <a:ext cx="141200" cy="168850"/>
            </a:xfrm>
            <a:custGeom>
              <a:avLst/>
              <a:gdLst/>
              <a:ahLst/>
              <a:cxnLst/>
              <a:rect l="l" t="t" r="r" b="b"/>
              <a:pathLst>
                <a:path w="5648" h="6754" extrusionOk="0">
                  <a:moveTo>
                    <a:pt x="2837" y="1544"/>
                  </a:moveTo>
                  <a:lnTo>
                    <a:pt x="3917" y="4399"/>
                  </a:lnTo>
                  <a:lnTo>
                    <a:pt x="1749" y="4399"/>
                  </a:lnTo>
                  <a:lnTo>
                    <a:pt x="2837" y="1544"/>
                  </a:lnTo>
                  <a:close/>
                  <a:moveTo>
                    <a:pt x="2837" y="1"/>
                  </a:moveTo>
                  <a:cubicBezTo>
                    <a:pt x="2596" y="1"/>
                    <a:pt x="2373" y="143"/>
                    <a:pt x="2284" y="366"/>
                  </a:cubicBezTo>
                  <a:cubicBezTo>
                    <a:pt x="2284" y="375"/>
                    <a:pt x="2284" y="375"/>
                    <a:pt x="2284" y="384"/>
                  </a:cubicBezTo>
                  <a:lnTo>
                    <a:pt x="89" y="6120"/>
                  </a:lnTo>
                  <a:cubicBezTo>
                    <a:pt x="0" y="6361"/>
                    <a:pt x="125" y="6629"/>
                    <a:pt x="357" y="6718"/>
                  </a:cubicBezTo>
                  <a:cubicBezTo>
                    <a:pt x="420" y="6745"/>
                    <a:pt x="473" y="6754"/>
                    <a:pt x="527" y="6754"/>
                  </a:cubicBezTo>
                  <a:cubicBezTo>
                    <a:pt x="714" y="6754"/>
                    <a:pt x="892" y="6638"/>
                    <a:pt x="955" y="6450"/>
                  </a:cubicBezTo>
                  <a:lnTo>
                    <a:pt x="1392" y="5326"/>
                  </a:lnTo>
                  <a:lnTo>
                    <a:pt x="4264" y="5326"/>
                  </a:lnTo>
                  <a:lnTo>
                    <a:pt x="4693" y="6450"/>
                  </a:lnTo>
                  <a:cubicBezTo>
                    <a:pt x="4761" y="6635"/>
                    <a:pt x="4935" y="6752"/>
                    <a:pt x="5120" y="6752"/>
                  </a:cubicBezTo>
                  <a:cubicBezTo>
                    <a:pt x="5177" y="6752"/>
                    <a:pt x="5234" y="6741"/>
                    <a:pt x="5290" y="6718"/>
                  </a:cubicBezTo>
                  <a:cubicBezTo>
                    <a:pt x="5531" y="6629"/>
                    <a:pt x="5647" y="6361"/>
                    <a:pt x="5558" y="6129"/>
                  </a:cubicBezTo>
                  <a:lnTo>
                    <a:pt x="3390" y="384"/>
                  </a:lnTo>
                  <a:cubicBezTo>
                    <a:pt x="3390" y="375"/>
                    <a:pt x="3390" y="375"/>
                    <a:pt x="3381" y="366"/>
                  </a:cubicBezTo>
                  <a:cubicBezTo>
                    <a:pt x="3292" y="143"/>
                    <a:pt x="3078" y="1"/>
                    <a:pt x="2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54"/>
            <p:cNvSpPr/>
            <p:nvPr/>
          </p:nvSpPr>
          <p:spPr>
            <a:xfrm>
              <a:off x="6935600" y="1988225"/>
              <a:ext cx="81650" cy="106025"/>
            </a:xfrm>
            <a:custGeom>
              <a:avLst/>
              <a:gdLst/>
              <a:ahLst/>
              <a:cxnLst/>
              <a:rect l="l" t="t" r="r" b="b"/>
              <a:pathLst>
                <a:path w="3266" h="4241" extrusionOk="0">
                  <a:moveTo>
                    <a:pt x="1178" y="1"/>
                  </a:moveTo>
                  <a:lnTo>
                    <a:pt x="937" y="518"/>
                  </a:lnTo>
                  <a:lnTo>
                    <a:pt x="937" y="2642"/>
                  </a:lnTo>
                  <a:cubicBezTo>
                    <a:pt x="937" y="2704"/>
                    <a:pt x="892" y="2749"/>
                    <a:pt x="830" y="2749"/>
                  </a:cubicBezTo>
                  <a:lnTo>
                    <a:pt x="143" y="2749"/>
                  </a:lnTo>
                  <a:cubicBezTo>
                    <a:pt x="45" y="2749"/>
                    <a:pt x="0" y="2873"/>
                    <a:pt x="71" y="2936"/>
                  </a:cubicBezTo>
                  <a:lnTo>
                    <a:pt x="1561" y="4221"/>
                  </a:lnTo>
                  <a:cubicBezTo>
                    <a:pt x="1579" y="4234"/>
                    <a:pt x="1604" y="4241"/>
                    <a:pt x="1629" y="4241"/>
                  </a:cubicBezTo>
                  <a:cubicBezTo>
                    <a:pt x="1655" y="4241"/>
                    <a:pt x="1682" y="4234"/>
                    <a:pt x="1704" y="4221"/>
                  </a:cubicBezTo>
                  <a:lnTo>
                    <a:pt x="3185" y="2936"/>
                  </a:lnTo>
                  <a:cubicBezTo>
                    <a:pt x="3265" y="2873"/>
                    <a:pt x="3221" y="2749"/>
                    <a:pt x="3113" y="2749"/>
                  </a:cubicBezTo>
                  <a:lnTo>
                    <a:pt x="2462" y="2749"/>
                  </a:lnTo>
                  <a:cubicBezTo>
                    <a:pt x="2409" y="2749"/>
                    <a:pt x="2355" y="2704"/>
                    <a:pt x="2355" y="2642"/>
                  </a:cubicBezTo>
                  <a:lnTo>
                    <a:pt x="2355" y="518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4"/>
            <p:cNvSpPr/>
            <p:nvPr/>
          </p:nvSpPr>
          <p:spPr>
            <a:xfrm>
              <a:off x="6864900" y="1943550"/>
              <a:ext cx="129600" cy="79700"/>
            </a:xfrm>
            <a:custGeom>
              <a:avLst/>
              <a:gdLst/>
              <a:ahLst/>
              <a:cxnLst/>
              <a:rect l="l" t="t" r="r" b="b"/>
              <a:pathLst>
                <a:path w="5184" h="3188" extrusionOk="0">
                  <a:moveTo>
                    <a:pt x="1389" y="0"/>
                  </a:moveTo>
                  <a:cubicBezTo>
                    <a:pt x="1361" y="0"/>
                    <a:pt x="1333" y="12"/>
                    <a:pt x="1311" y="39"/>
                  </a:cubicBezTo>
                  <a:lnTo>
                    <a:pt x="27" y="1520"/>
                  </a:lnTo>
                  <a:cubicBezTo>
                    <a:pt x="0" y="1565"/>
                    <a:pt x="0" y="1627"/>
                    <a:pt x="27" y="1663"/>
                  </a:cubicBezTo>
                  <a:lnTo>
                    <a:pt x="1311" y="3153"/>
                  </a:lnTo>
                  <a:cubicBezTo>
                    <a:pt x="1333" y="3177"/>
                    <a:pt x="1361" y="3188"/>
                    <a:pt x="1389" y="3188"/>
                  </a:cubicBezTo>
                  <a:cubicBezTo>
                    <a:pt x="1444" y="3188"/>
                    <a:pt x="1499" y="3146"/>
                    <a:pt x="1499" y="3081"/>
                  </a:cubicBezTo>
                  <a:lnTo>
                    <a:pt x="1499" y="2412"/>
                  </a:lnTo>
                  <a:cubicBezTo>
                    <a:pt x="1499" y="2350"/>
                    <a:pt x="1543" y="2305"/>
                    <a:pt x="1606" y="2305"/>
                  </a:cubicBezTo>
                  <a:lnTo>
                    <a:pt x="5183" y="2305"/>
                  </a:lnTo>
                  <a:cubicBezTo>
                    <a:pt x="5183" y="1520"/>
                    <a:pt x="4550" y="887"/>
                    <a:pt x="3765" y="887"/>
                  </a:cubicBezTo>
                  <a:lnTo>
                    <a:pt x="1606" y="887"/>
                  </a:lnTo>
                  <a:cubicBezTo>
                    <a:pt x="1543" y="887"/>
                    <a:pt x="1499" y="833"/>
                    <a:pt x="1499" y="780"/>
                  </a:cubicBezTo>
                  <a:lnTo>
                    <a:pt x="1499" y="111"/>
                  </a:lnTo>
                  <a:cubicBezTo>
                    <a:pt x="1499" y="46"/>
                    <a:pt x="1444" y="0"/>
                    <a:pt x="1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4"/>
            <p:cNvSpPr/>
            <p:nvPr/>
          </p:nvSpPr>
          <p:spPr>
            <a:xfrm>
              <a:off x="6696050" y="2111125"/>
              <a:ext cx="81650" cy="108200"/>
            </a:xfrm>
            <a:custGeom>
              <a:avLst/>
              <a:gdLst/>
              <a:ahLst/>
              <a:cxnLst/>
              <a:rect l="l" t="t" r="r" b="b"/>
              <a:pathLst>
                <a:path w="3266" h="4328" extrusionOk="0">
                  <a:moveTo>
                    <a:pt x="1633" y="0"/>
                  </a:moveTo>
                  <a:cubicBezTo>
                    <a:pt x="1609" y="0"/>
                    <a:pt x="1584" y="9"/>
                    <a:pt x="1562" y="27"/>
                  </a:cubicBezTo>
                  <a:lnTo>
                    <a:pt x="81" y="1303"/>
                  </a:lnTo>
                  <a:cubicBezTo>
                    <a:pt x="1" y="1365"/>
                    <a:pt x="45" y="1490"/>
                    <a:pt x="144" y="1490"/>
                  </a:cubicBezTo>
                  <a:lnTo>
                    <a:pt x="804" y="1490"/>
                  </a:lnTo>
                  <a:cubicBezTo>
                    <a:pt x="857" y="1490"/>
                    <a:pt x="911" y="1535"/>
                    <a:pt x="911" y="1597"/>
                  </a:cubicBezTo>
                  <a:lnTo>
                    <a:pt x="911" y="3720"/>
                  </a:lnTo>
                  <a:lnTo>
                    <a:pt x="1553" y="4327"/>
                  </a:lnTo>
                  <a:lnTo>
                    <a:pt x="2329" y="3720"/>
                  </a:lnTo>
                  <a:lnTo>
                    <a:pt x="2329" y="1597"/>
                  </a:lnTo>
                  <a:cubicBezTo>
                    <a:pt x="2329" y="1535"/>
                    <a:pt x="2374" y="1490"/>
                    <a:pt x="2436" y="1490"/>
                  </a:cubicBezTo>
                  <a:lnTo>
                    <a:pt x="3123" y="1490"/>
                  </a:lnTo>
                  <a:cubicBezTo>
                    <a:pt x="3221" y="1490"/>
                    <a:pt x="3266" y="1365"/>
                    <a:pt x="3195" y="1303"/>
                  </a:cubicBezTo>
                  <a:lnTo>
                    <a:pt x="1705" y="27"/>
                  </a:lnTo>
                  <a:cubicBezTo>
                    <a:pt x="1682" y="9"/>
                    <a:pt x="1658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4"/>
            <p:cNvSpPr/>
            <p:nvPr/>
          </p:nvSpPr>
          <p:spPr>
            <a:xfrm>
              <a:off x="6718800" y="2182050"/>
              <a:ext cx="129600" cy="79775"/>
            </a:xfrm>
            <a:custGeom>
              <a:avLst/>
              <a:gdLst/>
              <a:ahLst/>
              <a:cxnLst/>
              <a:rect l="l" t="t" r="r" b="b"/>
              <a:pathLst>
                <a:path w="5184" h="3191" extrusionOk="0">
                  <a:moveTo>
                    <a:pt x="3795" y="1"/>
                  </a:moveTo>
                  <a:cubicBezTo>
                    <a:pt x="3740" y="1"/>
                    <a:pt x="3685" y="42"/>
                    <a:pt x="3685" y="107"/>
                  </a:cubicBezTo>
                  <a:lnTo>
                    <a:pt x="3685" y="776"/>
                  </a:lnTo>
                  <a:cubicBezTo>
                    <a:pt x="3685" y="839"/>
                    <a:pt x="3641" y="883"/>
                    <a:pt x="3578" y="883"/>
                  </a:cubicBezTo>
                  <a:lnTo>
                    <a:pt x="1" y="883"/>
                  </a:lnTo>
                  <a:cubicBezTo>
                    <a:pt x="1" y="1668"/>
                    <a:pt x="634" y="2302"/>
                    <a:pt x="1419" y="2302"/>
                  </a:cubicBezTo>
                  <a:lnTo>
                    <a:pt x="3578" y="2302"/>
                  </a:lnTo>
                  <a:cubicBezTo>
                    <a:pt x="3641" y="2302"/>
                    <a:pt x="3685" y="2355"/>
                    <a:pt x="3685" y="2409"/>
                  </a:cubicBezTo>
                  <a:lnTo>
                    <a:pt x="3685" y="3087"/>
                  </a:lnTo>
                  <a:cubicBezTo>
                    <a:pt x="3685" y="3150"/>
                    <a:pt x="3737" y="3191"/>
                    <a:pt x="3790" y="3191"/>
                  </a:cubicBezTo>
                  <a:cubicBezTo>
                    <a:pt x="3820" y="3191"/>
                    <a:pt x="3850" y="3178"/>
                    <a:pt x="3873" y="3149"/>
                  </a:cubicBezTo>
                  <a:lnTo>
                    <a:pt x="5148" y="1668"/>
                  </a:lnTo>
                  <a:cubicBezTo>
                    <a:pt x="5184" y="1624"/>
                    <a:pt x="5184" y="1570"/>
                    <a:pt x="5148" y="1526"/>
                  </a:cubicBezTo>
                  <a:lnTo>
                    <a:pt x="3873" y="36"/>
                  </a:lnTo>
                  <a:cubicBezTo>
                    <a:pt x="3851" y="12"/>
                    <a:pt x="3823" y="1"/>
                    <a:pt x="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4"/>
            <p:cNvSpPr/>
            <p:nvPr/>
          </p:nvSpPr>
          <p:spPr>
            <a:xfrm>
              <a:off x="6739550" y="1969275"/>
              <a:ext cx="58000" cy="51450"/>
            </a:xfrm>
            <a:custGeom>
              <a:avLst/>
              <a:gdLst/>
              <a:ahLst/>
              <a:cxnLst/>
              <a:rect l="l" t="t" r="r" b="b"/>
              <a:pathLst>
                <a:path w="2320" h="2058" extrusionOk="0">
                  <a:moveTo>
                    <a:pt x="1633" y="527"/>
                  </a:moveTo>
                  <a:cubicBezTo>
                    <a:pt x="1490" y="795"/>
                    <a:pt x="1339" y="1062"/>
                    <a:pt x="1169" y="1321"/>
                  </a:cubicBezTo>
                  <a:cubicBezTo>
                    <a:pt x="1000" y="1062"/>
                    <a:pt x="848" y="795"/>
                    <a:pt x="714" y="527"/>
                  </a:cubicBezTo>
                  <a:close/>
                  <a:moveTo>
                    <a:pt x="295" y="1"/>
                  </a:moveTo>
                  <a:cubicBezTo>
                    <a:pt x="241" y="1"/>
                    <a:pt x="188" y="10"/>
                    <a:pt x="143" y="45"/>
                  </a:cubicBezTo>
                  <a:cubicBezTo>
                    <a:pt x="36" y="117"/>
                    <a:pt x="0" y="259"/>
                    <a:pt x="45" y="375"/>
                  </a:cubicBezTo>
                  <a:cubicBezTo>
                    <a:pt x="286" y="902"/>
                    <a:pt x="589" y="1437"/>
                    <a:pt x="955" y="1945"/>
                  </a:cubicBezTo>
                  <a:cubicBezTo>
                    <a:pt x="1006" y="2015"/>
                    <a:pt x="1083" y="2058"/>
                    <a:pt x="1168" y="2058"/>
                  </a:cubicBezTo>
                  <a:cubicBezTo>
                    <a:pt x="1203" y="2058"/>
                    <a:pt x="1240" y="2050"/>
                    <a:pt x="1276" y="2035"/>
                  </a:cubicBezTo>
                  <a:cubicBezTo>
                    <a:pt x="1321" y="2017"/>
                    <a:pt x="1365" y="1981"/>
                    <a:pt x="1392" y="1945"/>
                  </a:cubicBezTo>
                  <a:cubicBezTo>
                    <a:pt x="1749" y="1437"/>
                    <a:pt x="2052" y="911"/>
                    <a:pt x="2293" y="375"/>
                  </a:cubicBezTo>
                  <a:cubicBezTo>
                    <a:pt x="2311" y="331"/>
                    <a:pt x="2320" y="268"/>
                    <a:pt x="2311" y="215"/>
                  </a:cubicBezTo>
                  <a:cubicBezTo>
                    <a:pt x="2293" y="81"/>
                    <a:pt x="2177" y="1"/>
                    <a:pt x="20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54"/>
            <p:cNvSpPr/>
            <p:nvPr/>
          </p:nvSpPr>
          <p:spPr>
            <a:xfrm>
              <a:off x="6909725" y="2133825"/>
              <a:ext cx="68475" cy="88175"/>
            </a:xfrm>
            <a:custGeom>
              <a:avLst/>
              <a:gdLst/>
              <a:ahLst/>
              <a:cxnLst/>
              <a:rect l="l" t="t" r="r" b="b"/>
              <a:pathLst>
                <a:path w="2739" h="3527" extrusionOk="0">
                  <a:moveTo>
                    <a:pt x="1356" y="1153"/>
                  </a:moveTo>
                  <a:lnTo>
                    <a:pt x="2052" y="2991"/>
                  </a:lnTo>
                  <a:lnTo>
                    <a:pt x="660" y="2991"/>
                  </a:lnTo>
                  <a:lnTo>
                    <a:pt x="1356" y="1153"/>
                  </a:lnTo>
                  <a:close/>
                  <a:moveTo>
                    <a:pt x="1448" y="1"/>
                  </a:moveTo>
                  <a:cubicBezTo>
                    <a:pt x="1406" y="1"/>
                    <a:pt x="1365" y="31"/>
                    <a:pt x="1365" y="83"/>
                  </a:cubicBezTo>
                  <a:lnTo>
                    <a:pt x="1365" y="118"/>
                  </a:lnTo>
                  <a:lnTo>
                    <a:pt x="1347" y="118"/>
                  </a:lnTo>
                  <a:cubicBezTo>
                    <a:pt x="1249" y="118"/>
                    <a:pt x="1151" y="181"/>
                    <a:pt x="1115" y="279"/>
                  </a:cubicBezTo>
                  <a:lnTo>
                    <a:pt x="18" y="3169"/>
                  </a:lnTo>
                  <a:cubicBezTo>
                    <a:pt x="0" y="3205"/>
                    <a:pt x="0" y="3241"/>
                    <a:pt x="0" y="3285"/>
                  </a:cubicBezTo>
                  <a:cubicBezTo>
                    <a:pt x="18" y="3428"/>
                    <a:pt x="134" y="3526"/>
                    <a:pt x="268" y="3526"/>
                  </a:cubicBezTo>
                  <a:lnTo>
                    <a:pt x="2445" y="3526"/>
                  </a:lnTo>
                  <a:cubicBezTo>
                    <a:pt x="2489" y="3526"/>
                    <a:pt x="2525" y="3517"/>
                    <a:pt x="2561" y="3499"/>
                  </a:cubicBezTo>
                  <a:cubicBezTo>
                    <a:pt x="2694" y="3428"/>
                    <a:pt x="2739" y="3285"/>
                    <a:pt x="2694" y="3160"/>
                  </a:cubicBezTo>
                  <a:lnTo>
                    <a:pt x="1526" y="56"/>
                  </a:lnTo>
                  <a:cubicBezTo>
                    <a:pt x="1510" y="18"/>
                    <a:pt x="1479" y="1"/>
                    <a:pt x="1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54"/>
            <p:cNvSpPr/>
            <p:nvPr/>
          </p:nvSpPr>
          <p:spPr>
            <a:xfrm>
              <a:off x="6629150" y="1875150"/>
              <a:ext cx="454100" cy="454125"/>
            </a:xfrm>
            <a:custGeom>
              <a:avLst/>
              <a:gdLst/>
              <a:ahLst/>
              <a:cxnLst/>
              <a:rect l="l" t="t" r="r" b="b"/>
              <a:pathLst>
                <a:path w="18164" h="18165" extrusionOk="0">
                  <a:moveTo>
                    <a:pt x="10643" y="3257"/>
                  </a:moveTo>
                  <a:lnTo>
                    <a:pt x="10643" y="3605"/>
                  </a:lnTo>
                  <a:cubicBezTo>
                    <a:pt x="10643" y="3748"/>
                    <a:pt x="10759" y="3873"/>
                    <a:pt x="10911" y="3873"/>
                  </a:cubicBezTo>
                  <a:lnTo>
                    <a:pt x="13177" y="3873"/>
                  </a:lnTo>
                  <a:cubicBezTo>
                    <a:pt x="13721" y="3873"/>
                    <a:pt x="14176" y="4247"/>
                    <a:pt x="14301" y="4756"/>
                  </a:cubicBezTo>
                  <a:lnTo>
                    <a:pt x="10911" y="4756"/>
                  </a:lnTo>
                  <a:cubicBezTo>
                    <a:pt x="10759" y="4756"/>
                    <a:pt x="10643" y="4872"/>
                    <a:pt x="10643" y="5023"/>
                  </a:cubicBezTo>
                  <a:lnTo>
                    <a:pt x="10643" y="5371"/>
                  </a:lnTo>
                  <a:lnTo>
                    <a:pt x="9733" y="4310"/>
                  </a:lnTo>
                  <a:lnTo>
                    <a:pt x="10643" y="3257"/>
                  </a:lnTo>
                  <a:close/>
                  <a:moveTo>
                    <a:pt x="12909" y="5291"/>
                  </a:moveTo>
                  <a:lnTo>
                    <a:pt x="12909" y="6986"/>
                  </a:lnTo>
                  <a:lnTo>
                    <a:pt x="11179" y="6986"/>
                  </a:lnTo>
                  <a:lnTo>
                    <a:pt x="11179" y="5800"/>
                  </a:lnTo>
                  <a:lnTo>
                    <a:pt x="11179" y="5291"/>
                  </a:lnTo>
                  <a:close/>
                  <a:moveTo>
                    <a:pt x="14328" y="5291"/>
                  </a:moveTo>
                  <a:lnTo>
                    <a:pt x="14328" y="7254"/>
                  </a:lnTo>
                  <a:cubicBezTo>
                    <a:pt x="14328" y="7405"/>
                    <a:pt x="14453" y="7521"/>
                    <a:pt x="14595" y="7521"/>
                  </a:cubicBezTo>
                  <a:lnTo>
                    <a:pt x="14925" y="7521"/>
                  </a:lnTo>
                  <a:lnTo>
                    <a:pt x="13873" y="8431"/>
                  </a:lnTo>
                  <a:lnTo>
                    <a:pt x="12811" y="7521"/>
                  </a:lnTo>
                  <a:lnTo>
                    <a:pt x="13177" y="7521"/>
                  </a:lnTo>
                  <a:cubicBezTo>
                    <a:pt x="13329" y="7521"/>
                    <a:pt x="13445" y="7405"/>
                    <a:pt x="13445" y="7254"/>
                  </a:cubicBezTo>
                  <a:lnTo>
                    <a:pt x="13445" y="5291"/>
                  </a:lnTo>
                  <a:close/>
                  <a:moveTo>
                    <a:pt x="4292" y="9734"/>
                  </a:moveTo>
                  <a:lnTo>
                    <a:pt x="5353" y="10644"/>
                  </a:lnTo>
                  <a:lnTo>
                    <a:pt x="4987" y="10644"/>
                  </a:lnTo>
                  <a:cubicBezTo>
                    <a:pt x="4836" y="10644"/>
                    <a:pt x="4720" y="10760"/>
                    <a:pt x="4720" y="10911"/>
                  </a:cubicBezTo>
                  <a:lnTo>
                    <a:pt x="4720" y="12883"/>
                  </a:lnTo>
                  <a:lnTo>
                    <a:pt x="3828" y="12883"/>
                  </a:lnTo>
                  <a:lnTo>
                    <a:pt x="3828" y="10911"/>
                  </a:lnTo>
                  <a:cubicBezTo>
                    <a:pt x="3828" y="10760"/>
                    <a:pt x="3712" y="10644"/>
                    <a:pt x="3569" y="10644"/>
                  </a:cubicBezTo>
                  <a:lnTo>
                    <a:pt x="3239" y="10644"/>
                  </a:lnTo>
                  <a:lnTo>
                    <a:pt x="4292" y="9734"/>
                  </a:lnTo>
                  <a:close/>
                  <a:moveTo>
                    <a:pt x="6986" y="11179"/>
                  </a:moveTo>
                  <a:lnTo>
                    <a:pt x="6986" y="12883"/>
                  </a:lnTo>
                  <a:lnTo>
                    <a:pt x="5246" y="12883"/>
                  </a:lnTo>
                  <a:lnTo>
                    <a:pt x="5246" y="11179"/>
                  </a:lnTo>
                  <a:close/>
                  <a:moveTo>
                    <a:pt x="7521" y="12803"/>
                  </a:moveTo>
                  <a:lnTo>
                    <a:pt x="8431" y="13855"/>
                  </a:lnTo>
                  <a:lnTo>
                    <a:pt x="7521" y="14908"/>
                  </a:lnTo>
                  <a:lnTo>
                    <a:pt x="7521" y="14560"/>
                  </a:lnTo>
                  <a:cubicBezTo>
                    <a:pt x="7521" y="14417"/>
                    <a:pt x="7405" y="14301"/>
                    <a:pt x="7253" y="14301"/>
                  </a:cubicBezTo>
                  <a:lnTo>
                    <a:pt x="4987" y="14301"/>
                  </a:lnTo>
                  <a:cubicBezTo>
                    <a:pt x="4443" y="14301"/>
                    <a:pt x="3979" y="13918"/>
                    <a:pt x="3863" y="13409"/>
                  </a:cubicBezTo>
                  <a:lnTo>
                    <a:pt x="7253" y="13409"/>
                  </a:lnTo>
                  <a:cubicBezTo>
                    <a:pt x="7405" y="13409"/>
                    <a:pt x="7521" y="13293"/>
                    <a:pt x="7521" y="13142"/>
                  </a:cubicBezTo>
                  <a:lnTo>
                    <a:pt x="7521" y="12803"/>
                  </a:lnTo>
                  <a:close/>
                  <a:moveTo>
                    <a:pt x="277" y="1"/>
                  </a:moveTo>
                  <a:cubicBezTo>
                    <a:pt x="125" y="1"/>
                    <a:pt x="1" y="126"/>
                    <a:pt x="1" y="278"/>
                  </a:cubicBezTo>
                  <a:lnTo>
                    <a:pt x="1" y="8199"/>
                  </a:lnTo>
                  <a:cubicBezTo>
                    <a:pt x="1" y="8208"/>
                    <a:pt x="9" y="8226"/>
                    <a:pt x="18" y="8235"/>
                  </a:cubicBezTo>
                  <a:cubicBezTo>
                    <a:pt x="100" y="8320"/>
                    <a:pt x="189" y="8355"/>
                    <a:pt x="269" y="8355"/>
                  </a:cubicBezTo>
                  <a:cubicBezTo>
                    <a:pt x="416" y="8355"/>
                    <a:pt x="536" y="8237"/>
                    <a:pt x="536" y="8092"/>
                  </a:cubicBezTo>
                  <a:lnTo>
                    <a:pt x="536" y="1330"/>
                  </a:lnTo>
                  <a:cubicBezTo>
                    <a:pt x="536" y="893"/>
                    <a:pt x="893" y="536"/>
                    <a:pt x="1330" y="536"/>
                  </a:cubicBezTo>
                  <a:lnTo>
                    <a:pt x="9840" y="536"/>
                  </a:lnTo>
                  <a:cubicBezTo>
                    <a:pt x="10286" y="536"/>
                    <a:pt x="10643" y="893"/>
                    <a:pt x="10643" y="1330"/>
                  </a:cubicBezTo>
                  <a:lnTo>
                    <a:pt x="10643" y="2436"/>
                  </a:lnTo>
                  <a:lnTo>
                    <a:pt x="9243" y="4069"/>
                  </a:lnTo>
                  <a:cubicBezTo>
                    <a:pt x="9118" y="4212"/>
                    <a:pt x="9118" y="4417"/>
                    <a:pt x="9243" y="4551"/>
                  </a:cubicBezTo>
                  <a:lnTo>
                    <a:pt x="10518" y="6040"/>
                  </a:lnTo>
                  <a:cubicBezTo>
                    <a:pt x="10554" y="6085"/>
                    <a:pt x="10599" y="6112"/>
                    <a:pt x="10643" y="6139"/>
                  </a:cubicBezTo>
                  <a:lnTo>
                    <a:pt x="10643" y="6986"/>
                  </a:lnTo>
                  <a:lnTo>
                    <a:pt x="10117" y="6986"/>
                  </a:lnTo>
                  <a:cubicBezTo>
                    <a:pt x="9983" y="6986"/>
                    <a:pt x="9867" y="7084"/>
                    <a:pt x="9849" y="7227"/>
                  </a:cubicBezTo>
                  <a:cubicBezTo>
                    <a:pt x="9823" y="7388"/>
                    <a:pt x="9956" y="7521"/>
                    <a:pt x="10108" y="7521"/>
                  </a:cubicBezTo>
                  <a:lnTo>
                    <a:pt x="12026" y="7521"/>
                  </a:lnTo>
                  <a:lnTo>
                    <a:pt x="13632" y="8922"/>
                  </a:lnTo>
                  <a:cubicBezTo>
                    <a:pt x="13694" y="8984"/>
                    <a:pt x="13784" y="9011"/>
                    <a:pt x="13873" y="9011"/>
                  </a:cubicBezTo>
                  <a:cubicBezTo>
                    <a:pt x="13953" y="9011"/>
                    <a:pt x="14042" y="8984"/>
                    <a:pt x="14114" y="8922"/>
                  </a:cubicBezTo>
                  <a:lnTo>
                    <a:pt x="15737" y="7521"/>
                  </a:lnTo>
                  <a:lnTo>
                    <a:pt x="16835" y="7521"/>
                  </a:lnTo>
                  <a:cubicBezTo>
                    <a:pt x="17272" y="7521"/>
                    <a:pt x="17629" y="7878"/>
                    <a:pt x="17629" y="8324"/>
                  </a:cubicBezTo>
                  <a:lnTo>
                    <a:pt x="17629" y="16835"/>
                  </a:lnTo>
                  <a:cubicBezTo>
                    <a:pt x="17629" y="17272"/>
                    <a:pt x="17272" y="17629"/>
                    <a:pt x="16835" y="17629"/>
                  </a:cubicBezTo>
                  <a:lnTo>
                    <a:pt x="8315" y="17629"/>
                  </a:lnTo>
                  <a:cubicBezTo>
                    <a:pt x="7878" y="17629"/>
                    <a:pt x="7521" y="17272"/>
                    <a:pt x="7521" y="16835"/>
                  </a:cubicBezTo>
                  <a:lnTo>
                    <a:pt x="7521" y="15729"/>
                  </a:lnTo>
                  <a:lnTo>
                    <a:pt x="8922" y="14096"/>
                  </a:lnTo>
                  <a:cubicBezTo>
                    <a:pt x="9046" y="13953"/>
                    <a:pt x="9046" y="13748"/>
                    <a:pt x="8922" y="13614"/>
                  </a:cubicBezTo>
                  <a:lnTo>
                    <a:pt x="7521" y="11991"/>
                  </a:lnTo>
                  <a:lnTo>
                    <a:pt x="7521" y="7798"/>
                  </a:lnTo>
                  <a:cubicBezTo>
                    <a:pt x="7521" y="7646"/>
                    <a:pt x="7646" y="7521"/>
                    <a:pt x="7798" y="7521"/>
                  </a:cubicBezTo>
                  <a:lnTo>
                    <a:pt x="8957" y="7521"/>
                  </a:lnTo>
                  <a:cubicBezTo>
                    <a:pt x="8984" y="7521"/>
                    <a:pt x="9011" y="7512"/>
                    <a:pt x="9029" y="7495"/>
                  </a:cubicBezTo>
                  <a:cubicBezTo>
                    <a:pt x="9252" y="7263"/>
                    <a:pt x="9091" y="6986"/>
                    <a:pt x="8868" y="6986"/>
                  </a:cubicBezTo>
                  <a:lnTo>
                    <a:pt x="8324" y="6986"/>
                  </a:lnTo>
                  <a:cubicBezTo>
                    <a:pt x="8021" y="6986"/>
                    <a:pt x="7744" y="7093"/>
                    <a:pt x="7521" y="7254"/>
                  </a:cubicBezTo>
                  <a:cubicBezTo>
                    <a:pt x="7173" y="6968"/>
                    <a:pt x="6834" y="6647"/>
                    <a:pt x="6522" y="6299"/>
                  </a:cubicBezTo>
                  <a:cubicBezTo>
                    <a:pt x="6986" y="5657"/>
                    <a:pt x="7369" y="4970"/>
                    <a:pt x="7646" y="4292"/>
                  </a:cubicBezTo>
                  <a:lnTo>
                    <a:pt x="8609" y="4292"/>
                  </a:lnTo>
                  <a:cubicBezTo>
                    <a:pt x="8645" y="4292"/>
                    <a:pt x="8690" y="4274"/>
                    <a:pt x="8716" y="4247"/>
                  </a:cubicBezTo>
                  <a:cubicBezTo>
                    <a:pt x="9385" y="3623"/>
                    <a:pt x="8948" y="2838"/>
                    <a:pt x="8324" y="2838"/>
                  </a:cubicBezTo>
                  <a:lnTo>
                    <a:pt x="6317" y="2838"/>
                  </a:lnTo>
                  <a:lnTo>
                    <a:pt x="6317" y="2392"/>
                  </a:lnTo>
                  <a:cubicBezTo>
                    <a:pt x="6317" y="2347"/>
                    <a:pt x="6299" y="2312"/>
                    <a:pt x="6272" y="2276"/>
                  </a:cubicBezTo>
                  <a:cubicBezTo>
                    <a:pt x="6049" y="2043"/>
                    <a:pt x="5808" y="1947"/>
                    <a:pt x="5590" y="1947"/>
                  </a:cubicBezTo>
                  <a:cubicBezTo>
                    <a:pt x="5188" y="1947"/>
                    <a:pt x="4863" y="2273"/>
                    <a:pt x="4863" y="2677"/>
                  </a:cubicBezTo>
                  <a:lnTo>
                    <a:pt x="4863" y="2838"/>
                  </a:lnTo>
                  <a:lnTo>
                    <a:pt x="2570" y="2838"/>
                  </a:lnTo>
                  <a:cubicBezTo>
                    <a:pt x="2525" y="2838"/>
                    <a:pt x="2490" y="2856"/>
                    <a:pt x="2454" y="2882"/>
                  </a:cubicBezTo>
                  <a:cubicBezTo>
                    <a:pt x="1794" y="3516"/>
                    <a:pt x="2231" y="4292"/>
                    <a:pt x="2846" y="4292"/>
                  </a:cubicBezTo>
                  <a:lnTo>
                    <a:pt x="3524" y="4292"/>
                  </a:lnTo>
                  <a:cubicBezTo>
                    <a:pt x="3596" y="4453"/>
                    <a:pt x="3667" y="4613"/>
                    <a:pt x="3747" y="4774"/>
                  </a:cubicBezTo>
                  <a:cubicBezTo>
                    <a:pt x="3793" y="4872"/>
                    <a:pt x="3889" y="4932"/>
                    <a:pt x="3993" y="4932"/>
                  </a:cubicBezTo>
                  <a:cubicBezTo>
                    <a:pt x="4012" y="4932"/>
                    <a:pt x="4031" y="4930"/>
                    <a:pt x="4051" y="4925"/>
                  </a:cubicBezTo>
                  <a:cubicBezTo>
                    <a:pt x="4220" y="4881"/>
                    <a:pt x="4300" y="4702"/>
                    <a:pt x="4229" y="4551"/>
                  </a:cubicBezTo>
                  <a:cubicBezTo>
                    <a:pt x="4122" y="4346"/>
                    <a:pt x="4033" y="4140"/>
                    <a:pt x="3953" y="3935"/>
                  </a:cubicBezTo>
                  <a:cubicBezTo>
                    <a:pt x="3917" y="3828"/>
                    <a:pt x="3819" y="3766"/>
                    <a:pt x="3712" y="3766"/>
                  </a:cubicBezTo>
                  <a:lnTo>
                    <a:pt x="2829" y="3766"/>
                  </a:lnTo>
                  <a:cubicBezTo>
                    <a:pt x="2784" y="3766"/>
                    <a:pt x="2730" y="3739"/>
                    <a:pt x="2704" y="3694"/>
                  </a:cubicBezTo>
                  <a:cubicBezTo>
                    <a:pt x="2597" y="3534"/>
                    <a:pt x="2704" y="3373"/>
                    <a:pt x="2855" y="3373"/>
                  </a:cubicBezTo>
                  <a:lnTo>
                    <a:pt x="5184" y="3373"/>
                  </a:lnTo>
                  <a:cubicBezTo>
                    <a:pt x="5300" y="3373"/>
                    <a:pt x="5389" y="3275"/>
                    <a:pt x="5389" y="3168"/>
                  </a:cubicBezTo>
                  <a:lnTo>
                    <a:pt x="5389" y="2651"/>
                  </a:lnTo>
                  <a:cubicBezTo>
                    <a:pt x="5389" y="2597"/>
                    <a:pt x="5416" y="2552"/>
                    <a:pt x="5460" y="2526"/>
                  </a:cubicBezTo>
                  <a:cubicBezTo>
                    <a:pt x="5505" y="2496"/>
                    <a:pt x="5551" y="2482"/>
                    <a:pt x="5592" y="2482"/>
                  </a:cubicBezTo>
                  <a:cubicBezTo>
                    <a:pt x="5698" y="2482"/>
                    <a:pt x="5781" y="2568"/>
                    <a:pt x="5781" y="2677"/>
                  </a:cubicBezTo>
                  <a:lnTo>
                    <a:pt x="5781" y="3168"/>
                  </a:lnTo>
                  <a:cubicBezTo>
                    <a:pt x="5781" y="3275"/>
                    <a:pt x="5880" y="3373"/>
                    <a:pt x="5987" y="3373"/>
                  </a:cubicBezTo>
                  <a:lnTo>
                    <a:pt x="8342" y="3373"/>
                  </a:lnTo>
                  <a:cubicBezTo>
                    <a:pt x="8395" y="3373"/>
                    <a:pt x="8449" y="3400"/>
                    <a:pt x="8476" y="3444"/>
                  </a:cubicBezTo>
                  <a:cubicBezTo>
                    <a:pt x="8574" y="3596"/>
                    <a:pt x="8467" y="3766"/>
                    <a:pt x="8324" y="3766"/>
                  </a:cubicBezTo>
                  <a:lnTo>
                    <a:pt x="7467" y="3766"/>
                  </a:lnTo>
                  <a:cubicBezTo>
                    <a:pt x="7360" y="3766"/>
                    <a:pt x="7262" y="3828"/>
                    <a:pt x="7218" y="3935"/>
                  </a:cubicBezTo>
                  <a:cubicBezTo>
                    <a:pt x="6932" y="4676"/>
                    <a:pt x="6495" y="5443"/>
                    <a:pt x="5969" y="6148"/>
                  </a:cubicBezTo>
                  <a:cubicBezTo>
                    <a:pt x="5888" y="6255"/>
                    <a:pt x="5897" y="6388"/>
                    <a:pt x="5978" y="6487"/>
                  </a:cubicBezTo>
                  <a:cubicBezTo>
                    <a:pt x="6352" y="6915"/>
                    <a:pt x="6745" y="7307"/>
                    <a:pt x="7173" y="7646"/>
                  </a:cubicBezTo>
                  <a:cubicBezTo>
                    <a:pt x="7102" y="7762"/>
                    <a:pt x="7048" y="7896"/>
                    <a:pt x="7021" y="8030"/>
                  </a:cubicBezTo>
                  <a:cubicBezTo>
                    <a:pt x="6584" y="7682"/>
                    <a:pt x="6174" y="7289"/>
                    <a:pt x="5781" y="6852"/>
                  </a:cubicBezTo>
                  <a:cubicBezTo>
                    <a:pt x="5764" y="6834"/>
                    <a:pt x="5746" y="6817"/>
                    <a:pt x="5719" y="6799"/>
                  </a:cubicBezTo>
                  <a:cubicBezTo>
                    <a:pt x="5676" y="6776"/>
                    <a:pt x="5631" y="6765"/>
                    <a:pt x="5586" y="6765"/>
                  </a:cubicBezTo>
                  <a:cubicBezTo>
                    <a:pt x="5511" y="6765"/>
                    <a:pt x="5439" y="6796"/>
                    <a:pt x="5389" y="6852"/>
                  </a:cubicBezTo>
                  <a:cubicBezTo>
                    <a:pt x="4738" y="7584"/>
                    <a:pt x="3997" y="8208"/>
                    <a:pt x="3257" y="8663"/>
                  </a:cubicBezTo>
                  <a:cubicBezTo>
                    <a:pt x="3241" y="8675"/>
                    <a:pt x="3201" y="8686"/>
                    <a:pt x="3155" y="8686"/>
                  </a:cubicBezTo>
                  <a:cubicBezTo>
                    <a:pt x="3094" y="8686"/>
                    <a:pt x="3024" y="8667"/>
                    <a:pt x="2989" y="8601"/>
                  </a:cubicBezTo>
                  <a:cubicBezTo>
                    <a:pt x="2927" y="8503"/>
                    <a:pt x="2962" y="8387"/>
                    <a:pt x="3052" y="8324"/>
                  </a:cubicBezTo>
                  <a:cubicBezTo>
                    <a:pt x="3810" y="7869"/>
                    <a:pt x="4550" y="7227"/>
                    <a:pt x="5193" y="6487"/>
                  </a:cubicBezTo>
                  <a:cubicBezTo>
                    <a:pt x="5282" y="6388"/>
                    <a:pt x="5282" y="6255"/>
                    <a:pt x="5210" y="6148"/>
                  </a:cubicBezTo>
                  <a:cubicBezTo>
                    <a:pt x="5077" y="5978"/>
                    <a:pt x="4943" y="5791"/>
                    <a:pt x="4827" y="5612"/>
                  </a:cubicBezTo>
                  <a:cubicBezTo>
                    <a:pt x="4773" y="5531"/>
                    <a:pt x="4682" y="5481"/>
                    <a:pt x="4591" y="5481"/>
                  </a:cubicBezTo>
                  <a:cubicBezTo>
                    <a:pt x="4562" y="5481"/>
                    <a:pt x="4534" y="5486"/>
                    <a:pt x="4506" y="5496"/>
                  </a:cubicBezTo>
                  <a:cubicBezTo>
                    <a:pt x="4345" y="5559"/>
                    <a:pt x="4283" y="5755"/>
                    <a:pt x="4381" y="5898"/>
                  </a:cubicBezTo>
                  <a:cubicBezTo>
                    <a:pt x="4461" y="6032"/>
                    <a:pt x="4559" y="6165"/>
                    <a:pt x="4648" y="6299"/>
                  </a:cubicBezTo>
                  <a:cubicBezTo>
                    <a:pt x="4077" y="6933"/>
                    <a:pt x="3435" y="7477"/>
                    <a:pt x="2775" y="7869"/>
                  </a:cubicBezTo>
                  <a:cubicBezTo>
                    <a:pt x="2427" y="8083"/>
                    <a:pt x="2320" y="8529"/>
                    <a:pt x="2534" y="8877"/>
                  </a:cubicBezTo>
                  <a:cubicBezTo>
                    <a:pt x="2666" y="9087"/>
                    <a:pt x="2902" y="9220"/>
                    <a:pt x="3157" y="9220"/>
                  </a:cubicBezTo>
                  <a:cubicBezTo>
                    <a:pt x="3281" y="9220"/>
                    <a:pt x="3410" y="9189"/>
                    <a:pt x="3533" y="9118"/>
                  </a:cubicBezTo>
                  <a:cubicBezTo>
                    <a:pt x="4247" y="8681"/>
                    <a:pt x="4952" y="8101"/>
                    <a:pt x="5585" y="7423"/>
                  </a:cubicBezTo>
                  <a:cubicBezTo>
                    <a:pt x="6031" y="7896"/>
                    <a:pt x="6495" y="8315"/>
                    <a:pt x="6986" y="8681"/>
                  </a:cubicBezTo>
                  <a:lnTo>
                    <a:pt x="6986" y="10644"/>
                  </a:lnTo>
                  <a:lnTo>
                    <a:pt x="6138" y="10644"/>
                  </a:lnTo>
                  <a:lnTo>
                    <a:pt x="4532" y="9243"/>
                  </a:lnTo>
                  <a:cubicBezTo>
                    <a:pt x="4466" y="9181"/>
                    <a:pt x="4381" y="9149"/>
                    <a:pt x="4295" y="9149"/>
                  </a:cubicBezTo>
                  <a:cubicBezTo>
                    <a:pt x="4209" y="9149"/>
                    <a:pt x="4122" y="9181"/>
                    <a:pt x="4051" y="9243"/>
                  </a:cubicBezTo>
                  <a:lnTo>
                    <a:pt x="2436" y="10644"/>
                  </a:lnTo>
                  <a:lnTo>
                    <a:pt x="812" y="10644"/>
                  </a:lnTo>
                  <a:cubicBezTo>
                    <a:pt x="661" y="10644"/>
                    <a:pt x="536" y="10519"/>
                    <a:pt x="536" y="10367"/>
                  </a:cubicBezTo>
                  <a:lnTo>
                    <a:pt x="536" y="9279"/>
                  </a:lnTo>
                  <a:cubicBezTo>
                    <a:pt x="536" y="9252"/>
                    <a:pt x="518" y="9225"/>
                    <a:pt x="500" y="9207"/>
                  </a:cubicBezTo>
                  <a:cubicBezTo>
                    <a:pt x="425" y="9132"/>
                    <a:pt x="343" y="9100"/>
                    <a:pt x="268" y="9100"/>
                  </a:cubicBezTo>
                  <a:cubicBezTo>
                    <a:pt x="121" y="9100"/>
                    <a:pt x="1" y="9221"/>
                    <a:pt x="1" y="9368"/>
                  </a:cubicBezTo>
                  <a:lnTo>
                    <a:pt x="1" y="10715"/>
                  </a:lnTo>
                  <a:cubicBezTo>
                    <a:pt x="1" y="10965"/>
                    <a:pt x="206" y="11179"/>
                    <a:pt x="464" y="11179"/>
                  </a:cubicBezTo>
                  <a:lnTo>
                    <a:pt x="3301" y="11179"/>
                  </a:lnTo>
                  <a:lnTo>
                    <a:pt x="3301" y="13142"/>
                  </a:lnTo>
                  <a:cubicBezTo>
                    <a:pt x="3301" y="14078"/>
                    <a:pt x="4051" y="14828"/>
                    <a:pt x="4987" y="14828"/>
                  </a:cubicBezTo>
                  <a:lnTo>
                    <a:pt x="6986" y="14828"/>
                  </a:lnTo>
                  <a:lnTo>
                    <a:pt x="6986" y="16835"/>
                  </a:lnTo>
                  <a:cubicBezTo>
                    <a:pt x="6986" y="17566"/>
                    <a:pt x="7583" y="18164"/>
                    <a:pt x="8315" y="18164"/>
                  </a:cubicBezTo>
                  <a:lnTo>
                    <a:pt x="16835" y="18164"/>
                  </a:lnTo>
                  <a:cubicBezTo>
                    <a:pt x="17566" y="18164"/>
                    <a:pt x="18164" y="17566"/>
                    <a:pt x="18164" y="16835"/>
                  </a:cubicBezTo>
                  <a:lnTo>
                    <a:pt x="18164" y="8324"/>
                  </a:lnTo>
                  <a:cubicBezTo>
                    <a:pt x="18164" y="7584"/>
                    <a:pt x="17566" y="6986"/>
                    <a:pt x="16835" y="6986"/>
                  </a:cubicBezTo>
                  <a:lnTo>
                    <a:pt x="14863" y="6986"/>
                  </a:lnTo>
                  <a:lnTo>
                    <a:pt x="14863" y="5023"/>
                  </a:lnTo>
                  <a:cubicBezTo>
                    <a:pt x="14863" y="4087"/>
                    <a:pt x="14114" y="3337"/>
                    <a:pt x="13177" y="3337"/>
                  </a:cubicBezTo>
                  <a:lnTo>
                    <a:pt x="11179" y="3337"/>
                  </a:lnTo>
                  <a:lnTo>
                    <a:pt x="11179" y="1330"/>
                  </a:lnTo>
                  <a:cubicBezTo>
                    <a:pt x="11179" y="599"/>
                    <a:pt x="10581" y="1"/>
                    <a:pt x="9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54"/>
            <p:cNvSpPr/>
            <p:nvPr/>
          </p:nvSpPr>
          <p:spPr>
            <a:xfrm>
              <a:off x="6865775" y="2098850"/>
              <a:ext cx="155700" cy="181875"/>
            </a:xfrm>
            <a:custGeom>
              <a:avLst/>
              <a:gdLst/>
              <a:ahLst/>
              <a:cxnLst/>
              <a:rect l="l" t="t" r="r" b="b"/>
              <a:pathLst>
                <a:path w="6228" h="7275" extrusionOk="0">
                  <a:moveTo>
                    <a:pt x="3123" y="1"/>
                  </a:moveTo>
                  <a:cubicBezTo>
                    <a:pt x="2766" y="1"/>
                    <a:pt x="2454" y="215"/>
                    <a:pt x="2329" y="536"/>
                  </a:cubicBezTo>
                  <a:cubicBezTo>
                    <a:pt x="2329" y="536"/>
                    <a:pt x="135" y="6281"/>
                    <a:pt x="135" y="6290"/>
                  </a:cubicBezTo>
                  <a:cubicBezTo>
                    <a:pt x="1" y="6611"/>
                    <a:pt x="161" y="7084"/>
                    <a:pt x="554" y="7227"/>
                  </a:cubicBezTo>
                  <a:cubicBezTo>
                    <a:pt x="626" y="7257"/>
                    <a:pt x="706" y="7271"/>
                    <a:pt x="789" y="7271"/>
                  </a:cubicBezTo>
                  <a:cubicBezTo>
                    <a:pt x="1077" y="7271"/>
                    <a:pt x="1396" y="7098"/>
                    <a:pt x="1499" y="6807"/>
                  </a:cubicBezTo>
                  <a:lnTo>
                    <a:pt x="1865" y="5844"/>
                  </a:lnTo>
                  <a:lnTo>
                    <a:pt x="4363" y="5844"/>
                  </a:lnTo>
                  <a:lnTo>
                    <a:pt x="4729" y="6807"/>
                  </a:lnTo>
                  <a:cubicBezTo>
                    <a:pt x="4834" y="7074"/>
                    <a:pt x="5093" y="7274"/>
                    <a:pt x="5403" y="7274"/>
                  </a:cubicBezTo>
                  <a:cubicBezTo>
                    <a:pt x="5488" y="7274"/>
                    <a:pt x="5576" y="7259"/>
                    <a:pt x="5666" y="7227"/>
                  </a:cubicBezTo>
                  <a:cubicBezTo>
                    <a:pt x="6040" y="7084"/>
                    <a:pt x="6228" y="6665"/>
                    <a:pt x="6085" y="6290"/>
                  </a:cubicBezTo>
                  <a:lnTo>
                    <a:pt x="5576" y="4934"/>
                  </a:lnTo>
                  <a:cubicBezTo>
                    <a:pt x="5535" y="4831"/>
                    <a:pt x="5435" y="4765"/>
                    <a:pt x="5330" y="4765"/>
                  </a:cubicBezTo>
                  <a:cubicBezTo>
                    <a:pt x="5299" y="4765"/>
                    <a:pt x="5268" y="4770"/>
                    <a:pt x="5237" y="4782"/>
                  </a:cubicBezTo>
                  <a:cubicBezTo>
                    <a:pt x="5095" y="4836"/>
                    <a:pt x="5023" y="4988"/>
                    <a:pt x="5077" y="5121"/>
                  </a:cubicBezTo>
                  <a:lnTo>
                    <a:pt x="5594" y="6477"/>
                  </a:lnTo>
                  <a:cubicBezTo>
                    <a:pt x="5630" y="6576"/>
                    <a:pt x="5576" y="6691"/>
                    <a:pt x="5478" y="6727"/>
                  </a:cubicBezTo>
                  <a:cubicBezTo>
                    <a:pt x="5458" y="6731"/>
                    <a:pt x="5430" y="6739"/>
                    <a:pt x="5398" y="6739"/>
                  </a:cubicBezTo>
                  <a:cubicBezTo>
                    <a:pt x="5345" y="6739"/>
                    <a:pt x="5280" y="6716"/>
                    <a:pt x="5220" y="6611"/>
                  </a:cubicBezTo>
                  <a:lnTo>
                    <a:pt x="4800" y="5487"/>
                  </a:lnTo>
                  <a:cubicBezTo>
                    <a:pt x="4756" y="5380"/>
                    <a:pt x="4658" y="5318"/>
                    <a:pt x="4550" y="5318"/>
                  </a:cubicBezTo>
                  <a:lnTo>
                    <a:pt x="1678" y="5318"/>
                  </a:lnTo>
                  <a:cubicBezTo>
                    <a:pt x="1571" y="5318"/>
                    <a:pt x="1473" y="5380"/>
                    <a:pt x="1428" y="5487"/>
                  </a:cubicBezTo>
                  <a:lnTo>
                    <a:pt x="1000" y="6620"/>
                  </a:lnTo>
                  <a:cubicBezTo>
                    <a:pt x="971" y="6664"/>
                    <a:pt x="917" y="6738"/>
                    <a:pt x="819" y="6738"/>
                  </a:cubicBezTo>
                  <a:cubicBezTo>
                    <a:pt x="798" y="6738"/>
                    <a:pt x="775" y="6735"/>
                    <a:pt x="750" y="6727"/>
                  </a:cubicBezTo>
                  <a:cubicBezTo>
                    <a:pt x="706" y="6700"/>
                    <a:pt x="590" y="6656"/>
                    <a:pt x="634" y="6477"/>
                  </a:cubicBezTo>
                  <a:lnTo>
                    <a:pt x="2820" y="741"/>
                  </a:lnTo>
                  <a:cubicBezTo>
                    <a:pt x="2864" y="616"/>
                    <a:pt x="2989" y="536"/>
                    <a:pt x="3123" y="536"/>
                  </a:cubicBezTo>
                  <a:cubicBezTo>
                    <a:pt x="3257" y="536"/>
                    <a:pt x="3373" y="616"/>
                    <a:pt x="3426" y="741"/>
                  </a:cubicBezTo>
                  <a:lnTo>
                    <a:pt x="4640" y="3944"/>
                  </a:lnTo>
                  <a:cubicBezTo>
                    <a:pt x="4674" y="4054"/>
                    <a:pt x="4778" y="4122"/>
                    <a:pt x="4886" y="4122"/>
                  </a:cubicBezTo>
                  <a:cubicBezTo>
                    <a:pt x="4917" y="4122"/>
                    <a:pt x="4949" y="4116"/>
                    <a:pt x="4979" y="4104"/>
                  </a:cubicBezTo>
                  <a:cubicBezTo>
                    <a:pt x="5113" y="4051"/>
                    <a:pt x="5184" y="3899"/>
                    <a:pt x="5130" y="3756"/>
                  </a:cubicBezTo>
                  <a:cubicBezTo>
                    <a:pt x="5121" y="3721"/>
                    <a:pt x="3935" y="572"/>
                    <a:pt x="3917" y="536"/>
                  </a:cubicBezTo>
                  <a:cubicBezTo>
                    <a:pt x="3783" y="215"/>
                    <a:pt x="3471" y="1"/>
                    <a:pt x="31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2" name="Google Shape;3502;p54"/>
          <p:cNvGrpSpPr/>
          <p:nvPr/>
        </p:nvGrpSpPr>
        <p:grpSpPr>
          <a:xfrm>
            <a:off x="5954453" y="2117983"/>
            <a:ext cx="345875" cy="423971"/>
            <a:chOff x="6112400" y="1875150"/>
            <a:chExt cx="370475" cy="454125"/>
          </a:xfrm>
        </p:grpSpPr>
        <p:sp>
          <p:nvSpPr>
            <p:cNvPr id="3503" name="Google Shape;3503;p54"/>
            <p:cNvSpPr/>
            <p:nvPr/>
          </p:nvSpPr>
          <p:spPr>
            <a:xfrm>
              <a:off x="6126675" y="1881400"/>
              <a:ext cx="320075" cy="436275"/>
            </a:xfrm>
            <a:custGeom>
              <a:avLst/>
              <a:gdLst/>
              <a:ahLst/>
              <a:cxnLst/>
              <a:rect l="l" t="t" r="r" b="b"/>
              <a:pathLst>
                <a:path w="12803" h="17451" extrusionOk="0">
                  <a:moveTo>
                    <a:pt x="384" y="1"/>
                  </a:moveTo>
                  <a:cubicBezTo>
                    <a:pt x="0" y="1"/>
                    <a:pt x="0" y="643"/>
                    <a:pt x="0" y="1036"/>
                  </a:cubicBezTo>
                  <a:lnTo>
                    <a:pt x="36" y="16674"/>
                  </a:lnTo>
                  <a:cubicBezTo>
                    <a:pt x="36" y="17067"/>
                    <a:pt x="357" y="17379"/>
                    <a:pt x="750" y="17379"/>
                  </a:cubicBezTo>
                  <a:lnTo>
                    <a:pt x="11741" y="17450"/>
                  </a:lnTo>
                  <a:cubicBezTo>
                    <a:pt x="12133" y="17450"/>
                    <a:pt x="12802" y="17299"/>
                    <a:pt x="12802" y="16906"/>
                  </a:cubicBezTo>
                  <a:lnTo>
                    <a:pt x="12802" y="706"/>
                  </a:lnTo>
                  <a:cubicBezTo>
                    <a:pt x="12802" y="322"/>
                    <a:pt x="12490" y="1"/>
                    <a:pt x="120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4"/>
            <p:cNvSpPr/>
            <p:nvPr/>
          </p:nvSpPr>
          <p:spPr>
            <a:xfrm>
              <a:off x="6119525" y="1881400"/>
              <a:ext cx="327875" cy="440725"/>
            </a:xfrm>
            <a:custGeom>
              <a:avLst/>
              <a:gdLst/>
              <a:ahLst/>
              <a:cxnLst/>
              <a:rect l="l" t="t" r="r" b="b"/>
              <a:pathLst>
                <a:path w="13115" h="17629" extrusionOk="0">
                  <a:moveTo>
                    <a:pt x="715" y="1"/>
                  </a:moveTo>
                  <a:cubicBezTo>
                    <a:pt x="322" y="1"/>
                    <a:pt x="1" y="322"/>
                    <a:pt x="1" y="714"/>
                  </a:cubicBezTo>
                  <a:lnTo>
                    <a:pt x="1" y="16924"/>
                  </a:lnTo>
                  <a:cubicBezTo>
                    <a:pt x="1" y="17316"/>
                    <a:pt x="322" y="17629"/>
                    <a:pt x="715" y="17629"/>
                  </a:cubicBezTo>
                  <a:lnTo>
                    <a:pt x="12401" y="17629"/>
                  </a:lnTo>
                  <a:cubicBezTo>
                    <a:pt x="12794" y="17629"/>
                    <a:pt x="13115" y="17316"/>
                    <a:pt x="13115" y="16924"/>
                  </a:cubicBezTo>
                  <a:lnTo>
                    <a:pt x="1134" y="16924"/>
                  </a:lnTo>
                  <a:cubicBezTo>
                    <a:pt x="902" y="16924"/>
                    <a:pt x="715" y="16728"/>
                    <a:pt x="715" y="16496"/>
                  </a:cubicBezTo>
                  <a:lnTo>
                    <a:pt x="7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4"/>
            <p:cNvSpPr/>
            <p:nvPr/>
          </p:nvSpPr>
          <p:spPr>
            <a:xfrm>
              <a:off x="6178650" y="1914200"/>
              <a:ext cx="213225" cy="27225"/>
            </a:xfrm>
            <a:custGeom>
              <a:avLst/>
              <a:gdLst/>
              <a:ahLst/>
              <a:cxnLst/>
              <a:rect l="l" t="t" r="r" b="b"/>
              <a:pathLst>
                <a:path w="8529" h="1089" extrusionOk="0">
                  <a:moveTo>
                    <a:pt x="384" y="0"/>
                  </a:moveTo>
                  <a:lnTo>
                    <a:pt x="196" y="98"/>
                  </a:lnTo>
                  <a:cubicBezTo>
                    <a:pt x="0" y="98"/>
                    <a:pt x="27" y="277"/>
                    <a:pt x="27" y="473"/>
                  </a:cubicBezTo>
                  <a:lnTo>
                    <a:pt x="143" y="732"/>
                  </a:lnTo>
                  <a:cubicBezTo>
                    <a:pt x="143" y="928"/>
                    <a:pt x="303" y="1089"/>
                    <a:pt x="500" y="1089"/>
                  </a:cubicBezTo>
                  <a:lnTo>
                    <a:pt x="8002" y="1026"/>
                  </a:lnTo>
                  <a:cubicBezTo>
                    <a:pt x="8044" y="1026"/>
                    <a:pt x="8087" y="1027"/>
                    <a:pt x="8129" y="1027"/>
                  </a:cubicBezTo>
                  <a:cubicBezTo>
                    <a:pt x="8280" y="1027"/>
                    <a:pt x="8413" y="1011"/>
                    <a:pt x="8413" y="857"/>
                  </a:cubicBezTo>
                  <a:lnTo>
                    <a:pt x="8529" y="696"/>
                  </a:lnTo>
                  <a:lnTo>
                    <a:pt x="8529" y="357"/>
                  </a:lnTo>
                  <a:cubicBezTo>
                    <a:pt x="8529" y="161"/>
                    <a:pt x="8368" y="0"/>
                    <a:pt x="8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54"/>
            <p:cNvSpPr/>
            <p:nvPr/>
          </p:nvSpPr>
          <p:spPr>
            <a:xfrm>
              <a:off x="6173725" y="1914200"/>
              <a:ext cx="218150" cy="30125"/>
            </a:xfrm>
            <a:custGeom>
              <a:avLst/>
              <a:gdLst/>
              <a:ahLst/>
              <a:cxnLst/>
              <a:rect l="l" t="t" r="r" b="b"/>
              <a:pathLst>
                <a:path w="8726" h="1205" extrusionOk="0">
                  <a:moveTo>
                    <a:pt x="349" y="0"/>
                  </a:moveTo>
                  <a:cubicBezTo>
                    <a:pt x="152" y="0"/>
                    <a:pt x="1" y="161"/>
                    <a:pt x="1" y="357"/>
                  </a:cubicBezTo>
                  <a:lnTo>
                    <a:pt x="1" y="848"/>
                  </a:lnTo>
                  <a:cubicBezTo>
                    <a:pt x="1" y="1044"/>
                    <a:pt x="161" y="1204"/>
                    <a:pt x="349" y="1204"/>
                  </a:cubicBezTo>
                  <a:lnTo>
                    <a:pt x="8369" y="1204"/>
                  </a:lnTo>
                  <a:cubicBezTo>
                    <a:pt x="8565" y="1204"/>
                    <a:pt x="8726" y="1044"/>
                    <a:pt x="8726" y="848"/>
                  </a:cubicBezTo>
                  <a:lnTo>
                    <a:pt x="8726" y="714"/>
                  </a:lnTo>
                  <a:lnTo>
                    <a:pt x="741" y="714"/>
                  </a:lnTo>
                  <a:cubicBezTo>
                    <a:pt x="607" y="714"/>
                    <a:pt x="491" y="598"/>
                    <a:pt x="491" y="464"/>
                  </a:cubicBezTo>
                  <a:lnTo>
                    <a:pt x="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54"/>
            <p:cNvSpPr/>
            <p:nvPr/>
          </p:nvSpPr>
          <p:spPr>
            <a:xfrm>
              <a:off x="6379800" y="2168225"/>
              <a:ext cx="99050" cy="97775"/>
            </a:xfrm>
            <a:custGeom>
              <a:avLst/>
              <a:gdLst/>
              <a:ahLst/>
              <a:cxnLst/>
              <a:rect l="l" t="t" r="r" b="b"/>
              <a:pathLst>
                <a:path w="3962" h="3911" extrusionOk="0">
                  <a:moveTo>
                    <a:pt x="964" y="0"/>
                  </a:moveTo>
                  <a:lnTo>
                    <a:pt x="1" y="964"/>
                  </a:lnTo>
                  <a:lnTo>
                    <a:pt x="2186" y="3399"/>
                  </a:lnTo>
                  <a:cubicBezTo>
                    <a:pt x="2423" y="3663"/>
                    <a:pt x="2761" y="3911"/>
                    <a:pt x="3081" y="3911"/>
                  </a:cubicBezTo>
                  <a:cubicBezTo>
                    <a:pt x="3172" y="3911"/>
                    <a:pt x="3261" y="3891"/>
                    <a:pt x="3346" y="3845"/>
                  </a:cubicBezTo>
                  <a:cubicBezTo>
                    <a:pt x="3426" y="3801"/>
                    <a:pt x="3498" y="3747"/>
                    <a:pt x="3569" y="3676"/>
                  </a:cubicBezTo>
                  <a:cubicBezTo>
                    <a:pt x="3962" y="3292"/>
                    <a:pt x="3944" y="2650"/>
                    <a:pt x="3534" y="2284"/>
                  </a:cubicBezTo>
                  <a:lnTo>
                    <a:pt x="9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54"/>
            <p:cNvSpPr/>
            <p:nvPr/>
          </p:nvSpPr>
          <p:spPr>
            <a:xfrm>
              <a:off x="6341900" y="2138100"/>
              <a:ext cx="61800" cy="56675"/>
            </a:xfrm>
            <a:custGeom>
              <a:avLst/>
              <a:gdLst/>
              <a:ahLst/>
              <a:cxnLst/>
              <a:rect l="l" t="t" r="r" b="b"/>
              <a:pathLst>
                <a:path w="2472" h="2267" extrusionOk="0">
                  <a:moveTo>
                    <a:pt x="535" y="1"/>
                  </a:moveTo>
                  <a:lnTo>
                    <a:pt x="0" y="536"/>
                  </a:lnTo>
                  <a:lnTo>
                    <a:pt x="955" y="1089"/>
                  </a:lnTo>
                  <a:lnTo>
                    <a:pt x="1410" y="2267"/>
                  </a:lnTo>
                  <a:lnTo>
                    <a:pt x="2471" y="1205"/>
                  </a:lnTo>
                  <a:lnTo>
                    <a:pt x="1579" y="483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54"/>
            <p:cNvSpPr/>
            <p:nvPr/>
          </p:nvSpPr>
          <p:spPr>
            <a:xfrm>
              <a:off x="6377125" y="2184500"/>
              <a:ext cx="86350" cy="82775"/>
            </a:xfrm>
            <a:custGeom>
              <a:avLst/>
              <a:gdLst/>
              <a:ahLst/>
              <a:cxnLst/>
              <a:rect l="l" t="t" r="r" b="b"/>
              <a:pathLst>
                <a:path w="3454" h="3311" extrusionOk="0">
                  <a:moveTo>
                    <a:pt x="420" y="0"/>
                  </a:moveTo>
                  <a:lnTo>
                    <a:pt x="1" y="429"/>
                  </a:lnTo>
                  <a:lnTo>
                    <a:pt x="2285" y="2989"/>
                  </a:lnTo>
                  <a:cubicBezTo>
                    <a:pt x="2472" y="3203"/>
                    <a:pt x="2740" y="3310"/>
                    <a:pt x="2998" y="3310"/>
                  </a:cubicBezTo>
                  <a:cubicBezTo>
                    <a:pt x="3159" y="3310"/>
                    <a:pt x="3310" y="3265"/>
                    <a:pt x="3453" y="3194"/>
                  </a:cubicBezTo>
                  <a:cubicBezTo>
                    <a:pt x="3302" y="3105"/>
                    <a:pt x="3159" y="2989"/>
                    <a:pt x="3034" y="2846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54"/>
            <p:cNvSpPr/>
            <p:nvPr/>
          </p:nvSpPr>
          <p:spPr>
            <a:xfrm>
              <a:off x="6341900" y="2133200"/>
              <a:ext cx="45750" cy="62025"/>
            </a:xfrm>
            <a:custGeom>
              <a:avLst/>
              <a:gdLst/>
              <a:ahLst/>
              <a:cxnLst/>
              <a:rect l="l" t="t" r="r" b="b"/>
              <a:pathLst>
                <a:path w="1830" h="2481" extrusionOk="0">
                  <a:moveTo>
                    <a:pt x="741" y="1"/>
                  </a:moveTo>
                  <a:lnTo>
                    <a:pt x="428" y="313"/>
                  </a:lnTo>
                  <a:lnTo>
                    <a:pt x="0" y="732"/>
                  </a:lnTo>
                  <a:lnTo>
                    <a:pt x="1410" y="2481"/>
                  </a:lnTo>
                  <a:lnTo>
                    <a:pt x="1829" y="2052"/>
                  </a:lnTo>
                  <a:lnTo>
                    <a:pt x="1205" y="1276"/>
                  </a:lnTo>
                  <a:cubicBezTo>
                    <a:pt x="1160" y="1223"/>
                    <a:pt x="1160" y="1151"/>
                    <a:pt x="1205" y="1098"/>
                  </a:cubicBezTo>
                  <a:cubicBezTo>
                    <a:pt x="1338" y="964"/>
                    <a:pt x="1463" y="821"/>
                    <a:pt x="1579" y="679"/>
                  </a:cubicBezTo>
                  <a:lnTo>
                    <a:pt x="7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54"/>
            <p:cNvSpPr/>
            <p:nvPr/>
          </p:nvSpPr>
          <p:spPr>
            <a:xfrm>
              <a:off x="6199375" y="1990700"/>
              <a:ext cx="175550" cy="175300"/>
            </a:xfrm>
            <a:custGeom>
              <a:avLst/>
              <a:gdLst/>
              <a:ahLst/>
              <a:cxnLst/>
              <a:rect l="l" t="t" r="r" b="b"/>
              <a:pathLst>
                <a:path w="7022" h="7012" extrusionOk="0">
                  <a:moveTo>
                    <a:pt x="3516" y="0"/>
                  </a:moveTo>
                  <a:cubicBezTo>
                    <a:pt x="1580" y="0"/>
                    <a:pt x="1" y="1570"/>
                    <a:pt x="1" y="3506"/>
                  </a:cubicBezTo>
                  <a:cubicBezTo>
                    <a:pt x="1" y="5442"/>
                    <a:pt x="1580" y="7012"/>
                    <a:pt x="3516" y="7012"/>
                  </a:cubicBezTo>
                  <a:cubicBezTo>
                    <a:pt x="5451" y="7012"/>
                    <a:pt x="7022" y="5442"/>
                    <a:pt x="7022" y="3506"/>
                  </a:cubicBezTo>
                  <a:cubicBezTo>
                    <a:pt x="7022" y="1570"/>
                    <a:pt x="5451" y="0"/>
                    <a:pt x="3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54"/>
            <p:cNvSpPr/>
            <p:nvPr/>
          </p:nvSpPr>
          <p:spPr>
            <a:xfrm>
              <a:off x="6364200" y="2155050"/>
              <a:ext cx="53325" cy="50350"/>
            </a:xfrm>
            <a:custGeom>
              <a:avLst/>
              <a:gdLst/>
              <a:ahLst/>
              <a:cxnLst/>
              <a:rect l="l" t="t" r="r" b="b"/>
              <a:pathLst>
                <a:path w="2133" h="2014" extrusionOk="0">
                  <a:moveTo>
                    <a:pt x="1472" y="1"/>
                  </a:moveTo>
                  <a:cubicBezTo>
                    <a:pt x="1354" y="1"/>
                    <a:pt x="1236" y="45"/>
                    <a:pt x="1142" y="135"/>
                  </a:cubicBezTo>
                  <a:lnTo>
                    <a:pt x="562" y="715"/>
                  </a:lnTo>
                  <a:lnTo>
                    <a:pt x="206" y="1232"/>
                  </a:lnTo>
                  <a:cubicBezTo>
                    <a:pt x="27" y="1410"/>
                    <a:pt x="0" y="1562"/>
                    <a:pt x="179" y="1740"/>
                  </a:cubicBezTo>
                  <a:lnTo>
                    <a:pt x="313" y="1892"/>
                  </a:lnTo>
                  <a:cubicBezTo>
                    <a:pt x="395" y="1975"/>
                    <a:pt x="487" y="2013"/>
                    <a:pt x="580" y="2013"/>
                  </a:cubicBezTo>
                  <a:cubicBezTo>
                    <a:pt x="688" y="2013"/>
                    <a:pt x="797" y="1961"/>
                    <a:pt x="892" y="1865"/>
                  </a:cubicBezTo>
                  <a:lnTo>
                    <a:pt x="1312" y="1589"/>
                  </a:lnTo>
                  <a:lnTo>
                    <a:pt x="1954" y="946"/>
                  </a:lnTo>
                  <a:cubicBezTo>
                    <a:pt x="2132" y="759"/>
                    <a:pt x="2132" y="474"/>
                    <a:pt x="1954" y="286"/>
                  </a:cubicBezTo>
                  <a:lnTo>
                    <a:pt x="1802" y="135"/>
                  </a:lnTo>
                  <a:cubicBezTo>
                    <a:pt x="1709" y="45"/>
                    <a:pt x="1591" y="1"/>
                    <a:pt x="1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54"/>
            <p:cNvSpPr/>
            <p:nvPr/>
          </p:nvSpPr>
          <p:spPr>
            <a:xfrm>
              <a:off x="6362625" y="2172900"/>
              <a:ext cx="34375" cy="35025"/>
            </a:xfrm>
            <a:custGeom>
              <a:avLst/>
              <a:gdLst/>
              <a:ahLst/>
              <a:cxnLst/>
              <a:rect l="l" t="t" r="r" b="b"/>
              <a:pathLst>
                <a:path w="1375" h="1401" extrusionOk="0">
                  <a:moveTo>
                    <a:pt x="625" y="1"/>
                  </a:moveTo>
                  <a:lnTo>
                    <a:pt x="161" y="473"/>
                  </a:lnTo>
                  <a:cubicBezTo>
                    <a:pt x="1" y="634"/>
                    <a:pt x="1" y="902"/>
                    <a:pt x="161" y="1062"/>
                  </a:cubicBezTo>
                  <a:lnTo>
                    <a:pt x="376" y="1276"/>
                  </a:lnTo>
                  <a:cubicBezTo>
                    <a:pt x="455" y="1360"/>
                    <a:pt x="561" y="1400"/>
                    <a:pt x="668" y="1400"/>
                  </a:cubicBezTo>
                  <a:cubicBezTo>
                    <a:pt x="766" y="1400"/>
                    <a:pt x="866" y="1367"/>
                    <a:pt x="947" y="1303"/>
                  </a:cubicBezTo>
                  <a:cubicBezTo>
                    <a:pt x="955" y="1294"/>
                    <a:pt x="964" y="1285"/>
                    <a:pt x="973" y="1276"/>
                  </a:cubicBezTo>
                  <a:lnTo>
                    <a:pt x="1375" y="875"/>
                  </a:lnTo>
                  <a:lnTo>
                    <a:pt x="1000" y="464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54"/>
            <p:cNvSpPr/>
            <p:nvPr/>
          </p:nvSpPr>
          <p:spPr>
            <a:xfrm>
              <a:off x="6190225" y="1974400"/>
              <a:ext cx="200750" cy="203200"/>
            </a:xfrm>
            <a:custGeom>
              <a:avLst/>
              <a:gdLst/>
              <a:ahLst/>
              <a:cxnLst/>
              <a:rect l="l" t="t" r="r" b="b"/>
              <a:pathLst>
                <a:path w="8030" h="8128" extrusionOk="0">
                  <a:moveTo>
                    <a:pt x="3882" y="946"/>
                  </a:moveTo>
                  <a:cubicBezTo>
                    <a:pt x="5657" y="946"/>
                    <a:pt x="7093" y="2383"/>
                    <a:pt x="7093" y="4158"/>
                  </a:cubicBezTo>
                  <a:cubicBezTo>
                    <a:pt x="7093" y="5933"/>
                    <a:pt x="5657" y="7370"/>
                    <a:pt x="3882" y="7370"/>
                  </a:cubicBezTo>
                  <a:cubicBezTo>
                    <a:pt x="2106" y="7370"/>
                    <a:pt x="670" y="5933"/>
                    <a:pt x="670" y="4158"/>
                  </a:cubicBezTo>
                  <a:cubicBezTo>
                    <a:pt x="670" y="2383"/>
                    <a:pt x="2106" y="946"/>
                    <a:pt x="3882" y="946"/>
                  </a:cubicBezTo>
                  <a:close/>
                  <a:moveTo>
                    <a:pt x="3882" y="1"/>
                  </a:moveTo>
                  <a:cubicBezTo>
                    <a:pt x="2704" y="1"/>
                    <a:pt x="1642" y="491"/>
                    <a:pt x="884" y="1277"/>
                  </a:cubicBezTo>
                  <a:cubicBezTo>
                    <a:pt x="170" y="2026"/>
                    <a:pt x="1" y="3043"/>
                    <a:pt x="1" y="4158"/>
                  </a:cubicBezTo>
                  <a:cubicBezTo>
                    <a:pt x="1" y="6442"/>
                    <a:pt x="1642" y="8128"/>
                    <a:pt x="3935" y="8128"/>
                  </a:cubicBezTo>
                  <a:cubicBezTo>
                    <a:pt x="4881" y="8128"/>
                    <a:pt x="5630" y="7967"/>
                    <a:pt x="6335" y="7441"/>
                  </a:cubicBezTo>
                  <a:cubicBezTo>
                    <a:pt x="6504" y="7307"/>
                    <a:pt x="6727" y="7182"/>
                    <a:pt x="6879" y="7022"/>
                  </a:cubicBezTo>
                  <a:cubicBezTo>
                    <a:pt x="7593" y="6272"/>
                    <a:pt x="8030" y="5264"/>
                    <a:pt x="8030" y="4158"/>
                  </a:cubicBezTo>
                  <a:cubicBezTo>
                    <a:pt x="8030" y="1865"/>
                    <a:pt x="6165" y="1"/>
                    <a:pt x="3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54"/>
            <p:cNvSpPr/>
            <p:nvPr/>
          </p:nvSpPr>
          <p:spPr>
            <a:xfrm>
              <a:off x="6183325" y="1997375"/>
              <a:ext cx="179325" cy="184700"/>
            </a:xfrm>
            <a:custGeom>
              <a:avLst/>
              <a:gdLst/>
              <a:ahLst/>
              <a:cxnLst/>
              <a:rect l="l" t="t" r="r" b="b"/>
              <a:pathLst>
                <a:path w="7173" h="7388" extrusionOk="0">
                  <a:moveTo>
                    <a:pt x="1562" y="1"/>
                  </a:moveTo>
                  <a:cubicBezTo>
                    <a:pt x="607" y="759"/>
                    <a:pt x="0" y="1928"/>
                    <a:pt x="0" y="3239"/>
                  </a:cubicBezTo>
                  <a:cubicBezTo>
                    <a:pt x="0" y="5523"/>
                    <a:pt x="1865" y="7387"/>
                    <a:pt x="4158" y="7387"/>
                  </a:cubicBezTo>
                  <a:cubicBezTo>
                    <a:pt x="5344" y="7387"/>
                    <a:pt x="6415" y="6888"/>
                    <a:pt x="7173" y="6085"/>
                  </a:cubicBezTo>
                  <a:lnTo>
                    <a:pt x="7173" y="6085"/>
                  </a:lnTo>
                  <a:cubicBezTo>
                    <a:pt x="6459" y="6656"/>
                    <a:pt x="5558" y="6995"/>
                    <a:pt x="4577" y="6995"/>
                  </a:cubicBezTo>
                  <a:cubicBezTo>
                    <a:pt x="2284" y="6995"/>
                    <a:pt x="429" y="5139"/>
                    <a:pt x="429" y="2846"/>
                  </a:cubicBezTo>
                  <a:cubicBezTo>
                    <a:pt x="429" y="1749"/>
                    <a:pt x="857" y="741"/>
                    <a:pt x="1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54"/>
            <p:cNvSpPr/>
            <p:nvPr/>
          </p:nvSpPr>
          <p:spPr>
            <a:xfrm>
              <a:off x="6232825" y="2045175"/>
              <a:ext cx="107975" cy="75275"/>
            </a:xfrm>
            <a:custGeom>
              <a:avLst/>
              <a:gdLst/>
              <a:ahLst/>
              <a:cxnLst/>
              <a:rect l="l" t="t" r="r" b="b"/>
              <a:pathLst>
                <a:path w="4319" h="3011" extrusionOk="0">
                  <a:moveTo>
                    <a:pt x="3924" y="0"/>
                  </a:moveTo>
                  <a:cubicBezTo>
                    <a:pt x="3702" y="0"/>
                    <a:pt x="3409" y="238"/>
                    <a:pt x="3248" y="399"/>
                  </a:cubicBezTo>
                  <a:lnTo>
                    <a:pt x="2222" y="1720"/>
                  </a:lnTo>
                  <a:cubicBezTo>
                    <a:pt x="2195" y="1746"/>
                    <a:pt x="1651" y="1764"/>
                    <a:pt x="1624" y="1764"/>
                  </a:cubicBezTo>
                  <a:cubicBezTo>
                    <a:pt x="1598" y="1764"/>
                    <a:pt x="1571" y="1755"/>
                    <a:pt x="1544" y="1737"/>
                  </a:cubicBezTo>
                  <a:lnTo>
                    <a:pt x="804" y="988"/>
                  </a:lnTo>
                  <a:cubicBezTo>
                    <a:pt x="695" y="884"/>
                    <a:pt x="552" y="830"/>
                    <a:pt x="410" y="830"/>
                  </a:cubicBezTo>
                  <a:cubicBezTo>
                    <a:pt x="284" y="830"/>
                    <a:pt x="160" y="873"/>
                    <a:pt x="63" y="961"/>
                  </a:cubicBezTo>
                  <a:cubicBezTo>
                    <a:pt x="63" y="961"/>
                    <a:pt x="1" y="1488"/>
                    <a:pt x="215" y="1702"/>
                  </a:cubicBezTo>
                  <a:lnTo>
                    <a:pt x="1232" y="2790"/>
                  </a:lnTo>
                  <a:cubicBezTo>
                    <a:pt x="1339" y="2897"/>
                    <a:pt x="1473" y="2951"/>
                    <a:pt x="1607" y="2951"/>
                  </a:cubicBezTo>
                  <a:cubicBezTo>
                    <a:pt x="1694" y="2951"/>
                    <a:pt x="1786" y="3011"/>
                    <a:pt x="1864" y="3011"/>
                  </a:cubicBezTo>
                  <a:cubicBezTo>
                    <a:pt x="1890" y="3011"/>
                    <a:pt x="1914" y="3004"/>
                    <a:pt x="1937" y="2986"/>
                  </a:cubicBezTo>
                  <a:cubicBezTo>
                    <a:pt x="1955" y="2977"/>
                    <a:pt x="1981" y="2960"/>
                    <a:pt x="1999" y="2933"/>
                  </a:cubicBezTo>
                  <a:lnTo>
                    <a:pt x="4105" y="827"/>
                  </a:lnTo>
                  <a:cubicBezTo>
                    <a:pt x="4319" y="613"/>
                    <a:pt x="4310" y="265"/>
                    <a:pt x="4087" y="60"/>
                  </a:cubicBezTo>
                  <a:cubicBezTo>
                    <a:pt x="4041" y="18"/>
                    <a:pt x="3985" y="0"/>
                    <a:pt x="3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54"/>
            <p:cNvSpPr/>
            <p:nvPr/>
          </p:nvSpPr>
          <p:spPr>
            <a:xfrm>
              <a:off x="6272750" y="2043225"/>
              <a:ext cx="62250" cy="54475"/>
            </a:xfrm>
            <a:custGeom>
              <a:avLst/>
              <a:gdLst/>
              <a:ahLst/>
              <a:cxnLst/>
              <a:rect l="l" t="t" r="r" b="b"/>
              <a:pathLst>
                <a:path w="2490" h="2179" extrusionOk="0">
                  <a:moveTo>
                    <a:pt x="2135" y="1"/>
                  </a:moveTo>
                  <a:cubicBezTo>
                    <a:pt x="1994" y="1"/>
                    <a:pt x="1853" y="57"/>
                    <a:pt x="1749" y="165"/>
                  </a:cubicBezTo>
                  <a:lnTo>
                    <a:pt x="99" y="1815"/>
                  </a:lnTo>
                  <a:cubicBezTo>
                    <a:pt x="79" y="1835"/>
                    <a:pt x="54" y="1845"/>
                    <a:pt x="27" y="1845"/>
                  </a:cubicBezTo>
                  <a:cubicBezTo>
                    <a:pt x="19" y="1845"/>
                    <a:pt x="10" y="1844"/>
                    <a:pt x="1" y="1842"/>
                  </a:cubicBezTo>
                  <a:lnTo>
                    <a:pt x="1" y="1842"/>
                  </a:lnTo>
                  <a:lnTo>
                    <a:pt x="304" y="2145"/>
                  </a:lnTo>
                  <a:cubicBezTo>
                    <a:pt x="326" y="2168"/>
                    <a:pt x="353" y="2179"/>
                    <a:pt x="380" y="2179"/>
                  </a:cubicBezTo>
                  <a:cubicBezTo>
                    <a:pt x="407" y="2179"/>
                    <a:pt x="433" y="2168"/>
                    <a:pt x="456" y="2145"/>
                  </a:cubicBezTo>
                  <a:lnTo>
                    <a:pt x="2418" y="201"/>
                  </a:lnTo>
                  <a:cubicBezTo>
                    <a:pt x="2445" y="183"/>
                    <a:pt x="2463" y="156"/>
                    <a:pt x="2490" y="138"/>
                  </a:cubicBezTo>
                  <a:cubicBezTo>
                    <a:pt x="2389" y="46"/>
                    <a:pt x="2262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54"/>
            <p:cNvSpPr/>
            <p:nvPr/>
          </p:nvSpPr>
          <p:spPr>
            <a:xfrm>
              <a:off x="6228600" y="2068525"/>
              <a:ext cx="52650" cy="54000"/>
            </a:xfrm>
            <a:custGeom>
              <a:avLst/>
              <a:gdLst/>
              <a:ahLst/>
              <a:cxnLst/>
              <a:rect l="l" t="t" r="r" b="b"/>
              <a:pathLst>
                <a:path w="2106" h="2160" extrusionOk="0">
                  <a:moveTo>
                    <a:pt x="268" y="0"/>
                  </a:moveTo>
                  <a:cubicBezTo>
                    <a:pt x="250" y="9"/>
                    <a:pt x="241" y="18"/>
                    <a:pt x="232" y="27"/>
                  </a:cubicBezTo>
                  <a:cubicBezTo>
                    <a:pt x="0" y="232"/>
                    <a:pt x="0" y="589"/>
                    <a:pt x="214" y="803"/>
                  </a:cubicBezTo>
                  <a:lnTo>
                    <a:pt x="1419" y="2008"/>
                  </a:lnTo>
                  <a:cubicBezTo>
                    <a:pt x="1517" y="2106"/>
                    <a:pt x="1651" y="2159"/>
                    <a:pt x="1793" y="2159"/>
                  </a:cubicBezTo>
                  <a:cubicBezTo>
                    <a:pt x="1901" y="2159"/>
                    <a:pt x="2016" y="2124"/>
                    <a:pt x="2106" y="2052"/>
                  </a:cubicBezTo>
                  <a:cubicBezTo>
                    <a:pt x="2097" y="2052"/>
                    <a:pt x="2097" y="2043"/>
                    <a:pt x="2088" y="2034"/>
                  </a:cubicBezTo>
                  <a:lnTo>
                    <a:pt x="420" y="393"/>
                  </a:lnTo>
                  <a:cubicBezTo>
                    <a:pt x="313" y="286"/>
                    <a:pt x="259" y="143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54"/>
            <p:cNvSpPr/>
            <p:nvPr/>
          </p:nvSpPr>
          <p:spPr>
            <a:xfrm>
              <a:off x="6200500" y="1993375"/>
              <a:ext cx="173525" cy="173525"/>
            </a:xfrm>
            <a:custGeom>
              <a:avLst/>
              <a:gdLst/>
              <a:ahLst/>
              <a:cxnLst/>
              <a:rect l="l" t="t" r="r" b="b"/>
              <a:pathLst>
                <a:path w="6941" h="6941" extrusionOk="0">
                  <a:moveTo>
                    <a:pt x="3471" y="0"/>
                  </a:moveTo>
                  <a:cubicBezTo>
                    <a:pt x="1561" y="0"/>
                    <a:pt x="0" y="1561"/>
                    <a:pt x="0" y="3470"/>
                  </a:cubicBezTo>
                  <a:cubicBezTo>
                    <a:pt x="0" y="4327"/>
                    <a:pt x="313" y="5148"/>
                    <a:pt x="883" y="5781"/>
                  </a:cubicBezTo>
                  <a:cubicBezTo>
                    <a:pt x="937" y="5844"/>
                    <a:pt x="1011" y="5875"/>
                    <a:pt x="1084" y="5875"/>
                  </a:cubicBezTo>
                  <a:cubicBezTo>
                    <a:pt x="1147" y="5875"/>
                    <a:pt x="1209" y="5853"/>
                    <a:pt x="1258" y="5808"/>
                  </a:cubicBezTo>
                  <a:cubicBezTo>
                    <a:pt x="1374" y="5710"/>
                    <a:pt x="1383" y="5540"/>
                    <a:pt x="1285" y="5433"/>
                  </a:cubicBezTo>
                  <a:cubicBezTo>
                    <a:pt x="803" y="4889"/>
                    <a:pt x="536" y="4193"/>
                    <a:pt x="536" y="3470"/>
                  </a:cubicBezTo>
                  <a:cubicBezTo>
                    <a:pt x="536" y="1847"/>
                    <a:pt x="1856" y="535"/>
                    <a:pt x="3471" y="535"/>
                  </a:cubicBezTo>
                  <a:cubicBezTo>
                    <a:pt x="5094" y="535"/>
                    <a:pt x="6415" y="1847"/>
                    <a:pt x="6415" y="3470"/>
                  </a:cubicBezTo>
                  <a:cubicBezTo>
                    <a:pt x="6415" y="5094"/>
                    <a:pt x="5094" y="6405"/>
                    <a:pt x="3471" y="6405"/>
                  </a:cubicBezTo>
                  <a:cubicBezTo>
                    <a:pt x="3025" y="6405"/>
                    <a:pt x="2596" y="6307"/>
                    <a:pt x="2195" y="6120"/>
                  </a:cubicBezTo>
                  <a:cubicBezTo>
                    <a:pt x="2156" y="6099"/>
                    <a:pt x="2115" y="6090"/>
                    <a:pt x="2075" y="6090"/>
                  </a:cubicBezTo>
                  <a:cubicBezTo>
                    <a:pt x="1976" y="6090"/>
                    <a:pt x="1882" y="6147"/>
                    <a:pt x="1838" y="6236"/>
                  </a:cubicBezTo>
                  <a:cubicBezTo>
                    <a:pt x="1776" y="6370"/>
                    <a:pt x="1829" y="6530"/>
                    <a:pt x="1963" y="6593"/>
                  </a:cubicBezTo>
                  <a:cubicBezTo>
                    <a:pt x="2436" y="6825"/>
                    <a:pt x="2944" y="6941"/>
                    <a:pt x="3471" y="6941"/>
                  </a:cubicBezTo>
                  <a:cubicBezTo>
                    <a:pt x="5389" y="6941"/>
                    <a:pt x="6941" y="5388"/>
                    <a:pt x="6941" y="3470"/>
                  </a:cubicBezTo>
                  <a:cubicBezTo>
                    <a:pt x="6941" y="1561"/>
                    <a:pt x="5389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54"/>
            <p:cNvSpPr/>
            <p:nvPr/>
          </p:nvSpPr>
          <p:spPr>
            <a:xfrm>
              <a:off x="6167475" y="1907950"/>
              <a:ext cx="231525" cy="43500"/>
            </a:xfrm>
            <a:custGeom>
              <a:avLst/>
              <a:gdLst/>
              <a:ahLst/>
              <a:cxnLst/>
              <a:rect l="l" t="t" r="r" b="b"/>
              <a:pathLst>
                <a:path w="9261" h="1740" extrusionOk="0">
                  <a:moveTo>
                    <a:pt x="617" y="0"/>
                  </a:moveTo>
                  <a:cubicBezTo>
                    <a:pt x="278" y="0"/>
                    <a:pt x="1" y="277"/>
                    <a:pt x="1" y="625"/>
                  </a:cubicBezTo>
                  <a:lnTo>
                    <a:pt x="1" y="1115"/>
                  </a:lnTo>
                  <a:cubicBezTo>
                    <a:pt x="1" y="1463"/>
                    <a:pt x="278" y="1740"/>
                    <a:pt x="617" y="1740"/>
                  </a:cubicBezTo>
                  <a:lnTo>
                    <a:pt x="8637" y="1740"/>
                  </a:lnTo>
                  <a:cubicBezTo>
                    <a:pt x="8984" y="1740"/>
                    <a:pt x="9261" y="1463"/>
                    <a:pt x="9261" y="1115"/>
                  </a:cubicBezTo>
                  <a:lnTo>
                    <a:pt x="9261" y="277"/>
                  </a:lnTo>
                  <a:cubicBezTo>
                    <a:pt x="9261" y="125"/>
                    <a:pt x="9136" y="0"/>
                    <a:pt x="8976" y="0"/>
                  </a:cubicBezTo>
                  <a:lnTo>
                    <a:pt x="7191" y="0"/>
                  </a:lnTo>
                  <a:cubicBezTo>
                    <a:pt x="7156" y="0"/>
                    <a:pt x="7120" y="18"/>
                    <a:pt x="7093" y="45"/>
                  </a:cubicBezTo>
                  <a:cubicBezTo>
                    <a:pt x="6888" y="268"/>
                    <a:pt x="7049" y="536"/>
                    <a:pt x="7263" y="536"/>
                  </a:cubicBezTo>
                  <a:lnTo>
                    <a:pt x="8637" y="536"/>
                  </a:lnTo>
                  <a:cubicBezTo>
                    <a:pt x="8690" y="536"/>
                    <a:pt x="8726" y="571"/>
                    <a:pt x="8726" y="625"/>
                  </a:cubicBezTo>
                  <a:lnTo>
                    <a:pt x="8726" y="1115"/>
                  </a:lnTo>
                  <a:cubicBezTo>
                    <a:pt x="8726" y="1169"/>
                    <a:pt x="8690" y="1205"/>
                    <a:pt x="8637" y="1205"/>
                  </a:cubicBezTo>
                  <a:lnTo>
                    <a:pt x="617" y="1205"/>
                  </a:lnTo>
                  <a:cubicBezTo>
                    <a:pt x="572" y="1205"/>
                    <a:pt x="527" y="1169"/>
                    <a:pt x="527" y="1115"/>
                  </a:cubicBezTo>
                  <a:lnTo>
                    <a:pt x="527" y="625"/>
                  </a:lnTo>
                  <a:cubicBezTo>
                    <a:pt x="527" y="571"/>
                    <a:pt x="572" y="536"/>
                    <a:pt x="617" y="536"/>
                  </a:cubicBezTo>
                  <a:lnTo>
                    <a:pt x="6005" y="536"/>
                  </a:lnTo>
                  <a:cubicBezTo>
                    <a:pt x="6139" y="536"/>
                    <a:pt x="6255" y="437"/>
                    <a:pt x="6272" y="304"/>
                  </a:cubicBezTo>
                  <a:cubicBezTo>
                    <a:pt x="6299" y="143"/>
                    <a:pt x="6165" y="0"/>
                    <a:pt x="6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54"/>
            <p:cNvSpPr/>
            <p:nvPr/>
          </p:nvSpPr>
          <p:spPr>
            <a:xfrm>
              <a:off x="6154550" y="2228200"/>
              <a:ext cx="140525" cy="13200"/>
            </a:xfrm>
            <a:custGeom>
              <a:avLst/>
              <a:gdLst/>
              <a:ahLst/>
              <a:cxnLst/>
              <a:rect l="l" t="t" r="r" b="b"/>
              <a:pathLst>
                <a:path w="5621" h="528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5326" y="527"/>
                  </a:lnTo>
                  <a:cubicBezTo>
                    <a:pt x="5460" y="527"/>
                    <a:pt x="5585" y="429"/>
                    <a:pt x="5603" y="295"/>
                  </a:cubicBezTo>
                  <a:cubicBezTo>
                    <a:pt x="5621" y="135"/>
                    <a:pt x="5496" y="1"/>
                    <a:pt x="53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54"/>
            <p:cNvSpPr/>
            <p:nvPr/>
          </p:nvSpPr>
          <p:spPr>
            <a:xfrm>
              <a:off x="6239300" y="2271700"/>
              <a:ext cx="87900" cy="13175"/>
            </a:xfrm>
            <a:custGeom>
              <a:avLst/>
              <a:gdLst/>
              <a:ahLst/>
              <a:cxnLst/>
              <a:rect l="l" t="t" r="r" b="b"/>
              <a:pathLst>
                <a:path w="3516" h="527" extrusionOk="0">
                  <a:moveTo>
                    <a:pt x="268" y="1"/>
                  </a:moveTo>
                  <a:cubicBezTo>
                    <a:pt x="125" y="1"/>
                    <a:pt x="1" y="116"/>
                    <a:pt x="1" y="259"/>
                  </a:cubicBezTo>
                  <a:cubicBezTo>
                    <a:pt x="1" y="411"/>
                    <a:pt x="125" y="527"/>
                    <a:pt x="268" y="527"/>
                  </a:cubicBezTo>
                  <a:lnTo>
                    <a:pt x="3221" y="527"/>
                  </a:lnTo>
                  <a:cubicBezTo>
                    <a:pt x="3355" y="527"/>
                    <a:pt x="3480" y="429"/>
                    <a:pt x="3498" y="295"/>
                  </a:cubicBezTo>
                  <a:cubicBezTo>
                    <a:pt x="3515" y="134"/>
                    <a:pt x="3391" y="1"/>
                    <a:pt x="3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54"/>
            <p:cNvSpPr/>
            <p:nvPr/>
          </p:nvSpPr>
          <p:spPr>
            <a:xfrm>
              <a:off x="6221025" y="2037475"/>
              <a:ext cx="127350" cy="92625"/>
            </a:xfrm>
            <a:custGeom>
              <a:avLst/>
              <a:gdLst/>
              <a:ahLst/>
              <a:cxnLst/>
              <a:rect l="l" t="t" r="r" b="b"/>
              <a:pathLst>
                <a:path w="5094" h="3705" extrusionOk="0">
                  <a:moveTo>
                    <a:pt x="4202" y="0"/>
                  </a:moveTo>
                  <a:cubicBezTo>
                    <a:pt x="3999" y="0"/>
                    <a:pt x="3796" y="78"/>
                    <a:pt x="3640" y="234"/>
                  </a:cubicBezTo>
                  <a:lnTo>
                    <a:pt x="2096" y="1778"/>
                  </a:lnTo>
                  <a:lnTo>
                    <a:pt x="1454" y="1135"/>
                  </a:lnTo>
                  <a:cubicBezTo>
                    <a:pt x="1298" y="979"/>
                    <a:pt x="1093" y="901"/>
                    <a:pt x="888" y="901"/>
                  </a:cubicBezTo>
                  <a:cubicBezTo>
                    <a:pt x="682" y="901"/>
                    <a:pt x="477" y="979"/>
                    <a:pt x="321" y="1135"/>
                  </a:cubicBezTo>
                  <a:cubicBezTo>
                    <a:pt x="45" y="1403"/>
                    <a:pt x="0" y="1947"/>
                    <a:pt x="321" y="2259"/>
                  </a:cubicBezTo>
                  <a:lnTo>
                    <a:pt x="1526" y="3464"/>
                  </a:lnTo>
                  <a:cubicBezTo>
                    <a:pt x="1677" y="3615"/>
                    <a:pt x="1882" y="3705"/>
                    <a:pt x="2096" y="3705"/>
                  </a:cubicBezTo>
                  <a:cubicBezTo>
                    <a:pt x="2311" y="3705"/>
                    <a:pt x="2507" y="3615"/>
                    <a:pt x="2658" y="3464"/>
                  </a:cubicBezTo>
                  <a:lnTo>
                    <a:pt x="3319" y="2813"/>
                  </a:lnTo>
                  <a:cubicBezTo>
                    <a:pt x="3417" y="2706"/>
                    <a:pt x="3417" y="2536"/>
                    <a:pt x="3319" y="2429"/>
                  </a:cubicBezTo>
                  <a:cubicBezTo>
                    <a:pt x="3265" y="2380"/>
                    <a:pt x="3196" y="2355"/>
                    <a:pt x="3128" y="2355"/>
                  </a:cubicBezTo>
                  <a:cubicBezTo>
                    <a:pt x="3060" y="2355"/>
                    <a:pt x="2993" y="2380"/>
                    <a:pt x="2944" y="2429"/>
                  </a:cubicBezTo>
                  <a:lnTo>
                    <a:pt x="2284" y="3089"/>
                  </a:lnTo>
                  <a:cubicBezTo>
                    <a:pt x="2230" y="3143"/>
                    <a:pt x="2168" y="3169"/>
                    <a:pt x="2096" y="3169"/>
                  </a:cubicBezTo>
                  <a:cubicBezTo>
                    <a:pt x="2025" y="3169"/>
                    <a:pt x="1954" y="3143"/>
                    <a:pt x="1909" y="3089"/>
                  </a:cubicBezTo>
                  <a:lnTo>
                    <a:pt x="705" y="1885"/>
                  </a:lnTo>
                  <a:cubicBezTo>
                    <a:pt x="624" y="1805"/>
                    <a:pt x="580" y="1644"/>
                    <a:pt x="705" y="1510"/>
                  </a:cubicBezTo>
                  <a:cubicBezTo>
                    <a:pt x="754" y="1457"/>
                    <a:pt x="821" y="1430"/>
                    <a:pt x="889" y="1430"/>
                  </a:cubicBezTo>
                  <a:cubicBezTo>
                    <a:pt x="957" y="1430"/>
                    <a:pt x="1026" y="1457"/>
                    <a:pt x="1079" y="1510"/>
                  </a:cubicBezTo>
                  <a:lnTo>
                    <a:pt x="1909" y="2340"/>
                  </a:lnTo>
                  <a:cubicBezTo>
                    <a:pt x="1958" y="2389"/>
                    <a:pt x="2025" y="2413"/>
                    <a:pt x="2093" y="2413"/>
                  </a:cubicBezTo>
                  <a:cubicBezTo>
                    <a:pt x="2161" y="2413"/>
                    <a:pt x="2230" y="2389"/>
                    <a:pt x="2284" y="2340"/>
                  </a:cubicBezTo>
                  <a:lnTo>
                    <a:pt x="4014" y="609"/>
                  </a:lnTo>
                  <a:cubicBezTo>
                    <a:pt x="4064" y="556"/>
                    <a:pt x="4130" y="529"/>
                    <a:pt x="4198" y="529"/>
                  </a:cubicBezTo>
                  <a:cubicBezTo>
                    <a:pt x="4267" y="529"/>
                    <a:pt x="4336" y="556"/>
                    <a:pt x="4389" y="609"/>
                  </a:cubicBezTo>
                  <a:cubicBezTo>
                    <a:pt x="4469" y="689"/>
                    <a:pt x="4514" y="850"/>
                    <a:pt x="4389" y="984"/>
                  </a:cubicBezTo>
                  <a:lnTo>
                    <a:pt x="3818" y="1555"/>
                  </a:lnTo>
                  <a:cubicBezTo>
                    <a:pt x="3720" y="1653"/>
                    <a:pt x="3720" y="1822"/>
                    <a:pt x="3818" y="1929"/>
                  </a:cubicBezTo>
                  <a:cubicBezTo>
                    <a:pt x="3872" y="1978"/>
                    <a:pt x="3941" y="2003"/>
                    <a:pt x="4009" y="2003"/>
                  </a:cubicBezTo>
                  <a:cubicBezTo>
                    <a:pt x="4077" y="2003"/>
                    <a:pt x="4144" y="1978"/>
                    <a:pt x="4193" y="1929"/>
                  </a:cubicBezTo>
                  <a:lnTo>
                    <a:pt x="4764" y="1358"/>
                  </a:lnTo>
                  <a:cubicBezTo>
                    <a:pt x="5049" y="1082"/>
                    <a:pt x="5094" y="547"/>
                    <a:pt x="4764" y="234"/>
                  </a:cubicBezTo>
                  <a:cubicBezTo>
                    <a:pt x="4608" y="78"/>
                    <a:pt x="4405" y="0"/>
                    <a:pt x="4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54"/>
            <p:cNvSpPr/>
            <p:nvPr/>
          </p:nvSpPr>
          <p:spPr>
            <a:xfrm>
              <a:off x="6112400" y="1875150"/>
              <a:ext cx="370475" cy="454125"/>
            </a:xfrm>
            <a:custGeom>
              <a:avLst/>
              <a:gdLst/>
              <a:ahLst/>
              <a:cxnLst/>
              <a:rect l="l" t="t" r="r" b="b"/>
              <a:pathLst>
                <a:path w="14819" h="18165" extrusionOk="0">
                  <a:moveTo>
                    <a:pt x="10340" y="11072"/>
                  </a:moveTo>
                  <a:lnTo>
                    <a:pt x="10795" y="11438"/>
                  </a:lnTo>
                  <a:lnTo>
                    <a:pt x="10242" y="11991"/>
                  </a:lnTo>
                  <a:lnTo>
                    <a:pt x="9867" y="11536"/>
                  </a:lnTo>
                  <a:cubicBezTo>
                    <a:pt x="10037" y="11393"/>
                    <a:pt x="10188" y="11241"/>
                    <a:pt x="10340" y="11072"/>
                  </a:cubicBezTo>
                  <a:close/>
                  <a:moveTo>
                    <a:pt x="6995" y="4328"/>
                  </a:moveTo>
                  <a:cubicBezTo>
                    <a:pt x="9136" y="4328"/>
                    <a:pt x="10875" y="6067"/>
                    <a:pt x="10875" y="8199"/>
                  </a:cubicBezTo>
                  <a:cubicBezTo>
                    <a:pt x="10875" y="10340"/>
                    <a:pt x="9136" y="12071"/>
                    <a:pt x="6995" y="12071"/>
                  </a:cubicBezTo>
                  <a:cubicBezTo>
                    <a:pt x="4862" y="12071"/>
                    <a:pt x="3123" y="10340"/>
                    <a:pt x="3123" y="8199"/>
                  </a:cubicBezTo>
                  <a:cubicBezTo>
                    <a:pt x="3123" y="6067"/>
                    <a:pt x="4862" y="4328"/>
                    <a:pt x="6995" y="4328"/>
                  </a:cubicBezTo>
                  <a:close/>
                  <a:moveTo>
                    <a:pt x="11535" y="11545"/>
                  </a:moveTo>
                  <a:cubicBezTo>
                    <a:pt x="11589" y="11545"/>
                    <a:pt x="11642" y="11563"/>
                    <a:pt x="11678" y="11598"/>
                  </a:cubicBezTo>
                  <a:lnTo>
                    <a:pt x="11830" y="11750"/>
                  </a:lnTo>
                  <a:cubicBezTo>
                    <a:pt x="11839" y="11768"/>
                    <a:pt x="11857" y="11786"/>
                    <a:pt x="11865" y="11803"/>
                  </a:cubicBezTo>
                  <a:cubicBezTo>
                    <a:pt x="11901" y="11875"/>
                    <a:pt x="11892" y="11937"/>
                    <a:pt x="11857" y="11991"/>
                  </a:cubicBezTo>
                  <a:cubicBezTo>
                    <a:pt x="11848" y="12000"/>
                    <a:pt x="11857" y="12000"/>
                    <a:pt x="11830" y="12026"/>
                  </a:cubicBezTo>
                  <a:lnTo>
                    <a:pt x="10813" y="13043"/>
                  </a:lnTo>
                  <a:cubicBezTo>
                    <a:pt x="10782" y="13069"/>
                    <a:pt x="10738" y="13097"/>
                    <a:pt x="10680" y="13097"/>
                  </a:cubicBezTo>
                  <a:cubicBezTo>
                    <a:pt x="10636" y="13097"/>
                    <a:pt x="10585" y="13081"/>
                    <a:pt x="10527" y="13035"/>
                  </a:cubicBezTo>
                  <a:lnTo>
                    <a:pt x="10385" y="12892"/>
                  </a:lnTo>
                  <a:cubicBezTo>
                    <a:pt x="10313" y="12812"/>
                    <a:pt x="10304" y="12696"/>
                    <a:pt x="10385" y="12615"/>
                  </a:cubicBezTo>
                  <a:cubicBezTo>
                    <a:pt x="10429" y="12571"/>
                    <a:pt x="11348" y="11652"/>
                    <a:pt x="11402" y="11598"/>
                  </a:cubicBezTo>
                  <a:cubicBezTo>
                    <a:pt x="11437" y="11563"/>
                    <a:pt x="11491" y="11545"/>
                    <a:pt x="11535" y="11545"/>
                  </a:cubicBezTo>
                  <a:close/>
                  <a:moveTo>
                    <a:pt x="12080" y="12517"/>
                  </a:moveTo>
                  <a:lnTo>
                    <a:pt x="14033" y="14266"/>
                  </a:lnTo>
                  <a:cubicBezTo>
                    <a:pt x="14292" y="14489"/>
                    <a:pt x="14363" y="14970"/>
                    <a:pt x="14060" y="15265"/>
                  </a:cubicBezTo>
                  <a:cubicBezTo>
                    <a:pt x="13939" y="15391"/>
                    <a:pt x="13756" y="15462"/>
                    <a:pt x="13569" y="15462"/>
                  </a:cubicBezTo>
                  <a:cubicBezTo>
                    <a:pt x="13386" y="15462"/>
                    <a:pt x="13198" y="15393"/>
                    <a:pt x="13061" y="15238"/>
                  </a:cubicBezTo>
                  <a:lnTo>
                    <a:pt x="11312" y="13284"/>
                  </a:lnTo>
                  <a:lnTo>
                    <a:pt x="12080" y="12517"/>
                  </a:lnTo>
                  <a:close/>
                  <a:moveTo>
                    <a:pt x="286" y="1"/>
                  </a:moveTo>
                  <a:cubicBezTo>
                    <a:pt x="125" y="1"/>
                    <a:pt x="0" y="126"/>
                    <a:pt x="0" y="278"/>
                  </a:cubicBezTo>
                  <a:lnTo>
                    <a:pt x="0" y="14542"/>
                  </a:lnTo>
                  <a:cubicBezTo>
                    <a:pt x="0" y="14569"/>
                    <a:pt x="9" y="14587"/>
                    <a:pt x="27" y="14605"/>
                  </a:cubicBezTo>
                  <a:cubicBezTo>
                    <a:pt x="107" y="14685"/>
                    <a:pt x="193" y="14718"/>
                    <a:pt x="271" y="14718"/>
                  </a:cubicBezTo>
                  <a:cubicBezTo>
                    <a:pt x="417" y="14718"/>
                    <a:pt x="536" y="14599"/>
                    <a:pt x="536" y="14453"/>
                  </a:cubicBezTo>
                  <a:lnTo>
                    <a:pt x="536" y="973"/>
                  </a:lnTo>
                  <a:cubicBezTo>
                    <a:pt x="536" y="733"/>
                    <a:pt x="732" y="536"/>
                    <a:pt x="982" y="536"/>
                  </a:cubicBezTo>
                  <a:lnTo>
                    <a:pt x="12686" y="536"/>
                  </a:lnTo>
                  <a:cubicBezTo>
                    <a:pt x="12927" y="536"/>
                    <a:pt x="13132" y="733"/>
                    <a:pt x="13132" y="973"/>
                  </a:cubicBezTo>
                  <a:lnTo>
                    <a:pt x="13132" y="12713"/>
                  </a:lnTo>
                  <a:lnTo>
                    <a:pt x="12401" y="12062"/>
                  </a:lnTo>
                  <a:cubicBezTo>
                    <a:pt x="12436" y="11937"/>
                    <a:pt x="12445" y="11803"/>
                    <a:pt x="12401" y="11661"/>
                  </a:cubicBezTo>
                  <a:cubicBezTo>
                    <a:pt x="12374" y="11536"/>
                    <a:pt x="12303" y="11429"/>
                    <a:pt x="12204" y="11340"/>
                  </a:cubicBezTo>
                  <a:lnTo>
                    <a:pt x="12062" y="11197"/>
                  </a:lnTo>
                  <a:cubicBezTo>
                    <a:pt x="11918" y="11053"/>
                    <a:pt x="11730" y="10981"/>
                    <a:pt x="11542" y="10981"/>
                  </a:cubicBezTo>
                  <a:cubicBezTo>
                    <a:pt x="11426" y="10981"/>
                    <a:pt x="11311" y="11009"/>
                    <a:pt x="11205" y="11063"/>
                  </a:cubicBezTo>
                  <a:lnTo>
                    <a:pt x="10670" y="10635"/>
                  </a:lnTo>
                  <a:cubicBezTo>
                    <a:pt x="11143" y="9930"/>
                    <a:pt x="11419" y="9091"/>
                    <a:pt x="11419" y="8182"/>
                  </a:cubicBezTo>
                  <a:cubicBezTo>
                    <a:pt x="11419" y="7664"/>
                    <a:pt x="11321" y="7165"/>
                    <a:pt x="11161" y="6710"/>
                  </a:cubicBezTo>
                  <a:lnTo>
                    <a:pt x="11678" y="6710"/>
                  </a:lnTo>
                  <a:cubicBezTo>
                    <a:pt x="11821" y="6710"/>
                    <a:pt x="11937" y="6611"/>
                    <a:pt x="11955" y="6478"/>
                  </a:cubicBezTo>
                  <a:cubicBezTo>
                    <a:pt x="11973" y="6308"/>
                    <a:pt x="11848" y="6174"/>
                    <a:pt x="11687" y="6174"/>
                  </a:cubicBezTo>
                  <a:lnTo>
                    <a:pt x="10920" y="6174"/>
                  </a:lnTo>
                  <a:cubicBezTo>
                    <a:pt x="10813" y="5960"/>
                    <a:pt x="10688" y="5764"/>
                    <a:pt x="10545" y="5568"/>
                  </a:cubicBezTo>
                  <a:lnTo>
                    <a:pt x="11669" y="5568"/>
                  </a:lnTo>
                  <a:cubicBezTo>
                    <a:pt x="11803" y="5568"/>
                    <a:pt x="11928" y="5470"/>
                    <a:pt x="11946" y="5336"/>
                  </a:cubicBezTo>
                  <a:cubicBezTo>
                    <a:pt x="11964" y="5175"/>
                    <a:pt x="11839" y="5041"/>
                    <a:pt x="11678" y="5041"/>
                  </a:cubicBezTo>
                  <a:lnTo>
                    <a:pt x="10081" y="5041"/>
                  </a:lnTo>
                  <a:cubicBezTo>
                    <a:pt x="9849" y="4809"/>
                    <a:pt x="9591" y="4604"/>
                    <a:pt x="9314" y="4435"/>
                  </a:cubicBezTo>
                  <a:lnTo>
                    <a:pt x="11669" y="4435"/>
                  </a:lnTo>
                  <a:cubicBezTo>
                    <a:pt x="11803" y="4435"/>
                    <a:pt x="11928" y="4337"/>
                    <a:pt x="11946" y="4203"/>
                  </a:cubicBezTo>
                  <a:cubicBezTo>
                    <a:pt x="11964" y="4042"/>
                    <a:pt x="11839" y="3908"/>
                    <a:pt x="11678" y="3908"/>
                  </a:cubicBezTo>
                  <a:lnTo>
                    <a:pt x="8092" y="3908"/>
                  </a:lnTo>
                  <a:cubicBezTo>
                    <a:pt x="7794" y="3857"/>
                    <a:pt x="7408" y="3774"/>
                    <a:pt x="7048" y="3774"/>
                  </a:cubicBezTo>
                  <a:cubicBezTo>
                    <a:pt x="7030" y="3774"/>
                    <a:pt x="7012" y="3774"/>
                    <a:pt x="6995" y="3775"/>
                  </a:cubicBezTo>
                  <a:cubicBezTo>
                    <a:pt x="6629" y="3775"/>
                    <a:pt x="5960" y="3908"/>
                    <a:pt x="5942" y="3908"/>
                  </a:cubicBezTo>
                  <a:lnTo>
                    <a:pt x="2784" y="3908"/>
                  </a:lnTo>
                  <a:cubicBezTo>
                    <a:pt x="2650" y="3908"/>
                    <a:pt x="2525" y="3998"/>
                    <a:pt x="2507" y="4140"/>
                  </a:cubicBezTo>
                  <a:cubicBezTo>
                    <a:pt x="2489" y="4301"/>
                    <a:pt x="2614" y="4435"/>
                    <a:pt x="2775" y="4435"/>
                  </a:cubicBezTo>
                  <a:lnTo>
                    <a:pt x="4684" y="4435"/>
                  </a:lnTo>
                  <a:cubicBezTo>
                    <a:pt x="4399" y="4604"/>
                    <a:pt x="4149" y="4809"/>
                    <a:pt x="3917" y="5041"/>
                  </a:cubicBezTo>
                  <a:lnTo>
                    <a:pt x="1981" y="5041"/>
                  </a:lnTo>
                  <a:cubicBezTo>
                    <a:pt x="1847" y="5041"/>
                    <a:pt x="1722" y="5139"/>
                    <a:pt x="1713" y="5273"/>
                  </a:cubicBezTo>
                  <a:cubicBezTo>
                    <a:pt x="1687" y="5434"/>
                    <a:pt x="1811" y="5568"/>
                    <a:pt x="1972" y="5568"/>
                  </a:cubicBezTo>
                  <a:lnTo>
                    <a:pt x="3453" y="5568"/>
                  </a:lnTo>
                  <a:cubicBezTo>
                    <a:pt x="3310" y="5764"/>
                    <a:pt x="3185" y="5960"/>
                    <a:pt x="3078" y="6174"/>
                  </a:cubicBezTo>
                  <a:lnTo>
                    <a:pt x="1981" y="6174"/>
                  </a:lnTo>
                  <a:cubicBezTo>
                    <a:pt x="1847" y="6174"/>
                    <a:pt x="1722" y="6272"/>
                    <a:pt x="1713" y="6406"/>
                  </a:cubicBezTo>
                  <a:cubicBezTo>
                    <a:pt x="1687" y="6567"/>
                    <a:pt x="1811" y="6710"/>
                    <a:pt x="1972" y="6710"/>
                  </a:cubicBezTo>
                  <a:lnTo>
                    <a:pt x="2846" y="6710"/>
                  </a:lnTo>
                  <a:cubicBezTo>
                    <a:pt x="2775" y="6906"/>
                    <a:pt x="2721" y="7102"/>
                    <a:pt x="2677" y="7307"/>
                  </a:cubicBezTo>
                  <a:lnTo>
                    <a:pt x="1981" y="7307"/>
                  </a:lnTo>
                  <a:cubicBezTo>
                    <a:pt x="1847" y="7307"/>
                    <a:pt x="1722" y="7405"/>
                    <a:pt x="1713" y="7539"/>
                  </a:cubicBezTo>
                  <a:cubicBezTo>
                    <a:pt x="1687" y="7709"/>
                    <a:pt x="1811" y="7843"/>
                    <a:pt x="1972" y="7843"/>
                  </a:cubicBezTo>
                  <a:lnTo>
                    <a:pt x="2605" y="7843"/>
                  </a:lnTo>
                  <a:cubicBezTo>
                    <a:pt x="2596" y="7959"/>
                    <a:pt x="2588" y="8066"/>
                    <a:pt x="2588" y="8182"/>
                  </a:cubicBezTo>
                  <a:cubicBezTo>
                    <a:pt x="2588" y="8271"/>
                    <a:pt x="2596" y="8360"/>
                    <a:pt x="2596" y="8449"/>
                  </a:cubicBezTo>
                  <a:lnTo>
                    <a:pt x="1981" y="8449"/>
                  </a:lnTo>
                  <a:cubicBezTo>
                    <a:pt x="1847" y="8449"/>
                    <a:pt x="1722" y="8538"/>
                    <a:pt x="1713" y="8681"/>
                  </a:cubicBezTo>
                  <a:cubicBezTo>
                    <a:pt x="1687" y="8842"/>
                    <a:pt x="1811" y="8976"/>
                    <a:pt x="1972" y="8976"/>
                  </a:cubicBezTo>
                  <a:lnTo>
                    <a:pt x="2659" y="8976"/>
                  </a:lnTo>
                  <a:cubicBezTo>
                    <a:pt x="2704" y="9181"/>
                    <a:pt x="2748" y="9386"/>
                    <a:pt x="2820" y="9582"/>
                  </a:cubicBezTo>
                  <a:lnTo>
                    <a:pt x="1981" y="9582"/>
                  </a:lnTo>
                  <a:cubicBezTo>
                    <a:pt x="1847" y="9582"/>
                    <a:pt x="1722" y="9680"/>
                    <a:pt x="1713" y="9814"/>
                  </a:cubicBezTo>
                  <a:cubicBezTo>
                    <a:pt x="1687" y="9975"/>
                    <a:pt x="1811" y="10108"/>
                    <a:pt x="1972" y="10108"/>
                  </a:cubicBezTo>
                  <a:lnTo>
                    <a:pt x="3034" y="10108"/>
                  </a:lnTo>
                  <a:cubicBezTo>
                    <a:pt x="3141" y="10323"/>
                    <a:pt x="3257" y="10528"/>
                    <a:pt x="3390" y="10715"/>
                  </a:cubicBezTo>
                  <a:lnTo>
                    <a:pt x="2784" y="10715"/>
                  </a:lnTo>
                  <a:cubicBezTo>
                    <a:pt x="2650" y="10715"/>
                    <a:pt x="2525" y="10813"/>
                    <a:pt x="2507" y="10947"/>
                  </a:cubicBezTo>
                  <a:cubicBezTo>
                    <a:pt x="2489" y="11108"/>
                    <a:pt x="2614" y="11250"/>
                    <a:pt x="2775" y="11250"/>
                  </a:cubicBezTo>
                  <a:lnTo>
                    <a:pt x="3837" y="11250"/>
                  </a:lnTo>
                  <a:cubicBezTo>
                    <a:pt x="4051" y="11473"/>
                    <a:pt x="4291" y="11679"/>
                    <a:pt x="4559" y="11848"/>
                  </a:cubicBezTo>
                  <a:lnTo>
                    <a:pt x="1981" y="11848"/>
                  </a:lnTo>
                  <a:cubicBezTo>
                    <a:pt x="1847" y="11848"/>
                    <a:pt x="1722" y="11946"/>
                    <a:pt x="1713" y="12080"/>
                  </a:cubicBezTo>
                  <a:cubicBezTo>
                    <a:pt x="1687" y="12250"/>
                    <a:pt x="1811" y="12383"/>
                    <a:pt x="1972" y="12383"/>
                  </a:cubicBezTo>
                  <a:lnTo>
                    <a:pt x="5630" y="12383"/>
                  </a:lnTo>
                  <a:cubicBezTo>
                    <a:pt x="5999" y="12478"/>
                    <a:pt x="6493" y="12589"/>
                    <a:pt x="6944" y="12589"/>
                  </a:cubicBezTo>
                  <a:cubicBezTo>
                    <a:pt x="6961" y="12589"/>
                    <a:pt x="6978" y="12589"/>
                    <a:pt x="6995" y="12589"/>
                  </a:cubicBezTo>
                  <a:cubicBezTo>
                    <a:pt x="7905" y="12589"/>
                    <a:pt x="8743" y="12312"/>
                    <a:pt x="9448" y="11848"/>
                  </a:cubicBezTo>
                  <a:lnTo>
                    <a:pt x="9876" y="12383"/>
                  </a:lnTo>
                  <a:cubicBezTo>
                    <a:pt x="9778" y="12571"/>
                    <a:pt x="9769" y="12794"/>
                    <a:pt x="9840" y="12990"/>
                  </a:cubicBezTo>
                  <a:lnTo>
                    <a:pt x="1981" y="12990"/>
                  </a:lnTo>
                  <a:cubicBezTo>
                    <a:pt x="1847" y="12990"/>
                    <a:pt x="1722" y="13079"/>
                    <a:pt x="1713" y="13222"/>
                  </a:cubicBezTo>
                  <a:cubicBezTo>
                    <a:pt x="1687" y="13382"/>
                    <a:pt x="1811" y="13516"/>
                    <a:pt x="1972" y="13516"/>
                  </a:cubicBezTo>
                  <a:lnTo>
                    <a:pt x="10331" y="13516"/>
                  </a:lnTo>
                  <a:cubicBezTo>
                    <a:pt x="10438" y="13570"/>
                    <a:pt x="10554" y="13605"/>
                    <a:pt x="10679" y="13605"/>
                  </a:cubicBezTo>
                  <a:cubicBezTo>
                    <a:pt x="10750" y="13605"/>
                    <a:pt x="10813" y="13597"/>
                    <a:pt x="10884" y="13570"/>
                  </a:cubicBezTo>
                  <a:lnTo>
                    <a:pt x="12677" y="15586"/>
                  </a:lnTo>
                  <a:cubicBezTo>
                    <a:pt x="12802" y="15729"/>
                    <a:pt x="12954" y="15836"/>
                    <a:pt x="13132" y="15907"/>
                  </a:cubicBezTo>
                  <a:lnTo>
                    <a:pt x="13132" y="17192"/>
                  </a:lnTo>
                  <a:cubicBezTo>
                    <a:pt x="13132" y="17433"/>
                    <a:pt x="12927" y="17629"/>
                    <a:pt x="12686" y="17629"/>
                  </a:cubicBezTo>
                  <a:lnTo>
                    <a:pt x="812" y="17629"/>
                  </a:lnTo>
                  <a:cubicBezTo>
                    <a:pt x="661" y="17629"/>
                    <a:pt x="536" y="17504"/>
                    <a:pt x="536" y="17352"/>
                  </a:cubicBezTo>
                  <a:lnTo>
                    <a:pt x="536" y="15639"/>
                  </a:lnTo>
                  <a:cubicBezTo>
                    <a:pt x="536" y="15586"/>
                    <a:pt x="509" y="15541"/>
                    <a:pt x="473" y="15506"/>
                  </a:cubicBezTo>
                  <a:cubicBezTo>
                    <a:pt x="406" y="15452"/>
                    <a:pt x="336" y="15429"/>
                    <a:pt x="271" y="15429"/>
                  </a:cubicBezTo>
                  <a:cubicBezTo>
                    <a:pt x="122" y="15429"/>
                    <a:pt x="0" y="15550"/>
                    <a:pt x="0" y="15693"/>
                  </a:cubicBezTo>
                  <a:lnTo>
                    <a:pt x="0" y="17192"/>
                  </a:lnTo>
                  <a:cubicBezTo>
                    <a:pt x="0" y="17727"/>
                    <a:pt x="438" y="18164"/>
                    <a:pt x="982" y="18164"/>
                  </a:cubicBezTo>
                  <a:lnTo>
                    <a:pt x="12686" y="18164"/>
                  </a:lnTo>
                  <a:cubicBezTo>
                    <a:pt x="13221" y="18164"/>
                    <a:pt x="13659" y="17727"/>
                    <a:pt x="13659" y="17192"/>
                  </a:cubicBezTo>
                  <a:lnTo>
                    <a:pt x="13659" y="15996"/>
                  </a:lnTo>
                  <a:cubicBezTo>
                    <a:pt x="13962" y="15978"/>
                    <a:pt x="14238" y="15854"/>
                    <a:pt x="14453" y="15639"/>
                  </a:cubicBezTo>
                  <a:cubicBezTo>
                    <a:pt x="14693" y="15399"/>
                    <a:pt x="14818" y="15086"/>
                    <a:pt x="14809" y="14747"/>
                  </a:cubicBezTo>
                  <a:cubicBezTo>
                    <a:pt x="14800" y="14408"/>
                    <a:pt x="14658" y="14096"/>
                    <a:pt x="14399" y="13864"/>
                  </a:cubicBezTo>
                  <a:lnTo>
                    <a:pt x="13659" y="13204"/>
                  </a:lnTo>
                  <a:lnTo>
                    <a:pt x="13659" y="973"/>
                  </a:lnTo>
                  <a:cubicBezTo>
                    <a:pt x="13659" y="438"/>
                    <a:pt x="13221" y="1"/>
                    <a:pt x="12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5" name="Google Shape;3525;p54"/>
          <p:cNvGrpSpPr/>
          <p:nvPr/>
        </p:nvGrpSpPr>
        <p:grpSpPr>
          <a:xfrm>
            <a:off x="5257756" y="2143178"/>
            <a:ext cx="423948" cy="373580"/>
            <a:chOff x="5443325" y="1875150"/>
            <a:chExt cx="454100" cy="400150"/>
          </a:xfrm>
        </p:grpSpPr>
        <p:sp>
          <p:nvSpPr>
            <p:cNvPr id="3526" name="Google Shape;3526;p54"/>
            <p:cNvSpPr/>
            <p:nvPr/>
          </p:nvSpPr>
          <p:spPr>
            <a:xfrm>
              <a:off x="5453350" y="1907950"/>
              <a:ext cx="436950" cy="297100"/>
            </a:xfrm>
            <a:custGeom>
              <a:avLst/>
              <a:gdLst/>
              <a:ahLst/>
              <a:cxnLst/>
              <a:rect l="l" t="t" r="r" b="b"/>
              <a:pathLst>
                <a:path w="17478" h="11884" extrusionOk="0">
                  <a:moveTo>
                    <a:pt x="456" y="0"/>
                  </a:moveTo>
                  <a:lnTo>
                    <a:pt x="179" y="197"/>
                  </a:lnTo>
                  <a:cubicBezTo>
                    <a:pt x="81" y="197"/>
                    <a:pt x="1" y="277"/>
                    <a:pt x="1" y="375"/>
                  </a:cubicBezTo>
                  <a:lnTo>
                    <a:pt x="63" y="11705"/>
                  </a:lnTo>
                  <a:cubicBezTo>
                    <a:pt x="63" y="11803"/>
                    <a:pt x="144" y="11883"/>
                    <a:pt x="242" y="11883"/>
                  </a:cubicBezTo>
                  <a:lnTo>
                    <a:pt x="17031" y="11883"/>
                  </a:lnTo>
                  <a:cubicBezTo>
                    <a:pt x="17129" y="11883"/>
                    <a:pt x="17209" y="11803"/>
                    <a:pt x="17209" y="11705"/>
                  </a:cubicBezTo>
                  <a:lnTo>
                    <a:pt x="17477" y="11482"/>
                  </a:lnTo>
                  <a:lnTo>
                    <a:pt x="17477" y="179"/>
                  </a:lnTo>
                  <a:cubicBezTo>
                    <a:pt x="17477" y="81"/>
                    <a:pt x="17406" y="0"/>
                    <a:pt x="17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4"/>
            <p:cNvSpPr/>
            <p:nvPr/>
          </p:nvSpPr>
          <p:spPr>
            <a:xfrm>
              <a:off x="5450450" y="1908850"/>
              <a:ext cx="440725" cy="301550"/>
            </a:xfrm>
            <a:custGeom>
              <a:avLst/>
              <a:gdLst/>
              <a:ahLst/>
              <a:cxnLst/>
              <a:rect l="l" t="t" r="r" b="b"/>
              <a:pathLst>
                <a:path w="17629" h="12062" extrusionOk="0">
                  <a:moveTo>
                    <a:pt x="179" y="0"/>
                  </a:moveTo>
                  <a:cubicBezTo>
                    <a:pt x="81" y="0"/>
                    <a:pt x="1" y="80"/>
                    <a:pt x="1" y="178"/>
                  </a:cubicBezTo>
                  <a:lnTo>
                    <a:pt x="1" y="11883"/>
                  </a:lnTo>
                  <a:cubicBezTo>
                    <a:pt x="1" y="11981"/>
                    <a:pt x="81" y="12061"/>
                    <a:pt x="179" y="12061"/>
                  </a:cubicBezTo>
                  <a:lnTo>
                    <a:pt x="17459" y="12061"/>
                  </a:lnTo>
                  <a:cubicBezTo>
                    <a:pt x="17557" y="12061"/>
                    <a:pt x="17629" y="11981"/>
                    <a:pt x="17629" y="11883"/>
                  </a:cubicBezTo>
                  <a:lnTo>
                    <a:pt x="17629" y="11464"/>
                  </a:lnTo>
                  <a:lnTo>
                    <a:pt x="786" y="11464"/>
                  </a:lnTo>
                  <a:cubicBezTo>
                    <a:pt x="688" y="11464"/>
                    <a:pt x="607" y="11383"/>
                    <a:pt x="607" y="11285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4"/>
            <p:cNvSpPr/>
            <p:nvPr/>
          </p:nvSpPr>
          <p:spPr>
            <a:xfrm>
              <a:off x="5650950" y="2183825"/>
              <a:ext cx="39950" cy="31025"/>
            </a:xfrm>
            <a:custGeom>
              <a:avLst/>
              <a:gdLst/>
              <a:ahLst/>
              <a:cxnLst/>
              <a:rect l="l" t="t" r="r" b="b"/>
              <a:pathLst>
                <a:path w="1598" h="1241" extrusionOk="0">
                  <a:moveTo>
                    <a:pt x="1" y="1"/>
                  </a:moveTo>
                  <a:lnTo>
                    <a:pt x="1" y="1062"/>
                  </a:lnTo>
                  <a:cubicBezTo>
                    <a:pt x="1" y="1160"/>
                    <a:pt x="81" y="1241"/>
                    <a:pt x="179" y="1241"/>
                  </a:cubicBezTo>
                  <a:lnTo>
                    <a:pt x="1419" y="1241"/>
                  </a:lnTo>
                  <a:cubicBezTo>
                    <a:pt x="1517" y="1241"/>
                    <a:pt x="1598" y="1160"/>
                    <a:pt x="1598" y="1062"/>
                  </a:cubicBezTo>
                  <a:lnTo>
                    <a:pt x="1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4"/>
            <p:cNvSpPr/>
            <p:nvPr/>
          </p:nvSpPr>
          <p:spPr>
            <a:xfrm>
              <a:off x="5656750" y="1882300"/>
              <a:ext cx="207900" cy="297325"/>
            </a:xfrm>
            <a:custGeom>
              <a:avLst/>
              <a:gdLst/>
              <a:ahLst/>
              <a:cxnLst/>
              <a:rect l="l" t="t" r="r" b="b"/>
              <a:pathLst>
                <a:path w="8316" h="11893" extrusionOk="0">
                  <a:moveTo>
                    <a:pt x="1633" y="0"/>
                  </a:moveTo>
                  <a:cubicBezTo>
                    <a:pt x="1464" y="0"/>
                    <a:pt x="1312" y="36"/>
                    <a:pt x="1169" y="108"/>
                  </a:cubicBezTo>
                  <a:cubicBezTo>
                    <a:pt x="813" y="277"/>
                    <a:pt x="643" y="928"/>
                    <a:pt x="643" y="1348"/>
                  </a:cubicBezTo>
                  <a:lnTo>
                    <a:pt x="1" y="7360"/>
                  </a:lnTo>
                  <a:lnTo>
                    <a:pt x="563" y="11892"/>
                  </a:lnTo>
                  <a:lnTo>
                    <a:pt x="7825" y="11848"/>
                  </a:lnTo>
                  <a:cubicBezTo>
                    <a:pt x="7923" y="11848"/>
                    <a:pt x="8003" y="11767"/>
                    <a:pt x="8003" y="11669"/>
                  </a:cubicBezTo>
                  <a:lnTo>
                    <a:pt x="8315" y="11455"/>
                  </a:lnTo>
                  <a:lnTo>
                    <a:pt x="8315" y="179"/>
                  </a:lnTo>
                  <a:cubicBezTo>
                    <a:pt x="8315" y="81"/>
                    <a:pt x="8235" y="0"/>
                    <a:pt x="8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54"/>
            <p:cNvSpPr/>
            <p:nvPr/>
          </p:nvSpPr>
          <p:spPr>
            <a:xfrm>
              <a:off x="5656100" y="1884975"/>
              <a:ext cx="208550" cy="298875"/>
            </a:xfrm>
            <a:custGeom>
              <a:avLst/>
              <a:gdLst/>
              <a:ahLst/>
              <a:cxnLst/>
              <a:rect l="l" t="t" r="r" b="b"/>
              <a:pathLst>
                <a:path w="8342" h="11955" extrusionOk="0">
                  <a:moveTo>
                    <a:pt x="1178" y="1"/>
                  </a:moveTo>
                  <a:cubicBezTo>
                    <a:pt x="821" y="170"/>
                    <a:pt x="571" y="536"/>
                    <a:pt x="571" y="955"/>
                  </a:cubicBezTo>
                  <a:lnTo>
                    <a:pt x="0" y="6647"/>
                  </a:lnTo>
                  <a:lnTo>
                    <a:pt x="571" y="11955"/>
                  </a:lnTo>
                  <a:lnTo>
                    <a:pt x="8163" y="11955"/>
                  </a:lnTo>
                  <a:cubicBezTo>
                    <a:pt x="8261" y="11955"/>
                    <a:pt x="8341" y="11874"/>
                    <a:pt x="8341" y="11776"/>
                  </a:cubicBezTo>
                  <a:lnTo>
                    <a:pt x="8341" y="11348"/>
                  </a:lnTo>
                  <a:lnTo>
                    <a:pt x="1320" y="11348"/>
                  </a:lnTo>
                  <a:cubicBezTo>
                    <a:pt x="1240" y="11348"/>
                    <a:pt x="1178" y="11286"/>
                    <a:pt x="1178" y="11205"/>
                  </a:cubicBezTo>
                  <a:lnTo>
                    <a:pt x="11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54"/>
            <p:cNvSpPr/>
            <p:nvPr/>
          </p:nvSpPr>
          <p:spPr>
            <a:xfrm>
              <a:off x="5479225" y="1882300"/>
              <a:ext cx="191150" cy="298200"/>
            </a:xfrm>
            <a:custGeom>
              <a:avLst/>
              <a:gdLst/>
              <a:ahLst/>
              <a:cxnLst/>
              <a:rect l="l" t="t" r="r" b="b"/>
              <a:pathLst>
                <a:path w="7646" h="11928" extrusionOk="0">
                  <a:moveTo>
                    <a:pt x="509" y="0"/>
                  </a:moveTo>
                  <a:lnTo>
                    <a:pt x="179" y="161"/>
                  </a:lnTo>
                  <a:cubicBezTo>
                    <a:pt x="81" y="161"/>
                    <a:pt x="1" y="241"/>
                    <a:pt x="1" y="339"/>
                  </a:cubicBezTo>
                  <a:lnTo>
                    <a:pt x="54" y="11749"/>
                  </a:lnTo>
                  <a:cubicBezTo>
                    <a:pt x="54" y="11848"/>
                    <a:pt x="134" y="11928"/>
                    <a:pt x="233" y="11928"/>
                  </a:cubicBezTo>
                  <a:lnTo>
                    <a:pt x="7646" y="11883"/>
                  </a:lnTo>
                  <a:lnTo>
                    <a:pt x="7646" y="1062"/>
                  </a:lnTo>
                  <a:cubicBezTo>
                    <a:pt x="7646" y="473"/>
                    <a:pt x="7173" y="0"/>
                    <a:pt x="6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54"/>
            <p:cNvSpPr/>
            <p:nvPr/>
          </p:nvSpPr>
          <p:spPr>
            <a:xfrm>
              <a:off x="5476100" y="1882300"/>
              <a:ext cx="209450" cy="301550"/>
            </a:xfrm>
            <a:custGeom>
              <a:avLst/>
              <a:gdLst/>
              <a:ahLst/>
              <a:cxnLst/>
              <a:rect l="l" t="t" r="r" b="b"/>
              <a:pathLst>
                <a:path w="8378" h="12062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11883"/>
                  </a:lnTo>
                  <a:cubicBezTo>
                    <a:pt x="1" y="11981"/>
                    <a:pt x="81" y="12062"/>
                    <a:pt x="179" y="12062"/>
                  </a:cubicBezTo>
                  <a:lnTo>
                    <a:pt x="8378" y="12062"/>
                  </a:lnTo>
                  <a:lnTo>
                    <a:pt x="8378" y="11455"/>
                  </a:lnTo>
                  <a:lnTo>
                    <a:pt x="750" y="11455"/>
                  </a:lnTo>
                  <a:cubicBezTo>
                    <a:pt x="670" y="11455"/>
                    <a:pt x="607" y="11393"/>
                    <a:pt x="607" y="11312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54"/>
            <p:cNvSpPr/>
            <p:nvPr/>
          </p:nvSpPr>
          <p:spPr>
            <a:xfrm>
              <a:off x="5692875" y="2012775"/>
              <a:ext cx="178900" cy="216350"/>
            </a:xfrm>
            <a:custGeom>
              <a:avLst/>
              <a:gdLst/>
              <a:ahLst/>
              <a:cxnLst/>
              <a:rect l="l" t="t" r="r" b="b"/>
              <a:pathLst>
                <a:path w="7156" h="8654" extrusionOk="0">
                  <a:moveTo>
                    <a:pt x="1955" y="0"/>
                  </a:moveTo>
                  <a:cubicBezTo>
                    <a:pt x="1955" y="0"/>
                    <a:pt x="1339" y="214"/>
                    <a:pt x="1339" y="625"/>
                  </a:cubicBezTo>
                  <a:lnTo>
                    <a:pt x="1348" y="3524"/>
                  </a:lnTo>
                  <a:lnTo>
                    <a:pt x="893" y="3560"/>
                  </a:lnTo>
                  <a:cubicBezTo>
                    <a:pt x="376" y="3560"/>
                    <a:pt x="1" y="3934"/>
                    <a:pt x="1" y="4452"/>
                  </a:cubicBezTo>
                  <a:lnTo>
                    <a:pt x="46" y="5397"/>
                  </a:lnTo>
                  <a:cubicBezTo>
                    <a:pt x="46" y="6182"/>
                    <a:pt x="358" y="6905"/>
                    <a:pt x="1009" y="7369"/>
                  </a:cubicBezTo>
                  <a:lnTo>
                    <a:pt x="1152" y="7476"/>
                  </a:lnTo>
                  <a:cubicBezTo>
                    <a:pt x="1518" y="7753"/>
                    <a:pt x="1794" y="8208"/>
                    <a:pt x="1794" y="8654"/>
                  </a:cubicBezTo>
                  <a:lnTo>
                    <a:pt x="6139" y="8654"/>
                  </a:lnTo>
                  <a:cubicBezTo>
                    <a:pt x="6139" y="8654"/>
                    <a:pt x="6397" y="8208"/>
                    <a:pt x="6433" y="8047"/>
                  </a:cubicBezTo>
                  <a:cubicBezTo>
                    <a:pt x="6504" y="7788"/>
                    <a:pt x="6611" y="7547"/>
                    <a:pt x="6772" y="7333"/>
                  </a:cubicBezTo>
                  <a:cubicBezTo>
                    <a:pt x="7031" y="6985"/>
                    <a:pt x="7156" y="6557"/>
                    <a:pt x="7156" y="6129"/>
                  </a:cubicBezTo>
                  <a:lnTo>
                    <a:pt x="7156" y="4247"/>
                  </a:lnTo>
                  <a:cubicBezTo>
                    <a:pt x="7156" y="4202"/>
                    <a:pt x="7156" y="4157"/>
                    <a:pt x="7147" y="4113"/>
                  </a:cubicBezTo>
                  <a:cubicBezTo>
                    <a:pt x="7084" y="3783"/>
                    <a:pt x="6424" y="3604"/>
                    <a:pt x="6424" y="3604"/>
                  </a:cubicBezTo>
                  <a:cubicBezTo>
                    <a:pt x="6424" y="3604"/>
                    <a:pt x="5702" y="3845"/>
                    <a:pt x="5702" y="4247"/>
                  </a:cubicBezTo>
                  <a:lnTo>
                    <a:pt x="5702" y="3738"/>
                  </a:lnTo>
                  <a:cubicBezTo>
                    <a:pt x="5702" y="3694"/>
                    <a:pt x="5693" y="3649"/>
                    <a:pt x="5684" y="3604"/>
                  </a:cubicBezTo>
                  <a:cubicBezTo>
                    <a:pt x="5621" y="3256"/>
                    <a:pt x="4943" y="3096"/>
                    <a:pt x="4943" y="3096"/>
                  </a:cubicBezTo>
                  <a:cubicBezTo>
                    <a:pt x="4943" y="3096"/>
                    <a:pt x="4203" y="3337"/>
                    <a:pt x="4203" y="3738"/>
                  </a:cubicBezTo>
                  <a:cubicBezTo>
                    <a:pt x="4194" y="3542"/>
                    <a:pt x="4194" y="3497"/>
                    <a:pt x="4194" y="3301"/>
                  </a:cubicBezTo>
                  <a:cubicBezTo>
                    <a:pt x="4194" y="3256"/>
                    <a:pt x="4194" y="3212"/>
                    <a:pt x="4185" y="3158"/>
                  </a:cubicBezTo>
                  <a:cubicBezTo>
                    <a:pt x="4114" y="2819"/>
                    <a:pt x="3453" y="2685"/>
                    <a:pt x="3453" y="2685"/>
                  </a:cubicBezTo>
                  <a:cubicBezTo>
                    <a:pt x="3453" y="2685"/>
                    <a:pt x="2811" y="2793"/>
                    <a:pt x="2722" y="3105"/>
                  </a:cubicBezTo>
                  <a:lnTo>
                    <a:pt x="2722" y="634"/>
                  </a:lnTo>
                  <a:cubicBezTo>
                    <a:pt x="2722" y="562"/>
                    <a:pt x="2713" y="500"/>
                    <a:pt x="2695" y="437"/>
                  </a:cubicBezTo>
                  <a:cubicBezTo>
                    <a:pt x="2606" y="125"/>
                    <a:pt x="1955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54"/>
            <p:cNvSpPr/>
            <p:nvPr/>
          </p:nvSpPr>
          <p:spPr>
            <a:xfrm>
              <a:off x="5690650" y="2099525"/>
              <a:ext cx="163075" cy="141425"/>
            </a:xfrm>
            <a:custGeom>
              <a:avLst/>
              <a:gdLst/>
              <a:ahLst/>
              <a:cxnLst/>
              <a:rect l="l" t="t" r="r" b="b"/>
              <a:pathLst>
                <a:path w="6523" h="5657" extrusionOk="0">
                  <a:moveTo>
                    <a:pt x="937" y="1"/>
                  </a:moveTo>
                  <a:cubicBezTo>
                    <a:pt x="822" y="1"/>
                    <a:pt x="714" y="18"/>
                    <a:pt x="607" y="63"/>
                  </a:cubicBezTo>
                  <a:cubicBezTo>
                    <a:pt x="251" y="188"/>
                    <a:pt x="1" y="545"/>
                    <a:pt x="10" y="928"/>
                  </a:cubicBezTo>
                  <a:lnTo>
                    <a:pt x="10" y="1348"/>
                  </a:lnTo>
                  <a:lnTo>
                    <a:pt x="10" y="1945"/>
                  </a:lnTo>
                  <a:cubicBezTo>
                    <a:pt x="10" y="2730"/>
                    <a:pt x="384" y="3471"/>
                    <a:pt x="1027" y="3935"/>
                  </a:cubicBezTo>
                  <a:lnTo>
                    <a:pt x="1169" y="4042"/>
                  </a:lnTo>
                  <a:cubicBezTo>
                    <a:pt x="1526" y="4309"/>
                    <a:pt x="1740" y="4738"/>
                    <a:pt x="1740" y="5184"/>
                  </a:cubicBezTo>
                  <a:lnTo>
                    <a:pt x="4104" y="5656"/>
                  </a:lnTo>
                  <a:lnTo>
                    <a:pt x="6469" y="5184"/>
                  </a:lnTo>
                  <a:lnTo>
                    <a:pt x="6469" y="5077"/>
                  </a:lnTo>
                  <a:cubicBezTo>
                    <a:pt x="6469" y="4907"/>
                    <a:pt x="6486" y="4738"/>
                    <a:pt x="6522" y="4577"/>
                  </a:cubicBezTo>
                  <a:lnTo>
                    <a:pt x="2401" y="4577"/>
                  </a:lnTo>
                  <a:cubicBezTo>
                    <a:pt x="2311" y="4577"/>
                    <a:pt x="2231" y="4523"/>
                    <a:pt x="2204" y="4443"/>
                  </a:cubicBezTo>
                  <a:cubicBezTo>
                    <a:pt x="2062" y="4104"/>
                    <a:pt x="1839" y="3792"/>
                    <a:pt x="1526" y="3560"/>
                  </a:cubicBezTo>
                  <a:lnTo>
                    <a:pt x="1375" y="3453"/>
                  </a:lnTo>
                  <a:cubicBezTo>
                    <a:pt x="902" y="3105"/>
                    <a:pt x="607" y="2543"/>
                    <a:pt x="607" y="1945"/>
                  </a:cubicBezTo>
                  <a:lnTo>
                    <a:pt x="607" y="1125"/>
                  </a:lnTo>
                  <a:cubicBezTo>
                    <a:pt x="607" y="741"/>
                    <a:pt x="911" y="438"/>
                    <a:pt x="1294" y="429"/>
                  </a:cubicBezTo>
                  <a:lnTo>
                    <a:pt x="1303" y="429"/>
                  </a:lnTo>
                  <a:lnTo>
                    <a:pt x="1464" y="241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54"/>
            <p:cNvSpPr/>
            <p:nvPr/>
          </p:nvSpPr>
          <p:spPr>
            <a:xfrm>
              <a:off x="5723450" y="2009425"/>
              <a:ext cx="36600" cy="144325"/>
            </a:xfrm>
            <a:custGeom>
              <a:avLst/>
              <a:gdLst/>
              <a:ahLst/>
              <a:cxnLst/>
              <a:rect l="l" t="t" r="r" b="b"/>
              <a:pathLst>
                <a:path w="1464" h="5773" extrusionOk="0">
                  <a:moveTo>
                    <a:pt x="741" y="0"/>
                  </a:moveTo>
                  <a:cubicBezTo>
                    <a:pt x="696" y="0"/>
                    <a:pt x="651" y="9"/>
                    <a:pt x="607" y="9"/>
                  </a:cubicBezTo>
                  <a:cubicBezTo>
                    <a:pt x="277" y="72"/>
                    <a:pt x="0" y="384"/>
                    <a:pt x="9" y="741"/>
                  </a:cubicBezTo>
                  <a:lnTo>
                    <a:pt x="9" y="1722"/>
                  </a:lnTo>
                  <a:lnTo>
                    <a:pt x="9" y="5469"/>
                  </a:lnTo>
                  <a:cubicBezTo>
                    <a:pt x="9" y="5638"/>
                    <a:pt x="143" y="5772"/>
                    <a:pt x="312" y="5772"/>
                  </a:cubicBezTo>
                  <a:cubicBezTo>
                    <a:pt x="473" y="5772"/>
                    <a:pt x="607" y="5638"/>
                    <a:pt x="607" y="5469"/>
                  </a:cubicBezTo>
                  <a:lnTo>
                    <a:pt x="607" y="821"/>
                  </a:lnTo>
                  <a:cubicBezTo>
                    <a:pt x="628" y="585"/>
                    <a:pt x="843" y="494"/>
                    <a:pt x="1066" y="494"/>
                  </a:cubicBezTo>
                  <a:cubicBezTo>
                    <a:pt x="1213" y="494"/>
                    <a:pt x="1364" y="534"/>
                    <a:pt x="1463" y="598"/>
                  </a:cubicBezTo>
                  <a:cubicBezTo>
                    <a:pt x="1401" y="259"/>
                    <a:pt x="1097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54"/>
            <p:cNvSpPr/>
            <p:nvPr/>
          </p:nvSpPr>
          <p:spPr>
            <a:xfrm>
              <a:off x="5760900" y="2077450"/>
              <a:ext cx="35725" cy="50450"/>
            </a:xfrm>
            <a:custGeom>
              <a:avLst/>
              <a:gdLst/>
              <a:ahLst/>
              <a:cxnLst/>
              <a:rect l="l" t="t" r="r" b="b"/>
              <a:pathLst>
                <a:path w="1429" h="2018" extrusionOk="0">
                  <a:moveTo>
                    <a:pt x="706" y="0"/>
                  </a:moveTo>
                  <a:cubicBezTo>
                    <a:pt x="670" y="0"/>
                    <a:pt x="634" y="0"/>
                    <a:pt x="608" y="9"/>
                  </a:cubicBezTo>
                  <a:cubicBezTo>
                    <a:pt x="322" y="45"/>
                    <a:pt x="72" y="259"/>
                    <a:pt x="1" y="536"/>
                  </a:cubicBezTo>
                  <a:lnTo>
                    <a:pt x="1" y="1704"/>
                  </a:lnTo>
                  <a:cubicBezTo>
                    <a:pt x="1" y="1865"/>
                    <a:pt x="126" y="2008"/>
                    <a:pt x="286" y="2016"/>
                  </a:cubicBezTo>
                  <a:cubicBezTo>
                    <a:pt x="296" y="2017"/>
                    <a:pt x="306" y="2018"/>
                    <a:pt x="315" y="2018"/>
                  </a:cubicBezTo>
                  <a:cubicBezTo>
                    <a:pt x="473" y="2018"/>
                    <a:pt x="608" y="1882"/>
                    <a:pt x="608" y="1722"/>
                  </a:cubicBezTo>
                  <a:lnTo>
                    <a:pt x="608" y="785"/>
                  </a:lnTo>
                  <a:cubicBezTo>
                    <a:pt x="623" y="566"/>
                    <a:pt x="818" y="485"/>
                    <a:pt x="1026" y="485"/>
                  </a:cubicBezTo>
                  <a:cubicBezTo>
                    <a:pt x="1174" y="485"/>
                    <a:pt x="1328" y="526"/>
                    <a:pt x="1428" y="589"/>
                  </a:cubicBezTo>
                  <a:cubicBezTo>
                    <a:pt x="1366" y="250"/>
                    <a:pt x="107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54"/>
            <p:cNvSpPr/>
            <p:nvPr/>
          </p:nvSpPr>
          <p:spPr>
            <a:xfrm>
              <a:off x="5798150" y="2088375"/>
              <a:ext cx="36375" cy="39725"/>
            </a:xfrm>
            <a:custGeom>
              <a:avLst/>
              <a:gdLst/>
              <a:ahLst/>
              <a:cxnLst/>
              <a:rect l="l" t="t" r="r" b="b"/>
              <a:pathLst>
                <a:path w="1455" h="1589" extrusionOk="0">
                  <a:moveTo>
                    <a:pt x="732" y="0"/>
                  </a:moveTo>
                  <a:cubicBezTo>
                    <a:pt x="688" y="0"/>
                    <a:pt x="643" y="0"/>
                    <a:pt x="607" y="9"/>
                  </a:cubicBezTo>
                  <a:cubicBezTo>
                    <a:pt x="420" y="36"/>
                    <a:pt x="259" y="143"/>
                    <a:pt x="143" y="286"/>
                  </a:cubicBezTo>
                  <a:lnTo>
                    <a:pt x="152" y="286"/>
                  </a:lnTo>
                  <a:cubicBezTo>
                    <a:pt x="63" y="393"/>
                    <a:pt x="10" y="527"/>
                    <a:pt x="1" y="678"/>
                  </a:cubicBezTo>
                  <a:lnTo>
                    <a:pt x="1" y="1276"/>
                  </a:lnTo>
                  <a:cubicBezTo>
                    <a:pt x="1" y="1437"/>
                    <a:pt x="126" y="1579"/>
                    <a:pt x="286" y="1588"/>
                  </a:cubicBezTo>
                  <a:cubicBezTo>
                    <a:pt x="292" y="1589"/>
                    <a:pt x="297" y="1589"/>
                    <a:pt x="302" y="1589"/>
                  </a:cubicBezTo>
                  <a:cubicBezTo>
                    <a:pt x="465" y="1589"/>
                    <a:pt x="607" y="1458"/>
                    <a:pt x="607" y="1285"/>
                  </a:cubicBezTo>
                  <a:lnTo>
                    <a:pt x="607" y="794"/>
                  </a:lnTo>
                  <a:cubicBezTo>
                    <a:pt x="623" y="569"/>
                    <a:pt x="837" y="482"/>
                    <a:pt x="1059" y="482"/>
                  </a:cubicBezTo>
                  <a:cubicBezTo>
                    <a:pt x="1205" y="482"/>
                    <a:pt x="1355" y="520"/>
                    <a:pt x="1455" y="580"/>
                  </a:cubicBezTo>
                  <a:cubicBezTo>
                    <a:pt x="1392" y="250"/>
                    <a:pt x="1089" y="0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54"/>
            <p:cNvSpPr/>
            <p:nvPr/>
          </p:nvSpPr>
          <p:spPr>
            <a:xfrm>
              <a:off x="5834275" y="2100650"/>
              <a:ext cx="36400" cy="27900"/>
            </a:xfrm>
            <a:custGeom>
              <a:avLst/>
              <a:gdLst/>
              <a:ahLst/>
              <a:cxnLst/>
              <a:rect l="l" t="t" r="r" b="b"/>
              <a:pathLst>
                <a:path w="1456" h="1116" extrusionOk="0">
                  <a:moveTo>
                    <a:pt x="750" y="0"/>
                  </a:moveTo>
                  <a:cubicBezTo>
                    <a:pt x="715" y="0"/>
                    <a:pt x="679" y="0"/>
                    <a:pt x="652" y="9"/>
                  </a:cubicBezTo>
                  <a:cubicBezTo>
                    <a:pt x="269" y="54"/>
                    <a:pt x="1" y="410"/>
                    <a:pt x="28" y="794"/>
                  </a:cubicBezTo>
                  <a:cubicBezTo>
                    <a:pt x="28" y="964"/>
                    <a:pt x="153" y="1106"/>
                    <a:pt x="322" y="1115"/>
                  </a:cubicBezTo>
                  <a:cubicBezTo>
                    <a:pt x="327" y="1115"/>
                    <a:pt x="333" y="1116"/>
                    <a:pt x="338" y="1116"/>
                  </a:cubicBezTo>
                  <a:cubicBezTo>
                    <a:pt x="509" y="1116"/>
                    <a:pt x="652" y="976"/>
                    <a:pt x="652" y="803"/>
                  </a:cubicBezTo>
                  <a:cubicBezTo>
                    <a:pt x="663" y="581"/>
                    <a:pt x="867" y="497"/>
                    <a:pt x="1080" y="497"/>
                  </a:cubicBezTo>
                  <a:cubicBezTo>
                    <a:pt x="1218" y="497"/>
                    <a:pt x="1360" y="533"/>
                    <a:pt x="1455" y="589"/>
                  </a:cubicBezTo>
                  <a:cubicBezTo>
                    <a:pt x="1402" y="250"/>
                    <a:pt x="1107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54"/>
            <p:cNvSpPr/>
            <p:nvPr/>
          </p:nvSpPr>
          <p:spPr>
            <a:xfrm>
              <a:off x="5714975" y="2228200"/>
              <a:ext cx="159475" cy="36600"/>
            </a:xfrm>
            <a:custGeom>
              <a:avLst/>
              <a:gdLst/>
              <a:ahLst/>
              <a:cxnLst/>
              <a:rect l="l" t="t" r="r" b="b"/>
              <a:pathLst>
                <a:path w="6379" h="1464" extrusionOk="0">
                  <a:moveTo>
                    <a:pt x="535" y="1"/>
                  </a:moveTo>
                  <a:lnTo>
                    <a:pt x="321" y="170"/>
                  </a:lnTo>
                  <a:cubicBezTo>
                    <a:pt x="45" y="170"/>
                    <a:pt x="0" y="304"/>
                    <a:pt x="0" y="590"/>
                  </a:cubicBezTo>
                  <a:lnTo>
                    <a:pt x="18" y="964"/>
                  </a:lnTo>
                  <a:cubicBezTo>
                    <a:pt x="18" y="1241"/>
                    <a:pt x="241" y="1464"/>
                    <a:pt x="518" y="1464"/>
                  </a:cubicBezTo>
                  <a:lnTo>
                    <a:pt x="5638" y="1455"/>
                  </a:lnTo>
                  <a:cubicBezTo>
                    <a:pt x="5915" y="1455"/>
                    <a:pt x="6254" y="1446"/>
                    <a:pt x="6254" y="1161"/>
                  </a:cubicBezTo>
                  <a:lnTo>
                    <a:pt x="6379" y="893"/>
                  </a:lnTo>
                  <a:lnTo>
                    <a:pt x="6379" y="492"/>
                  </a:lnTo>
                  <a:cubicBezTo>
                    <a:pt x="6379" y="224"/>
                    <a:pt x="6156" y="1"/>
                    <a:pt x="5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54"/>
            <p:cNvSpPr/>
            <p:nvPr/>
          </p:nvSpPr>
          <p:spPr>
            <a:xfrm>
              <a:off x="5712075" y="2229100"/>
              <a:ext cx="162375" cy="39950"/>
            </a:xfrm>
            <a:custGeom>
              <a:avLst/>
              <a:gdLst/>
              <a:ahLst/>
              <a:cxnLst/>
              <a:rect l="l" t="t" r="r" b="b"/>
              <a:pathLst>
                <a:path w="6495" h="1598" extrusionOk="0">
                  <a:moveTo>
                    <a:pt x="500" y="1"/>
                  </a:moveTo>
                  <a:cubicBezTo>
                    <a:pt x="223" y="1"/>
                    <a:pt x="0" y="224"/>
                    <a:pt x="0" y="491"/>
                  </a:cubicBezTo>
                  <a:lnTo>
                    <a:pt x="0" y="1098"/>
                  </a:lnTo>
                  <a:cubicBezTo>
                    <a:pt x="0" y="1374"/>
                    <a:pt x="223" y="1597"/>
                    <a:pt x="500" y="1597"/>
                  </a:cubicBezTo>
                  <a:lnTo>
                    <a:pt x="5995" y="1597"/>
                  </a:lnTo>
                  <a:cubicBezTo>
                    <a:pt x="6272" y="1597"/>
                    <a:pt x="6495" y="1374"/>
                    <a:pt x="6495" y="1098"/>
                  </a:cubicBezTo>
                  <a:lnTo>
                    <a:pt x="6495" y="884"/>
                  </a:lnTo>
                  <a:lnTo>
                    <a:pt x="1035" y="884"/>
                  </a:lnTo>
                  <a:cubicBezTo>
                    <a:pt x="857" y="884"/>
                    <a:pt x="714" y="741"/>
                    <a:pt x="714" y="563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54"/>
            <p:cNvSpPr/>
            <p:nvPr/>
          </p:nvSpPr>
          <p:spPr>
            <a:xfrm>
              <a:off x="5443325" y="1875150"/>
              <a:ext cx="454100" cy="400150"/>
            </a:xfrm>
            <a:custGeom>
              <a:avLst/>
              <a:gdLst/>
              <a:ahLst/>
              <a:cxnLst/>
              <a:rect l="l" t="t" r="r" b="b"/>
              <a:pathLst>
                <a:path w="18164" h="16006" extrusionOk="0">
                  <a:moveTo>
                    <a:pt x="1071" y="1598"/>
                  </a:moveTo>
                  <a:lnTo>
                    <a:pt x="1071" y="12151"/>
                  </a:lnTo>
                  <a:cubicBezTo>
                    <a:pt x="1071" y="12392"/>
                    <a:pt x="1267" y="12597"/>
                    <a:pt x="1508" y="12597"/>
                  </a:cubicBezTo>
                  <a:lnTo>
                    <a:pt x="10304" y="12597"/>
                  </a:lnTo>
                  <a:cubicBezTo>
                    <a:pt x="10429" y="12749"/>
                    <a:pt x="10643" y="12972"/>
                    <a:pt x="10857" y="13124"/>
                  </a:cubicBezTo>
                  <a:lnTo>
                    <a:pt x="536" y="13124"/>
                  </a:lnTo>
                  <a:lnTo>
                    <a:pt x="536" y="1598"/>
                  </a:lnTo>
                  <a:close/>
                  <a:moveTo>
                    <a:pt x="17637" y="1598"/>
                  </a:moveTo>
                  <a:lnTo>
                    <a:pt x="17637" y="13124"/>
                  </a:lnTo>
                  <a:lnTo>
                    <a:pt x="16825" y="13124"/>
                  </a:lnTo>
                  <a:cubicBezTo>
                    <a:pt x="16915" y="12954"/>
                    <a:pt x="17040" y="12794"/>
                    <a:pt x="17209" y="12669"/>
                  </a:cubicBezTo>
                  <a:cubicBezTo>
                    <a:pt x="17271" y="12615"/>
                    <a:pt x="17316" y="12535"/>
                    <a:pt x="17316" y="12455"/>
                  </a:cubicBezTo>
                  <a:lnTo>
                    <a:pt x="17316" y="11188"/>
                  </a:lnTo>
                  <a:cubicBezTo>
                    <a:pt x="17316" y="11179"/>
                    <a:pt x="17316" y="11170"/>
                    <a:pt x="17307" y="11170"/>
                  </a:cubicBezTo>
                  <a:cubicBezTo>
                    <a:pt x="17229" y="11076"/>
                    <a:pt x="17143" y="11037"/>
                    <a:pt x="17065" y="11037"/>
                  </a:cubicBezTo>
                  <a:cubicBezTo>
                    <a:pt x="16929" y="11037"/>
                    <a:pt x="16817" y="11156"/>
                    <a:pt x="16817" y="11304"/>
                  </a:cubicBezTo>
                  <a:lnTo>
                    <a:pt x="16817" y="11643"/>
                  </a:lnTo>
                  <a:cubicBezTo>
                    <a:pt x="16817" y="12009"/>
                    <a:pt x="16709" y="12365"/>
                    <a:pt x="16504" y="12669"/>
                  </a:cubicBezTo>
                  <a:cubicBezTo>
                    <a:pt x="16254" y="13026"/>
                    <a:pt x="16112" y="13436"/>
                    <a:pt x="16085" y="13873"/>
                  </a:cubicBezTo>
                  <a:lnTo>
                    <a:pt x="15443" y="13873"/>
                  </a:lnTo>
                  <a:cubicBezTo>
                    <a:pt x="15291" y="13873"/>
                    <a:pt x="15166" y="13989"/>
                    <a:pt x="15166" y="14132"/>
                  </a:cubicBezTo>
                  <a:cubicBezTo>
                    <a:pt x="15157" y="14283"/>
                    <a:pt x="15273" y="14408"/>
                    <a:pt x="15416" y="14408"/>
                  </a:cubicBezTo>
                  <a:lnTo>
                    <a:pt x="16692" y="14408"/>
                  </a:lnTo>
                  <a:cubicBezTo>
                    <a:pt x="16825" y="14408"/>
                    <a:pt x="16924" y="14507"/>
                    <a:pt x="16924" y="14631"/>
                  </a:cubicBezTo>
                  <a:lnTo>
                    <a:pt x="16924" y="15238"/>
                  </a:lnTo>
                  <a:cubicBezTo>
                    <a:pt x="16924" y="15363"/>
                    <a:pt x="16825" y="15470"/>
                    <a:pt x="16692" y="15470"/>
                  </a:cubicBezTo>
                  <a:lnTo>
                    <a:pt x="11196" y="15470"/>
                  </a:lnTo>
                  <a:cubicBezTo>
                    <a:pt x="11071" y="15470"/>
                    <a:pt x="10964" y="15363"/>
                    <a:pt x="10964" y="15238"/>
                  </a:cubicBezTo>
                  <a:lnTo>
                    <a:pt x="10964" y="14631"/>
                  </a:lnTo>
                  <a:cubicBezTo>
                    <a:pt x="10964" y="14507"/>
                    <a:pt x="11071" y="14408"/>
                    <a:pt x="11196" y="14408"/>
                  </a:cubicBezTo>
                  <a:lnTo>
                    <a:pt x="13980" y="14408"/>
                  </a:lnTo>
                  <a:cubicBezTo>
                    <a:pt x="14113" y="14408"/>
                    <a:pt x="14238" y="14310"/>
                    <a:pt x="14256" y="14168"/>
                  </a:cubicBezTo>
                  <a:cubicBezTo>
                    <a:pt x="14274" y="14007"/>
                    <a:pt x="14149" y="13873"/>
                    <a:pt x="13997" y="13873"/>
                  </a:cubicBezTo>
                  <a:lnTo>
                    <a:pt x="11794" y="13873"/>
                  </a:lnTo>
                  <a:cubicBezTo>
                    <a:pt x="11767" y="13490"/>
                    <a:pt x="11660" y="13079"/>
                    <a:pt x="11285" y="12785"/>
                  </a:cubicBezTo>
                  <a:lnTo>
                    <a:pt x="11143" y="12678"/>
                  </a:lnTo>
                  <a:cubicBezTo>
                    <a:pt x="10581" y="12267"/>
                    <a:pt x="10260" y="11607"/>
                    <a:pt x="10260" y="10902"/>
                  </a:cubicBezTo>
                  <a:lnTo>
                    <a:pt x="10260" y="9877"/>
                  </a:lnTo>
                  <a:cubicBezTo>
                    <a:pt x="10260" y="9529"/>
                    <a:pt x="10518" y="9243"/>
                    <a:pt x="10857" y="9216"/>
                  </a:cubicBezTo>
                  <a:lnTo>
                    <a:pt x="10857" y="10885"/>
                  </a:lnTo>
                  <a:cubicBezTo>
                    <a:pt x="10857" y="10992"/>
                    <a:pt x="10920" y="11099"/>
                    <a:pt x="11027" y="11134"/>
                  </a:cubicBezTo>
                  <a:cubicBezTo>
                    <a:pt x="11068" y="11152"/>
                    <a:pt x="11109" y="11161"/>
                    <a:pt x="11148" y="11161"/>
                  </a:cubicBezTo>
                  <a:cubicBezTo>
                    <a:pt x="11303" y="11161"/>
                    <a:pt x="11428" y="11032"/>
                    <a:pt x="11428" y="10876"/>
                  </a:cubicBezTo>
                  <a:lnTo>
                    <a:pt x="11428" y="5898"/>
                  </a:lnTo>
                  <a:cubicBezTo>
                    <a:pt x="11428" y="5639"/>
                    <a:pt x="11642" y="5434"/>
                    <a:pt x="11901" y="5434"/>
                  </a:cubicBezTo>
                  <a:cubicBezTo>
                    <a:pt x="12169" y="5434"/>
                    <a:pt x="12383" y="5639"/>
                    <a:pt x="12383" y="5898"/>
                  </a:cubicBezTo>
                  <a:lnTo>
                    <a:pt x="12383" y="9868"/>
                  </a:lnTo>
                  <a:cubicBezTo>
                    <a:pt x="12383" y="10010"/>
                    <a:pt x="12481" y="10126"/>
                    <a:pt x="12615" y="10144"/>
                  </a:cubicBezTo>
                  <a:cubicBezTo>
                    <a:pt x="12625" y="10145"/>
                    <a:pt x="12635" y="10146"/>
                    <a:pt x="12645" y="10146"/>
                  </a:cubicBezTo>
                  <a:cubicBezTo>
                    <a:pt x="12793" y="10146"/>
                    <a:pt x="12918" y="10027"/>
                    <a:pt x="12918" y="9885"/>
                  </a:cubicBezTo>
                  <a:lnTo>
                    <a:pt x="12918" y="8815"/>
                  </a:lnTo>
                  <a:cubicBezTo>
                    <a:pt x="12909" y="8601"/>
                    <a:pt x="13114" y="8342"/>
                    <a:pt x="13373" y="8342"/>
                  </a:cubicBezTo>
                  <a:cubicBezTo>
                    <a:pt x="13641" y="8342"/>
                    <a:pt x="13864" y="8556"/>
                    <a:pt x="13864" y="8815"/>
                  </a:cubicBezTo>
                  <a:cubicBezTo>
                    <a:pt x="13864" y="9074"/>
                    <a:pt x="13864" y="9618"/>
                    <a:pt x="13864" y="9885"/>
                  </a:cubicBezTo>
                  <a:cubicBezTo>
                    <a:pt x="13864" y="10028"/>
                    <a:pt x="13989" y="10144"/>
                    <a:pt x="14131" y="10144"/>
                  </a:cubicBezTo>
                  <a:lnTo>
                    <a:pt x="14140" y="10144"/>
                  </a:lnTo>
                  <a:cubicBezTo>
                    <a:pt x="14292" y="10144"/>
                    <a:pt x="14408" y="10028"/>
                    <a:pt x="14408" y="9885"/>
                  </a:cubicBezTo>
                  <a:lnTo>
                    <a:pt x="14408" y="9243"/>
                  </a:lnTo>
                  <a:cubicBezTo>
                    <a:pt x="14408" y="8993"/>
                    <a:pt x="14622" y="8779"/>
                    <a:pt x="14881" y="8779"/>
                  </a:cubicBezTo>
                  <a:cubicBezTo>
                    <a:pt x="15148" y="8779"/>
                    <a:pt x="15362" y="8993"/>
                    <a:pt x="15362" y="9261"/>
                  </a:cubicBezTo>
                  <a:lnTo>
                    <a:pt x="15362" y="9868"/>
                  </a:lnTo>
                  <a:cubicBezTo>
                    <a:pt x="15362" y="10001"/>
                    <a:pt x="15461" y="10126"/>
                    <a:pt x="15594" y="10144"/>
                  </a:cubicBezTo>
                  <a:cubicBezTo>
                    <a:pt x="15605" y="10145"/>
                    <a:pt x="15615" y="10146"/>
                    <a:pt x="15625" y="10146"/>
                  </a:cubicBezTo>
                  <a:cubicBezTo>
                    <a:pt x="15773" y="10146"/>
                    <a:pt x="15898" y="10027"/>
                    <a:pt x="15898" y="9877"/>
                  </a:cubicBezTo>
                  <a:lnTo>
                    <a:pt x="15898" y="9743"/>
                  </a:lnTo>
                  <a:cubicBezTo>
                    <a:pt x="15898" y="9484"/>
                    <a:pt x="16103" y="9279"/>
                    <a:pt x="16353" y="9279"/>
                  </a:cubicBezTo>
                  <a:cubicBezTo>
                    <a:pt x="16611" y="9279"/>
                    <a:pt x="16817" y="9484"/>
                    <a:pt x="16817" y="9743"/>
                  </a:cubicBezTo>
                  <a:lnTo>
                    <a:pt x="16817" y="10055"/>
                  </a:lnTo>
                  <a:cubicBezTo>
                    <a:pt x="16817" y="10189"/>
                    <a:pt x="16924" y="10314"/>
                    <a:pt x="17057" y="10314"/>
                  </a:cubicBezTo>
                  <a:cubicBezTo>
                    <a:pt x="17063" y="10314"/>
                    <a:pt x="17068" y="10314"/>
                    <a:pt x="17073" y="10314"/>
                  </a:cubicBezTo>
                  <a:cubicBezTo>
                    <a:pt x="17208" y="10314"/>
                    <a:pt x="17316" y="10201"/>
                    <a:pt x="17316" y="10064"/>
                  </a:cubicBezTo>
                  <a:lnTo>
                    <a:pt x="17316" y="9716"/>
                  </a:lnTo>
                  <a:cubicBezTo>
                    <a:pt x="17316" y="9493"/>
                    <a:pt x="17236" y="9288"/>
                    <a:pt x="17102" y="9127"/>
                  </a:cubicBezTo>
                  <a:lnTo>
                    <a:pt x="17102" y="1598"/>
                  </a:lnTo>
                  <a:close/>
                  <a:moveTo>
                    <a:pt x="1508" y="1"/>
                  </a:moveTo>
                  <a:cubicBezTo>
                    <a:pt x="1267" y="1"/>
                    <a:pt x="1071" y="197"/>
                    <a:pt x="1071" y="447"/>
                  </a:cubicBezTo>
                  <a:lnTo>
                    <a:pt x="1071" y="1063"/>
                  </a:lnTo>
                  <a:lnTo>
                    <a:pt x="446" y="1063"/>
                  </a:lnTo>
                  <a:cubicBezTo>
                    <a:pt x="206" y="1063"/>
                    <a:pt x="0" y="1268"/>
                    <a:pt x="0" y="1509"/>
                  </a:cubicBezTo>
                  <a:lnTo>
                    <a:pt x="0" y="13213"/>
                  </a:lnTo>
                  <a:cubicBezTo>
                    <a:pt x="0" y="13463"/>
                    <a:pt x="206" y="13659"/>
                    <a:pt x="446" y="13659"/>
                  </a:cubicBezTo>
                  <a:lnTo>
                    <a:pt x="11259" y="13659"/>
                  </a:lnTo>
                  <a:cubicBezTo>
                    <a:pt x="11277" y="13721"/>
                    <a:pt x="11294" y="13793"/>
                    <a:pt x="11294" y="13873"/>
                  </a:cubicBezTo>
                  <a:lnTo>
                    <a:pt x="11196" y="13873"/>
                  </a:lnTo>
                  <a:cubicBezTo>
                    <a:pt x="10777" y="13873"/>
                    <a:pt x="10429" y="14212"/>
                    <a:pt x="10429" y="14631"/>
                  </a:cubicBezTo>
                  <a:lnTo>
                    <a:pt x="10429" y="15238"/>
                  </a:lnTo>
                  <a:cubicBezTo>
                    <a:pt x="10429" y="15657"/>
                    <a:pt x="10777" y="16005"/>
                    <a:pt x="11196" y="16005"/>
                  </a:cubicBezTo>
                  <a:lnTo>
                    <a:pt x="16692" y="16005"/>
                  </a:lnTo>
                  <a:cubicBezTo>
                    <a:pt x="17120" y="16005"/>
                    <a:pt x="17459" y="15657"/>
                    <a:pt x="17459" y="15238"/>
                  </a:cubicBezTo>
                  <a:lnTo>
                    <a:pt x="17459" y="14283"/>
                  </a:lnTo>
                  <a:cubicBezTo>
                    <a:pt x="17459" y="14052"/>
                    <a:pt x="17271" y="13873"/>
                    <a:pt x="17048" y="13873"/>
                  </a:cubicBezTo>
                  <a:lnTo>
                    <a:pt x="16593" y="13873"/>
                  </a:lnTo>
                  <a:cubicBezTo>
                    <a:pt x="16602" y="13802"/>
                    <a:pt x="16611" y="13730"/>
                    <a:pt x="16629" y="13659"/>
                  </a:cubicBezTo>
                  <a:lnTo>
                    <a:pt x="17932" y="13659"/>
                  </a:lnTo>
                  <a:cubicBezTo>
                    <a:pt x="18057" y="13659"/>
                    <a:pt x="18164" y="13552"/>
                    <a:pt x="18164" y="13418"/>
                  </a:cubicBezTo>
                  <a:lnTo>
                    <a:pt x="18164" y="1509"/>
                  </a:lnTo>
                  <a:cubicBezTo>
                    <a:pt x="18164" y="1268"/>
                    <a:pt x="17967" y="1063"/>
                    <a:pt x="17726" y="1063"/>
                  </a:cubicBezTo>
                  <a:lnTo>
                    <a:pt x="17102" y="1063"/>
                  </a:lnTo>
                  <a:lnTo>
                    <a:pt x="17102" y="447"/>
                  </a:lnTo>
                  <a:cubicBezTo>
                    <a:pt x="17102" y="197"/>
                    <a:pt x="16906" y="1"/>
                    <a:pt x="16656" y="1"/>
                  </a:cubicBezTo>
                  <a:lnTo>
                    <a:pt x="10152" y="1"/>
                  </a:lnTo>
                  <a:cubicBezTo>
                    <a:pt x="9715" y="1"/>
                    <a:pt x="9332" y="215"/>
                    <a:pt x="9082" y="536"/>
                  </a:cubicBezTo>
                  <a:cubicBezTo>
                    <a:pt x="8841" y="215"/>
                    <a:pt x="8457" y="1"/>
                    <a:pt x="8020" y="1"/>
                  </a:cubicBezTo>
                  <a:lnTo>
                    <a:pt x="4202" y="1"/>
                  </a:lnTo>
                  <a:cubicBezTo>
                    <a:pt x="4059" y="1"/>
                    <a:pt x="3935" y="117"/>
                    <a:pt x="3935" y="269"/>
                  </a:cubicBezTo>
                  <a:cubicBezTo>
                    <a:pt x="3935" y="411"/>
                    <a:pt x="4059" y="536"/>
                    <a:pt x="4202" y="536"/>
                  </a:cubicBezTo>
                  <a:lnTo>
                    <a:pt x="8020" y="536"/>
                  </a:lnTo>
                  <a:cubicBezTo>
                    <a:pt x="8457" y="536"/>
                    <a:pt x="8814" y="893"/>
                    <a:pt x="8832" y="1330"/>
                  </a:cubicBezTo>
                  <a:lnTo>
                    <a:pt x="8832" y="8413"/>
                  </a:lnTo>
                  <a:cubicBezTo>
                    <a:pt x="8814" y="8565"/>
                    <a:pt x="8939" y="8681"/>
                    <a:pt x="9082" y="8681"/>
                  </a:cubicBezTo>
                  <a:cubicBezTo>
                    <a:pt x="9234" y="8681"/>
                    <a:pt x="9332" y="8413"/>
                    <a:pt x="9332" y="8413"/>
                  </a:cubicBezTo>
                  <a:lnTo>
                    <a:pt x="9332" y="1330"/>
                  </a:lnTo>
                  <a:cubicBezTo>
                    <a:pt x="9332" y="893"/>
                    <a:pt x="9689" y="536"/>
                    <a:pt x="10135" y="536"/>
                  </a:cubicBezTo>
                  <a:lnTo>
                    <a:pt x="16567" y="536"/>
                  </a:lnTo>
                  <a:lnTo>
                    <a:pt x="16567" y="8797"/>
                  </a:lnTo>
                  <a:cubicBezTo>
                    <a:pt x="16517" y="8781"/>
                    <a:pt x="16449" y="8773"/>
                    <a:pt x="16374" y="8773"/>
                  </a:cubicBezTo>
                  <a:cubicBezTo>
                    <a:pt x="16196" y="8773"/>
                    <a:pt x="15973" y="8819"/>
                    <a:pt x="15835" y="8913"/>
                  </a:cubicBezTo>
                  <a:cubicBezTo>
                    <a:pt x="15692" y="8529"/>
                    <a:pt x="15318" y="8262"/>
                    <a:pt x="14881" y="8262"/>
                  </a:cubicBezTo>
                  <a:cubicBezTo>
                    <a:pt x="14667" y="8262"/>
                    <a:pt x="14470" y="8324"/>
                    <a:pt x="14310" y="8431"/>
                  </a:cubicBezTo>
                  <a:cubicBezTo>
                    <a:pt x="14158" y="8074"/>
                    <a:pt x="13792" y="7816"/>
                    <a:pt x="13373" y="7816"/>
                  </a:cubicBezTo>
                  <a:cubicBezTo>
                    <a:pt x="13212" y="7816"/>
                    <a:pt x="13052" y="7860"/>
                    <a:pt x="12918" y="7932"/>
                  </a:cubicBezTo>
                  <a:lnTo>
                    <a:pt x="12918" y="6603"/>
                  </a:lnTo>
                  <a:lnTo>
                    <a:pt x="14693" y="6603"/>
                  </a:lnTo>
                  <a:cubicBezTo>
                    <a:pt x="14836" y="6603"/>
                    <a:pt x="14952" y="6504"/>
                    <a:pt x="14970" y="6371"/>
                  </a:cubicBezTo>
                  <a:cubicBezTo>
                    <a:pt x="14988" y="6201"/>
                    <a:pt x="14863" y="6067"/>
                    <a:pt x="14702" y="6067"/>
                  </a:cubicBezTo>
                  <a:lnTo>
                    <a:pt x="12909" y="6067"/>
                  </a:lnTo>
                  <a:cubicBezTo>
                    <a:pt x="12918" y="5871"/>
                    <a:pt x="12900" y="5639"/>
                    <a:pt x="12784" y="5434"/>
                  </a:cubicBezTo>
                  <a:lnTo>
                    <a:pt x="15755" y="5434"/>
                  </a:lnTo>
                  <a:cubicBezTo>
                    <a:pt x="15898" y="5434"/>
                    <a:pt x="16014" y="5336"/>
                    <a:pt x="16031" y="5193"/>
                  </a:cubicBezTo>
                  <a:cubicBezTo>
                    <a:pt x="16049" y="5032"/>
                    <a:pt x="15924" y="4899"/>
                    <a:pt x="15764" y="4899"/>
                  </a:cubicBezTo>
                  <a:lnTo>
                    <a:pt x="10161" y="4899"/>
                  </a:lnTo>
                  <a:cubicBezTo>
                    <a:pt x="10028" y="4899"/>
                    <a:pt x="9903" y="4997"/>
                    <a:pt x="9894" y="5131"/>
                  </a:cubicBezTo>
                  <a:cubicBezTo>
                    <a:pt x="9867" y="5291"/>
                    <a:pt x="9992" y="5434"/>
                    <a:pt x="10152" y="5434"/>
                  </a:cubicBezTo>
                  <a:lnTo>
                    <a:pt x="10991" y="5434"/>
                  </a:lnTo>
                  <a:cubicBezTo>
                    <a:pt x="10911" y="5568"/>
                    <a:pt x="10857" y="5844"/>
                    <a:pt x="10875" y="6067"/>
                  </a:cubicBezTo>
                  <a:lnTo>
                    <a:pt x="10161" y="6067"/>
                  </a:lnTo>
                  <a:cubicBezTo>
                    <a:pt x="10028" y="6067"/>
                    <a:pt x="9903" y="6165"/>
                    <a:pt x="9894" y="6299"/>
                  </a:cubicBezTo>
                  <a:cubicBezTo>
                    <a:pt x="9867" y="6460"/>
                    <a:pt x="9992" y="6603"/>
                    <a:pt x="10152" y="6603"/>
                  </a:cubicBezTo>
                  <a:lnTo>
                    <a:pt x="10857" y="6603"/>
                  </a:lnTo>
                  <a:lnTo>
                    <a:pt x="10857" y="8708"/>
                  </a:lnTo>
                  <a:cubicBezTo>
                    <a:pt x="10233" y="8726"/>
                    <a:pt x="9724" y="9252"/>
                    <a:pt x="9724" y="9894"/>
                  </a:cubicBezTo>
                  <a:lnTo>
                    <a:pt x="9724" y="10911"/>
                  </a:lnTo>
                  <a:cubicBezTo>
                    <a:pt x="9724" y="11313"/>
                    <a:pt x="9813" y="11705"/>
                    <a:pt x="9974" y="12062"/>
                  </a:cubicBezTo>
                  <a:lnTo>
                    <a:pt x="9367" y="12062"/>
                  </a:lnTo>
                  <a:lnTo>
                    <a:pt x="9367" y="9662"/>
                  </a:lnTo>
                  <a:cubicBezTo>
                    <a:pt x="9367" y="9529"/>
                    <a:pt x="9269" y="9404"/>
                    <a:pt x="9135" y="9395"/>
                  </a:cubicBezTo>
                  <a:cubicBezTo>
                    <a:pt x="9122" y="9392"/>
                    <a:pt x="9108" y="9391"/>
                    <a:pt x="9094" y="9391"/>
                  </a:cubicBezTo>
                  <a:cubicBezTo>
                    <a:pt x="8951" y="9391"/>
                    <a:pt x="8832" y="9515"/>
                    <a:pt x="8832" y="9653"/>
                  </a:cubicBezTo>
                  <a:lnTo>
                    <a:pt x="8832" y="12062"/>
                  </a:lnTo>
                  <a:lnTo>
                    <a:pt x="1597" y="12062"/>
                  </a:lnTo>
                  <a:lnTo>
                    <a:pt x="1597" y="536"/>
                  </a:lnTo>
                  <a:lnTo>
                    <a:pt x="2953" y="536"/>
                  </a:lnTo>
                  <a:cubicBezTo>
                    <a:pt x="3087" y="536"/>
                    <a:pt x="3212" y="438"/>
                    <a:pt x="3221" y="304"/>
                  </a:cubicBezTo>
                  <a:cubicBezTo>
                    <a:pt x="3248" y="144"/>
                    <a:pt x="3123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54"/>
            <p:cNvSpPr/>
            <p:nvPr/>
          </p:nvSpPr>
          <p:spPr>
            <a:xfrm>
              <a:off x="5532075" y="1911525"/>
              <a:ext cx="83000" cy="13400"/>
            </a:xfrm>
            <a:custGeom>
              <a:avLst/>
              <a:gdLst/>
              <a:ahLst/>
              <a:cxnLst/>
              <a:rect l="l" t="t" r="r" b="b"/>
              <a:pathLst>
                <a:path w="3320" h="536" extrusionOk="0">
                  <a:moveTo>
                    <a:pt x="295" y="0"/>
                  </a:moveTo>
                  <a:cubicBezTo>
                    <a:pt x="153" y="0"/>
                    <a:pt x="37" y="98"/>
                    <a:pt x="19" y="232"/>
                  </a:cubicBezTo>
                  <a:cubicBezTo>
                    <a:pt x="1" y="393"/>
                    <a:pt x="126" y="535"/>
                    <a:pt x="277" y="535"/>
                  </a:cubicBezTo>
                  <a:lnTo>
                    <a:pt x="3025" y="535"/>
                  </a:lnTo>
                  <a:cubicBezTo>
                    <a:pt x="3159" y="535"/>
                    <a:pt x="3284" y="437"/>
                    <a:pt x="3302" y="303"/>
                  </a:cubicBezTo>
                  <a:cubicBezTo>
                    <a:pt x="3320" y="143"/>
                    <a:pt x="3195" y="0"/>
                    <a:pt x="3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54"/>
            <p:cNvSpPr/>
            <p:nvPr/>
          </p:nvSpPr>
          <p:spPr>
            <a:xfrm>
              <a:off x="5513800" y="1939850"/>
              <a:ext cx="136950" cy="13400"/>
            </a:xfrm>
            <a:custGeom>
              <a:avLst/>
              <a:gdLst/>
              <a:ahLst/>
              <a:cxnLst/>
              <a:rect l="l" t="t" r="r" b="b"/>
              <a:pathLst>
                <a:path w="5478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402"/>
                    <a:pt x="134" y="535"/>
                    <a:pt x="286" y="535"/>
                  </a:cubicBezTo>
                  <a:lnTo>
                    <a:pt x="5184" y="535"/>
                  </a:lnTo>
                  <a:cubicBezTo>
                    <a:pt x="5317" y="535"/>
                    <a:pt x="5442" y="437"/>
                    <a:pt x="5460" y="303"/>
                  </a:cubicBezTo>
                  <a:cubicBezTo>
                    <a:pt x="5478" y="143"/>
                    <a:pt x="5353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54"/>
            <p:cNvSpPr/>
            <p:nvPr/>
          </p:nvSpPr>
          <p:spPr>
            <a:xfrm>
              <a:off x="5558625" y="1969275"/>
              <a:ext cx="92125" cy="13175"/>
            </a:xfrm>
            <a:custGeom>
              <a:avLst/>
              <a:gdLst/>
              <a:ahLst/>
              <a:cxnLst/>
              <a:rect l="l" t="t" r="r" b="b"/>
              <a:pathLst>
                <a:path w="3685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3391" y="527"/>
                  </a:lnTo>
                  <a:cubicBezTo>
                    <a:pt x="3524" y="527"/>
                    <a:pt x="3649" y="429"/>
                    <a:pt x="3667" y="295"/>
                  </a:cubicBezTo>
                  <a:cubicBezTo>
                    <a:pt x="3685" y="134"/>
                    <a:pt x="3560" y="1"/>
                    <a:pt x="3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54"/>
            <p:cNvSpPr/>
            <p:nvPr/>
          </p:nvSpPr>
          <p:spPr>
            <a:xfrm>
              <a:off x="5496175" y="1969275"/>
              <a:ext cx="45750" cy="13175"/>
            </a:xfrm>
            <a:custGeom>
              <a:avLst/>
              <a:gdLst/>
              <a:ahLst/>
              <a:cxnLst/>
              <a:rect l="l" t="t" r="r" b="b"/>
              <a:pathLst>
                <a:path w="1830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1535" y="527"/>
                  </a:lnTo>
                  <a:cubicBezTo>
                    <a:pt x="1669" y="527"/>
                    <a:pt x="1794" y="429"/>
                    <a:pt x="1803" y="295"/>
                  </a:cubicBezTo>
                  <a:cubicBezTo>
                    <a:pt x="1829" y="134"/>
                    <a:pt x="1705" y="1"/>
                    <a:pt x="1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54"/>
            <p:cNvSpPr/>
            <p:nvPr/>
          </p:nvSpPr>
          <p:spPr>
            <a:xfrm>
              <a:off x="5496175" y="199760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5889" y="536"/>
                  </a:lnTo>
                  <a:cubicBezTo>
                    <a:pt x="6022" y="536"/>
                    <a:pt x="6147" y="438"/>
                    <a:pt x="6165" y="295"/>
                  </a:cubicBezTo>
                  <a:cubicBezTo>
                    <a:pt x="6183" y="134"/>
                    <a:pt x="6058" y="1"/>
                    <a:pt x="5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54"/>
            <p:cNvSpPr/>
            <p:nvPr/>
          </p:nvSpPr>
          <p:spPr>
            <a:xfrm>
              <a:off x="5513800" y="2026825"/>
              <a:ext cx="136950" cy="13400"/>
            </a:xfrm>
            <a:custGeom>
              <a:avLst/>
              <a:gdLst/>
              <a:ahLst/>
              <a:cxnLst/>
              <a:rect l="l" t="t" r="r" b="b"/>
              <a:pathLst>
                <a:path w="5478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393"/>
                    <a:pt x="134" y="536"/>
                    <a:pt x="286" y="536"/>
                  </a:cubicBezTo>
                  <a:lnTo>
                    <a:pt x="5184" y="536"/>
                  </a:lnTo>
                  <a:cubicBezTo>
                    <a:pt x="5317" y="536"/>
                    <a:pt x="5442" y="437"/>
                    <a:pt x="5460" y="304"/>
                  </a:cubicBezTo>
                  <a:cubicBezTo>
                    <a:pt x="5478" y="134"/>
                    <a:pt x="5353" y="0"/>
                    <a:pt x="5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54"/>
            <p:cNvSpPr/>
            <p:nvPr/>
          </p:nvSpPr>
          <p:spPr>
            <a:xfrm>
              <a:off x="5496175" y="205515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1" y="402"/>
                    <a:pt x="126" y="535"/>
                    <a:pt x="286" y="535"/>
                  </a:cubicBezTo>
                  <a:lnTo>
                    <a:pt x="5889" y="535"/>
                  </a:lnTo>
                  <a:cubicBezTo>
                    <a:pt x="6022" y="535"/>
                    <a:pt x="6147" y="437"/>
                    <a:pt x="6165" y="304"/>
                  </a:cubicBezTo>
                  <a:cubicBezTo>
                    <a:pt x="6183" y="143"/>
                    <a:pt x="6058" y="0"/>
                    <a:pt x="5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54"/>
            <p:cNvSpPr/>
            <p:nvPr/>
          </p:nvSpPr>
          <p:spPr>
            <a:xfrm>
              <a:off x="5707600" y="1911525"/>
              <a:ext cx="136975" cy="13400"/>
            </a:xfrm>
            <a:custGeom>
              <a:avLst/>
              <a:gdLst/>
              <a:ahLst/>
              <a:cxnLst/>
              <a:rect l="l" t="t" r="r" b="b"/>
              <a:pathLst>
                <a:path w="5479" h="536" extrusionOk="0">
                  <a:moveTo>
                    <a:pt x="295" y="0"/>
                  </a:moveTo>
                  <a:cubicBezTo>
                    <a:pt x="161" y="0"/>
                    <a:pt x="36" y="98"/>
                    <a:pt x="28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5193" y="535"/>
                  </a:lnTo>
                  <a:cubicBezTo>
                    <a:pt x="5353" y="535"/>
                    <a:pt x="5478" y="393"/>
                    <a:pt x="5460" y="232"/>
                  </a:cubicBezTo>
                  <a:cubicBezTo>
                    <a:pt x="5443" y="98"/>
                    <a:pt x="5327" y="0"/>
                    <a:pt x="5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54"/>
            <p:cNvSpPr/>
            <p:nvPr/>
          </p:nvSpPr>
          <p:spPr>
            <a:xfrm>
              <a:off x="5690000" y="1939850"/>
              <a:ext cx="154575" cy="13400"/>
            </a:xfrm>
            <a:custGeom>
              <a:avLst/>
              <a:gdLst/>
              <a:ahLst/>
              <a:cxnLst/>
              <a:rect l="l" t="t" r="r" b="b"/>
              <a:pathLst>
                <a:path w="6183" h="536" extrusionOk="0">
                  <a:moveTo>
                    <a:pt x="285" y="0"/>
                  </a:moveTo>
                  <a:cubicBezTo>
                    <a:pt x="125" y="0"/>
                    <a:pt x="0" y="143"/>
                    <a:pt x="27" y="303"/>
                  </a:cubicBezTo>
                  <a:cubicBezTo>
                    <a:pt x="36" y="437"/>
                    <a:pt x="161" y="535"/>
                    <a:pt x="294" y="535"/>
                  </a:cubicBezTo>
                  <a:lnTo>
                    <a:pt x="5888" y="535"/>
                  </a:lnTo>
                  <a:cubicBezTo>
                    <a:pt x="6031" y="535"/>
                    <a:pt x="6147" y="437"/>
                    <a:pt x="6164" y="303"/>
                  </a:cubicBezTo>
                  <a:cubicBezTo>
                    <a:pt x="6182" y="143"/>
                    <a:pt x="6057" y="0"/>
                    <a:pt x="5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54"/>
            <p:cNvSpPr/>
            <p:nvPr/>
          </p:nvSpPr>
          <p:spPr>
            <a:xfrm>
              <a:off x="5690000" y="1969275"/>
              <a:ext cx="154575" cy="13175"/>
            </a:xfrm>
            <a:custGeom>
              <a:avLst/>
              <a:gdLst/>
              <a:ahLst/>
              <a:cxnLst/>
              <a:rect l="l" t="t" r="r" b="b"/>
              <a:pathLst>
                <a:path w="6183" h="527" extrusionOk="0">
                  <a:moveTo>
                    <a:pt x="294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0" y="393"/>
                    <a:pt x="125" y="527"/>
                    <a:pt x="285" y="527"/>
                  </a:cubicBezTo>
                  <a:lnTo>
                    <a:pt x="5888" y="527"/>
                  </a:lnTo>
                  <a:cubicBezTo>
                    <a:pt x="6031" y="527"/>
                    <a:pt x="6147" y="429"/>
                    <a:pt x="6164" y="295"/>
                  </a:cubicBezTo>
                  <a:cubicBezTo>
                    <a:pt x="6182" y="134"/>
                    <a:pt x="6057" y="1"/>
                    <a:pt x="5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54"/>
            <p:cNvSpPr/>
            <p:nvPr/>
          </p:nvSpPr>
          <p:spPr>
            <a:xfrm>
              <a:off x="5496175" y="2112900"/>
              <a:ext cx="154575" cy="13200"/>
            </a:xfrm>
            <a:custGeom>
              <a:avLst/>
              <a:gdLst/>
              <a:ahLst/>
              <a:cxnLst/>
              <a:rect l="l" t="t" r="r" b="b"/>
              <a:pathLst>
                <a:path w="6183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5897" y="527"/>
                  </a:lnTo>
                  <a:cubicBezTo>
                    <a:pt x="6058" y="527"/>
                    <a:pt x="6183" y="393"/>
                    <a:pt x="6165" y="233"/>
                  </a:cubicBezTo>
                  <a:cubicBezTo>
                    <a:pt x="6147" y="99"/>
                    <a:pt x="6022" y="1"/>
                    <a:pt x="5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54"/>
            <p:cNvSpPr/>
            <p:nvPr/>
          </p:nvSpPr>
          <p:spPr>
            <a:xfrm>
              <a:off x="5496175" y="2142125"/>
              <a:ext cx="54000" cy="13400"/>
            </a:xfrm>
            <a:custGeom>
              <a:avLst/>
              <a:gdLst/>
              <a:ahLst/>
              <a:cxnLst/>
              <a:rect l="l" t="t" r="r" b="b"/>
              <a:pathLst>
                <a:path w="2160" h="536" extrusionOk="0">
                  <a:moveTo>
                    <a:pt x="286" y="0"/>
                  </a:moveTo>
                  <a:cubicBezTo>
                    <a:pt x="126" y="0"/>
                    <a:pt x="1" y="134"/>
                    <a:pt x="18" y="304"/>
                  </a:cubicBezTo>
                  <a:cubicBezTo>
                    <a:pt x="36" y="438"/>
                    <a:pt x="161" y="536"/>
                    <a:pt x="295" y="536"/>
                  </a:cubicBezTo>
                  <a:lnTo>
                    <a:pt x="1865" y="536"/>
                  </a:lnTo>
                  <a:cubicBezTo>
                    <a:pt x="1999" y="536"/>
                    <a:pt x="2124" y="438"/>
                    <a:pt x="2142" y="304"/>
                  </a:cubicBezTo>
                  <a:cubicBezTo>
                    <a:pt x="2160" y="134"/>
                    <a:pt x="2035" y="0"/>
                    <a:pt x="1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54"/>
            <p:cNvSpPr/>
            <p:nvPr/>
          </p:nvSpPr>
          <p:spPr>
            <a:xfrm>
              <a:off x="5592525" y="2084575"/>
              <a:ext cx="58225" cy="13200"/>
            </a:xfrm>
            <a:custGeom>
              <a:avLst/>
              <a:gdLst/>
              <a:ahLst/>
              <a:cxnLst/>
              <a:rect l="l" t="t" r="r" b="b"/>
              <a:pathLst>
                <a:path w="2329" h="528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2035" y="527"/>
                  </a:lnTo>
                  <a:cubicBezTo>
                    <a:pt x="2168" y="527"/>
                    <a:pt x="2293" y="429"/>
                    <a:pt x="2311" y="295"/>
                  </a:cubicBezTo>
                  <a:cubicBezTo>
                    <a:pt x="2329" y="135"/>
                    <a:pt x="2204" y="1"/>
                    <a:pt x="20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54"/>
            <p:cNvSpPr/>
            <p:nvPr/>
          </p:nvSpPr>
          <p:spPr>
            <a:xfrm>
              <a:off x="5496175" y="2084575"/>
              <a:ext cx="79650" cy="13200"/>
            </a:xfrm>
            <a:custGeom>
              <a:avLst/>
              <a:gdLst/>
              <a:ahLst/>
              <a:cxnLst/>
              <a:rect l="l" t="t" r="r" b="b"/>
              <a:pathLst>
                <a:path w="3186" h="528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2891" y="527"/>
                  </a:lnTo>
                  <a:cubicBezTo>
                    <a:pt x="3025" y="527"/>
                    <a:pt x="3150" y="429"/>
                    <a:pt x="3168" y="295"/>
                  </a:cubicBezTo>
                  <a:cubicBezTo>
                    <a:pt x="3185" y="135"/>
                    <a:pt x="3061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6" name="Google Shape;3556;p54"/>
          <p:cNvGrpSpPr/>
          <p:nvPr/>
        </p:nvGrpSpPr>
        <p:grpSpPr>
          <a:xfrm>
            <a:off x="4681725" y="2117971"/>
            <a:ext cx="423948" cy="423994"/>
            <a:chOff x="4815275" y="1875150"/>
            <a:chExt cx="454100" cy="454150"/>
          </a:xfrm>
        </p:grpSpPr>
        <p:sp>
          <p:nvSpPr>
            <p:cNvPr id="3557" name="Google Shape;3557;p54"/>
            <p:cNvSpPr/>
            <p:nvPr/>
          </p:nvSpPr>
          <p:spPr>
            <a:xfrm>
              <a:off x="4827550" y="1882300"/>
              <a:ext cx="322950" cy="436475"/>
            </a:xfrm>
            <a:custGeom>
              <a:avLst/>
              <a:gdLst/>
              <a:ahLst/>
              <a:cxnLst/>
              <a:rect l="l" t="t" r="r" b="b"/>
              <a:pathLst>
                <a:path w="12918" h="17459" extrusionOk="0">
                  <a:moveTo>
                    <a:pt x="464" y="0"/>
                  </a:moveTo>
                  <a:cubicBezTo>
                    <a:pt x="72" y="0"/>
                    <a:pt x="63" y="598"/>
                    <a:pt x="63" y="991"/>
                  </a:cubicBezTo>
                  <a:lnTo>
                    <a:pt x="0" y="16745"/>
                  </a:lnTo>
                  <a:cubicBezTo>
                    <a:pt x="0" y="17138"/>
                    <a:pt x="321" y="17459"/>
                    <a:pt x="714" y="17459"/>
                  </a:cubicBezTo>
                  <a:lnTo>
                    <a:pt x="12017" y="17343"/>
                  </a:lnTo>
                  <a:cubicBezTo>
                    <a:pt x="12410" y="17343"/>
                    <a:pt x="12918" y="17298"/>
                    <a:pt x="12918" y="16906"/>
                  </a:cubicBezTo>
                  <a:lnTo>
                    <a:pt x="12918" y="705"/>
                  </a:lnTo>
                  <a:cubicBezTo>
                    <a:pt x="12918" y="322"/>
                    <a:pt x="12597" y="0"/>
                    <a:pt x="12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54"/>
            <p:cNvSpPr/>
            <p:nvPr/>
          </p:nvSpPr>
          <p:spPr>
            <a:xfrm>
              <a:off x="4855875" y="2107550"/>
              <a:ext cx="33025" cy="32825"/>
            </a:xfrm>
            <a:custGeom>
              <a:avLst/>
              <a:gdLst/>
              <a:ahLst/>
              <a:cxnLst/>
              <a:rect l="l" t="t" r="r" b="b"/>
              <a:pathLst>
                <a:path w="1321" h="1313" extrusionOk="0">
                  <a:moveTo>
                    <a:pt x="250" y="1"/>
                  </a:moveTo>
                  <a:cubicBezTo>
                    <a:pt x="152" y="1"/>
                    <a:pt x="63" y="36"/>
                    <a:pt x="0" y="108"/>
                  </a:cubicBezTo>
                  <a:lnTo>
                    <a:pt x="411" y="937"/>
                  </a:lnTo>
                  <a:lnTo>
                    <a:pt x="1214" y="1312"/>
                  </a:lnTo>
                  <a:cubicBezTo>
                    <a:pt x="1276" y="1250"/>
                    <a:pt x="1321" y="1160"/>
                    <a:pt x="1321" y="1062"/>
                  </a:cubicBezTo>
                  <a:lnTo>
                    <a:pt x="1321" y="357"/>
                  </a:lnTo>
                  <a:cubicBezTo>
                    <a:pt x="1321" y="161"/>
                    <a:pt x="1160" y="1"/>
                    <a:pt x="9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54"/>
            <p:cNvSpPr/>
            <p:nvPr/>
          </p:nvSpPr>
          <p:spPr>
            <a:xfrm>
              <a:off x="4853425" y="2110225"/>
              <a:ext cx="32800" cy="32825"/>
            </a:xfrm>
            <a:custGeom>
              <a:avLst/>
              <a:gdLst/>
              <a:ahLst/>
              <a:cxnLst/>
              <a:rect l="l" t="t" r="r" b="b"/>
              <a:pathLst>
                <a:path w="1312" h="1313" extrusionOk="0">
                  <a:moveTo>
                    <a:pt x="98" y="1"/>
                  </a:moveTo>
                  <a:cubicBezTo>
                    <a:pt x="36" y="63"/>
                    <a:pt x="0" y="152"/>
                    <a:pt x="0" y="250"/>
                  </a:cubicBezTo>
                  <a:lnTo>
                    <a:pt x="0" y="955"/>
                  </a:lnTo>
                  <a:cubicBezTo>
                    <a:pt x="0" y="1152"/>
                    <a:pt x="152" y="1312"/>
                    <a:pt x="348" y="1312"/>
                  </a:cubicBezTo>
                  <a:lnTo>
                    <a:pt x="1062" y="1312"/>
                  </a:lnTo>
                  <a:cubicBezTo>
                    <a:pt x="1160" y="1312"/>
                    <a:pt x="1249" y="1276"/>
                    <a:pt x="1312" y="120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54"/>
            <p:cNvSpPr/>
            <p:nvPr/>
          </p:nvSpPr>
          <p:spPr>
            <a:xfrm>
              <a:off x="4855875" y="2221075"/>
              <a:ext cx="33025" cy="32800"/>
            </a:xfrm>
            <a:custGeom>
              <a:avLst/>
              <a:gdLst/>
              <a:ahLst/>
              <a:cxnLst/>
              <a:rect l="l" t="t" r="r" b="b"/>
              <a:pathLst>
                <a:path w="1321" h="1312" extrusionOk="0">
                  <a:moveTo>
                    <a:pt x="250" y="0"/>
                  </a:moveTo>
                  <a:cubicBezTo>
                    <a:pt x="152" y="0"/>
                    <a:pt x="63" y="36"/>
                    <a:pt x="0" y="107"/>
                  </a:cubicBezTo>
                  <a:lnTo>
                    <a:pt x="411" y="937"/>
                  </a:lnTo>
                  <a:lnTo>
                    <a:pt x="1214" y="1312"/>
                  </a:lnTo>
                  <a:cubicBezTo>
                    <a:pt x="1276" y="1249"/>
                    <a:pt x="1321" y="1160"/>
                    <a:pt x="1321" y="1062"/>
                  </a:cubicBezTo>
                  <a:lnTo>
                    <a:pt x="1321" y="357"/>
                  </a:lnTo>
                  <a:cubicBezTo>
                    <a:pt x="1321" y="161"/>
                    <a:pt x="1160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54"/>
            <p:cNvSpPr/>
            <p:nvPr/>
          </p:nvSpPr>
          <p:spPr>
            <a:xfrm>
              <a:off x="4853425" y="2223750"/>
              <a:ext cx="32800" cy="32800"/>
            </a:xfrm>
            <a:custGeom>
              <a:avLst/>
              <a:gdLst/>
              <a:ahLst/>
              <a:cxnLst/>
              <a:rect l="l" t="t" r="r" b="b"/>
              <a:pathLst>
                <a:path w="1312" h="1312" extrusionOk="0">
                  <a:moveTo>
                    <a:pt x="98" y="0"/>
                  </a:moveTo>
                  <a:cubicBezTo>
                    <a:pt x="36" y="63"/>
                    <a:pt x="0" y="152"/>
                    <a:pt x="0" y="250"/>
                  </a:cubicBezTo>
                  <a:lnTo>
                    <a:pt x="0" y="955"/>
                  </a:lnTo>
                  <a:cubicBezTo>
                    <a:pt x="0" y="1151"/>
                    <a:pt x="152" y="1312"/>
                    <a:pt x="348" y="1312"/>
                  </a:cubicBezTo>
                  <a:lnTo>
                    <a:pt x="1062" y="1312"/>
                  </a:lnTo>
                  <a:cubicBezTo>
                    <a:pt x="1160" y="1312"/>
                    <a:pt x="1249" y="1276"/>
                    <a:pt x="1312" y="1205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54"/>
            <p:cNvSpPr/>
            <p:nvPr/>
          </p:nvSpPr>
          <p:spPr>
            <a:xfrm>
              <a:off x="5199100" y="1882300"/>
              <a:ext cx="27675" cy="49750"/>
            </a:xfrm>
            <a:custGeom>
              <a:avLst/>
              <a:gdLst/>
              <a:ahLst/>
              <a:cxnLst/>
              <a:rect l="l" t="t" r="r" b="b"/>
              <a:pathLst>
                <a:path w="1107" h="1990" extrusionOk="0">
                  <a:moveTo>
                    <a:pt x="233" y="0"/>
                  </a:moveTo>
                  <a:cubicBezTo>
                    <a:pt x="36" y="0"/>
                    <a:pt x="19" y="197"/>
                    <a:pt x="19" y="393"/>
                  </a:cubicBezTo>
                  <a:lnTo>
                    <a:pt x="1" y="1945"/>
                  </a:lnTo>
                  <a:lnTo>
                    <a:pt x="991" y="1990"/>
                  </a:lnTo>
                  <a:lnTo>
                    <a:pt x="1107" y="1428"/>
                  </a:lnTo>
                  <a:lnTo>
                    <a:pt x="1107" y="357"/>
                  </a:lnTo>
                  <a:cubicBezTo>
                    <a:pt x="1107" y="161"/>
                    <a:pt x="94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54"/>
            <p:cNvSpPr/>
            <p:nvPr/>
          </p:nvSpPr>
          <p:spPr>
            <a:xfrm>
              <a:off x="5195750" y="1882300"/>
              <a:ext cx="31025" cy="57775"/>
            </a:xfrm>
            <a:custGeom>
              <a:avLst/>
              <a:gdLst/>
              <a:ahLst/>
              <a:cxnLst/>
              <a:rect l="l" t="t" r="r" b="b"/>
              <a:pathLst>
                <a:path w="1241" h="2311" extrusionOk="0">
                  <a:moveTo>
                    <a:pt x="349" y="0"/>
                  </a:moveTo>
                  <a:cubicBezTo>
                    <a:pt x="153" y="0"/>
                    <a:pt x="1" y="161"/>
                    <a:pt x="1" y="357"/>
                  </a:cubicBezTo>
                  <a:lnTo>
                    <a:pt x="1" y="1990"/>
                  </a:lnTo>
                  <a:lnTo>
                    <a:pt x="554" y="2311"/>
                  </a:lnTo>
                  <a:lnTo>
                    <a:pt x="1241" y="1990"/>
                  </a:lnTo>
                  <a:lnTo>
                    <a:pt x="1241" y="1419"/>
                  </a:lnTo>
                  <a:lnTo>
                    <a:pt x="670" y="1419"/>
                  </a:lnTo>
                  <a:cubicBezTo>
                    <a:pt x="590" y="1419"/>
                    <a:pt x="527" y="1356"/>
                    <a:pt x="527" y="127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54"/>
            <p:cNvSpPr/>
            <p:nvPr/>
          </p:nvSpPr>
          <p:spPr>
            <a:xfrm>
              <a:off x="5204450" y="2303550"/>
              <a:ext cx="13425" cy="25750"/>
            </a:xfrm>
            <a:custGeom>
              <a:avLst/>
              <a:gdLst/>
              <a:ahLst/>
              <a:cxnLst/>
              <a:rect l="l" t="t" r="r" b="b"/>
              <a:pathLst>
                <a:path w="537" h="1030" extrusionOk="0">
                  <a:moveTo>
                    <a:pt x="265" y="1"/>
                  </a:moveTo>
                  <a:cubicBezTo>
                    <a:pt x="254" y="1"/>
                    <a:pt x="244" y="1"/>
                    <a:pt x="233" y="2"/>
                  </a:cubicBezTo>
                  <a:cubicBezTo>
                    <a:pt x="99" y="20"/>
                    <a:pt x="1" y="145"/>
                    <a:pt x="1" y="279"/>
                  </a:cubicBezTo>
                  <a:lnTo>
                    <a:pt x="1" y="752"/>
                  </a:lnTo>
                  <a:cubicBezTo>
                    <a:pt x="1" y="885"/>
                    <a:pt x="99" y="1010"/>
                    <a:pt x="233" y="1028"/>
                  </a:cubicBezTo>
                  <a:cubicBezTo>
                    <a:pt x="244" y="1029"/>
                    <a:pt x="254" y="1030"/>
                    <a:pt x="265" y="1030"/>
                  </a:cubicBezTo>
                  <a:cubicBezTo>
                    <a:pt x="419" y="1030"/>
                    <a:pt x="536" y="911"/>
                    <a:pt x="536" y="760"/>
                  </a:cubicBezTo>
                  <a:lnTo>
                    <a:pt x="536" y="270"/>
                  </a:lnTo>
                  <a:cubicBezTo>
                    <a:pt x="536" y="120"/>
                    <a:pt x="419" y="1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54"/>
            <p:cNvSpPr/>
            <p:nvPr/>
          </p:nvSpPr>
          <p:spPr>
            <a:xfrm>
              <a:off x="5188625" y="1932025"/>
              <a:ext cx="49525" cy="328325"/>
            </a:xfrm>
            <a:custGeom>
              <a:avLst/>
              <a:gdLst/>
              <a:ahLst/>
              <a:cxnLst/>
              <a:rect l="l" t="t" r="r" b="b"/>
              <a:pathLst>
                <a:path w="1981" h="13133" extrusionOk="0">
                  <a:moveTo>
                    <a:pt x="215" y="1"/>
                  </a:moveTo>
                  <a:cubicBezTo>
                    <a:pt x="18" y="1"/>
                    <a:pt x="81" y="750"/>
                    <a:pt x="81" y="946"/>
                  </a:cubicBezTo>
                  <a:lnTo>
                    <a:pt x="1" y="13133"/>
                  </a:lnTo>
                  <a:lnTo>
                    <a:pt x="1669" y="12874"/>
                  </a:lnTo>
                  <a:lnTo>
                    <a:pt x="1981" y="8181"/>
                  </a:lnTo>
                  <a:lnTo>
                    <a:pt x="1981" y="349"/>
                  </a:lnTo>
                  <a:cubicBezTo>
                    <a:pt x="1981" y="152"/>
                    <a:pt x="1829" y="1"/>
                    <a:pt x="1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54"/>
            <p:cNvSpPr/>
            <p:nvPr/>
          </p:nvSpPr>
          <p:spPr>
            <a:xfrm>
              <a:off x="5183275" y="2235800"/>
              <a:ext cx="55775" cy="74950"/>
            </a:xfrm>
            <a:custGeom>
              <a:avLst/>
              <a:gdLst/>
              <a:ahLst/>
              <a:cxnLst/>
              <a:rect l="l" t="t" r="r" b="b"/>
              <a:pathLst>
                <a:path w="2231" h="2998" extrusionOk="0">
                  <a:moveTo>
                    <a:pt x="1116" y="0"/>
                  </a:moveTo>
                  <a:lnTo>
                    <a:pt x="0" y="107"/>
                  </a:lnTo>
                  <a:lnTo>
                    <a:pt x="0" y="990"/>
                  </a:lnTo>
                  <a:cubicBezTo>
                    <a:pt x="0" y="1133"/>
                    <a:pt x="188" y="1249"/>
                    <a:pt x="188" y="1249"/>
                  </a:cubicBezTo>
                  <a:lnTo>
                    <a:pt x="116" y="1481"/>
                  </a:lnTo>
                  <a:lnTo>
                    <a:pt x="669" y="2882"/>
                  </a:lnTo>
                  <a:cubicBezTo>
                    <a:pt x="696" y="2953"/>
                    <a:pt x="768" y="2998"/>
                    <a:pt x="839" y="2998"/>
                  </a:cubicBezTo>
                  <a:lnTo>
                    <a:pt x="1401" y="2998"/>
                  </a:lnTo>
                  <a:cubicBezTo>
                    <a:pt x="1472" y="2998"/>
                    <a:pt x="1535" y="2953"/>
                    <a:pt x="1562" y="2882"/>
                  </a:cubicBezTo>
                  <a:lnTo>
                    <a:pt x="2150" y="1401"/>
                  </a:lnTo>
                  <a:cubicBezTo>
                    <a:pt x="2204" y="1276"/>
                    <a:pt x="2231" y="1133"/>
                    <a:pt x="2231" y="990"/>
                  </a:cubicBezTo>
                  <a:lnTo>
                    <a:pt x="2231" y="107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54"/>
            <p:cNvSpPr/>
            <p:nvPr/>
          </p:nvSpPr>
          <p:spPr>
            <a:xfrm>
              <a:off x="5183275" y="2235800"/>
              <a:ext cx="34150" cy="74950"/>
            </a:xfrm>
            <a:custGeom>
              <a:avLst/>
              <a:gdLst/>
              <a:ahLst/>
              <a:cxnLst/>
              <a:rect l="l" t="t" r="r" b="b"/>
              <a:pathLst>
                <a:path w="1366" h="2998" extrusionOk="0">
                  <a:moveTo>
                    <a:pt x="277" y="0"/>
                  </a:moveTo>
                  <a:lnTo>
                    <a:pt x="0" y="107"/>
                  </a:lnTo>
                  <a:lnTo>
                    <a:pt x="0" y="990"/>
                  </a:lnTo>
                  <a:cubicBezTo>
                    <a:pt x="0" y="1133"/>
                    <a:pt x="134" y="1115"/>
                    <a:pt x="188" y="1249"/>
                  </a:cubicBezTo>
                  <a:lnTo>
                    <a:pt x="116" y="1481"/>
                  </a:lnTo>
                  <a:lnTo>
                    <a:pt x="669" y="2882"/>
                  </a:lnTo>
                  <a:cubicBezTo>
                    <a:pt x="696" y="2953"/>
                    <a:pt x="768" y="2998"/>
                    <a:pt x="839" y="2998"/>
                  </a:cubicBezTo>
                  <a:lnTo>
                    <a:pt x="1365" y="2998"/>
                  </a:lnTo>
                  <a:cubicBezTo>
                    <a:pt x="1294" y="2998"/>
                    <a:pt x="1232" y="2953"/>
                    <a:pt x="1205" y="2882"/>
                  </a:cubicBezTo>
                  <a:lnTo>
                    <a:pt x="643" y="1481"/>
                  </a:lnTo>
                  <a:lnTo>
                    <a:pt x="616" y="1401"/>
                  </a:lnTo>
                  <a:cubicBezTo>
                    <a:pt x="562" y="1276"/>
                    <a:pt x="536" y="1133"/>
                    <a:pt x="536" y="990"/>
                  </a:cubicBezTo>
                  <a:lnTo>
                    <a:pt x="536" y="107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54"/>
            <p:cNvSpPr/>
            <p:nvPr/>
          </p:nvSpPr>
          <p:spPr>
            <a:xfrm>
              <a:off x="5185050" y="1932025"/>
              <a:ext cx="21225" cy="208550"/>
            </a:xfrm>
            <a:custGeom>
              <a:avLst/>
              <a:gdLst/>
              <a:ahLst/>
              <a:cxnLst/>
              <a:rect l="l" t="t" r="r" b="b"/>
              <a:pathLst>
                <a:path w="849" h="8342" extrusionOk="0">
                  <a:moveTo>
                    <a:pt x="358" y="1"/>
                  </a:moveTo>
                  <a:cubicBezTo>
                    <a:pt x="161" y="1"/>
                    <a:pt x="1" y="152"/>
                    <a:pt x="1" y="349"/>
                  </a:cubicBezTo>
                  <a:lnTo>
                    <a:pt x="1" y="8181"/>
                  </a:lnTo>
                  <a:cubicBezTo>
                    <a:pt x="2" y="8181"/>
                    <a:pt x="4" y="8180"/>
                    <a:pt x="6" y="8180"/>
                  </a:cubicBezTo>
                  <a:cubicBezTo>
                    <a:pt x="46" y="8180"/>
                    <a:pt x="225" y="8342"/>
                    <a:pt x="259" y="8342"/>
                  </a:cubicBezTo>
                  <a:lnTo>
                    <a:pt x="500" y="8155"/>
                  </a:lnTo>
                  <a:lnTo>
                    <a:pt x="500" y="349"/>
                  </a:lnTo>
                  <a:cubicBezTo>
                    <a:pt x="500" y="152"/>
                    <a:pt x="652" y="1"/>
                    <a:pt x="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54"/>
            <p:cNvSpPr/>
            <p:nvPr/>
          </p:nvSpPr>
          <p:spPr>
            <a:xfrm>
              <a:off x="5175250" y="2102200"/>
              <a:ext cx="71825" cy="135850"/>
            </a:xfrm>
            <a:custGeom>
              <a:avLst/>
              <a:gdLst/>
              <a:ahLst/>
              <a:cxnLst/>
              <a:rect l="l" t="t" r="r" b="b"/>
              <a:pathLst>
                <a:path w="2873" h="5434" extrusionOk="0">
                  <a:moveTo>
                    <a:pt x="286" y="1"/>
                  </a:moveTo>
                  <a:cubicBezTo>
                    <a:pt x="125" y="1"/>
                    <a:pt x="0" y="125"/>
                    <a:pt x="0" y="286"/>
                  </a:cubicBezTo>
                  <a:lnTo>
                    <a:pt x="0" y="857"/>
                  </a:lnTo>
                  <a:lnTo>
                    <a:pt x="36" y="1125"/>
                  </a:lnTo>
                  <a:lnTo>
                    <a:pt x="0" y="1392"/>
                  </a:lnTo>
                  <a:lnTo>
                    <a:pt x="0" y="1919"/>
                  </a:lnTo>
                  <a:lnTo>
                    <a:pt x="36" y="2186"/>
                  </a:lnTo>
                  <a:lnTo>
                    <a:pt x="0" y="2454"/>
                  </a:lnTo>
                  <a:lnTo>
                    <a:pt x="0" y="2989"/>
                  </a:lnTo>
                  <a:lnTo>
                    <a:pt x="36" y="3301"/>
                  </a:lnTo>
                  <a:lnTo>
                    <a:pt x="0" y="3524"/>
                  </a:lnTo>
                  <a:lnTo>
                    <a:pt x="0" y="4042"/>
                  </a:lnTo>
                  <a:lnTo>
                    <a:pt x="36" y="4300"/>
                  </a:lnTo>
                  <a:lnTo>
                    <a:pt x="0" y="4568"/>
                  </a:lnTo>
                  <a:lnTo>
                    <a:pt x="0" y="5148"/>
                  </a:lnTo>
                  <a:cubicBezTo>
                    <a:pt x="0" y="5300"/>
                    <a:pt x="125" y="5433"/>
                    <a:pt x="286" y="5433"/>
                  </a:cubicBezTo>
                  <a:lnTo>
                    <a:pt x="2587" y="5433"/>
                  </a:lnTo>
                  <a:cubicBezTo>
                    <a:pt x="2748" y="5433"/>
                    <a:pt x="2873" y="5300"/>
                    <a:pt x="2873" y="5148"/>
                  </a:cubicBezTo>
                  <a:lnTo>
                    <a:pt x="2873" y="4568"/>
                  </a:lnTo>
                  <a:lnTo>
                    <a:pt x="2837" y="4300"/>
                  </a:lnTo>
                  <a:lnTo>
                    <a:pt x="2873" y="4042"/>
                  </a:lnTo>
                  <a:lnTo>
                    <a:pt x="2873" y="3524"/>
                  </a:lnTo>
                  <a:lnTo>
                    <a:pt x="2837" y="3257"/>
                  </a:lnTo>
                  <a:lnTo>
                    <a:pt x="2873" y="2989"/>
                  </a:lnTo>
                  <a:lnTo>
                    <a:pt x="2873" y="2454"/>
                  </a:lnTo>
                  <a:lnTo>
                    <a:pt x="2837" y="2186"/>
                  </a:lnTo>
                  <a:lnTo>
                    <a:pt x="2873" y="1919"/>
                  </a:lnTo>
                  <a:lnTo>
                    <a:pt x="2873" y="1392"/>
                  </a:lnTo>
                  <a:lnTo>
                    <a:pt x="2837" y="1125"/>
                  </a:lnTo>
                  <a:lnTo>
                    <a:pt x="2873" y="857"/>
                  </a:lnTo>
                  <a:lnTo>
                    <a:pt x="2873" y="286"/>
                  </a:lnTo>
                  <a:cubicBezTo>
                    <a:pt x="2873" y="125"/>
                    <a:pt x="2748" y="1"/>
                    <a:pt x="2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54"/>
            <p:cNvSpPr/>
            <p:nvPr/>
          </p:nvSpPr>
          <p:spPr>
            <a:xfrm>
              <a:off x="5175250" y="2102200"/>
              <a:ext cx="20525" cy="135850"/>
            </a:xfrm>
            <a:custGeom>
              <a:avLst/>
              <a:gdLst/>
              <a:ahLst/>
              <a:cxnLst/>
              <a:rect l="l" t="t" r="r" b="b"/>
              <a:pathLst>
                <a:path w="821" h="5434" extrusionOk="0">
                  <a:moveTo>
                    <a:pt x="286" y="1"/>
                  </a:moveTo>
                  <a:cubicBezTo>
                    <a:pt x="125" y="1"/>
                    <a:pt x="0" y="125"/>
                    <a:pt x="0" y="286"/>
                  </a:cubicBezTo>
                  <a:lnTo>
                    <a:pt x="0" y="857"/>
                  </a:lnTo>
                  <a:lnTo>
                    <a:pt x="36" y="1125"/>
                  </a:lnTo>
                  <a:lnTo>
                    <a:pt x="0" y="1392"/>
                  </a:lnTo>
                  <a:lnTo>
                    <a:pt x="0" y="1919"/>
                  </a:lnTo>
                  <a:lnTo>
                    <a:pt x="36" y="2186"/>
                  </a:lnTo>
                  <a:lnTo>
                    <a:pt x="0" y="2454"/>
                  </a:lnTo>
                  <a:lnTo>
                    <a:pt x="0" y="2989"/>
                  </a:lnTo>
                  <a:lnTo>
                    <a:pt x="36" y="3301"/>
                  </a:lnTo>
                  <a:lnTo>
                    <a:pt x="0" y="3524"/>
                  </a:lnTo>
                  <a:lnTo>
                    <a:pt x="0" y="4042"/>
                  </a:lnTo>
                  <a:lnTo>
                    <a:pt x="36" y="4300"/>
                  </a:lnTo>
                  <a:lnTo>
                    <a:pt x="0" y="4568"/>
                  </a:lnTo>
                  <a:lnTo>
                    <a:pt x="0" y="5148"/>
                  </a:lnTo>
                  <a:cubicBezTo>
                    <a:pt x="0" y="5300"/>
                    <a:pt x="125" y="5433"/>
                    <a:pt x="286" y="5433"/>
                  </a:cubicBezTo>
                  <a:lnTo>
                    <a:pt x="821" y="5433"/>
                  </a:lnTo>
                  <a:cubicBezTo>
                    <a:pt x="660" y="5433"/>
                    <a:pt x="536" y="5300"/>
                    <a:pt x="536" y="5148"/>
                  </a:cubicBezTo>
                  <a:lnTo>
                    <a:pt x="536" y="286"/>
                  </a:lnTo>
                  <a:cubicBezTo>
                    <a:pt x="536" y="125"/>
                    <a:pt x="660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54"/>
            <p:cNvSpPr/>
            <p:nvPr/>
          </p:nvSpPr>
          <p:spPr>
            <a:xfrm>
              <a:off x="4888425" y="1922225"/>
              <a:ext cx="199875" cy="31025"/>
            </a:xfrm>
            <a:custGeom>
              <a:avLst/>
              <a:gdLst/>
              <a:ahLst/>
              <a:cxnLst/>
              <a:rect l="l" t="t" r="r" b="b"/>
              <a:pathLst>
                <a:path w="7995" h="1241" extrusionOk="0">
                  <a:moveTo>
                    <a:pt x="429" y="0"/>
                  </a:moveTo>
                  <a:lnTo>
                    <a:pt x="251" y="107"/>
                  </a:lnTo>
                  <a:cubicBezTo>
                    <a:pt x="54" y="107"/>
                    <a:pt x="36" y="241"/>
                    <a:pt x="36" y="429"/>
                  </a:cubicBezTo>
                  <a:lnTo>
                    <a:pt x="1" y="892"/>
                  </a:lnTo>
                  <a:cubicBezTo>
                    <a:pt x="1" y="1080"/>
                    <a:pt x="161" y="1240"/>
                    <a:pt x="358" y="1240"/>
                  </a:cubicBezTo>
                  <a:lnTo>
                    <a:pt x="7494" y="1205"/>
                  </a:lnTo>
                  <a:cubicBezTo>
                    <a:pt x="7691" y="1205"/>
                    <a:pt x="7842" y="1044"/>
                    <a:pt x="7842" y="857"/>
                  </a:cubicBezTo>
                  <a:lnTo>
                    <a:pt x="7994" y="794"/>
                  </a:lnTo>
                  <a:lnTo>
                    <a:pt x="7994" y="357"/>
                  </a:lnTo>
                  <a:cubicBezTo>
                    <a:pt x="7994" y="161"/>
                    <a:pt x="7842" y="0"/>
                    <a:pt x="7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54"/>
            <p:cNvSpPr/>
            <p:nvPr/>
          </p:nvSpPr>
          <p:spPr>
            <a:xfrm>
              <a:off x="4884425" y="1921325"/>
              <a:ext cx="204750" cy="33700"/>
            </a:xfrm>
            <a:custGeom>
              <a:avLst/>
              <a:gdLst/>
              <a:ahLst/>
              <a:cxnLst/>
              <a:rect l="l" t="t" r="r" b="b"/>
              <a:pathLst>
                <a:path w="8190" h="1348" extrusionOk="0">
                  <a:moveTo>
                    <a:pt x="357" y="1"/>
                  </a:moveTo>
                  <a:cubicBezTo>
                    <a:pt x="161" y="1"/>
                    <a:pt x="0" y="161"/>
                    <a:pt x="0" y="357"/>
                  </a:cubicBezTo>
                  <a:lnTo>
                    <a:pt x="0" y="991"/>
                  </a:lnTo>
                  <a:cubicBezTo>
                    <a:pt x="0" y="1187"/>
                    <a:pt x="161" y="1348"/>
                    <a:pt x="357" y="1348"/>
                  </a:cubicBezTo>
                  <a:lnTo>
                    <a:pt x="7842" y="1348"/>
                  </a:lnTo>
                  <a:cubicBezTo>
                    <a:pt x="8038" y="1348"/>
                    <a:pt x="8190" y="1187"/>
                    <a:pt x="8190" y="991"/>
                  </a:cubicBezTo>
                  <a:lnTo>
                    <a:pt x="8190" y="812"/>
                  </a:lnTo>
                  <a:lnTo>
                    <a:pt x="776" y="812"/>
                  </a:lnTo>
                  <a:cubicBezTo>
                    <a:pt x="643" y="812"/>
                    <a:pt x="527" y="705"/>
                    <a:pt x="527" y="563"/>
                  </a:cubicBezTo>
                  <a:lnTo>
                    <a:pt x="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54"/>
            <p:cNvSpPr/>
            <p:nvPr/>
          </p:nvSpPr>
          <p:spPr>
            <a:xfrm>
              <a:off x="4855875" y="1994925"/>
              <a:ext cx="33025" cy="32800"/>
            </a:xfrm>
            <a:custGeom>
              <a:avLst/>
              <a:gdLst/>
              <a:ahLst/>
              <a:cxnLst/>
              <a:rect l="l" t="t" r="r" b="b"/>
              <a:pathLst>
                <a:path w="1321" h="1312" extrusionOk="0">
                  <a:moveTo>
                    <a:pt x="250" y="1"/>
                  </a:moveTo>
                  <a:cubicBezTo>
                    <a:pt x="152" y="1"/>
                    <a:pt x="63" y="36"/>
                    <a:pt x="0" y="108"/>
                  </a:cubicBezTo>
                  <a:lnTo>
                    <a:pt x="411" y="937"/>
                  </a:lnTo>
                  <a:lnTo>
                    <a:pt x="1214" y="1312"/>
                  </a:lnTo>
                  <a:cubicBezTo>
                    <a:pt x="1276" y="1249"/>
                    <a:pt x="1321" y="1160"/>
                    <a:pt x="1321" y="1062"/>
                  </a:cubicBezTo>
                  <a:lnTo>
                    <a:pt x="1321" y="357"/>
                  </a:lnTo>
                  <a:cubicBezTo>
                    <a:pt x="1321" y="161"/>
                    <a:pt x="1160" y="1"/>
                    <a:pt x="9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54"/>
            <p:cNvSpPr/>
            <p:nvPr/>
          </p:nvSpPr>
          <p:spPr>
            <a:xfrm>
              <a:off x="4853425" y="1997600"/>
              <a:ext cx="32800" cy="32800"/>
            </a:xfrm>
            <a:custGeom>
              <a:avLst/>
              <a:gdLst/>
              <a:ahLst/>
              <a:cxnLst/>
              <a:rect l="l" t="t" r="r" b="b"/>
              <a:pathLst>
                <a:path w="1312" h="1312" extrusionOk="0">
                  <a:moveTo>
                    <a:pt x="98" y="1"/>
                  </a:moveTo>
                  <a:cubicBezTo>
                    <a:pt x="36" y="63"/>
                    <a:pt x="0" y="152"/>
                    <a:pt x="0" y="250"/>
                  </a:cubicBezTo>
                  <a:lnTo>
                    <a:pt x="0" y="955"/>
                  </a:lnTo>
                  <a:cubicBezTo>
                    <a:pt x="0" y="1151"/>
                    <a:pt x="152" y="1312"/>
                    <a:pt x="348" y="1312"/>
                  </a:cubicBezTo>
                  <a:lnTo>
                    <a:pt x="1062" y="1312"/>
                  </a:lnTo>
                  <a:cubicBezTo>
                    <a:pt x="1160" y="1312"/>
                    <a:pt x="1249" y="1276"/>
                    <a:pt x="1312" y="120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54"/>
            <p:cNvSpPr/>
            <p:nvPr/>
          </p:nvSpPr>
          <p:spPr>
            <a:xfrm>
              <a:off x="5169000" y="1875150"/>
              <a:ext cx="100375" cy="453900"/>
            </a:xfrm>
            <a:custGeom>
              <a:avLst/>
              <a:gdLst/>
              <a:ahLst/>
              <a:cxnLst/>
              <a:rect l="l" t="t" r="r" b="b"/>
              <a:pathLst>
                <a:path w="4015" h="18156" extrusionOk="0">
                  <a:moveTo>
                    <a:pt x="1972" y="536"/>
                  </a:moveTo>
                  <a:cubicBezTo>
                    <a:pt x="2017" y="536"/>
                    <a:pt x="2061" y="572"/>
                    <a:pt x="2061" y="625"/>
                  </a:cubicBezTo>
                  <a:lnTo>
                    <a:pt x="2061" y="1990"/>
                  </a:lnTo>
                  <a:lnTo>
                    <a:pt x="1348" y="1990"/>
                  </a:lnTo>
                  <a:lnTo>
                    <a:pt x="1348" y="625"/>
                  </a:lnTo>
                  <a:cubicBezTo>
                    <a:pt x="1348" y="572"/>
                    <a:pt x="1392" y="536"/>
                    <a:pt x="1437" y="536"/>
                  </a:cubicBezTo>
                  <a:close/>
                  <a:moveTo>
                    <a:pt x="2855" y="9368"/>
                  </a:moveTo>
                  <a:cubicBezTo>
                    <a:pt x="2864" y="9368"/>
                    <a:pt x="2873" y="9377"/>
                    <a:pt x="2873" y="9386"/>
                  </a:cubicBezTo>
                  <a:lnTo>
                    <a:pt x="2873" y="9975"/>
                  </a:lnTo>
                  <a:lnTo>
                    <a:pt x="2400" y="9975"/>
                  </a:lnTo>
                  <a:cubicBezTo>
                    <a:pt x="2266" y="9975"/>
                    <a:pt x="2142" y="10064"/>
                    <a:pt x="2124" y="10207"/>
                  </a:cubicBezTo>
                  <a:cubicBezTo>
                    <a:pt x="2106" y="10367"/>
                    <a:pt x="2231" y="10501"/>
                    <a:pt x="2391" y="10501"/>
                  </a:cubicBezTo>
                  <a:lnTo>
                    <a:pt x="2873" y="10501"/>
                  </a:lnTo>
                  <a:lnTo>
                    <a:pt x="2873" y="11036"/>
                  </a:lnTo>
                  <a:lnTo>
                    <a:pt x="2400" y="11036"/>
                  </a:lnTo>
                  <a:cubicBezTo>
                    <a:pt x="2266" y="11036"/>
                    <a:pt x="2142" y="11134"/>
                    <a:pt x="2124" y="11268"/>
                  </a:cubicBezTo>
                  <a:cubicBezTo>
                    <a:pt x="2106" y="11429"/>
                    <a:pt x="2231" y="11563"/>
                    <a:pt x="2391" y="11563"/>
                  </a:cubicBezTo>
                  <a:lnTo>
                    <a:pt x="2873" y="11563"/>
                  </a:lnTo>
                  <a:lnTo>
                    <a:pt x="2873" y="12098"/>
                  </a:lnTo>
                  <a:lnTo>
                    <a:pt x="2400" y="12098"/>
                  </a:lnTo>
                  <a:cubicBezTo>
                    <a:pt x="2266" y="12098"/>
                    <a:pt x="2142" y="12196"/>
                    <a:pt x="2124" y="12330"/>
                  </a:cubicBezTo>
                  <a:cubicBezTo>
                    <a:pt x="2106" y="12490"/>
                    <a:pt x="2231" y="12633"/>
                    <a:pt x="2391" y="12633"/>
                  </a:cubicBezTo>
                  <a:lnTo>
                    <a:pt x="2873" y="12633"/>
                  </a:lnTo>
                  <a:lnTo>
                    <a:pt x="2873" y="13124"/>
                  </a:lnTo>
                  <a:lnTo>
                    <a:pt x="2400" y="13124"/>
                  </a:lnTo>
                  <a:cubicBezTo>
                    <a:pt x="2266" y="13124"/>
                    <a:pt x="2142" y="13222"/>
                    <a:pt x="2124" y="13365"/>
                  </a:cubicBezTo>
                  <a:cubicBezTo>
                    <a:pt x="2106" y="13525"/>
                    <a:pt x="2231" y="13659"/>
                    <a:pt x="2391" y="13659"/>
                  </a:cubicBezTo>
                  <a:lnTo>
                    <a:pt x="2873" y="13659"/>
                  </a:lnTo>
                  <a:lnTo>
                    <a:pt x="2873" y="14248"/>
                  </a:lnTo>
                  <a:cubicBezTo>
                    <a:pt x="2873" y="14257"/>
                    <a:pt x="2864" y="14266"/>
                    <a:pt x="2855" y="14266"/>
                  </a:cubicBezTo>
                  <a:lnTo>
                    <a:pt x="554" y="14266"/>
                  </a:lnTo>
                  <a:cubicBezTo>
                    <a:pt x="545" y="14266"/>
                    <a:pt x="536" y="14257"/>
                    <a:pt x="536" y="14248"/>
                  </a:cubicBezTo>
                  <a:lnTo>
                    <a:pt x="536" y="13659"/>
                  </a:lnTo>
                  <a:lnTo>
                    <a:pt x="1009" y="13659"/>
                  </a:lnTo>
                  <a:cubicBezTo>
                    <a:pt x="1142" y="13659"/>
                    <a:pt x="1267" y="13561"/>
                    <a:pt x="1285" y="13427"/>
                  </a:cubicBezTo>
                  <a:cubicBezTo>
                    <a:pt x="1303" y="13266"/>
                    <a:pt x="1178" y="13124"/>
                    <a:pt x="1017" y="13124"/>
                  </a:cubicBezTo>
                  <a:lnTo>
                    <a:pt x="536" y="13124"/>
                  </a:lnTo>
                  <a:lnTo>
                    <a:pt x="536" y="12633"/>
                  </a:lnTo>
                  <a:lnTo>
                    <a:pt x="1009" y="12633"/>
                  </a:lnTo>
                  <a:cubicBezTo>
                    <a:pt x="1142" y="12633"/>
                    <a:pt x="1267" y="12535"/>
                    <a:pt x="1285" y="12401"/>
                  </a:cubicBezTo>
                  <a:cubicBezTo>
                    <a:pt x="1303" y="12241"/>
                    <a:pt x="1178" y="12098"/>
                    <a:pt x="1017" y="12098"/>
                  </a:cubicBezTo>
                  <a:lnTo>
                    <a:pt x="536" y="12098"/>
                  </a:lnTo>
                  <a:lnTo>
                    <a:pt x="536" y="11563"/>
                  </a:lnTo>
                  <a:lnTo>
                    <a:pt x="1009" y="11563"/>
                  </a:lnTo>
                  <a:cubicBezTo>
                    <a:pt x="1142" y="11563"/>
                    <a:pt x="1267" y="11464"/>
                    <a:pt x="1285" y="11331"/>
                  </a:cubicBezTo>
                  <a:cubicBezTo>
                    <a:pt x="1303" y="11170"/>
                    <a:pt x="1178" y="11036"/>
                    <a:pt x="1017" y="11036"/>
                  </a:cubicBezTo>
                  <a:lnTo>
                    <a:pt x="536" y="11036"/>
                  </a:lnTo>
                  <a:lnTo>
                    <a:pt x="536" y="10501"/>
                  </a:lnTo>
                  <a:lnTo>
                    <a:pt x="1009" y="10501"/>
                  </a:lnTo>
                  <a:cubicBezTo>
                    <a:pt x="1142" y="10501"/>
                    <a:pt x="1267" y="10403"/>
                    <a:pt x="1285" y="10269"/>
                  </a:cubicBezTo>
                  <a:cubicBezTo>
                    <a:pt x="1303" y="10108"/>
                    <a:pt x="1178" y="9975"/>
                    <a:pt x="1017" y="9975"/>
                  </a:cubicBezTo>
                  <a:lnTo>
                    <a:pt x="536" y="9975"/>
                  </a:lnTo>
                  <a:lnTo>
                    <a:pt x="536" y="9386"/>
                  </a:lnTo>
                  <a:cubicBezTo>
                    <a:pt x="536" y="9377"/>
                    <a:pt x="545" y="9368"/>
                    <a:pt x="554" y="9368"/>
                  </a:cubicBezTo>
                  <a:close/>
                  <a:moveTo>
                    <a:pt x="2561" y="14792"/>
                  </a:moveTo>
                  <a:lnTo>
                    <a:pt x="2561" y="15363"/>
                  </a:lnTo>
                  <a:lnTo>
                    <a:pt x="857" y="15363"/>
                  </a:lnTo>
                  <a:lnTo>
                    <a:pt x="857" y="14792"/>
                  </a:lnTo>
                  <a:close/>
                  <a:moveTo>
                    <a:pt x="2409" y="15898"/>
                  </a:moveTo>
                  <a:lnTo>
                    <a:pt x="1927" y="17067"/>
                  </a:lnTo>
                  <a:lnTo>
                    <a:pt x="1481" y="17067"/>
                  </a:lnTo>
                  <a:lnTo>
                    <a:pt x="991" y="15898"/>
                  </a:lnTo>
                  <a:close/>
                  <a:moveTo>
                    <a:pt x="1437" y="1"/>
                  </a:moveTo>
                  <a:cubicBezTo>
                    <a:pt x="1098" y="1"/>
                    <a:pt x="821" y="278"/>
                    <a:pt x="821" y="625"/>
                  </a:cubicBezTo>
                  <a:lnTo>
                    <a:pt x="821" y="2017"/>
                  </a:lnTo>
                  <a:cubicBezTo>
                    <a:pt x="571" y="2088"/>
                    <a:pt x="393" y="2329"/>
                    <a:pt x="393" y="2615"/>
                  </a:cubicBezTo>
                  <a:lnTo>
                    <a:pt x="393" y="8851"/>
                  </a:lnTo>
                  <a:cubicBezTo>
                    <a:pt x="170" y="8931"/>
                    <a:pt x="0" y="9145"/>
                    <a:pt x="0" y="9395"/>
                  </a:cubicBezTo>
                  <a:lnTo>
                    <a:pt x="0" y="14239"/>
                  </a:lnTo>
                  <a:cubicBezTo>
                    <a:pt x="0" y="14453"/>
                    <a:pt x="134" y="14649"/>
                    <a:pt x="322" y="14738"/>
                  </a:cubicBezTo>
                  <a:lnTo>
                    <a:pt x="322" y="15390"/>
                  </a:lnTo>
                  <a:cubicBezTo>
                    <a:pt x="322" y="15568"/>
                    <a:pt x="357" y="15747"/>
                    <a:pt x="429" y="15907"/>
                  </a:cubicBezTo>
                  <a:lnTo>
                    <a:pt x="1026" y="17343"/>
                  </a:lnTo>
                  <a:cubicBezTo>
                    <a:pt x="1078" y="17473"/>
                    <a:pt x="1248" y="17620"/>
                    <a:pt x="1438" y="17620"/>
                  </a:cubicBezTo>
                  <a:cubicBezTo>
                    <a:pt x="1444" y="17620"/>
                    <a:pt x="1449" y="17620"/>
                    <a:pt x="1455" y="17620"/>
                  </a:cubicBezTo>
                  <a:lnTo>
                    <a:pt x="1455" y="17896"/>
                  </a:lnTo>
                  <a:cubicBezTo>
                    <a:pt x="1455" y="18030"/>
                    <a:pt x="1562" y="18155"/>
                    <a:pt x="1695" y="18155"/>
                  </a:cubicBezTo>
                  <a:cubicBezTo>
                    <a:pt x="1701" y="18156"/>
                    <a:pt x="1706" y="18156"/>
                    <a:pt x="1711" y="18156"/>
                  </a:cubicBezTo>
                  <a:cubicBezTo>
                    <a:pt x="1846" y="18156"/>
                    <a:pt x="1954" y="18043"/>
                    <a:pt x="1954" y="17905"/>
                  </a:cubicBezTo>
                  <a:lnTo>
                    <a:pt x="1954" y="17620"/>
                  </a:lnTo>
                  <a:cubicBezTo>
                    <a:pt x="2106" y="17620"/>
                    <a:pt x="2302" y="17531"/>
                    <a:pt x="2382" y="17343"/>
                  </a:cubicBezTo>
                  <a:lnTo>
                    <a:pt x="2989" y="15907"/>
                  </a:lnTo>
                  <a:cubicBezTo>
                    <a:pt x="3051" y="15747"/>
                    <a:pt x="3087" y="15568"/>
                    <a:pt x="3087" y="15390"/>
                  </a:cubicBezTo>
                  <a:lnTo>
                    <a:pt x="3087" y="14738"/>
                  </a:lnTo>
                  <a:cubicBezTo>
                    <a:pt x="3274" y="14649"/>
                    <a:pt x="3408" y="14453"/>
                    <a:pt x="3408" y="14239"/>
                  </a:cubicBezTo>
                  <a:lnTo>
                    <a:pt x="3408" y="9395"/>
                  </a:lnTo>
                  <a:cubicBezTo>
                    <a:pt x="3408" y="9145"/>
                    <a:pt x="3248" y="8931"/>
                    <a:pt x="3016" y="8851"/>
                  </a:cubicBezTo>
                  <a:lnTo>
                    <a:pt x="3016" y="7530"/>
                  </a:lnTo>
                  <a:cubicBezTo>
                    <a:pt x="3016" y="7396"/>
                    <a:pt x="2918" y="7272"/>
                    <a:pt x="2784" y="7263"/>
                  </a:cubicBezTo>
                  <a:cubicBezTo>
                    <a:pt x="2769" y="7260"/>
                    <a:pt x="2755" y="7259"/>
                    <a:pt x="2741" y="7259"/>
                  </a:cubicBezTo>
                  <a:cubicBezTo>
                    <a:pt x="2600" y="7259"/>
                    <a:pt x="2489" y="7375"/>
                    <a:pt x="2489" y="7521"/>
                  </a:cubicBezTo>
                  <a:lnTo>
                    <a:pt x="2489" y="8833"/>
                  </a:lnTo>
                  <a:lnTo>
                    <a:pt x="893" y="8833"/>
                  </a:lnTo>
                  <a:lnTo>
                    <a:pt x="893" y="2606"/>
                  </a:lnTo>
                  <a:cubicBezTo>
                    <a:pt x="893" y="2561"/>
                    <a:pt x="928" y="2517"/>
                    <a:pt x="982" y="2517"/>
                  </a:cubicBezTo>
                  <a:lnTo>
                    <a:pt x="2400" y="2517"/>
                  </a:lnTo>
                  <a:cubicBezTo>
                    <a:pt x="2445" y="2517"/>
                    <a:pt x="2489" y="2561"/>
                    <a:pt x="2489" y="2606"/>
                  </a:cubicBezTo>
                  <a:lnTo>
                    <a:pt x="2489" y="6272"/>
                  </a:lnTo>
                  <a:cubicBezTo>
                    <a:pt x="2489" y="6406"/>
                    <a:pt x="2588" y="6531"/>
                    <a:pt x="2721" y="6540"/>
                  </a:cubicBezTo>
                  <a:cubicBezTo>
                    <a:pt x="2735" y="6542"/>
                    <a:pt x="2749" y="6544"/>
                    <a:pt x="2762" y="6544"/>
                  </a:cubicBezTo>
                  <a:cubicBezTo>
                    <a:pt x="2904" y="6544"/>
                    <a:pt x="3016" y="6420"/>
                    <a:pt x="3016" y="6281"/>
                  </a:cubicBezTo>
                  <a:cubicBezTo>
                    <a:pt x="3007" y="6094"/>
                    <a:pt x="3034" y="2722"/>
                    <a:pt x="3007" y="2517"/>
                  </a:cubicBezTo>
                  <a:lnTo>
                    <a:pt x="3373" y="2517"/>
                  </a:lnTo>
                  <a:cubicBezTo>
                    <a:pt x="3426" y="2517"/>
                    <a:pt x="3480" y="2570"/>
                    <a:pt x="3480" y="2633"/>
                  </a:cubicBezTo>
                  <a:lnTo>
                    <a:pt x="3480" y="7388"/>
                  </a:lnTo>
                  <a:cubicBezTo>
                    <a:pt x="3480" y="7405"/>
                    <a:pt x="3489" y="7432"/>
                    <a:pt x="3506" y="7450"/>
                  </a:cubicBezTo>
                  <a:cubicBezTo>
                    <a:pt x="3585" y="7526"/>
                    <a:pt x="3669" y="7557"/>
                    <a:pt x="3745" y="7557"/>
                  </a:cubicBezTo>
                  <a:cubicBezTo>
                    <a:pt x="3894" y="7557"/>
                    <a:pt x="4015" y="7437"/>
                    <a:pt x="4015" y="7289"/>
                  </a:cubicBezTo>
                  <a:lnTo>
                    <a:pt x="4015" y="2267"/>
                  </a:lnTo>
                  <a:cubicBezTo>
                    <a:pt x="4015" y="2115"/>
                    <a:pt x="3890" y="1990"/>
                    <a:pt x="3729" y="1990"/>
                  </a:cubicBezTo>
                  <a:lnTo>
                    <a:pt x="2596" y="1990"/>
                  </a:lnTo>
                  <a:lnTo>
                    <a:pt x="2596" y="625"/>
                  </a:lnTo>
                  <a:cubicBezTo>
                    <a:pt x="2596" y="278"/>
                    <a:pt x="2311" y="1"/>
                    <a:pt x="1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54"/>
            <p:cNvSpPr/>
            <p:nvPr/>
          </p:nvSpPr>
          <p:spPr>
            <a:xfrm>
              <a:off x="5204450" y="1966550"/>
              <a:ext cx="13425" cy="97575"/>
            </a:xfrm>
            <a:custGeom>
              <a:avLst/>
              <a:gdLst/>
              <a:ahLst/>
              <a:cxnLst/>
              <a:rect l="l" t="t" r="r" b="b"/>
              <a:pathLst>
                <a:path w="537" h="3903" extrusionOk="0">
                  <a:moveTo>
                    <a:pt x="274" y="1"/>
                  </a:moveTo>
                  <a:cubicBezTo>
                    <a:pt x="126" y="1"/>
                    <a:pt x="1" y="120"/>
                    <a:pt x="1" y="270"/>
                  </a:cubicBezTo>
                  <a:lnTo>
                    <a:pt x="1" y="3625"/>
                  </a:lnTo>
                  <a:cubicBezTo>
                    <a:pt x="1" y="3758"/>
                    <a:pt x="99" y="3883"/>
                    <a:pt x="233" y="3901"/>
                  </a:cubicBezTo>
                  <a:cubicBezTo>
                    <a:pt x="244" y="3902"/>
                    <a:pt x="254" y="3903"/>
                    <a:pt x="265" y="3903"/>
                  </a:cubicBezTo>
                  <a:cubicBezTo>
                    <a:pt x="419" y="3903"/>
                    <a:pt x="536" y="3784"/>
                    <a:pt x="536" y="3633"/>
                  </a:cubicBezTo>
                  <a:lnTo>
                    <a:pt x="536" y="279"/>
                  </a:lnTo>
                  <a:cubicBezTo>
                    <a:pt x="536" y="136"/>
                    <a:pt x="438" y="20"/>
                    <a:pt x="304" y="3"/>
                  </a:cubicBezTo>
                  <a:cubicBezTo>
                    <a:pt x="294" y="1"/>
                    <a:pt x="2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54"/>
            <p:cNvSpPr/>
            <p:nvPr/>
          </p:nvSpPr>
          <p:spPr>
            <a:xfrm>
              <a:off x="4815275" y="1875150"/>
              <a:ext cx="342375" cy="454125"/>
            </a:xfrm>
            <a:custGeom>
              <a:avLst/>
              <a:gdLst/>
              <a:ahLst/>
              <a:cxnLst/>
              <a:rect l="l" t="t" r="r" b="b"/>
              <a:pathLst>
                <a:path w="13695" h="18165" extrusionOk="0">
                  <a:moveTo>
                    <a:pt x="973" y="1"/>
                  </a:moveTo>
                  <a:cubicBezTo>
                    <a:pt x="438" y="1"/>
                    <a:pt x="1" y="438"/>
                    <a:pt x="1" y="973"/>
                  </a:cubicBezTo>
                  <a:lnTo>
                    <a:pt x="1" y="17192"/>
                  </a:lnTo>
                  <a:cubicBezTo>
                    <a:pt x="1" y="17727"/>
                    <a:pt x="438" y="18164"/>
                    <a:pt x="973" y="18164"/>
                  </a:cubicBezTo>
                  <a:lnTo>
                    <a:pt x="12713" y="18164"/>
                  </a:lnTo>
                  <a:cubicBezTo>
                    <a:pt x="13257" y="18164"/>
                    <a:pt x="13694" y="17727"/>
                    <a:pt x="13694" y="17192"/>
                  </a:cubicBezTo>
                  <a:lnTo>
                    <a:pt x="13694" y="973"/>
                  </a:lnTo>
                  <a:cubicBezTo>
                    <a:pt x="13694" y="438"/>
                    <a:pt x="13257" y="1"/>
                    <a:pt x="12713" y="1"/>
                  </a:cubicBezTo>
                  <a:lnTo>
                    <a:pt x="3194" y="1"/>
                  </a:lnTo>
                  <a:cubicBezTo>
                    <a:pt x="3043" y="1"/>
                    <a:pt x="2927" y="117"/>
                    <a:pt x="2927" y="269"/>
                  </a:cubicBezTo>
                  <a:cubicBezTo>
                    <a:pt x="2927" y="411"/>
                    <a:pt x="3043" y="536"/>
                    <a:pt x="3194" y="536"/>
                  </a:cubicBezTo>
                  <a:lnTo>
                    <a:pt x="12713" y="536"/>
                  </a:lnTo>
                  <a:cubicBezTo>
                    <a:pt x="12963" y="536"/>
                    <a:pt x="13159" y="733"/>
                    <a:pt x="13159" y="973"/>
                  </a:cubicBezTo>
                  <a:lnTo>
                    <a:pt x="13159" y="17192"/>
                  </a:lnTo>
                  <a:cubicBezTo>
                    <a:pt x="13159" y="17433"/>
                    <a:pt x="12963" y="17629"/>
                    <a:pt x="12713" y="17629"/>
                  </a:cubicBezTo>
                  <a:lnTo>
                    <a:pt x="973" y="17629"/>
                  </a:lnTo>
                  <a:cubicBezTo>
                    <a:pt x="732" y="17629"/>
                    <a:pt x="527" y="17433"/>
                    <a:pt x="527" y="17192"/>
                  </a:cubicBezTo>
                  <a:lnTo>
                    <a:pt x="527" y="973"/>
                  </a:lnTo>
                  <a:cubicBezTo>
                    <a:pt x="527" y="733"/>
                    <a:pt x="732" y="536"/>
                    <a:pt x="973" y="536"/>
                  </a:cubicBezTo>
                  <a:lnTo>
                    <a:pt x="1910" y="536"/>
                  </a:lnTo>
                  <a:cubicBezTo>
                    <a:pt x="2053" y="536"/>
                    <a:pt x="2168" y="411"/>
                    <a:pt x="2168" y="269"/>
                  </a:cubicBezTo>
                  <a:cubicBezTo>
                    <a:pt x="2168" y="117"/>
                    <a:pt x="2053" y="1"/>
                    <a:pt x="1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54"/>
            <p:cNvSpPr/>
            <p:nvPr/>
          </p:nvSpPr>
          <p:spPr>
            <a:xfrm>
              <a:off x="4877275" y="1915075"/>
              <a:ext cx="218150" cy="47100"/>
            </a:xfrm>
            <a:custGeom>
              <a:avLst/>
              <a:gdLst/>
              <a:ahLst/>
              <a:cxnLst/>
              <a:rect l="l" t="t" r="r" b="b"/>
              <a:pathLst>
                <a:path w="8726" h="1884" extrusionOk="0">
                  <a:moveTo>
                    <a:pt x="625" y="1"/>
                  </a:moveTo>
                  <a:cubicBezTo>
                    <a:pt x="277" y="1"/>
                    <a:pt x="1" y="277"/>
                    <a:pt x="1" y="625"/>
                  </a:cubicBezTo>
                  <a:lnTo>
                    <a:pt x="1" y="1259"/>
                  </a:lnTo>
                  <a:cubicBezTo>
                    <a:pt x="1" y="1607"/>
                    <a:pt x="277" y="1883"/>
                    <a:pt x="625" y="1883"/>
                  </a:cubicBezTo>
                  <a:lnTo>
                    <a:pt x="5416" y="1883"/>
                  </a:lnTo>
                  <a:cubicBezTo>
                    <a:pt x="5559" y="1883"/>
                    <a:pt x="5675" y="1785"/>
                    <a:pt x="5692" y="1651"/>
                  </a:cubicBezTo>
                  <a:cubicBezTo>
                    <a:pt x="5710" y="1491"/>
                    <a:pt x="5585" y="1348"/>
                    <a:pt x="5425" y="1348"/>
                  </a:cubicBezTo>
                  <a:lnTo>
                    <a:pt x="625" y="1348"/>
                  </a:lnTo>
                  <a:cubicBezTo>
                    <a:pt x="572" y="1348"/>
                    <a:pt x="536" y="1312"/>
                    <a:pt x="536" y="1259"/>
                  </a:cubicBezTo>
                  <a:lnTo>
                    <a:pt x="536" y="625"/>
                  </a:lnTo>
                  <a:cubicBezTo>
                    <a:pt x="536" y="572"/>
                    <a:pt x="572" y="536"/>
                    <a:pt x="625" y="536"/>
                  </a:cubicBezTo>
                  <a:lnTo>
                    <a:pt x="8110" y="536"/>
                  </a:lnTo>
                  <a:cubicBezTo>
                    <a:pt x="8155" y="536"/>
                    <a:pt x="8199" y="572"/>
                    <a:pt x="8199" y="625"/>
                  </a:cubicBezTo>
                  <a:lnTo>
                    <a:pt x="8199" y="1259"/>
                  </a:lnTo>
                  <a:cubicBezTo>
                    <a:pt x="8199" y="1312"/>
                    <a:pt x="8155" y="1348"/>
                    <a:pt x="8110" y="1348"/>
                  </a:cubicBezTo>
                  <a:lnTo>
                    <a:pt x="6683" y="1348"/>
                  </a:lnTo>
                  <a:cubicBezTo>
                    <a:pt x="6540" y="1348"/>
                    <a:pt x="6424" y="1446"/>
                    <a:pt x="6406" y="1580"/>
                  </a:cubicBezTo>
                  <a:cubicBezTo>
                    <a:pt x="6388" y="1740"/>
                    <a:pt x="6513" y="1883"/>
                    <a:pt x="6674" y="1883"/>
                  </a:cubicBezTo>
                  <a:lnTo>
                    <a:pt x="8110" y="1883"/>
                  </a:lnTo>
                  <a:cubicBezTo>
                    <a:pt x="8449" y="1883"/>
                    <a:pt x="8726" y="1607"/>
                    <a:pt x="8726" y="1259"/>
                  </a:cubicBezTo>
                  <a:lnTo>
                    <a:pt x="8726" y="625"/>
                  </a:lnTo>
                  <a:cubicBezTo>
                    <a:pt x="8726" y="277"/>
                    <a:pt x="8449" y="1"/>
                    <a:pt x="8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54"/>
            <p:cNvSpPr/>
            <p:nvPr/>
          </p:nvSpPr>
          <p:spPr>
            <a:xfrm>
              <a:off x="4846275" y="1987800"/>
              <a:ext cx="48875" cy="48850"/>
            </a:xfrm>
            <a:custGeom>
              <a:avLst/>
              <a:gdLst/>
              <a:ahLst/>
              <a:cxnLst/>
              <a:rect l="l" t="t" r="r" b="b"/>
              <a:pathLst>
                <a:path w="1955" h="1954" extrusionOk="0">
                  <a:moveTo>
                    <a:pt x="1330" y="535"/>
                  </a:moveTo>
                  <a:cubicBezTo>
                    <a:pt x="1375" y="535"/>
                    <a:pt x="1419" y="571"/>
                    <a:pt x="1419" y="625"/>
                  </a:cubicBezTo>
                  <a:lnTo>
                    <a:pt x="1419" y="1329"/>
                  </a:lnTo>
                  <a:cubicBezTo>
                    <a:pt x="1419" y="1383"/>
                    <a:pt x="1375" y="1419"/>
                    <a:pt x="1330" y="1419"/>
                  </a:cubicBezTo>
                  <a:lnTo>
                    <a:pt x="616" y="1419"/>
                  </a:lnTo>
                  <a:cubicBezTo>
                    <a:pt x="572" y="1419"/>
                    <a:pt x="527" y="1383"/>
                    <a:pt x="527" y="1329"/>
                  </a:cubicBezTo>
                  <a:lnTo>
                    <a:pt x="527" y="625"/>
                  </a:lnTo>
                  <a:cubicBezTo>
                    <a:pt x="527" y="571"/>
                    <a:pt x="572" y="535"/>
                    <a:pt x="616" y="535"/>
                  </a:cubicBezTo>
                  <a:close/>
                  <a:moveTo>
                    <a:pt x="616" y="0"/>
                  </a:moveTo>
                  <a:cubicBezTo>
                    <a:pt x="277" y="0"/>
                    <a:pt x="1" y="277"/>
                    <a:pt x="1" y="625"/>
                  </a:cubicBezTo>
                  <a:lnTo>
                    <a:pt x="1" y="1329"/>
                  </a:lnTo>
                  <a:cubicBezTo>
                    <a:pt x="1" y="1677"/>
                    <a:pt x="277" y="1954"/>
                    <a:pt x="616" y="1954"/>
                  </a:cubicBezTo>
                  <a:lnTo>
                    <a:pt x="1330" y="1954"/>
                  </a:lnTo>
                  <a:cubicBezTo>
                    <a:pt x="1669" y="1954"/>
                    <a:pt x="1954" y="1677"/>
                    <a:pt x="1954" y="1329"/>
                  </a:cubicBezTo>
                  <a:lnTo>
                    <a:pt x="1954" y="625"/>
                  </a:lnTo>
                  <a:cubicBezTo>
                    <a:pt x="1954" y="277"/>
                    <a:pt x="1669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54"/>
            <p:cNvSpPr/>
            <p:nvPr/>
          </p:nvSpPr>
          <p:spPr>
            <a:xfrm>
              <a:off x="4939275" y="1987800"/>
              <a:ext cx="187150" cy="13400"/>
            </a:xfrm>
            <a:custGeom>
              <a:avLst/>
              <a:gdLst/>
              <a:ahLst/>
              <a:cxnLst/>
              <a:rect l="l" t="t" r="r" b="b"/>
              <a:pathLst>
                <a:path w="7486" h="536" extrusionOk="0">
                  <a:moveTo>
                    <a:pt x="268" y="0"/>
                  </a:moveTo>
                  <a:cubicBezTo>
                    <a:pt x="126" y="0"/>
                    <a:pt x="1" y="116"/>
                    <a:pt x="1" y="268"/>
                  </a:cubicBezTo>
                  <a:cubicBezTo>
                    <a:pt x="1" y="410"/>
                    <a:pt x="126" y="535"/>
                    <a:pt x="268" y="535"/>
                  </a:cubicBezTo>
                  <a:lnTo>
                    <a:pt x="7227" y="535"/>
                  </a:lnTo>
                  <a:cubicBezTo>
                    <a:pt x="7370" y="535"/>
                    <a:pt x="7486" y="410"/>
                    <a:pt x="7486" y="268"/>
                  </a:cubicBezTo>
                  <a:cubicBezTo>
                    <a:pt x="7486" y="116"/>
                    <a:pt x="7370" y="0"/>
                    <a:pt x="7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54"/>
            <p:cNvSpPr/>
            <p:nvPr/>
          </p:nvSpPr>
          <p:spPr>
            <a:xfrm>
              <a:off x="5018675" y="2018800"/>
              <a:ext cx="107750" cy="13400"/>
            </a:xfrm>
            <a:custGeom>
              <a:avLst/>
              <a:gdLst/>
              <a:ahLst/>
              <a:cxnLst/>
              <a:rect l="l" t="t" r="r" b="b"/>
              <a:pathLst>
                <a:path w="4310" h="536" extrusionOk="0">
                  <a:moveTo>
                    <a:pt x="268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9"/>
                    <a:pt x="126" y="535"/>
                    <a:pt x="268" y="535"/>
                  </a:cubicBezTo>
                  <a:lnTo>
                    <a:pt x="4051" y="535"/>
                  </a:lnTo>
                  <a:cubicBezTo>
                    <a:pt x="4194" y="535"/>
                    <a:pt x="4310" y="419"/>
                    <a:pt x="4310" y="268"/>
                  </a:cubicBezTo>
                  <a:cubicBezTo>
                    <a:pt x="4310" y="125"/>
                    <a:pt x="4194" y="0"/>
                    <a:pt x="4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54"/>
            <p:cNvSpPr/>
            <p:nvPr/>
          </p:nvSpPr>
          <p:spPr>
            <a:xfrm>
              <a:off x="4912750" y="2018800"/>
              <a:ext cx="88325" cy="13400"/>
            </a:xfrm>
            <a:custGeom>
              <a:avLst/>
              <a:gdLst/>
              <a:ahLst/>
              <a:cxnLst/>
              <a:rect l="l" t="t" r="r" b="b"/>
              <a:pathLst>
                <a:path w="3533" h="536" extrusionOk="0">
                  <a:moveTo>
                    <a:pt x="268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9"/>
                    <a:pt x="116" y="535"/>
                    <a:pt x="268" y="535"/>
                  </a:cubicBezTo>
                  <a:lnTo>
                    <a:pt x="3265" y="535"/>
                  </a:lnTo>
                  <a:cubicBezTo>
                    <a:pt x="3408" y="535"/>
                    <a:pt x="3533" y="419"/>
                    <a:pt x="3533" y="268"/>
                  </a:cubicBezTo>
                  <a:cubicBezTo>
                    <a:pt x="3533" y="125"/>
                    <a:pt x="3408" y="0"/>
                    <a:pt x="3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54"/>
            <p:cNvSpPr/>
            <p:nvPr/>
          </p:nvSpPr>
          <p:spPr>
            <a:xfrm>
              <a:off x="4912750" y="2049800"/>
              <a:ext cx="169525" cy="13400"/>
            </a:xfrm>
            <a:custGeom>
              <a:avLst/>
              <a:gdLst/>
              <a:ahLst/>
              <a:cxnLst/>
              <a:rect l="l" t="t" r="r" b="b"/>
              <a:pathLst>
                <a:path w="6781" h="536" extrusionOk="0">
                  <a:moveTo>
                    <a:pt x="268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9"/>
                    <a:pt x="116" y="535"/>
                    <a:pt x="268" y="535"/>
                  </a:cubicBezTo>
                  <a:lnTo>
                    <a:pt x="6513" y="535"/>
                  </a:lnTo>
                  <a:cubicBezTo>
                    <a:pt x="6655" y="535"/>
                    <a:pt x="6780" y="419"/>
                    <a:pt x="6780" y="268"/>
                  </a:cubicBezTo>
                  <a:cubicBezTo>
                    <a:pt x="6780" y="125"/>
                    <a:pt x="6655" y="0"/>
                    <a:pt x="6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54"/>
            <p:cNvSpPr/>
            <p:nvPr/>
          </p:nvSpPr>
          <p:spPr>
            <a:xfrm>
              <a:off x="4846275" y="2101300"/>
              <a:ext cx="48875" cy="48875"/>
            </a:xfrm>
            <a:custGeom>
              <a:avLst/>
              <a:gdLst/>
              <a:ahLst/>
              <a:cxnLst/>
              <a:rect l="l" t="t" r="r" b="b"/>
              <a:pathLst>
                <a:path w="1955" h="1955" extrusionOk="0">
                  <a:moveTo>
                    <a:pt x="1330" y="536"/>
                  </a:moveTo>
                  <a:cubicBezTo>
                    <a:pt x="1375" y="536"/>
                    <a:pt x="1419" y="572"/>
                    <a:pt x="1419" y="625"/>
                  </a:cubicBezTo>
                  <a:lnTo>
                    <a:pt x="1419" y="1330"/>
                  </a:lnTo>
                  <a:cubicBezTo>
                    <a:pt x="1419" y="1384"/>
                    <a:pt x="1375" y="1419"/>
                    <a:pt x="1330" y="1419"/>
                  </a:cubicBezTo>
                  <a:lnTo>
                    <a:pt x="616" y="1419"/>
                  </a:lnTo>
                  <a:cubicBezTo>
                    <a:pt x="572" y="1419"/>
                    <a:pt x="527" y="1384"/>
                    <a:pt x="527" y="1330"/>
                  </a:cubicBezTo>
                  <a:lnTo>
                    <a:pt x="527" y="625"/>
                  </a:lnTo>
                  <a:cubicBezTo>
                    <a:pt x="527" y="572"/>
                    <a:pt x="572" y="536"/>
                    <a:pt x="616" y="536"/>
                  </a:cubicBezTo>
                  <a:close/>
                  <a:moveTo>
                    <a:pt x="616" y="1"/>
                  </a:moveTo>
                  <a:cubicBezTo>
                    <a:pt x="277" y="1"/>
                    <a:pt x="1" y="277"/>
                    <a:pt x="1" y="625"/>
                  </a:cubicBezTo>
                  <a:lnTo>
                    <a:pt x="1" y="1330"/>
                  </a:lnTo>
                  <a:cubicBezTo>
                    <a:pt x="1" y="1678"/>
                    <a:pt x="277" y="1955"/>
                    <a:pt x="616" y="1955"/>
                  </a:cubicBezTo>
                  <a:lnTo>
                    <a:pt x="1330" y="1955"/>
                  </a:lnTo>
                  <a:cubicBezTo>
                    <a:pt x="1669" y="1955"/>
                    <a:pt x="1954" y="1678"/>
                    <a:pt x="1954" y="1330"/>
                  </a:cubicBezTo>
                  <a:lnTo>
                    <a:pt x="1954" y="625"/>
                  </a:lnTo>
                  <a:cubicBezTo>
                    <a:pt x="1954" y="277"/>
                    <a:pt x="166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54"/>
            <p:cNvSpPr/>
            <p:nvPr/>
          </p:nvSpPr>
          <p:spPr>
            <a:xfrm>
              <a:off x="4938825" y="2101300"/>
              <a:ext cx="188050" cy="13425"/>
            </a:xfrm>
            <a:custGeom>
              <a:avLst/>
              <a:gdLst/>
              <a:ahLst/>
              <a:cxnLst/>
              <a:rect l="l" t="t" r="r" b="b"/>
              <a:pathLst>
                <a:path w="7522" h="537" extrusionOk="0">
                  <a:moveTo>
                    <a:pt x="295" y="1"/>
                  </a:moveTo>
                  <a:cubicBezTo>
                    <a:pt x="162" y="1"/>
                    <a:pt x="37" y="99"/>
                    <a:pt x="28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7227" y="536"/>
                  </a:lnTo>
                  <a:cubicBezTo>
                    <a:pt x="7370" y="536"/>
                    <a:pt x="7486" y="438"/>
                    <a:pt x="7504" y="304"/>
                  </a:cubicBezTo>
                  <a:cubicBezTo>
                    <a:pt x="7521" y="144"/>
                    <a:pt x="7396" y="1"/>
                    <a:pt x="7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54"/>
            <p:cNvSpPr/>
            <p:nvPr/>
          </p:nvSpPr>
          <p:spPr>
            <a:xfrm>
              <a:off x="4912300" y="2132300"/>
              <a:ext cx="214575" cy="13425"/>
            </a:xfrm>
            <a:custGeom>
              <a:avLst/>
              <a:gdLst/>
              <a:ahLst/>
              <a:cxnLst/>
              <a:rect l="l" t="t" r="r" b="b"/>
              <a:pathLst>
                <a:path w="8583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402"/>
                    <a:pt x="125" y="536"/>
                    <a:pt x="286" y="536"/>
                  </a:cubicBezTo>
                  <a:lnTo>
                    <a:pt x="8288" y="536"/>
                  </a:lnTo>
                  <a:cubicBezTo>
                    <a:pt x="8431" y="536"/>
                    <a:pt x="8547" y="438"/>
                    <a:pt x="8565" y="304"/>
                  </a:cubicBezTo>
                  <a:cubicBezTo>
                    <a:pt x="8582" y="144"/>
                    <a:pt x="8457" y="1"/>
                    <a:pt x="8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54"/>
            <p:cNvSpPr/>
            <p:nvPr/>
          </p:nvSpPr>
          <p:spPr>
            <a:xfrm>
              <a:off x="4912300" y="2163300"/>
              <a:ext cx="88775" cy="13425"/>
            </a:xfrm>
            <a:custGeom>
              <a:avLst/>
              <a:gdLst/>
              <a:ahLst/>
              <a:cxnLst/>
              <a:rect l="l" t="t" r="r" b="b"/>
              <a:pathLst>
                <a:path w="3551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42"/>
                  </a:cubicBezTo>
                  <a:cubicBezTo>
                    <a:pt x="0" y="402"/>
                    <a:pt x="125" y="536"/>
                    <a:pt x="286" y="536"/>
                  </a:cubicBezTo>
                  <a:lnTo>
                    <a:pt x="3257" y="536"/>
                  </a:lnTo>
                  <a:cubicBezTo>
                    <a:pt x="3390" y="536"/>
                    <a:pt x="3515" y="438"/>
                    <a:pt x="3533" y="304"/>
                  </a:cubicBezTo>
                  <a:cubicBezTo>
                    <a:pt x="3551" y="144"/>
                    <a:pt x="3426" y="1"/>
                    <a:pt x="3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54"/>
            <p:cNvSpPr/>
            <p:nvPr/>
          </p:nvSpPr>
          <p:spPr>
            <a:xfrm>
              <a:off x="4846275" y="2213925"/>
              <a:ext cx="48875" cy="48875"/>
            </a:xfrm>
            <a:custGeom>
              <a:avLst/>
              <a:gdLst/>
              <a:ahLst/>
              <a:cxnLst/>
              <a:rect l="l" t="t" r="r" b="b"/>
              <a:pathLst>
                <a:path w="1955" h="1955" extrusionOk="0">
                  <a:moveTo>
                    <a:pt x="1330" y="536"/>
                  </a:moveTo>
                  <a:cubicBezTo>
                    <a:pt x="1375" y="536"/>
                    <a:pt x="1419" y="572"/>
                    <a:pt x="1419" y="625"/>
                  </a:cubicBezTo>
                  <a:lnTo>
                    <a:pt x="1419" y="1330"/>
                  </a:lnTo>
                  <a:cubicBezTo>
                    <a:pt x="1419" y="1384"/>
                    <a:pt x="1375" y="1419"/>
                    <a:pt x="1330" y="1419"/>
                  </a:cubicBezTo>
                  <a:lnTo>
                    <a:pt x="616" y="1419"/>
                  </a:lnTo>
                  <a:cubicBezTo>
                    <a:pt x="572" y="1419"/>
                    <a:pt x="527" y="1384"/>
                    <a:pt x="527" y="1330"/>
                  </a:cubicBezTo>
                  <a:lnTo>
                    <a:pt x="527" y="625"/>
                  </a:lnTo>
                  <a:cubicBezTo>
                    <a:pt x="527" y="572"/>
                    <a:pt x="572" y="536"/>
                    <a:pt x="616" y="536"/>
                  </a:cubicBezTo>
                  <a:close/>
                  <a:moveTo>
                    <a:pt x="616" y="1"/>
                  </a:moveTo>
                  <a:cubicBezTo>
                    <a:pt x="277" y="1"/>
                    <a:pt x="1" y="278"/>
                    <a:pt x="1" y="625"/>
                  </a:cubicBezTo>
                  <a:lnTo>
                    <a:pt x="1" y="1330"/>
                  </a:lnTo>
                  <a:cubicBezTo>
                    <a:pt x="1" y="1678"/>
                    <a:pt x="277" y="1955"/>
                    <a:pt x="616" y="1955"/>
                  </a:cubicBezTo>
                  <a:lnTo>
                    <a:pt x="1330" y="1955"/>
                  </a:lnTo>
                  <a:cubicBezTo>
                    <a:pt x="1669" y="1955"/>
                    <a:pt x="1954" y="1678"/>
                    <a:pt x="1954" y="1330"/>
                  </a:cubicBezTo>
                  <a:lnTo>
                    <a:pt x="1954" y="625"/>
                  </a:lnTo>
                  <a:cubicBezTo>
                    <a:pt x="1954" y="278"/>
                    <a:pt x="166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54"/>
            <p:cNvSpPr/>
            <p:nvPr/>
          </p:nvSpPr>
          <p:spPr>
            <a:xfrm>
              <a:off x="4939275" y="2213925"/>
              <a:ext cx="187150" cy="13425"/>
            </a:xfrm>
            <a:custGeom>
              <a:avLst/>
              <a:gdLst/>
              <a:ahLst/>
              <a:cxnLst/>
              <a:rect l="l" t="t" r="r" b="b"/>
              <a:pathLst>
                <a:path w="7486" h="537" extrusionOk="0">
                  <a:moveTo>
                    <a:pt x="268" y="1"/>
                  </a:moveTo>
                  <a:cubicBezTo>
                    <a:pt x="126" y="1"/>
                    <a:pt x="1" y="117"/>
                    <a:pt x="1" y="269"/>
                  </a:cubicBezTo>
                  <a:cubicBezTo>
                    <a:pt x="1" y="411"/>
                    <a:pt x="126" y="536"/>
                    <a:pt x="268" y="536"/>
                  </a:cubicBezTo>
                  <a:lnTo>
                    <a:pt x="7227" y="536"/>
                  </a:lnTo>
                  <a:cubicBezTo>
                    <a:pt x="7370" y="536"/>
                    <a:pt x="7486" y="411"/>
                    <a:pt x="7486" y="269"/>
                  </a:cubicBezTo>
                  <a:cubicBezTo>
                    <a:pt x="7486" y="117"/>
                    <a:pt x="7370" y="1"/>
                    <a:pt x="7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54"/>
            <p:cNvSpPr/>
            <p:nvPr/>
          </p:nvSpPr>
          <p:spPr>
            <a:xfrm>
              <a:off x="5073775" y="2244925"/>
              <a:ext cx="52650" cy="13425"/>
            </a:xfrm>
            <a:custGeom>
              <a:avLst/>
              <a:gdLst/>
              <a:ahLst/>
              <a:cxnLst/>
              <a:rect l="l" t="t" r="r" b="b"/>
              <a:pathLst>
                <a:path w="2106" h="537" extrusionOk="0">
                  <a:moveTo>
                    <a:pt x="268" y="1"/>
                  </a:moveTo>
                  <a:cubicBezTo>
                    <a:pt x="116" y="1"/>
                    <a:pt x="0" y="126"/>
                    <a:pt x="0" y="269"/>
                  </a:cubicBezTo>
                  <a:cubicBezTo>
                    <a:pt x="0" y="420"/>
                    <a:pt x="116" y="536"/>
                    <a:pt x="268" y="536"/>
                  </a:cubicBezTo>
                  <a:lnTo>
                    <a:pt x="1847" y="536"/>
                  </a:lnTo>
                  <a:cubicBezTo>
                    <a:pt x="1990" y="536"/>
                    <a:pt x="2106" y="420"/>
                    <a:pt x="2106" y="269"/>
                  </a:cubicBezTo>
                  <a:cubicBezTo>
                    <a:pt x="2106" y="126"/>
                    <a:pt x="1990" y="1"/>
                    <a:pt x="1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54"/>
            <p:cNvSpPr/>
            <p:nvPr/>
          </p:nvSpPr>
          <p:spPr>
            <a:xfrm>
              <a:off x="4912750" y="2244925"/>
              <a:ext cx="143200" cy="13425"/>
            </a:xfrm>
            <a:custGeom>
              <a:avLst/>
              <a:gdLst/>
              <a:ahLst/>
              <a:cxnLst/>
              <a:rect l="l" t="t" r="r" b="b"/>
              <a:pathLst>
                <a:path w="5728" h="537" extrusionOk="0">
                  <a:moveTo>
                    <a:pt x="268" y="1"/>
                  </a:moveTo>
                  <a:cubicBezTo>
                    <a:pt x="116" y="1"/>
                    <a:pt x="0" y="126"/>
                    <a:pt x="0" y="269"/>
                  </a:cubicBezTo>
                  <a:cubicBezTo>
                    <a:pt x="0" y="420"/>
                    <a:pt x="116" y="536"/>
                    <a:pt x="268" y="536"/>
                  </a:cubicBezTo>
                  <a:lnTo>
                    <a:pt x="5460" y="536"/>
                  </a:lnTo>
                  <a:cubicBezTo>
                    <a:pt x="5612" y="536"/>
                    <a:pt x="5727" y="420"/>
                    <a:pt x="5727" y="269"/>
                  </a:cubicBezTo>
                  <a:cubicBezTo>
                    <a:pt x="5727" y="126"/>
                    <a:pt x="5612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54"/>
            <p:cNvSpPr/>
            <p:nvPr/>
          </p:nvSpPr>
          <p:spPr>
            <a:xfrm>
              <a:off x="4912750" y="2276150"/>
              <a:ext cx="146325" cy="13200"/>
            </a:xfrm>
            <a:custGeom>
              <a:avLst/>
              <a:gdLst/>
              <a:ahLst/>
              <a:cxnLst/>
              <a:rect l="l" t="t" r="r" b="b"/>
              <a:pathLst>
                <a:path w="5853" h="528" extrusionOk="0">
                  <a:moveTo>
                    <a:pt x="268" y="1"/>
                  </a:moveTo>
                  <a:cubicBezTo>
                    <a:pt x="116" y="1"/>
                    <a:pt x="0" y="117"/>
                    <a:pt x="0" y="260"/>
                  </a:cubicBezTo>
                  <a:cubicBezTo>
                    <a:pt x="0" y="411"/>
                    <a:pt x="116" y="527"/>
                    <a:pt x="268" y="527"/>
                  </a:cubicBezTo>
                  <a:lnTo>
                    <a:pt x="5585" y="527"/>
                  </a:lnTo>
                  <a:cubicBezTo>
                    <a:pt x="5736" y="527"/>
                    <a:pt x="5852" y="411"/>
                    <a:pt x="5852" y="260"/>
                  </a:cubicBezTo>
                  <a:cubicBezTo>
                    <a:pt x="5852" y="117"/>
                    <a:pt x="5736" y="1"/>
                    <a:pt x="5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54"/>
          <p:cNvGrpSpPr/>
          <p:nvPr/>
        </p:nvGrpSpPr>
        <p:grpSpPr>
          <a:xfrm>
            <a:off x="4074778" y="2117983"/>
            <a:ext cx="423948" cy="423971"/>
            <a:chOff x="4108950" y="1875150"/>
            <a:chExt cx="454100" cy="454125"/>
          </a:xfrm>
        </p:grpSpPr>
        <p:sp>
          <p:nvSpPr>
            <p:cNvPr id="3594" name="Google Shape;3594;p54"/>
            <p:cNvSpPr/>
            <p:nvPr/>
          </p:nvSpPr>
          <p:spPr>
            <a:xfrm>
              <a:off x="4116100" y="2243150"/>
              <a:ext cx="207425" cy="79875"/>
            </a:xfrm>
            <a:custGeom>
              <a:avLst/>
              <a:gdLst/>
              <a:ahLst/>
              <a:cxnLst/>
              <a:rect l="l" t="t" r="r" b="b"/>
              <a:pathLst>
                <a:path w="8297" h="3195" extrusionOk="0">
                  <a:moveTo>
                    <a:pt x="1062" y="1"/>
                  </a:moveTo>
                  <a:cubicBezTo>
                    <a:pt x="473" y="1"/>
                    <a:pt x="0" y="482"/>
                    <a:pt x="0" y="1071"/>
                  </a:cubicBezTo>
                  <a:lnTo>
                    <a:pt x="0" y="2133"/>
                  </a:lnTo>
                  <a:cubicBezTo>
                    <a:pt x="0" y="2722"/>
                    <a:pt x="473" y="3194"/>
                    <a:pt x="1062" y="3194"/>
                  </a:cubicBezTo>
                  <a:lnTo>
                    <a:pt x="8297" y="3194"/>
                  </a:lnTo>
                  <a:lnTo>
                    <a:pt x="82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4"/>
            <p:cNvSpPr/>
            <p:nvPr/>
          </p:nvSpPr>
          <p:spPr>
            <a:xfrm>
              <a:off x="4116100" y="2244275"/>
              <a:ext cx="207425" cy="78750"/>
            </a:xfrm>
            <a:custGeom>
              <a:avLst/>
              <a:gdLst/>
              <a:ahLst/>
              <a:cxnLst/>
              <a:rect l="l" t="t" r="r" b="b"/>
              <a:pathLst>
                <a:path w="8297" h="3150" extrusionOk="0">
                  <a:moveTo>
                    <a:pt x="750" y="0"/>
                  </a:moveTo>
                  <a:lnTo>
                    <a:pt x="750" y="0"/>
                  </a:lnTo>
                  <a:cubicBezTo>
                    <a:pt x="312" y="134"/>
                    <a:pt x="0" y="544"/>
                    <a:pt x="0" y="1026"/>
                  </a:cubicBezTo>
                  <a:lnTo>
                    <a:pt x="0" y="2088"/>
                  </a:lnTo>
                  <a:cubicBezTo>
                    <a:pt x="0" y="2677"/>
                    <a:pt x="473" y="3149"/>
                    <a:pt x="1062" y="3149"/>
                  </a:cubicBezTo>
                  <a:lnTo>
                    <a:pt x="8297" y="3149"/>
                  </a:lnTo>
                  <a:lnTo>
                    <a:pt x="8297" y="2445"/>
                  </a:lnTo>
                  <a:lnTo>
                    <a:pt x="1419" y="2445"/>
                  </a:lnTo>
                  <a:cubicBezTo>
                    <a:pt x="1026" y="2445"/>
                    <a:pt x="705" y="2123"/>
                    <a:pt x="705" y="1731"/>
                  </a:cubicBezTo>
                  <a:lnTo>
                    <a:pt x="705" y="312"/>
                  </a:lnTo>
                  <a:cubicBezTo>
                    <a:pt x="705" y="205"/>
                    <a:pt x="723" y="98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54"/>
            <p:cNvSpPr/>
            <p:nvPr/>
          </p:nvSpPr>
          <p:spPr>
            <a:xfrm>
              <a:off x="4116100" y="2163300"/>
              <a:ext cx="207425" cy="79875"/>
            </a:xfrm>
            <a:custGeom>
              <a:avLst/>
              <a:gdLst/>
              <a:ahLst/>
              <a:cxnLst/>
              <a:rect l="l" t="t" r="r" b="b"/>
              <a:pathLst>
                <a:path w="8297" h="3195" extrusionOk="0">
                  <a:moveTo>
                    <a:pt x="1062" y="1"/>
                  </a:moveTo>
                  <a:cubicBezTo>
                    <a:pt x="473" y="1"/>
                    <a:pt x="0" y="483"/>
                    <a:pt x="0" y="1071"/>
                  </a:cubicBezTo>
                  <a:lnTo>
                    <a:pt x="0" y="2133"/>
                  </a:lnTo>
                  <a:cubicBezTo>
                    <a:pt x="0" y="2722"/>
                    <a:pt x="473" y="3195"/>
                    <a:pt x="1062" y="3195"/>
                  </a:cubicBezTo>
                  <a:lnTo>
                    <a:pt x="8297" y="3195"/>
                  </a:lnTo>
                  <a:lnTo>
                    <a:pt x="82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54"/>
            <p:cNvSpPr/>
            <p:nvPr/>
          </p:nvSpPr>
          <p:spPr>
            <a:xfrm>
              <a:off x="4116100" y="2164650"/>
              <a:ext cx="207425" cy="78525"/>
            </a:xfrm>
            <a:custGeom>
              <a:avLst/>
              <a:gdLst/>
              <a:ahLst/>
              <a:cxnLst/>
              <a:rect l="l" t="t" r="r" b="b"/>
              <a:pathLst>
                <a:path w="8297" h="3141" extrusionOk="0">
                  <a:moveTo>
                    <a:pt x="750" y="0"/>
                  </a:moveTo>
                  <a:lnTo>
                    <a:pt x="750" y="0"/>
                  </a:lnTo>
                  <a:cubicBezTo>
                    <a:pt x="312" y="125"/>
                    <a:pt x="0" y="536"/>
                    <a:pt x="0" y="1017"/>
                  </a:cubicBezTo>
                  <a:lnTo>
                    <a:pt x="0" y="2079"/>
                  </a:lnTo>
                  <a:cubicBezTo>
                    <a:pt x="0" y="2668"/>
                    <a:pt x="473" y="3141"/>
                    <a:pt x="1062" y="3141"/>
                  </a:cubicBezTo>
                  <a:lnTo>
                    <a:pt x="8297" y="3141"/>
                  </a:lnTo>
                  <a:lnTo>
                    <a:pt x="8297" y="2436"/>
                  </a:lnTo>
                  <a:lnTo>
                    <a:pt x="1419" y="2436"/>
                  </a:lnTo>
                  <a:cubicBezTo>
                    <a:pt x="1026" y="2436"/>
                    <a:pt x="705" y="2115"/>
                    <a:pt x="705" y="1722"/>
                  </a:cubicBezTo>
                  <a:lnTo>
                    <a:pt x="705" y="304"/>
                  </a:lnTo>
                  <a:cubicBezTo>
                    <a:pt x="705" y="197"/>
                    <a:pt x="723" y="99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4"/>
            <p:cNvSpPr/>
            <p:nvPr/>
          </p:nvSpPr>
          <p:spPr>
            <a:xfrm>
              <a:off x="4116100" y="2083700"/>
              <a:ext cx="207425" cy="79625"/>
            </a:xfrm>
            <a:custGeom>
              <a:avLst/>
              <a:gdLst/>
              <a:ahLst/>
              <a:cxnLst/>
              <a:rect l="l" t="t" r="r" b="b"/>
              <a:pathLst>
                <a:path w="8297" h="3185" extrusionOk="0">
                  <a:moveTo>
                    <a:pt x="1062" y="0"/>
                  </a:moveTo>
                  <a:cubicBezTo>
                    <a:pt x="473" y="0"/>
                    <a:pt x="0" y="473"/>
                    <a:pt x="0" y="1062"/>
                  </a:cubicBezTo>
                  <a:lnTo>
                    <a:pt x="0" y="2123"/>
                  </a:lnTo>
                  <a:cubicBezTo>
                    <a:pt x="0" y="2712"/>
                    <a:pt x="473" y="3185"/>
                    <a:pt x="1062" y="3185"/>
                  </a:cubicBezTo>
                  <a:lnTo>
                    <a:pt x="8297" y="3185"/>
                  </a:lnTo>
                  <a:lnTo>
                    <a:pt x="8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54"/>
            <p:cNvSpPr/>
            <p:nvPr/>
          </p:nvSpPr>
          <p:spPr>
            <a:xfrm>
              <a:off x="4116100" y="2084800"/>
              <a:ext cx="207425" cy="78525"/>
            </a:xfrm>
            <a:custGeom>
              <a:avLst/>
              <a:gdLst/>
              <a:ahLst/>
              <a:cxnLst/>
              <a:rect l="l" t="t" r="r" b="b"/>
              <a:pathLst>
                <a:path w="8297" h="3141" extrusionOk="0">
                  <a:moveTo>
                    <a:pt x="750" y="1"/>
                  </a:moveTo>
                  <a:lnTo>
                    <a:pt x="750" y="1"/>
                  </a:lnTo>
                  <a:cubicBezTo>
                    <a:pt x="312" y="135"/>
                    <a:pt x="0" y="536"/>
                    <a:pt x="0" y="1018"/>
                  </a:cubicBezTo>
                  <a:lnTo>
                    <a:pt x="0" y="2079"/>
                  </a:lnTo>
                  <a:cubicBezTo>
                    <a:pt x="0" y="2668"/>
                    <a:pt x="473" y="3141"/>
                    <a:pt x="1062" y="3141"/>
                  </a:cubicBezTo>
                  <a:lnTo>
                    <a:pt x="8297" y="3141"/>
                  </a:lnTo>
                  <a:lnTo>
                    <a:pt x="8297" y="2436"/>
                  </a:lnTo>
                  <a:lnTo>
                    <a:pt x="1419" y="2436"/>
                  </a:lnTo>
                  <a:cubicBezTo>
                    <a:pt x="1026" y="2436"/>
                    <a:pt x="705" y="2115"/>
                    <a:pt x="705" y="1722"/>
                  </a:cubicBezTo>
                  <a:lnTo>
                    <a:pt x="705" y="304"/>
                  </a:lnTo>
                  <a:cubicBezTo>
                    <a:pt x="705" y="197"/>
                    <a:pt x="723" y="99"/>
                    <a:pt x="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54"/>
            <p:cNvSpPr/>
            <p:nvPr/>
          </p:nvSpPr>
          <p:spPr>
            <a:xfrm>
              <a:off x="4323500" y="1881400"/>
              <a:ext cx="233325" cy="436275"/>
            </a:xfrm>
            <a:custGeom>
              <a:avLst/>
              <a:gdLst/>
              <a:ahLst/>
              <a:cxnLst/>
              <a:rect l="l" t="t" r="r" b="b"/>
              <a:pathLst>
                <a:path w="9333" h="17451" extrusionOk="0">
                  <a:moveTo>
                    <a:pt x="714" y="1"/>
                  </a:moveTo>
                  <a:lnTo>
                    <a:pt x="144" y="322"/>
                  </a:lnTo>
                  <a:lnTo>
                    <a:pt x="1" y="17379"/>
                  </a:lnTo>
                  <a:lnTo>
                    <a:pt x="8333" y="17450"/>
                  </a:lnTo>
                  <a:cubicBezTo>
                    <a:pt x="8726" y="17450"/>
                    <a:pt x="9332" y="17325"/>
                    <a:pt x="9332" y="16933"/>
                  </a:cubicBezTo>
                  <a:lnTo>
                    <a:pt x="9332" y="16192"/>
                  </a:lnTo>
                  <a:lnTo>
                    <a:pt x="8743" y="13962"/>
                  </a:lnTo>
                  <a:lnTo>
                    <a:pt x="9332" y="11643"/>
                  </a:lnTo>
                  <a:lnTo>
                    <a:pt x="9332" y="706"/>
                  </a:lnTo>
                  <a:cubicBezTo>
                    <a:pt x="9332" y="322"/>
                    <a:pt x="9020" y="1"/>
                    <a:pt x="8627" y="1"/>
                  </a:cubicBezTo>
                  <a:lnTo>
                    <a:pt x="7664" y="1"/>
                  </a:lnTo>
                  <a:lnTo>
                    <a:pt x="6308" y="375"/>
                  </a:lnTo>
                  <a:lnTo>
                    <a:pt x="53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54"/>
            <p:cNvSpPr/>
            <p:nvPr/>
          </p:nvSpPr>
          <p:spPr>
            <a:xfrm>
              <a:off x="4312575" y="1882300"/>
              <a:ext cx="244250" cy="440725"/>
            </a:xfrm>
            <a:custGeom>
              <a:avLst/>
              <a:gdLst/>
              <a:ahLst/>
              <a:cxnLst/>
              <a:rect l="l" t="t" r="r" b="b"/>
              <a:pathLst>
                <a:path w="9770" h="17629" extrusionOk="0">
                  <a:moveTo>
                    <a:pt x="438" y="0"/>
                  </a:moveTo>
                  <a:lnTo>
                    <a:pt x="1" y="5719"/>
                  </a:lnTo>
                  <a:lnTo>
                    <a:pt x="438" y="17628"/>
                  </a:lnTo>
                  <a:lnTo>
                    <a:pt x="9064" y="17628"/>
                  </a:lnTo>
                  <a:cubicBezTo>
                    <a:pt x="9457" y="17628"/>
                    <a:pt x="9769" y="17316"/>
                    <a:pt x="9769" y="16924"/>
                  </a:cubicBezTo>
                  <a:lnTo>
                    <a:pt x="1580" y="16924"/>
                  </a:lnTo>
                  <a:cubicBezTo>
                    <a:pt x="1339" y="16924"/>
                    <a:pt x="1151" y="16727"/>
                    <a:pt x="1151" y="16495"/>
                  </a:cubicBezTo>
                  <a:lnTo>
                    <a:pt x="11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54"/>
            <p:cNvSpPr/>
            <p:nvPr/>
          </p:nvSpPr>
          <p:spPr>
            <a:xfrm>
              <a:off x="4462675" y="1882300"/>
              <a:ext cx="52425" cy="128900"/>
            </a:xfrm>
            <a:custGeom>
              <a:avLst/>
              <a:gdLst/>
              <a:ahLst/>
              <a:cxnLst/>
              <a:rect l="l" t="t" r="r" b="b"/>
              <a:pathLst>
                <a:path w="2097" h="5156" extrusionOk="0">
                  <a:moveTo>
                    <a:pt x="500" y="0"/>
                  </a:moveTo>
                  <a:lnTo>
                    <a:pt x="90" y="322"/>
                  </a:lnTo>
                  <a:lnTo>
                    <a:pt x="0" y="3783"/>
                  </a:lnTo>
                  <a:cubicBezTo>
                    <a:pt x="0" y="3828"/>
                    <a:pt x="27" y="3863"/>
                    <a:pt x="63" y="3881"/>
                  </a:cubicBezTo>
                  <a:lnTo>
                    <a:pt x="500" y="4479"/>
                  </a:lnTo>
                  <a:lnTo>
                    <a:pt x="1945" y="5148"/>
                  </a:lnTo>
                  <a:cubicBezTo>
                    <a:pt x="1959" y="5153"/>
                    <a:pt x="1974" y="5156"/>
                    <a:pt x="1988" y="5156"/>
                  </a:cubicBezTo>
                  <a:cubicBezTo>
                    <a:pt x="2045" y="5156"/>
                    <a:pt x="2097" y="5114"/>
                    <a:pt x="2097" y="5050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54"/>
            <p:cNvSpPr/>
            <p:nvPr/>
          </p:nvSpPr>
          <p:spPr>
            <a:xfrm>
              <a:off x="4457550" y="1882300"/>
              <a:ext cx="17650" cy="111975"/>
            </a:xfrm>
            <a:custGeom>
              <a:avLst/>
              <a:gdLst/>
              <a:ahLst/>
              <a:cxnLst/>
              <a:rect l="l" t="t" r="r" b="b"/>
              <a:pathLst>
                <a:path w="706" h="4479" extrusionOk="0">
                  <a:moveTo>
                    <a:pt x="0" y="0"/>
                  </a:moveTo>
                  <a:lnTo>
                    <a:pt x="0" y="4086"/>
                  </a:lnTo>
                  <a:cubicBezTo>
                    <a:pt x="0" y="4122"/>
                    <a:pt x="18" y="4158"/>
                    <a:pt x="63" y="4175"/>
                  </a:cubicBezTo>
                  <a:lnTo>
                    <a:pt x="705" y="4479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4"/>
            <p:cNvSpPr/>
            <p:nvPr/>
          </p:nvSpPr>
          <p:spPr>
            <a:xfrm>
              <a:off x="4519550" y="2195650"/>
              <a:ext cx="37275" cy="40625"/>
            </a:xfrm>
            <a:custGeom>
              <a:avLst/>
              <a:gdLst/>
              <a:ahLst/>
              <a:cxnLst/>
              <a:rect l="l" t="t" r="r" b="b"/>
              <a:pathLst>
                <a:path w="1491" h="1625" extrusionOk="0">
                  <a:moveTo>
                    <a:pt x="750" y="0"/>
                  </a:moveTo>
                  <a:lnTo>
                    <a:pt x="0" y="215"/>
                  </a:lnTo>
                  <a:lnTo>
                    <a:pt x="250" y="812"/>
                  </a:lnTo>
                  <a:lnTo>
                    <a:pt x="0" y="1356"/>
                  </a:lnTo>
                  <a:lnTo>
                    <a:pt x="750" y="1624"/>
                  </a:lnTo>
                  <a:lnTo>
                    <a:pt x="1490" y="1356"/>
                  </a:lnTo>
                  <a:lnTo>
                    <a:pt x="1490" y="215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54"/>
            <p:cNvSpPr/>
            <p:nvPr/>
          </p:nvSpPr>
          <p:spPr>
            <a:xfrm>
              <a:off x="4519550" y="2250075"/>
              <a:ext cx="37275" cy="33250"/>
            </a:xfrm>
            <a:custGeom>
              <a:avLst/>
              <a:gdLst/>
              <a:ahLst/>
              <a:cxnLst/>
              <a:rect l="l" t="t" r="r" b="b"/>
              <a:pathLst>
                <a:path w="1491" h="1330" extrusionOk="0">
                  <a:moveTo>
                    <a:pt x="848" y="0"/>
                  </a:moveTo>
                  <a:lnTo>
                    <a:pt x="0" y="312"/>
                  </a:lnTo>
                  <a:lnTo>
                    <a:pt x="161" y="1160"/>
                  </a:lnTo>
                  <a:cubicBezTo>
                    <a:pt x="161" y="1240"/>
                    <a:pt x="223" y="1303"/>
                    <a:pt x="304" y="1303"/>
                  </a:cubicBezTo>
                  <a:lnTo>
                    <a:pt x="1383" y="1329"/>
                  </a:lnTo>
                  <a:lnTo>
                    <a:pt x="1490" y="848"/>
                  </a:lnTo>
                  <a:lnTo>
                    <a:pt x="1490" y="31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54"/>
            <p:cNvSpPr/>
            <p:nvPr/>
          </p:nvSpPr>
          <p:spPr>
            <a:xfrm>
              <a:off x="4519550" y="2230000"/>
              <a:ext cx="37275" cy="28350"/>
            </a:xfrm>
            <a:custGeom>
              <a:avLst/>
              <a:gdLst/>
              <a:ahLst/>
              <a:cxnLst/>
              <a:rect l="l" t="t" r="r" b="b"/>
              <a:pathLst>
                <a:path w="1491" h="1134" extrusionOk="0">
                  <a:moveTo>
                    <a:pt x="0" y="0"/>
                  </a:moveTo>
                  <a:lnTo>
                    <a:pt x="116" y="580"/>
                  </a:lnTo>
                  <a:lnTo>
                    <a:pt x="0" y="1133"/>
                  </a:lnTo>
                  <a:lnTo>
                    <a:pt x="1490" y="1133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54"/>
            <p:cNvSpPr/>
            <p:nvPr/>
          </p:nvSpPr>
          <p:spPr>
            <a:xfrm>
              <a:off x="4416725" y="2138550"/>
              <a:ext cx="49775" cy="51550"/>
            </a:xfrm>
            <a:custGeom>
              <a:avLst/>
              <a:gdLst/>
              <a:ahLst/>
              <a:cxnLst/>
              <a:rect l="l" t="t" r="r" b="b"/>
              <a:pathLst>
                <a:path w="1991" h="2062" extrusionOk="0">
                  <a:moveTo>
                    <a:pt x="465" y="1"/>
                  </a:moveTo>
                  <a:lnTo>
                    <a:pt x="349" y="286"/>
                  </a:lnTo>
                  <a:cubicBezTo>
                    <a:pt x="152" y="286"/>
                    <a:pt x="1" y="447"/>
                    <a:pt x="1" y="643"/>
                  </a:cubicBezTo>
                  <a:lnTo>
                    <a:pt x="1" y="1705"/>
                  </a:lnTo>
                  <a:cubicBezTo>
                    <a:pt x="1" y="1901"/>
                    <a:pt x="161" y="2061"/>
                    <a:pt x="349" y="2061"/>
                  </a:cubicBezTo>
                  <a:lnTo>
                    <a:pt x="1526" y="2061"/>
                  </a:lnTo>
                  <a:cubicBezTo>
                    <a:pt x="1723" y="2061"/>
                    <a:pt x="1874" y="1901"/>
                    <a:pt x="1874" y="1705"/>
                  </a:cubicBezTo>
                  <a:lnTo>
                    <a:pt x="1990" y="1526"/>
                  </a:lnTo>
                  <a:lnTo>
                    <a:pt x="1990" y="358"/>
                  </a:lnTo>
                  <a:cubicBezTo>
                    <a:pt x="1990" y="161"/>
                    <a:pt x="1830" y="1"/>
                    <a:pt x="1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54"/>
            <p:cNvSpPr/>
            <p:nvPr/>
          </p:nvSpPr>
          <p:spPr>
            <a:xfrm>
              <a:off x="4414050" y="2138550"/>
              <a:ext cx="53325" cy="53325"/>
            </a:xfrm>
            <a:custGeom>
              <a:avLst/>
              <a:gdLst/>
              <a:ahLst/>
              <a:cxnLst/>
              <a:rect l="l" t="t" r="r" b="b"/>
              <a:pathLst>
                <a:path w="2133" h="2133" extrusionOk="0">
                  <a:moveTo>
                    <a:pt x="358" y="1"/>
                  </a:moveTo>
                  <a:cubicBezTo>
                    <a:pt x="161" y="1"/>
                    <a:pt x="1" y="161"/>
                    <a:pt x="1" y="358"/>
                  </a:cubicBezTo>
                  <a:lnTo>
                    <a:pt x="1" y="1776"/>
                  </a:lnTo>
                  <a:cubicBezTo>
                    <a:pt x="1" y="1972"/>
                    <a:pt x="161" y="2133"/>
                    <a:pt x="358" y="2133"/>
                  </a:cubicBezTo>
                  <a:lnTo>
                    <a:pt x="1776" y="2133"/>
                  </a:lnTo>
                  <a:cubicBezTo>
                    <a:pt x="1972" y="2133"/>
                    <a:pt x="2133" y="1972"/>
                    <a:pt x="2133" y="1776"/>
                  </a:cubicBezTo>
                  <a:lnTo>
                    <a:pt x="2133" y="1526"/>
                  </a:lnTo>
                  <a:lnTo>
                    <a:pt x="813" y="1526"/>
                  </a:lnTo>
                  <a:cubicBezTo>
                    <a:pt x="697" y="1526"/>
                    <a:pt x="607" y="1428"/>
                    <a:pt x="607" y="1312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54"/>
            <p:cNvSpPr/>
            <p:nvPr/>
          </p:nvSpPr>
          <p:spPr>
            <a:xfrm>
              <a:off x="4267525" y="1882300"/>
              <a:ext cx="56000" cy="437600"/>
            </a:xfrm>
            <a:custGeom>
              <a:avLst/>
              <a:gdLst/>
              <a:ahLst/>
              <a:cxnLst/>
              <a:rect l="l" t="t" r="r" b="b"/>
              <a:pathLst>
                <a:path w="2240" h="17504" extrusionOk="0">
                  <a:moveTo>
                    <a:pt x="572" y="0"/>
                  </a:moveTo>
                  <a:cubicBezTo>
                    <a:pt x="179" y="0"/>
                    <a:pt x="304" y="527"/>
                    <a:pt x="304" y="919"/>
                  </a:cubicBezTo>
                  <a:lnTo>
                    <a:pt x="1" y="16799"/>
                  </a:lnTo>
                  <a:cubicBezTo>
                    <a:pt x="1" y="17191"/>
                    <a:pt x="313" y="17503"/>
                    <a:pt x="705" y="17503"/>
                  </a:cubicBezTo>
                  <a:lnTo>
                    <a:pt x="1803" y="17173"/>
                  </a:lnTo>
                  <a:lnTo>
                    <a:pt x="2240" y="16924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54"/>
            <p:cNvSpPr/>
            <p:nvPr/>
          </p:nvSpPr>
          <p:spPr>
            <a:xfrm>
              <a:off x="4264175" y="1882300"/>
              <a:ext cx="59350" cy="440725"/>
            </a:xfrm>
            <a:custGeom>
              <a:avLst/>
              <a:gdLst/>
              <a:ahLst/>
              <a:cxnLst/>
              <a:rect l="l" t="t" r="r" b="b"/>
              <a:pathLst>
                <a:path w="2374" h="17629" extrusionOk="0">
                  <a:moveTo>
                    <a:pt x="706" y="0"/>
                  </a:moveTo>
                  <a:cubicBezTo>
                    <a:pt x="313" y="0"/>
                    <a:pt x="1" y="313"/>
                    <a:pt x="1" y="705"/>
                  </a:cubicBezTo>
                  <a:lnTo>
                    <a:pt x="1" y="16924"/>
                  </a:lnTo>
                  <a:cubicBezTo>
                    <a:pt x="1" y="17316"/>
                    <a:pt x="313" y="17628"/>
                    <a:pt x="706" y="17628"/>
                  </a:cubicBezTo>
                  <a:lnTo>
                    <a:pt x="2374" y="17628"/>
                  </a:lnTo>
                  <a:lnTo>
                    <a:pt x="2374" y="16924"/>
                  </a:lnTo>
                  <a:lnTo>
                    <a:pt x="1134" y="16924"/>
                  </a:lnTo>
                  <a:cubicBezTo>
                    <a:pt x="902" y="16924"/>
                    <a:pt x="706" y="16727"/>
                    <a:pt x="706" y="16495"/>
                  </a:cubicBezTo>
                  <a:lnTo>
                    <a:pt x="7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54"/>
            <p:cNvSpPr/>
            <p:nvPr/>
          </p:nvSpPr>
          <p:spPr>
            <a:xfrm>
              <a:off x="4522450" y="2173125"/>
              <a:ext cx="34375" cy="28350"/>
            </a:xfrm>
            <a:custGeom>
              <a:avLst/>
              <a:gdLst/>
              <a:ahLst/>
              <a:cxnLst/>
              <a:rect l="l" t="t" r="r" b="b"/>
              <a:pathLst>
                <a:path w="1375" h="1134" extrusionOk="0">
                  <a:moveTo>
                    <a:pt x="491" y="0"/>
                  </a:moveTo>
                  <a:lnTo>
                    <a:pt x="188" y="188"/>
                  </a:lnTo>
                  <a:cubicBezTo>
                    <a:pt x="107" y="188"/>
                    <a:pt x="45" y="250"/>
                    <a:pt x="45" y="331"/>
                  </a:cubicBezTo>
                  <a:lnTo>
                    <a:pt x="0" y="1017"/>
                  </a:lnTo>
                  <a:lnTo>
                    <a:pt x="491" y="1133"/>
                  </a:lnTo>
                  <a:lnTo>
                    <a:pt x="1374" y="1133"/>
                  </a:lnTo>
                  <a:lnTo>
                    <a:pt x="13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54"/>
            <p:cNvSpPr/>
            <p:nvPr/>
          </p:nvSpPr>
          <p:spPr>
            <a:xfrm>
              <a:off x="4519550" y="2193200"/>
              <a:ext cx="15175" cy="41275"/>
            </a:xfrm>
            <a:custGeom>
              <a:avLst/>
              <a:gdLst/>
              <a:ahLst/>
              <a:cxnLst/>
              <a:rect l="l" t="t" r="r" b="b"/>
              <a:pathLst>
                <a:path w="607" h="1651" extrusionOk="0">
                  <a:moveTo>
                    <a:pt x="259" y="0"/>
                  </a:moveTo>
                  <a:lnTo>
                    <a:pt x="0" y="313"/>
                  </a:lnTo>
                  <a:lnTo>
                    <a:pt x="0" y="1454"/>
                  </a:lnTo>
                  <a:lnTo>
                    <a:pt x="250" y="1651"/>
                  </a:lnTo>
                  <a:lnTo>
                    <a:pt x="607" y="1454"/>
                  </a:lnTo>
                  <a:lnTo>
                    <a:pt x="607" y="313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54"/>
            <p:cNvSpPr/>
            <p:nvPr/>
          </p:nvSpPr>
          <p:spPr>
            <a:xfrm>
              <a:off x="4519550" y="2173125"/>
              <a:ext cx="15175" cy="28350"/>
            </a:xfrm>
            <a:custGeom>
              <a:avLst/>
              <a:gdLst/>
              <a:ahLst/>
              <a:cxnLst/>
              <a:rect l="l" t="t" r="r" b="b"/>
              <a:pathLst>
                <a:path w="607" h="1134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lnTo>
                    <a:pt x="0" y="1133"/>
                  </a:lnTo>
                  <a:lnTo>
                    <a:pt x="607" y="113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54"/>
            <p:cNvSpPr/>
            <p:nvPr/>
          </p:nvSpPr>
          <p:spPr>
            <a:xfrm>
              <a:off x="4519550" y="2248500"/>
              <a:ext cx="37275" cy="38175"/>
            </a:xfrm>
            <a:custGeom>
              <a:avLst/>
              <a:gdLst/>
              <a:ahLst/>
              <a:cxnLst/>
              <a:rect l="l" t="t" r="r" b="b"/>
              <a:pathLst>
                <a:path w="1491" h="1527" extrusionOk="0">
                  <a:moveTo>
                    <a:pt x="304" y="1"/>
                  </a:moveTo>
                  <a:lnTo>
                    <a:pt x="0" y="393"/>
                  </a:lnTo>
                  <a:lnTo>
                    <a:pt x="0" y="1383"/>
                  </a:lnTo>
                  <a:cubicBezTo>
                    <a:pt x="0" y="1464"/>
                    <a:pt x="63" y="1526"/>
                    <a:pt x="143" y="1526"/>
                  </a:cubicBezTo>
                  <a:lnTo>
                    <a:pt x="1490" y="1526"/>
                  </a:lnTo>
                  <a:lnTo>
                    <a:pt x="1490" y="929"/>
                  </a:lnTo>
                  <a:lnTo>
                    <a:pt x="678" y="929"/>
                  </a:lnTo>
                  <a:cubicBezTo>
                    <a:pt x="634" y="929"/>
                    <a:pt x="607" y="893"/>
                    <a:pt x="607" y="857"/>
                  </a:cubicBezTo>
                  <a:lnTo>
                    <a:pt x="607" y="39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54"/>
            <p:cNvSpPr/>
            <p:nvPr/>
          </p:nvSpPr>
          <p:spPr>
            <a:xfrm>
              <a:off x="4519550" y="2230000"/>
              <a:ext cx="15175" cy="28350"/>
            </a:xfrm>
            <a:custGeom>
              <a:avLst/>
              <a:gdLst/>
              <a:ahLst/>
              <a:cxnLst/>
              <a:rect l="l" t="t" r="r" b="b"/>
              <a:pathLst>
                <a:path w="607" h="1134" extrusionOk="0">
                  <a:moveTo>
                    <a:pt x="0" y="0"/>
                  </a:moveTo>
                  <a:lnTo>
                    <a:pt x="0" y="1133"/>
                  </a:lnTo>
                  <a:lnTo>
                    <a:pt x="607" y="113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54"/>
            <p:cNvSpPr/>
            <p:nvPr/>
          </p:nvSpPr>
          <p:spPr>
            <a:xfrm>
              <a:off x="4165600" y="2123600"/>
              <a:ext cx="53325" cy="86525"/>
            </a:xfrm>
            <a:custGeom>
              <a:avLst/>
              <a:gdLst/>
              <a:ahLst/>
              <a:cxnLst/>
              <a:rect l="l" t="t" r="r" b="b"/>
              <a:pathLst>
                <a:path w="2133" h="3461" extrusionOk="0">
                  <a:moveTo>
                    <a:pt x="581" y="1"/>
                  </a:moveTo>
                  <a:lnTo>
                    <a:pt x="224" y="206"/>
                  </a:lnTo>
                  <a:cubicBezTo>
                    <a:pt x="126" y="206"/>
                    <a:pt x="45" y="286"/>
                    <a:pt x="45" y="385"/>
                  </a:cubicBezTo>
                  <a:lnTo>
                    <a:pt x="1" y="3079"/>
                  </a:lnTo>
                  <a:cubicBezTo>
                    <a:pt x="1" y="3144"/>
                    <a:pt x="53" y="3185"/>
                    <a:pt x="109" y="3185"/>
                  </a:cubicBezTo>
                  <a:cubicBezTo>
                    <a:pt x="130" y="3185"/>
                    <a:pt x="151" y="3180"/>
                    <a:pt x="170" y="3168"/>
                  </a:cubicBezTo>
                  <a:lnTo>
                    <a:pt x="581" y="3097"/>
                  </a:lnTo>
                  <a:lnTo>
                    <a:pt x="946" y="2874"/>
                  </a:lnTo>
                  <a:cubicBezTo>
                    <a:pt x="964" y="2860"/>
                    <a:pt x="984" y="2853"/>
                    <a:pt x="1004" y="2853"/>
                  </a:cubicBezTo>
                  <a:cubicBezTo>
                    <a:pt x="1024" y="2853"/>
                    <a:pt x="1044" y="2860"/>
                    <a:pt x="1062" y="2874"/>
                  </a:cubicBezTo>
                  <a:lnTo>
                    <a:pt x="1972" y="3444"/>
                  </a:lnTo>
                  <a:cubicBezTo>
                    <a:pt x="1990" y="3456"/>
                    <a:pt x="2009" y="3461"/>
                    <a:pt x="2027" y="3461"/>
                  </a:cubicBezTo>
                  <a:cubicBezTo>
                    <a:pt x="2083" y="3461"/>
                    <a:pt x="2133" y="3415"/>
                    <a:pt x="2133" y="3355"/>
                  </a:cubicBezTo>
                  <a:lnTo>
                    <a:pt x="2133" y="170"/>
                  </a:lnTo>
                  <a:cubicBezTo>
                    <a:pt x="2133" y="72"/>
                    <a:pt x="2053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54"/>
            <p:cNvSpPr/>
            <p:nvPr/>
          </p:nvSpPr>
          <p:spPr>
            <a:xfrm>
              <a:off x="4163150" y="2123600"/>
              <a:ext cx="17650" cy="86525"/>
            </a:xfrm>
            <a:custGeom>
              <a:avLst/>
              <a:gdLst/>
              <a:ahLst/>
              <a:cxnLst/>
              <a:rect l="l" t="t" r="r" b="b"/>
              <a:pathLst>
                <a:path w="706" h="3461" extrusionOk="0">
                  <a:moveTo>
                    <a:pt x="170" y="1"/>
                  </a:moveTo>
                  <a:cubicBezTo>
                    <a:pt x="72" y="1"/>
                    <a:pt x="1" y="72"/>
                    <a:pt x="1" y="170"/>
                  </a:cubicBezTo>
                  <a:lnTo>
                    <a:pt x="1" y="3355"/>
                  </a:lnTo>
                  <a:cubicBezTo>
                    <a:pt x="1" y="3415"/>
                    <a:pt x="51" y="3461"/>
                    <a:pt x="106" y="3461"/>
                  </a:cubicBezTo>
                  <a:cubicBezTo>
                    <a:pt x="124" y="3461"/>
                    <a:pt x="143" y="3456"/>
                    <a:pt x="161" y="3444"/>
                  </a:cubicBezTo>
                  <a:lnTo>
                    <a:pt x="705" y="3097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54"/>
            <p:cNvSpPr/>
            <p:nvPr/>
          </p:nvSpPr>
          <p:spPr>
            <a:xfrm>
              <a:off x="4108950" y="1875150"/>
              <a:ext cx="454100" cy="454125"/>
            </a:xfrm>
            <a:custGeom>
              <a:avLst/>
              <a:gdLst/>
              <a:ahLst/>
              <a:cxnLst/>
              <a:rect l="l" t="t" r="r" b="b"/>
              <a:pathLst>
                <a:path w="18164" h="18165" extrusionOk="0">
                  <a:moveTo>
                    <a:pt x="17629" y="12169"/>
                  </a:moveTo>
                  <a:lnTo>
                    <a:pt x="17629" y="12776"/>
                  </a:lnTo>
                  <a:lnTo>
                    <a:pt x="16674" y="12776"/>
                  </a:lnTo>
                  <a:lnTo>
                    <a:pt x="16674" y="12169"/>
                  </a:lnTo>
                  <a:close/>
                  <a:moveTo>
                    <a:pt x="4149" y="10180"/>
                  </a:moveTo>
                  <a:lnTo>
                    <a:pt x="4149" y="12981"/>
                  </a:lnTo>
                  <a:lnTo>
                    <a:pt x="3480" y="12562"/>
                  </a:lnTo>
                  <a:cubicBezTo>
                    <a:pt x="3417" y="12526"/>
                    <a:pt x="3348" y="12508"/>
                    <a:pt x="3280" y="12508"/>
                  </a:cubicBezTo>
                  <a:cubicBezTo>
                    <a:pt x="3212" y="12508"/>
                    <a:pt x="3145" y="12526"/>
                    <a:pt x="3087" y="12562"/>
                  </a:cubicBezTo>
                  <a:lnTo>
                    <a:pt x="2409" y="12981"/>
                  </a:lnTo>
                  <a:lnTo>
                    <a:pt x="2409" y="10180"/>
                  </a:lnTo>
                  <a:close/>
                  <a:moveTo>
                    <a:pt x="17629" y="13302"/>
                  </a:moveTo>
                  <a:lnTo>
                    <a:pt x="17629" y="13909"/>
                  </a:lnTo>
                  <a:lnTo>
                    <a:pt x="16674" y="13909"/>
                  </a:lnTo>
                  <a:lnTo>
                    <a:pt x="16674" y="13302"/>
                  </a:lnTo>
                  <a:close/>
                  <a:moveTo>
                    <a:pt x="17629" y="14444"/>
                  </a:moveTo>
                  <a:lnTo>
                    <a:pt x="17629" y="15042"/>
                  </a:lnTo>
                  <a:lnTo>
                    <a:pt x="16674" y="15042"/>
                  </a:lnTo>
                  <a:lnTo>
                    <a:pt x="16674" y="14444"/>
                  </a:lnTo>
                  <a:close/>
                  <a:moveTo>
                    <a:pt x="17629" y="15577"/>
                  </a:moveTo>
                  <a:lnTo>
                    <a:pt x="17629" y="16175"/>
                  </a:lnTo>
                  <a:lnTo>
                    <a:pt x="16674" y="16175"/>
                  </a:lnTo>
                  <a:lnTo>
                    <a:pt x="16674" y="15577"/>
                  </a:lnTo>
                  <a:close/>
                  <a:moveTo>
                    <a:pt x="5924" y="11777"/>
                  </a:moveTo>
                  <a:lnTo>
                    <a:pt x="5924" y="14444"/>
                  </a:lnTo>
                  <a:lnTo>
                    <a:pt x="3587" y="14444"/>
                  </a:lnTo>
                  <a:cubicBezTo>
                    <a:pt x="3435" y="14444"/>
                    <a:pt x="3319" y="14560"/>
                    <a:pt x="3319" y="14703"/>
                  </a:cubicBezTo>
                  <a:cubicBezTo>
                    <a:pt x="3319" y="14854"/>
                    <a:pt x="3435" y="14970"/>
                    <a:pt x="3587" y="14970"/>
                  </a:cubicBezTo>
                  <a:lnTo>
                    <a:pt x="5924" y="14970"/>
                  </a:lnTo>
                  <a:lnTo>
                    <a:pt x="5924" y="17192"/>
                  </a:lnTo>
                  <a:cubicBezTo>
                    <a:pt x="5924" y="17352"/>
                    <a:pt x="5960" y="17504"/>
                    <a:pt x="6031" y="17629"/>
                  </a:cubicBezTo>
                  <a:lnTo>
                    <a:pt x="1330" y="17629"/>
                  </a:lnTo>
                  <a:cubicBezTo>
                    <a:pt x="893" y="17629"/>
                    <a:pt x="536" y="17272"/>
                    <a:pt x="536" y="16835"/>
                  </a:cubicBezTo>
                  <a:lnTo>
                    <a:pt x="536" y="15773"/>
                  </a:lnTo>
                  <a:cubicBezTo>
                    <a:pt x="536" y="15327"/>
                    <a:pt x="893" y="14970"/>
                    <a:pt x="1330" y="14970"/>
                  </a:cubicBezTo>
                  <a:lnTo>
                    <a:pt x="2338" y="14970"/>
                  </a:lnTo>
                  <a:cubicBezTo>
                    <a:pt x="2490" y="14970"/>
                    <a:pt x="2606" y="14854"/>
                    <a:pt x="2606" y="14703"/>
                  </a:cubicBezTo>
                  <a:cubicBezTo>
                    <a:pt x="2606" y="14560"/>
                    <a:pt x="2490" y="14444"/>
                    <a:pt x="2338" y="14444"/>
                  </a:cubicBezTo>
                  <a:lnTo>
                    <a:pt x="1330" y="14444"/>
                  </a:lnTo>
                  <a:cubicBezTo>
                    <a:pt x="893" y="14444"/>
                    <a:pt x="536" y="14078"/>
                    <a:pt x="536" y="13641"/>
                  </a:cubicBezTo>
                  <a:lnTo>
                    <a:pt x="536" y="12580"/>
                  </a:lnTo>
                  <a:cubicBezTo>
                    <a:pt x="536" y="12134"/>
                    <a:pt x="893" y="11777"/>
                    <a:pt x="1330" y="11777"/>
                  </a:cubicBezTo>
                  <a:lnTo>
                    <a:pt x="1883" y="11777"/>
                  </a:lnTo>
                  <a:lnTo>
                    <a:pt x="1883" y="13275"/>
                  </a:lnTo>
                  <a:cubicBezTo>
                    <a:pt x="1883" y="13409"/>
                    <a:pt x="1954" y="13534"/>
                    <a:pt x="2070" y="13597"/>
                  </a:cubicBezTo>
                  <a:cubicBezTo>
                    <a:pt x="2115" y="13608"/>
                    <a:pt x="2155" y="13646"/>
                    <a:pt x="2240" y="13646"/>
                  </a:cubicBezTo>
                  <a:cubicBezTo>
                    <a:pt x="2291" y="13646"/>
                    <a:pt x="2359" y="13632"/>
                    <a:pt x="2454" y="13588"/>
                  </a:cubicBezTo>
                  <a:lnTo>
                    <a:pt x="3284" y="13070"/>
                  </a:lnTo>
                  <a:lnTo>
                    <a:pt x="4113" y="13588"/>
                  </a:lnTo>
                  <a:cubicBezTo>
                    <a:pt x="4175" y="13626"/>
                    <a:pt x="4244" y="13646"/>
                    <a:pt x="4313" y="13646"/>
                  </a:cubicBezTo>
                  <a:cubicBezTo>
                    <a:pt x="4373" y="13646"/>
                    <a:pt x="4434" y="13630"/>
                    <a:pt x="4488" y="13597"/>
                  </a:cubicBezTo>
                  <a:cubicBezTo>
                    <a:pt x="4613" y="13534"/>
                    <a:pt x="4684" y="13409"/>
                    <a:pt x="4684" y="13275"/>
                  </a:cubicBezTo>
                  <a:lnTo>
                    <a:pt x="4684" y="11777"/>
                  </a:lnTo>
                  <a:close/>
                  <a:moveTo>
                    <a:pt x="17192" y="536"/>
                  </a:moveTo>
                  <a:cubicBezTo>
                    <a:pt x="17432" y="536"/>
                    <a:pt x="17629" y="733"/>
                    <a:pt x="17629" y="973"/>
                  </a:cubicBezTo>
                  <a:lnTo>
                    <a:pt x="17629" y="11634"/>
                  </a:lnTo>
                  <a:lnTo>
                    <a:pt x="16549" y="11634"/>
                  </a:lnTo>
                  <a:cubicBezTo>
                    <a:pt x="16326" y="11634"/>
                    <a:pt x="16139" y="11821"/>
                    <a:pt x="16139" y="12044"/>
                  </a:cubicBezTo>
                  <a:lnTo>
                    <a:pt x="16139" y="16300"/>
                  </a:lnTo>
                  <a:cubicBezTo>
                    <a:pt x="16139" y="16532"/>
                    <a:pt x="16326" y="16710"/>
                    <a:pt x="16549" y="16710"/>
                  </a:cubicBezTo>
                  <a:lnTo>
                    <a:pt x="17629" y="16710"/>
                  </a:lnTo>
                  <a:lnTo>
                    <a:pt x="17629" y="17192"/>
                  </a:lnTo>
                  <a:cubicBezTo>
                    <a:pt x="17629" y="17433"/>
                    <a:pt x="17432" y="17629"/>
                    <a:pt x="17192" y="17629"/>
                  </a:cubicBezTo>
                  <a:lnTo>
                    <a:pt x="8833" y="17629"/>
                  </a:lnTo>
                  <a:lnTo>
                    <a:pt x="8833" y="8904"/>
                  </a:lnTo>
                  <a:cubicBezTo>
                    <a:pt x="8833" y="8761"/>
                    <a:pt x="8717" y="8637"/>
                    <a:pt x="8565" y="8637"/>
                  </a:cubicBezTo>
                  <a:cubicBezTo>
                    <a:pt x="8422" y="8637"/>
                    <a:pt x="8297" y="8761"/>
                    <a:pt x="8297" y="8904"/>
                  </a:cubicBezTo>
                  <a:lnTo>
                    <a:pt x="8297" y="17629"/>
                  </a:lnTo>
                  <a:lnTo>
                    <a:pt x="6897" y="17629"/>
                  </a:lnTo>
                  <a:cubicBezTo>
                    <a:pt x="6656" y="17629"/>
                    <a:pt x="6460" y="17433"/>
                    <a:pt x="6460" y="17192"/>
                  </a:cubicBezTo>
                  <a:lnTo>
                    <a:pt x="6460" y="973"/>
                  </a:lnTo>
                  <a:cubicBezTo>
                    <a:pt x="6460" y="733"/>
                    <a:pt x="6656" y="536"/>
                    <a:pt x="6897" y="536"/>
                  </a:cubicBezTo>
                  <a:lnTo>
                    <a:pt x="8297" y="536"/>
                  </a:lnTo>
                  <a:lnTo>
                    <a:pt x="8297" y="7655"/>
                  </a:lnTo>
                  <a:cubicBezTo>
                    <a:pt x="8297" y="7798"/>
                    <a:pt x="8422" y="7914"/>
                    <a:pt x="8565" y="7914"/>
                  </a:cubicBezTo>
                  <a:cubicBezTo>
                    <a:pt x="8717" y="7914"/>
                    <a:pt x="8833" y="7798"/>
                    <a:pt x="8833" y="7655"/>
                  </a:cubicBezTo>
                  <a:lnTo>
                    <a:pt x="8833" y="536"/>
                  </a:lnTo>
                  <a:lnTo>
                    <a:pt x="13659" y="536"/>
                  </a:lnTo>
                  <a:lnTo>
                    <a:pt x="13659" y="4417"/>
                  </a:lnTo>
                  <a:cubicBezTo>
                    <a:pt x="13659" y="4524"/>
                    <a:pt x="13721" y="4613"/>
                    <a:pt x="13811" y="4658"/>
                  </a:cubicBezTo>
                  <a:lnTo>
                    <a:pt x="16121" y="5728"/>
                  </a:lnTo>
                  <a:cubicBezTo>
                    <a:pt x="16154" y="5738"/>
                    <a:pt x="16184" y="5750"/>
                    <a:pt x="16225" y="5750"/>
                  </a:cubicBezTo>
                  <a:cubicBezTo>
                    <a:pt x="16262" y="5750"/>
                    <a:pt x="16308" y="5740"/>
                    <a:pt x="16371" y="5710"/>
                  </a:cubicBezTo>
                  <a:cubicBezTo>
                    <a:pt x="16451" y="5657"/>
                    <a:pt x="16496" y="5577"/>
                    <a:pt x="16496" y="5478"/>
                  </a:cubicBezTo>
                  <a:lnTo>
                    <a:pt x="16496" y="3926"/>
                  </a:lnTo>
                  <a:cubicBezTo>
                    <a:pt x="16496" y="3775"/>
                    <a:pt x="16380" y="3659"/>
                    <a:pt x="16228" y="3659"/>
                  </a:cubicBezTo>
                  <a:cubicBezTo>
                    <a:pt x="16085" y="3659"/>
                    <a:pt x="15960" y="3775"/>
                    <a:pt x="15960" y="3926"/>
                  </a:cubicBezTo>
                  <a:lnTo>
                    <a:pt x="15960" y="5068"/>
                  </a:lnTo>
                  <a:lnTo>
                    <a:pt x="14194" y="4247"/>
                  </a:lnTo>
                  <a:lnTo>
                    <a:pt x="14194" y="536"/>
                  </a:lnTo>
                  <a:lnTo>
                    <a:pt x="15960" y="536"/>
                  </a:lnTo>
                  <a:lnTo>
                    <a:pt x="15960" y="2659"/>
                  </a:lnTo>
                  <a:cubicBezTo>
                    <a:pt x="15960" y="2811"/>
                    <a:pt x="16085" y="2927"/>
                    <a:pt x="16228" y="2927"/>
                  </a:cubicBezTo>
                  <a:cubicBezTo>
                    <a:pt x="16380" y="2927"/>
                    <a:pt x="16496" y="2811"/>
                    <a:pt x="16496" y="2659"/>
                  </a:cubicBezTo>
                  <a:lnTo>
                    <a:pt x="16496" y="536"/>
                  </a:lnTo>
                  <a:close/>
                  <a:moveTo>
                    <a:pt x="6897" y="1"/>
                  </a:moveTo>
                  <a:cubicBezTo>
                    <a:pt x="6361" y="1"/>
                    <a:pt x="5924" y="438"/>
                    <a:pt x="5924" y="973"/>
                  </a:cubicBezTo>
                  <a:lnTo>
                    <a:pt x="5924" y="8057"/>
                  </a:lnTo>
                  <a:lnTo>
                    <a:pt x="5041" y="8057"/>
                  </a:lnTo>
                  <a:cubicBezTo>
                    <a:pt x="4889" y="8057"/>
                    <a:pt x="4773" y="8173"/>
                    <a:pt x="4773" y="8324"/>
                  </a:cubicBezTo>
                  <a:cubicBezTo>
                    <a:pt x="4773" y="8467"/>
                    <a:pt x="4889" y="8583"/>
                    <a:pt x="5041" y="8583"/>
                  </a:cubicBezTo>
                  <a:lnTo>
                    <a:pt x="5924" y="8583"/>
                  </a:lnTo>
                  <a:lnTo>
                    <a:pt x="5924" y="11250"/>
                  </a:lnTo>
                  <a:lnTo>
                    <a:pt x="4684" y="11250"/>
                  </a:lnTo>
                  <a:lnTo>
                    <a:pt x="4684" y="10180"/>
                  </a:lnTo>
                  <a:lnTo>
                    <a:pt x="4952" y="10180"/>
                  </a:lnTo>
                  <a:cubicBezTo>
                    <a:pt x="5095" y="10180"/>
                    <a:pt x="5220" y="10064"/>
                    <a:pt x="5220" y="9921"/>
                  </a:cubicBezTo>
                  <a:cubicBezTo>
                    <a:pt x="5220" y="9769"/>
                    <a:pt x="5095" y="9653"/>
                    <a:pt x="4952" y="9653"/>
                  </a:cubicBezTo>
                  <a:lnTo>
                    <a:pt x="1651" y="9653"/>
                  </a:lnTo>
                  <a:cubicBezTo>
                    <a:pt x="1499" y="9653"/>
                    <a:pt x="1383" y="9769"/>
                    <a:pt x="1383" y="9921"/>
                  </a:cubicBezTo>
                  <a:cubicBezTo>
                    <a:pt x="1383" y="10064"/>
                    <a:pt x="1499" y="10180"/>
                    <a:pt x="1651" y="10180"/>
                  </a:cubicBezTo>
                  <a:lnTo>
                    <a:pt x="1883" y="10180"/>
                  </a:lnTo>
                  <a:lnTo>
                    <a:pt x="1883" y="11250"/>
                  </a:lnTo>
                  <a:lnTo>
                    <a:pt x="1330" y="11250"/>
                  </a:lnTo>
                  <a:cubicBezTo>
                    <a:pt x="893" y="11250"/>
                    <a:pt x="536" y="10894"/>
                    <a:pt x="536" y="10447"/>
                  </a:cubicBezTo>
                  <a:lnTo>
                    <a:pt x="536" y="9386"/>
                  </a:lnTo>
                  <a:cubicBezTo>
                    <a:pt x="536" y="8949"/>
                    <a:pt x="893" y="8583"/>
                    <a:pt x="1330" y="8583"/>
                  </a:cubicBezTo>
                  <a:lnTo>
                    <a:pt x="3792" y="8583"/>
                  </a:lnTo>
                  <a:cubicBezTo>
                    <a:pt x="3944" y="8583"/>
                    <a:pt x="4060" y="8467"/>
                    <a:pt x="4060" y="8324"/>
                  </a:cubicBezTo>
                  <a:cubicBezTo>
                    <a:pt x="4060" y="8173"/>
                    <a:pt x="3944" y="8057"/>
                    <a:pt x="3792" y="8057"/>
                  </a:cubicBezTo>
                  <a:lnTo>
                    <a:pt x="1330" y="8057"/>
                  </a:lnTo>
                  <a:cubicBezTo>
                    <a:pt x="598" y="8057"/>
                    <a:pt x="1" y="8654"/>
                    <a:pt x="1" y="9386"/>
                  </a:cubicBezTo>
                  <a:lnTo>
                    <a:pt x="1" y="10447"/>
                  </a:lnTo>
                  <a:cubicBezTo>
                    <a:pt x="1" y="10885"/>
                    <a:pt x="206" y="11268"/>
                    <a:pt x="536" y="11509"/>
                  </a:cubicBezTo>
                  <a:cubicBezTo>
                    <a:pt x="206" y="11759"/>
                    <a:pt x="1" y="12142"/>
                    <a:pt x="1" y="12580"/>
                  </a:cubicBezTo>
                  <a:lnTo>
                    <a:pt x="1" y="13641"/>
                  </a:lnTo>
                  <a:cubicBezTo>
                    <a:pt x="1" y="14078"/>
                    <a:pt x="206" y="14462"/>
                    <a:pt x="536" y="14703"/>
                  </a:cubicBezTo>
                  <a:cubicBezTo>
                    <a:pt x="206" y="14953"/>
                    <a:pt x="1" y="15336"/>
                    <a:pt x="1" y="15773"/>
                  </a:cubicBezTo>
                  <a:lnTo>
                    <a:pt x="1" y="16835"/>
                  </a:lnTo>
                  <a:cubicBezTo>
                    <a:pt x="1" y="17566"/>
                    <a:pt x="598" y="18164"/>
                    <a:pt x="1330" y="18164"/>
                  </a:cubicBezTo>
                  <a:lnTo>
                    <a:pt x="17192" y="18164"/>
                  </a:lnTo>
                  <a:cubicBezTo>
                    <a:pt x="17727" y="18164"/>
                    <a:pt x="18164" y="17727"/>
                    <a:pt x="18164" y="17192"/>
                  </a:cubicBezTo>
                  <a:lnTo>
                    <a:pt x="18164" y="973"/>
                  </a:lnTo>
                  <a:cubicBezTo>
                    <a:pt x="18164" y="438"/>
                    <a:pt x="17727" y="1"/>
                    <a:pt x="171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54"/>
            <p:cNvSpPr/>
            <p:nvPr/>
          </p:nvSpPr>
          <p:spPr>
            <a:xfrm>
              <a:off x="4389750" y="2038425"/>
              <a:ext cx="100150" cy="13175"/>
            </a:xfrm>
            <a:custGeom>
              <a:avLst/>
              <a:gdLst/>
              <a:ahLst/>
              <a:cxnLst/>
              <a:rect l="l" t="t" r="r" b="b"/>
              <a:pathLst>
                <a:path w="4006" h="527" extrusionOk="0">
                  <a:moveTo>
                    <a:pt x="259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1"/>
                    <a:pt x="116" y="526"/>
                    <a:pt x="259" y="526"/>
                  </a:cubicBezTo>
                  <a:lnTo>
                    <a:pt x="3738" y="526"/>
                  </a:lnTo>
                  <a:cubicBezTo>
                    <a:pt x="3890" y="526"/>
                    <a:pt x="4006" y="411"/>
                    <a:pt x="4006" y="268"/>
                  </a:cubicBezTo>
                  <a:cubicBezTo>
                    <a:pt x="4006" y="116"/>
                    <a:pt x="3890" y="0"/>
                    <a:pt x="3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54"/>
            <p:cNvSpPr/>
            <p:nvPr/>
          </p:nvSpPr>
          <p:spPr>
            <a:xfrm>
              <a:off x="4389750" y="2069425"/>
              <a:ext cx="100150" cy="13400"/>
            </a:xfrm>
            <a:custGeom>
              <a:avLst/>
              <a:gdLst/>
              <a:ahLst/>
              <a:cxnLst/>
              <a:rect l="l" t="t" r="r" b="b"/>
              <a:pathLst>
                <a:path w="4006" h="536" extrusionOk="0">
                  <a:moveTo>
                    <a:pt x="259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1"/>
                    <a:pt x="116" y="535"/>
                    <a:pt x="259" y="535"/>
                  </a:cubicBezTo>
                  <a:lnTo>
                    <a:pt x="3738" y="535"/>
                  </a:lnTo>
                  <a:cubicBezTo>
                    <a:pt x="3890" y="535"/>
                    <a:pt x="4006" y="411"/>
                    <a:pt x="4006" y="268"/>
                  </a:cubicBezTo>
                  <a:cubicBezTo>
                    <a:pt x="4006" y="116"/>
                    <a:pt x="3890" y="0"/>
                    <a:pt x="3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54"/>
            <p:cNvSpPr/>
            <p:nvPr/>
          </p:nvSpPr>
          <p:spPr>
            <a:xfrm>
              <a:off x="4389750" y="2100425"/>
              <a:ext cx="100150" cy="13400"/>
            </a:xfrm>
            <a:custGeom>
              <a:avLst/>
              <a:gdLst/>
              <a:ahLst/>
              <a:cxnLst/>
              <a:rect l="l" t="t" r="r" b="b"/>
              <a:pathLst>
                <a:path w="4006" h="536" extrusionOk="0">
                  <a:moveTo>
                    <a:pt x="259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1"/>
                    <a:pt x="116" y="535"/>
                    <a:pt x="259" y="535"/>
                  </a:cubicBezTo>
                  <a:lnTo>
                    <a:pt x="3738" y="535"/>
                  </a:lnTo>
                  <a:cubicBezTo>
                    <a:pt x="3890" y="535"/>
                    <a:pt x="4006" y="411"/>
                    <a:pt x="4006" y="268"/>
                  </a:cubicBezTo>
                  <a:cubicBezTo>
                    <a:pt x="4006" y="116"/>
                    <a:pt x="3890" y="0"/>
                    <a:pt x="3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54"/>
            <p:cNvSpPr/>
            <p:nvPr/>
          </p:nvSpPr>
          <p:spPr>
            <a:xfrm>
              <a:off x="4406925" y="2131425"/>
              <a:ext cx="66475" cy="66700"/>
            </a:xfrm>
            <a:custGeom>
              <a:avLst/>
              <a:gdLst/>
              <a:ahLst/>
              <a:cxnLst/>
              <a:rect l="l" t="t" r="r" b="b"/>
              <a:pathLst>
                <a:path w="2659" h="2668" extrusionOk="0">
                  <a:moveTo>
                    <a:pt x="2043" y="535"/>
                  </a:moveTo>
                  <a:cubicBezTo>
                    <a:pt x="2088" y="535"/>
                    <a:pt x="2132" y="571"/>
                    <a:pt x="2132" y="625"/>
                  </a:cubicBezTo>
                  <a:lnTo>
                    <a:pt x="2132" y="2043"/>
                  </a:lnTo>
                  <a:cubicBezTo>
                    <a:pt x="2132" y="2088"/>
                    <a:pt x="2088" y="2132"/>
                    <a:pt x="2043" y="2132"/>
                  </a:cubicBezTo>
                  <a:lnTo>
                    <a:pt x="625" y="2132"/>
                  </a:lnTo>
                  <a:cubicBezTo>
                    <a:pt x="571" y="2132"/>
                    <a:pt x="536" y="2088"/>
                    <a:pt x="536" y="2043"/>
                  </a:cubicBezTo>
                  <a:lnTo>
                    <a:pt x="536" y="625"/>
                  </a:lnTo>
                  <a:cubicBezTo>
                    <a:pt x="536" y="571"/>
                    <a:pt x="571" y="535"/>
                    <a:pt x="625" y="535"/>
                  </a:cubicBezTo>
                  <a:close/>
                  <a:moveTo>
                    <a:pt x="625" y="0"/>
                  </a:moveTo>
                  <a:cubicBezTo>
                    <a:pt x="277" y="0"/>
                    <a:pt x="0" y="286"/>
                    <a:pt x="0" y="625"/>
                  </a:cubicBezTo>
                  <a:lnTo>
                    <a:pt x="0" y="2043"/>
                  </a:lnTo>
                  <a:cubicBezTo>
                    <a:pt x="0" y="2382"/>
                    <a:pt x="277" y="2668"/>
                    <a:pt x="625" y="2668"/>
                  </a:cubicBezTo>
                  <a:lnTo>
                    <a:pt x="2043" y="2668"/>
                  </a:lnTo>
                  <a:cubicBezTo>
                    <a:pt x="2382" y="2668"/>
                    <a:pt x="2659" y="2382"/>
                    <a:pt x="2659" y="2043"/>
                  </a:cubicBezTo>
                  <a:lnTo>
                    <a:pt x="2659" y="625"/>
                  </a:lnTo>
                  <a:cubicBezTo>
                    <a:pt x="2659" y="286"/>
                    <a:pt x="2382" y="0"/>
                    <a:pt x="2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3" name="Google Shape;3623;p54"/>
          <p:cNvGrpSpPr/>
          <p:nvPr/>
        </p:nvGrpSpPr>
        <p:grpSpPr>
          <a:xfrm>
            <a:off x="3448029" y="2135371"/>
            <a:ext cx="423971" cy="389194"/>
            <a:chOff x="3436075" y="1875150"/>
            <a:chExt cx="454125" cy="416875"/>
          </a:xfrm>
        </p:grpSpPr>
        <p:sp>
          <p:nvSpPr>
            <p:cNvPr id="3624" name="Google Shape;3624;p54"/>
            <p:cNvSpPr/>
            <p:nvPr/>
          </p:nvSpPr>
          <p:spPr>
            <a:xfrm>
              <a:off x="3466425" y="2027925"/>
              <a:ext cx="27450" cy="31250"/>
            </a:xfrm>
            <a:custGeom>
              <a:avLst/>
              <a:gdLst/>
              <a:ahLst/>
              <a:cxnLst/>
              <a:rect l="l" t="t" r="r" b="b"/>
              <a:pathLst>
                <a:path w="1098" h="1250" extrusionOk="0">
                  <a:moveTo>
                    <a:pt x="580" y="1"/>
                  </a:moveTo>
                  <a:lnTo>
                    <a:pt x="0" y="117"/>
                  </a:lnTo>
                  <a:lnTo>
                    <a:pt x="170" y="545"/>
                  </a:lnTo>
                  <a:lnTo>
                    <a:pt x="0" y="1107"/>
                  </a:lnTo>
                  <a:lnTo>
                    <a:pt x="544" y="1250"/>
                  </a:lnTo>
                  <a:lnTo>
                    <a:pt x="1097" y="1107"/>
                  </a:lnTo>
                  <a:lnTo>
                    <a:pt x="1097" y="11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54"/>
            <p:cNvSpPr/>
            <p:nvPr/>
          </p:nvSpPr>
          <p:spPr>
            <a:xfrm>
              <a:off x="3675625" y="2159300"/>
              <a:ext cx="65800" cy="56450"/>
            </a:xfrm>
            <a:custGeom>
              <a:avLst/>
              <a:gdLst/>
              <a:ahLst/>
              <a:cxnLst/>
              <a:rect l="l" t="t" r="r" b="b"/>
              <a:pathLst>
                <a:path w="2632" h="2258" extrusionOk="0">
                  <a:moveTo>
                    <a:pt x="1258" y="0"/>
                  </a:moveTo>
                  <a:lnTo>
                    <a:pt x="446" y="821"/>
                  </a:lnTo>
                  <a:lnTo>
                    <a:pt x="0" y="2222"/>
                  </a:lnTo>
                  <a:lnTo>
                    <a:pt x="821" y="2222"/>
                  </a:lnTo>
                  <a:lnTo>
                    <a:pt x="821" y="2257"/>
                  </a:lnTo>
                  <a:lnTo>
                    <a:pt x="2632" y="2257"/>
                  </a:lnTo>
                  <a:lnTo>
                    <a:pt x="2311" y="1267"/>
                  </a:lnTo>
                  <a:lnTo>
                    <a:pt x="2275" y="1267"/>
                  </a:lnTo>
                  <a:lnTo>
                    <a:pt x="2132" y="821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54"/>
            <p:cNvSpPr/>
            <p:nvPr/>
          </p:nvSpPr>
          <p:spPr>
            <a:xfrm>
              <a:off x="3640375" y="2211250"/>
              <a:ext cx="139425" cy="32825"/>
            </a:xfrm>
            <a:custGeom>
              <a:avLst/>
              <a:gdLst/>
              <a:ahLst/>
              <a:cxnLst/>
              <a:rect l="l" t="t" r="r" b="b"/>
              <a:pathLst>
                <a:path w="5577" h="1313" extrusionOk="0">
                  <a:moveTo>
                    <a:pt x="1267" y="1"/>
                  </a:moveTo>
                  <a:lnTo>
                    <a:pt x="857" y="153"/>
                  </a:lnTo>
                  <a:cubicBezTo>
                    <a:pt x="803" y="153"/>
                    <a:pt x="1" y="465"/>
                    <a:pt x="1" y="955"/>
                  </a:cubicBezTo>
                  <a:cubicBezTo>
                    <a:pt x="1" y="1152"/>
                    <a:pt x="161" y="1312"/>
                    <a:pt x="357" y="1312"/>
                  </a:cubicBezTo>
                  <a:lnTo>
                    <a:pt x="5103" y="1277"/>
                  </a:lnTo>
                  <a:cubicBezTo>
                    <a:pt x="5300" y="1277"/>
                    <a:pt x="5460" y="1116"/>
                    <a:pt x="5460" y="920"/>
                  </a:cubicBezTo>
                  <a:cubicBezTo>
                    <a:pt x="5460" y="848"/>
                    <a:pt x="5576" y="857"/>
                    <a:pt x="5558" y="786"/>
                  </a:cubicBezTo>
                  <a:cubicBezTo>
                    <a:pt x="5541" y="715"/>
                    <a:pt x="5514" y="643"/>
                    <a:pt x="5487" y="572"/>
                  </a:cubicBezTo>
                  <a:cubicBezTo>
                    <a:pt x="5326" y="233"/>
                    <a:pt x="4979" y="1"/>
                    <a:pt x="4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54"/>
            <p:cNvSpPr/>
            <p:nvPr/>
          </p:nvSpPr>
          <p:spPr>
            <a:xfrm>
              <a:off x="3636150" y="2212150"/>
              <a:ext cx="143650" cy="41075"/>
            </a:xfrm>
            <a:custGeom>
              <a:avLst/>
              <a:gdLst/>
              <a:ahLst/>
              <a:cxnLst/>
              <a:rect l="l" t="t" r="r" b="b"/>
              <a:pathLst>
                <a:path w="5746" h="1643" extrusionOk="0">
                  <a:moveTo>
                    <a:pt x="999" y="1"/>
                  </a:moveTo>
                  <a:cubicBezTo>
                    <a:pt x="946" y="1"/>
                    <a:pt x="892" y="10"/>
                    <a:pt x="839" y="18"/>
                  </a:cubicBezTo>
                  <a:cubicBezTo>
                    <a:pt x="366" y="90"/>
                    <a:pt x="0" y="500"/>
                    <a:pt x="0" y="1000"/>
                  </a:cubicBezTo>
                  <a:cubicBezTo>
                    <a:pt x="0" y="1196"/>
                    <a:pt x="161" y="1348"/>
                    <a:pt x="357" y="1348"/>
                  </a:cubicBezTo>
                  <a:lnTo>
                    <a:pt x="2953" y="1642"/>
                  </a:lnTo>
                  <a:lnTo>
                    <a:pt x="5388" y="1348"/>
                  </a:lnTo>
                  <a:cubicBezTo>
                    <a:pt x="5585" y="1348"/>
                    <a:pt x="5745" y="1187"/>
                    <a:pt x="5745" y="991"/>
                  </a:cubicBezTo>
                  <a:cubicBezTo>
                    <a:pt x="5745" y="919"/>
                    <a:pt x="5736" y="848"/>
                    <a:pt x="5718" y="786"/>
                  </a:cubicBezTo>
                  <a:lnTo>
                    <a:pt x="1419" y="786"/>
                  </a:lnTo>
                  <a:cubicBezTo>
                    <a:pt x="1187" y="786"/>
                    <a:pt x="1053" y="518"/>
                    <a:pt x="1196" y="331"/>
                  </a:cubicBezTo>
                  <a:lnTo>
                    <a:pt x="1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54"/>
            <p:cNvSpPr/>
            <p:nvPr/>
          </p:nvSpPr>
          <p:spPr>
            <a:xfrm>
              <a:off x="3539125" y="2132750"/>
              <a:ext cx="343925" cy="43300"/>
            </a:xfrm>
            <a:custGeom>
              <a:avLst/>
              <a:gdLst/>
              <a:ahLst/>
              <a:cxnLst/>
              <a:rect l="l" t="t" r="r" b="b"/>
              <a:pathLst>
                <a:path w="13757" h="1732" extrusionOk="0">
                  <a:moveTo>
                    <a:pt x="7262" y="1"/>
                  </a:moveTo>
                  <a:lnTo>
                    <a:pt x="0" y="411"/>
                  </a:lnTo>
                  <a:lnTo>
                    <a:pt x="179" y="1018"/>
                  </a:lnTo>
                  <a:cubicBezTo>
                    <a:pt x="179" y="1410"/>
                    <a:pt x="491" y="1731"/>
                    <a:pt x="884" y="1731"/>
                  </a:cubicBezTo>
                  <a:lnTo>
                    <a:pt x="12829" y="1722"/>
                  </a:lnTo>
                  <a:cubicBezTo>
                    <a:pt x="13221" y="1722"/>
                    <a:pt x="13757" y="1544"/>
                    <a:pt x="13757" y="1152"/>
                  </a:cubicBezTo>
                  <a:lnTo>
                    <a:pt x="13757" y="411"/>
                  </a:lnTo>
                  <a:lnTo>
                    <a:pt x="7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54"/>
            <p:cNvSpPr/>
            <p:nvPr/>
          </p:nvSpPr>
          <p:spPr>
            <a:xfrm>
              <a:off x="3544925" y="1881400"/>
              <a:ext cx="339025" cy="261650"/>
            </a:xfrm>
            <a:custGeom>
              <a:avLst/>
              <a:gdLst/>
              <a:ahLst/>
              <a:cxnLst/>
              <a:rect l="l" t="t" r="r" b="b"/>
              <a:pathLst>
                <a:path w="13561" h="10466" extrusionOk="0">
                  <a:moveTo>
                    <a:pt x="509" y="1"/>
                  </a:moveTo>
                  <a:cubicBezTo>
                    <a:pt x="116" y="1"/>
                    <a:pt x="0" y="349"/>
                    <a:pt x="0" y="741"/>
                  </a:cubicBezTo>
                  <a:lnTo>
                    <a:pt x="9" y="10465"/>
                  </a:lnTo>
                  <a:lnTo>
                    <a:pt x="13560" y="10465"/>
                  </a:lnTo>
                  <a:lnTo>
                    <a:pt x="13560" y="714"/>
                  </a:lnTo>
                  <a:lnTo>
                    <a:pt x="13560" y="706"/>
                  </a:lnTo>
                  <a:cubicBezTo>
                    <a:pt x="13560" y="322"/>
                    <a:pt x="13248" y="1"/>
                    <a:pt x="128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54"/>
            <p:cNvSpPr/>
            <p:nvPr/>
          </p:nvSpPr>
          <p:spPr>
            <a:xfrm>
              <a:off x="3544925" y="1953225"/>
              <a:ext cx="44625" cy="189825"/>
            </a:xfrm>
            <a:custGeom>
              <a:avLst/>
              <a:gdLst/>
              <a:ahLst/>
              <a:cxnLst/>
              <a:rect l="l" t="t" r="r" b="b"/>
              <a:pathLst>
                <a:path w="1785" h="7593" extrusionOk="0">
                  <a:moveTo>
                    <a:pt x="0" y="0"/>
                  </a:moveTo>
                  <a:lnTo>
                    <a:pt x="9" y="7583"/>
                  </a:lnTo>
                  <a:lnTo>
                    <a:pt x="9" y="7592"/>
                  </a:lnTo>
                  <a:lnTo>
                    <a:pt x="1321" y="7592"/>
                  </a:lnTo>
                  <a:lnTo>
                    <a:pt x="1321" y="7503"/>
                  </a:lnTo>
                  <a:lnTo>
                    <a:pt x="1374" y="6771"/>
                  </a:lnTo>
                  <a:cubicBezTo>
                    <a:pt x="1624" y="6620"/>
                    <a:pt x="1785" y="6352"/>
                    <a:pt x="1785" y="6040"/>
                  </a:cubicBezTo>
                  <a:lnTo>
                    <a:pt x="1785" y="5612"/>
                  </a:lnTo>
                  <a:cubicBezTo>
                    <a:pt x="1785" y="5139"/>
                    <a:pt x="1401" y="4755"/>
                    <a:pt x="937" y="4755"/>
                  </a:cubicBezTo>
                  <a:lnTo>
                    <a:pt x="866" y="4755"/>
                  </a:lnTo>
                  <a:lnTo>
                    <a:pt x="866" y="678"/>
                  </a:lnTo>
                  <a:cubicBezTo>
                    <a:pt x="866" y="304"/>
                    <a:pt x="562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54"/>
            <p:cNvSpPr/>
            <p:nvPr/>
          </p:nvSpPr>
          <p:spPr>
            <a:xfrm>
              <a:off x="3540025" y="1881625"/>
              <a:ext cx="343925" cy="261425"/>
            </a:xfrm>
            <a:custGeom>
              <a:avLst/>
              <a:gdLst/>
              <a:ahLst/>
              <a:cxnLst/>
              <a:rect l="l" t="t" r="r" b="b"/>
              <a:pathLst>
                <a:path w="13757" h="10457" extrusionOk="0">
                  <a:moveTo>
                    <a:pt x="705" y="1"/>
                  </a:moveTo>
                  <a:cubicBezTo>
                    <a:pt x="312" y="1"/>
                    <a:pt x="0" y="322"/>
                    <a:pt x="0" y="714"/>
                  </a:cubicBezTo>
                  <a:lnTo>
                    <a:pt x="0" y="10456"/>
                  </a:lnTo>
                  <a:lnTo>
                    <a:pt x="13756" y="10456"/>
                  </a:lnTo>
                  <a:lnTo>
                    <a:pt x="13756" y="9885"/>
                  </a:lnTo>
                  <a:lnTo>
                    <a:pt x="848" y="9885"/>
                  </a:lnTo>
                  <a:cubicBezTo>
                    <a:pt x="767" y="9885"/>
                    <a:pt x="705" y="9823"/>
                    <a:pt x="705" y="9742"/>
                  </a:cubicBezTo>
                  <a:lnTo>
                    <a:pt x="7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54"/>
            <p:cNvSpPr/>
            <p:nvPr/>
          </p:nvSpPr>
          <p:spPr>
            <a:xfrm>
              <a:off x="3584625" y="1923100"/>
              <a:ext cx="258725" cy="138425"/>
            </a:xfrm>
            <a:custGeom>
              <a:avLst/>
              <a:gdLst/>
              <a:ahLst/>
              <a:cxnLst/>
              <a:rect l="l" t="t" r="r" b="b"/>
              <a:pathLst>
                <a:path w="10349" h="5537" extrusionOk="0">
                  <a:moveTo>
                    <a:pt x="339" y="1"/>
                  </a:moveTo>
                  <a:lnTo>
                    <a:pt x="197" y="215"/>
                  </a:lnTo>
                  <a:cubicBezTo>
                    <a:pt x="0" y="215"/>
                    <a:pt x="90" y="340"/>
                    <a:pt x="90" y="536"/>
                  </a:cubicBezTo>
                  <a:lnTo>
                    <a:pt x="18" y="5139"/>
                  </a:lnTo>
                  <a:cubicBezTo>
                    <a:pt x="18" y="5336"/>
                    <a:pt x="179" y="5496"/>
                    <a:pt x="375" y="5496"/>
                  </a:cubicBezTo>
                  <a:lnTo>
                    <a:pt x="9724" y="5532"/>
                  </a:lnTo>
                  <a:cubicBezTo>
                    <a:pt x="9786" y="5532"/>
                    <a:pt x="9861" y="5536"/>
                    <a:pt x="9935" y="5536"/>
                  </a:cubicBezTo>
                  <a:cubicBezTo>
                    <a:pt x="10099" y="5536"/>
                    <a:pt x="10260" y="5515"/>
                    <a:pt x="10260" y="5380"/>
                  </a:cubicBezTo>
                  <a:lnTo>
                    <a:pt x="10349" y="5157"/>
                  </a:lnTo>
                  <a:lnTo>
                    <a:pt x="10349" y="3079"/>
                  </a:lnTo>
                  <a:lnTo>
                    <a:pt x="10099" y="2829"/>
                  </a:lnTo>
                  <a:lnTo>
                    <a:pt x="10349" y="2552"/>
                  </a:lnTo>
                  <a:lnTo>
                    <a:pt x="10349" y="358"/>
                  </a:lnTo>
                  <a:cubicBezTo>
                    <a:pt x="10349" y="162"/>
                    <a:pt x="10188" y="1"/>
                    <a:pt x="9992" y="1"/>
                  </a:cubicBezTo>
                  <a:lnTo>
                    <a:pt x="3480" y="1"/>
                  </a:lnTo>
                  <a:lnTo>
                    <a:pt x="3158" y="447"/>
                  </a:lnTo>
                  <a:lnTo>
                    <a:pt x="29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54"/>
            <p:cNvSpPr/>
            <p:nvPr/>
          </p:nvSpPr>
          <p:spPr>
            <a:xfrm>
              <a:off x="3580600" y="1923100"/>
              <a:ext cx="262750" cy="141000"/>
            </a:xfrm>
            <a:custGeom>
              <a:avLst/>
              <a:gdLst/>
              <a:ahLst/>
              <a:cxnLst/>
              <a:rect l="l" t="t" r="r" b="b"/>
              <a:pathLst>
                <a:path w="10510" h="5640" extrusionOk="0">
                  <a:moveTo>
                    <a:pt x="358" y="1"/>
                  </a:moveTo>
                  <a:cubicBezTo>
                    <a:pt x="161" y="1"/>
                    <a:pt x="1" y="162"/>
                    <a:pt x="1" y="358"/>
                  </a:cubicBezTo>
                  <a:lnTo>
                    <a:pt x="1" y="2543"/>
                  </a:lnTo>
                  <a:lnTo>
                    <a:pt x="179" y="2811"/>
                  </a:lnTo>
                  <a:lnTo>
                    <a:pt x="1" y="3070"/>
                  </a:lnTo>
                  <a:lnTo>
                    <a:pt x="1" y="5282"/>
                  </a:lnTo>
                  <a:cubicBezTo>
                    <a:pt x="1" y="5478"/>
                    <a:pt x="161" y="5639"/>
                    <a:pt x="358" y="5639"/>
                  </a:cubicBezTo>
                  <a:lnTo>
                    <a:pt x="3105" y="5639"/>
                  </a:lnTo>
                  <a:lnTo>
                    <a:pt x="3373" y="5523"/>
                  </a:lnTo>
                  <a:lnTo>
                    <a:pt x="3641" y="5639"/>
                  </a:lnTo>
                  <a:lnTo>
                    <a:pt x="10153" y="5639"/>
                  </a:lnTo>
                  <a:cubicBezTo>
                    <a:pt x="10349" y="5639"/>
                    <a:pt x="10510" y="5478"/>
                    <a:pt x="10510" y="5282"/>
                  </a:cubicBezTo>
                  <a:lnTo>
                    <a:pt x="10510" y="5139"/>
                  </a:lnTo>
                  <a:lnTo>
                    <a:pt x="679" y="5139"/>
                  </a:lnTo>
                  <a:cubicBezTo>
                    <a:pt x="581" y="5139"/>
                    <a:pt x="500" y="5068"/>
                    <a:pt x="500" y="497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54"/>
            <p:cNvSpPr/>
            <p:nvPr/>
          </p:nvSpPr>
          <p:spPr>
            <a:xfrm>
              <a:off x="3612500" y="1945200"/>
              <a:ext cx="23225" cy="25000"/>
            </a:xfrm>
            <a:custGeom>
              <a:avLst/>
              <a:gdLst/>
              <a:ahLst/>
              <a:cxnLst/>
              <a:rect l="l" t="t" r="r" b="b"/>
              <a:pathLst>
                <a:path w="929" h="1000" extrusionOk="0">
                  <a:moveTo>
                    <a:pt x="393" y="0"/>
                  </a:moveTo>
                  <a:cubicBezTo>
                    <a:pt x="348" y="0"/>
                    <a:pt x="313" y="9"/>
                    <a:pt x="268" y="18"/>
                  </a:cubicBezTo>
                  <a:cubicBezTo>
                    <a:pt x="36" y="72"/>
                    <a:pt x="0" y="250"/>
                    <a:pt x="0" y="500"/>
                  </a:cubicBezTo>
                  <a:cubicBezTo>
                    <a:pt x="0" y="794"/>
                    <a:pt x="99" y="999"/>
                    <a:pt x="393" y="999"/>
                  </a:cubicBezTo>
                  <a:cubicBezTo>
                    <a:pt x="643" y="999"/>
                    <a:pt x="857" y="892"/>
                    <a:pt x="910" y="660"/>
                  </a:cubicBezTo>
                  <a:cubicBezTo>
                    <a:pt x="919" y="625"/>
                    <a:pt x="928" y="580"/>
                    <a:pt x="928" y="535"/>
                  </a:cubicBezTo>
                  <a:cubicBezTo>
                    <a:pt x="928" y="241"/>
                    <a:pt x="687" y="0"/>
                    <a:pt x="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54"/>
            <p:cNvSpPr/>
            <p:nvPr/>
          </p:nvSpPr>
          <p:spPr>
            <a:xfrm>
              <a:off x="3609150" y="1945650"/>
              <a:ext cx="26125" cy="26325"/>
            </a:xfrm>
            <a:custGeom>
              <a:avLst/>
              <a:gdLst/>
              <a:ahLst/>
              <a:cxnLst/>
              <a:rect l="l" t="t" r="r" b="b"/>
              <a:pathLst>
                <a:path w="1045" h="1053" extrusionOk="0">
                  <a:moveTo>
                    <a:pt x="402" y="0"/>
                  </a:moveTo>
                  <a:cubicBezTo>
                    <a:pt x="170" y="54"/>
                    <a:pt x="1" y="268"/>
                    <a:pt x="1" y="517"/>
                  </a:cubicBezTo>
                  <a:cubicBezTo>
                    <a:pt x="1" y="812"/>
                    <a:pt x="233" y="1053"/>
                    <a:pt x="527" y="1053"/>
                  </a:cubicBezTo>
                  <a:cubicBezTo>
                    <a:pt x="777" y="1053"/>
                    <a:pt x="991" y="874"/>
                    <a:pt x="1044" y="642"/>
                  </a:cubicBezTo>
                  <a:lnTo>
                    <a:pt x="1044" y="642"/>
                  </a:lnTo>
                  <a:cubicBezTo>
                    <a:pt x="1009" y="651"/>
                    <a:pt x="964" y="660"/>
                    <a:pt x="920" y="660"/>
                  </a:cubicBezTo>
                  <a:cubicBezTo>
                    <a:pt x="625" y="660"/>
                    <a:pt x="384" y="419"/>
                    <a:pt x="384" y="125"/>
                  </a:cubicBezTo>
                  <a:cubicBezTo>
                    <a:pt x="384" y="80"/>
                    <a:pt x="393" y="45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54"/>
            <p:cNvSpPr/>
            <p:nvPr/>
          </p:nvSpPr>
          <p:spPr>
            <a:xfrm>
              <a:off x="3612500" y="2014775"/>
              <a:ext cx="23225" cy="25000"/>
            </a:xfrm>
            <a:custGeom>
              <a:avLst/>
              <a:gdLst/>
              <a:ahLst/>
              <a:cxnLst/>
              <a:rect l="l" t="t" r="r" b="b"/>
              <a:pathLst>
                <a:path w="929" h="1000" extrusionOk="0">
                  <a:moveTo>
                    <a:pt x="393" y="1"/>
                  </a:moveTo>
                  <a:cubicBezTo>
                    <a:pt x="348" y="1"/>
                    <a:pt x="313" y="9"/>
                    <a:pt x="268" y="18"/>
                  </a:cubicBezTo>
                  <a:cubicBezTo>
                    <a:pt x="36" y="81"/>
                    <a:pt x="0" y="250"/>
                    <a:pt x="0" y="500"/>
                  </a:cubicBezTo>
                  <a:cubicBezTo>
                    <a:pt x="0" y="794"/>
                    <a:pt x="99" y="1000"/>
                    <a:pt x="393" y="1000"/>
                  </a:cubicBezTo>
                  <a:cubicBezTo>
                    <a:pt x="643" y="1000"/>
                    <a:pt x="857" y="893"/>
                    <a:pt x="910" y="661"/>
                  </a:cubicBezTo>
                  <a:cubicBezTo>
                    <a:pt x="919" y="625"/>
                    <a:pt x="928" y="580"/>
                    <a:pt x="928" y="536"/>
                  </a:cubicBezTo>
                  <a:cubicBezTo>
                    <a:pt x="928" y="241"/>
                    <a:pt x="687" y="1"/>
                    <a:pt x="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54"/>
            <p:cNvSpPr/>
            <p:nvPr/>
          </p:nvSpPr>
          <p:spPr>
            <a:xfrm>
              <a:off x="3609150" y="2015225"/>
              <a:ext cx="26125" cy="26350"/>
            </a:xfrm>
            <a:custGeom>
              <a:avLst/>
              <a:gdLst/>
              <a:ahLst/>
              <a:cxnLst/>
              <a:rect l="l" t="t" r="r" b="b"/>
              <a:pathLst>
                <a:path w="1045" h="1054" extrusionOk="0">
                  <a:moveTo>
                    <a:pt x="402" y="0"/>
                  </a:moveTo>
                  <a:cubicBezTo>
                    <a:pt x="170" y="63"/>
                    <a:pt x="1" y="268"/>
                    <a:pt x="1" y="518"/>
                  </a:cubicBezTo>
                  <a:cubicBezTo>
                    <a:pt x="1" y="812"/>
                    <a:pt x="233" y="1053"/>
                    <a:pt x="527" y="1053"/>
                  </a:cubicBezTo>
                  <a:cubicBezTo>
                    <a:pt x="777" y="1053"/>
                    <a:pt x="991" y="875"/>
                    <a:pt x="1044" y="643"/>
                  </a:cubicBezTo>
                  <a:lnTo>
                    <a:pt x="1044" y="643"/>
                  </a:lnTo>
                  <a:cubicBezTo>
                    <a:pt x="1009" y="652"/>
                    <a:pt x="964" y="661"/>
                    <a:pt x="920" y="661"/>
                  </a:cubicBezTo>
                  <a:cubicBezTo>
                    <a:pt x="625" y="661"/>
                    <a:pt x="384" y="420"/>
                    <a:pt x="384" y="125"/>
                  </a:cubicBezTo>
                  <a:cubicBezTo>
                    <a:pt x="384" y="81"/>
                    <a:pt x="393" y="45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4"/>
            <p:cNvSpPr/>
            <p:nvPr/>
          </p:nvSpPr>
          <p:spPr>
            <a:xfrm>
              <a:off x="3678525" y="2090600"/>
              <a:ext cx="69825" cy="24550"/>
            </a:xfrm>
            <a:custGeom>
              <a:avLst/>
              <a:gdLst/>
              <a:ahLst/>
              <a:cxnLst/>
              <a:rect l="l" t="t" r="r" b="b"/>
              <a:pathLst>
                <a:path w="2793" h="982" extrusionOk="0">
                  <a:moveTo>
                    <a:pt x="419" y="1"/>
                  </a:moveTo>
                  <a:lnTo>
                    <a:pt x="277" y="117"/>
                  </a:lnTo>
                  <a:cubicBezTo>
                    <a:pt x="89" y="117"/>
                    <a:pt x="0" y="197"/>
                    <a:pt x="0" y="384"/>
                  </a:cubicBezTo>
                  <a:lnTo>
                    <a:pt x="27" y="634"/>
                  </a:lnTo>
                  <a:cubicBezTo>
                    <a:pt x="27" y="830"/>
                    <a:pt x="179" y="982"/>
                    <a:pt x="375" y="982"/>
                  </a:cubicBezTo>
                  <a:lnTo>
                    <a:pt x="2373" y="964"/>
                  </a:lnTo>
                  <a:cubicBezTo>
                    <a:pt x="2569" y="964"/>
                    <a:pt x="2676" y="902"/>
                    <a:pt x="2676" y="714"/>
                  </a:cubicBezTo>
                  <a:lnTo>
                    <a:pt x="2792" y="563"/>
                  </a:lnTo>
                  <a:lnTo>
                    <a:pt x="2792" y="358"/>
                  </a:lnTo>
                  <a:cubicBezTo>
                    <a:pt x="2792" y="161"/>
                    <a:pt x="2632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4"/>
            <p:cNvSpPr/>
            <p:nvPr/>
          </p:nvSpPr>
          <p:spPr>
            <a:xfrm>
              <a:off x="3675625" y="2090600"/>
              <a:ext cx="72725" cy="26800"/>
            </a:xfrm>
            <a:custGeom>
              <a:avLst/>
              <a:gdLst/>
              <a:ahLst/>
              <a:cxnLst/>
              <a:rect l="l" t="t" r="r" b="b"/>
              <a:pathLst>
                <a:path w="2909" h="1072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714"/>
                  </a:lnTo>
                  <a:cubicBezTo>
                    <a:pt x="0" y="911"/>
                    <a:pt x="161" y="1071"/>
                    <a:pt x="357" y="1071"/>
                  </a:cubicBezTo>
                  <a:lnTo>
                    <a:pt x="2552" y="1071"/>
                  </a:lnTo>
                  <a:cubicBezTo>
                    <a:pt x="2748" y="1071"/>
                    <a:pt x="2908" y="911"/>
                    <a:pt x="2908" y="714"/>
                  </a:cubicBezTo>
                  <a:lnTo>
                    <a:pt x="2908" y="572"/>
                  </a:lnTo>
                  <a:lnTo>
                    <a:pt x="642" y="572"/>
                  </a:lnTo>
                  <a:cubicBezTo>
                    <a:pt x="562" y="572"/>
                    <a:pt x="500" y="509"/>
                    <a:pt x="500" y="429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4"/>
            <p:cNvSpPr/>
            <p:nvPr/>
          </p:nvSpPr>
          <p:spPr>
            <a:xfrm>
              <a:off x="3540025" y="2142800"/>
              <a:ext cx="37700" cy="33025"/>
            </a:xfrm>
            <a:custGeom>
              <a:avLst/>
              <a:gdLst/>
              <a:ahLst/>
              <a:cxnLst/>
              <a:rect l="l" t="t" r="r" b="b"/>
              <a:pathLst>
                <a:path w="1508" h="1321" extrusionOk="0">
                  <a:moveTo>
                    <a:pt x="205" y="0"/>
                  </a:moveTo>
                  <a:lnTo>
                    <a:pt x="0" y="9"/>
                  </a:lnTo>
                  <a:lnTo>
                    <a:pt x="170" y="616"/>
                  </a:lnTo>
                  <a:cubicBezTo>
                    <a:pt x="170" y="1008"/>
                    <a:pt x="491" y="1320"/>
                    <a:pt x="883" y="1320"/>
                  </a:cubicBezTo>
                  <a:lnTo>
                    <a:pt x="1419" y="1320"/>
                  </a:lnTo>
                  <a:lnTo>
                    <a:pt x="1508" y="9"/>
                  </a:lnTo>
                  <a:lnTo>
                    <a:pt x="205" y="9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4"/>
            <p:cNvSpPr/>
            <p:nvPr/>
          </p:nvSpPr>
          <p:spPr>
            <a:xfrm>
              <a:off x="3452600" y="2104650"/>
              <a:ext cx="114425" cy="136525"/>
            </a:xfrm>
            <a:custGeom>
              <a:avLst/>
              <a:gdLst/>
              <a:ahLst/>
              <a:cxnLst/>
              <a:rect l="l" t="t" r="r" b="b"/>
              <a:pathLst>
                <a:path w="4577" h="5461" extrusionOk="0">
                  <a:moveTo>
                    <a:pt x="2204" y="1"/>
                  </a:moveTo>
                  <a:lnTo>
                    <a:pt x="0" y="331"/>
                  </a:lnTo>
                  <a:lnTo>
                    <a:pt x="535" y="5434"/>
                  </a:lnTo>
                  <a:lnTo>
                    <a:pt x="4041" y="5460"/>
                  </a:lnTo>
                  <a:lnTo>
                    <a:pt x="4264" y="5014"/>
                  </a:lnTo>
                  <a:lnTo>
                    <a:pt x="4577" y="331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54"/>
            <p:cNvSpPr/>
            <p:nvPr/>
          </p:nvSpPr>
          <p:spPr>
            <a:xfrm>
              <a:off x="3452600" y="2109350"/>
              <a:ext cx="106625" cy="143875"/>
            </a:xfrm>
            <a:custGeom>
              <a:avLst/>
              <a:gdLst/>
              <a:ahLst/>
              <a:cxnLst/>
              <a:rect l="l" t="t" r="r" b="b"/>
              <a:pathLst>
                <a:path w="4265" h="5755" extrusionOk="0">
                  <a:moveTo>
                    <a:pt x="321" y="0"/>
                  </a:moveTo>
                  <a:lnTo>
                    <a:pt x="0" y="178"/>
                  </a:lnTo>
                  <a:lnTo>
                    <a:pt x="357" y="5460"/>
                  </a:lnTo>
                  <a:lnTo>
                    <a:pt x="2204" y="5754"/>
                  </a:lnTo>
                  <a:lnTo>
                    <a:pt x="4220" y="5460"/>
                  </a:lnTo>
                  <a:lnTo>
                    <a:pt x="4264" y="4862"/>
                  </a:lnTo>
                  <a:lnTo>
                    <a:pt x="1160" y="4862"/>
                  </a:lnTo>
                  <a:cubicBezTo>
                    <a:pt x="1044" y="4862"/>
                    <a:pt x="955" y="4773"/>
                    <a:pt x="946" y="4657"/>
                  </a:cubicBezTo>
                  <a:lnTo>
                    <a:pt x="642" y="178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54"/>
            <p:cNvSpPr/>
            <p:nvPr/>
          </p:nvSpPr>
          <p:spPr>
            <a:xfrm>
              <a:off x="3517725" y="1966600"/>
              <a:ext cx="36375" cy="125150"/>
            </a:xfrm>
            <a:custGeom>
              <a:avLst/>
              <a:gdLst/>
              <a:ahLst/>
              <a:cxnLst/>
              <a:rect l="l" t="t" r="r" b="b"/>
              <a:pathLst>
                <a:path w="1455" h="5006" extrusionOk="0">
                  <a:moveTo>
                    <a:pt x="553" y="1"/>
                  </a:moveTo>
                  <a:lnTo>
                    <a:pt x="178" y="143"/>
                  </a:lnTo>
                  <a:cubicBezTo>
                    <a:pt x="80" y="143"/>
                    <a:pt x="0" y="224"/>
                    <a:pt x="0" y="313"/>
                  </a:cubicBezTo>
                  <a:lnTo>
                    <a:pt x="170" y="5005"/>
                  </a:lnTo>
                  <a:lnTo>
                    <a:pt x="1454" y="4720"/>
                  </a:lnTo>
                  <a:lnTo>
                    <a:pt x="1454" y="179"/>
                  </a:lnTo>
                  <a:cubicBezTo>
                    <a:pt x="1454" y="81"/>
                    <a:pt x="1374" y="1"/>
                    <a:pt x="1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4"/>
            <p:cNvSpPr/>
            <p:nvPr/>
          </p:nvSpPr>
          <p:spPr>
            <a:xfrm>
              <a:off x="3515025" y="1966600"/>
              <a:ext cx="18775" cy="122475"/>
            </a:xfrm>
            <a:custGeom>
              <a:avLst/>
              <a:gdLst/>
              <a:ahLst/>
              <a:cxnLst/>
              <a:rect l="l" t="t" r="r" b="b"/>
              <a:pathLst>
                <a:path w="751" h="4899" extrusionOk="0">
                  <a:moveTo>
                    <a:pt x="179" y="1"/>
                  </a:moveTo>
                  <a:cubicBezTo>
                    <a:pt x="81" y="1"/>
                    <a:pt x="1" y="81"/>
                    <a:pt x="1" y="179"/>
                  </a:cubicBezTo>
                  <a:lnTo>
                    <a:pt x="1" y="4720"/>
                  </a:lnTo>
                  <a:lnTo>
                    <a:pt x="295" y="4898"/>
                  </a:lnTo>
                  <a:lnTo>
                    <a:pt x="572" y="4720"/>
                  </a:lnTo>
                  <a:lnTo>
                    <a:pt x="572" y="179"/>
                  </a:lnTo>
                  <a:cubicBezTo>
                    <a:pt x="572" y="81"/>
                    <a:pt x="652" y="1"/>
                    <a:pt x="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4"/>
            <p:cNvSpPr/>
            <p:nvPr/>
          </p:nvSpPr>
          <p:spPr>
            <a:xfrm>
              <a:off x="3467750" y="1999375"/>
              <a:ext cx="26125" cy="31925"/>
            </a:xfrm>
            <a:custGeom>
              <a:avLst/>
              <a:gdLst/>
              <a:ahLst/>
              <a:cxnLst/>
              <a:rect l="l" t="t" r="r" b="b"/>
              <a:pathLst>
                <a:path w="1045" h="1277" extrusionOk="0">
                  <a:moveTo>
                    <a:pt x="679" y="1"/>
                  </a:moveTo>
                  <a:lnTo>
                    <a:pt x="358" y="54"/>
                  </a:lnTo>
                  <a:cubicBezTo>
                    <a:pt x="161" y="54"/>
                    <a:pt x="1" y="206"/>
                    <a:pt x="1" y="402"/>
                  </a:cubicBezTo>
                  <a:lnTo>
                    <a:pt x="10" y="1277"/>
                  </a:lnTo>
                  <a:lnTo>
                    <a:pt x="1044" y="1277"/>
                  </a:lnTo>
                  <a:lnTo>
                    <a:pt x="1044" y="358"/>
                  </a:lnTo>
                  <a:cubicBezTo>
                    <a:pt x="1044" y="162"/>
                    <a:pt x="884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4"/>
            <p:cNvSpPr/>
            <p:nvPr/>
          </p:nvSpPr>
          <p:spPr>
            <a:xfrm>
              <a:off x="3466425" y="2056025"/>
              <a:ext cx="27450" cy="33050"/>
            </a:xfrm>
            <a:custGeom>
              <a:avLst/>
              <a:gdLst/>
              <a:ahLst/>
              <a:cxnLst/>
              <a:rect l="l" t="t" r="r" b="b"/>
              <a:pathLst>
                <a:path w="1098" h="1322" extrusionOk="0">
                  <a:moveTo>
                    <a:pt x="0" y="1"/>
                  </a:moveTo>
                  <a:lnTo>
                    <a:pt x="223" y="572"/>
                  </a:lnTo>
                  <a:lnTo>
                    <a:pt x="0" y="1143"/>
                  </a:lnTo>
                  <a:lnTo>
                    <a:pt x="625" y="1321"/>
                  </a:lnTo>
                  <a:lnTo>
                    <a:pt x="1097" y="1143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4"/>
            <p:cNvSpPr/>
            <p:nvPr/>
          </p:nvSpPr>
          <p:spPr>
            <a:xfrm>
              <a:off x="3466200" y="2027925"/>
              <a:ext cx="11625" cy="30600"/>
            </a:xfrm>
            <a:custGeom>
              <a:avLst/>
              <a:gdLst/>
              <a:ahLst/>
              <a:cxnLst/>
              <a:rect l="l" t="t" r="r" b="b"/>
              <a:pathLst>
                <a:path w="465" h="1224" extrusionOk="0">
                  <a:moveTo>
                    <a:pt x="197" y="1"/>
                  </a:moveTo>
                  <a:lnTo>
                    <a:pt x="0" y="117"/>
                  </a:lnTo>
                  <a:lnTo>
                    <a:pt x="0" y="1107"/>
                  </a:lnTo>
                  <a:lnTo>
                    <a:pt x="232" y="1223"/>
                  </a:lnTo>
                  <a:lnTo>
                    <a:pt x="464" y="1107"/>
                  </a:lnTo>
                  <a:lnTo>
                    <a:pt x="464" y="117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54"/>
            <p:cNvSpPr/>
            <p:nvPr/>
          </p:nvSpPr>
          <p:spPr>
            <a:xfrm>
              <a:off x="3466200" y="2056025"/>
              <a:ext cx="11625" cy="33925"/>
            </a:xfrm>
            <a:custGeom>
              <a:avLst/>
              <a:gdLst/>
              <a:ahLst/>
              <a:cxnLst/>
              <a:rect l="l" t="t" r="r" b="b"/>
              <a:pathLst>
                <a:path w="465" h="1357" extrusionOk="0">
                  <a:moveTo>
                    <a:pt x="0" y="1"/>
                  </a:moveTo>
                  <a:lnTo>
                    <a:pt x="0" y="1143"/>
                  </a:lnTo>
                  <a:lnTo>
                    <a:pt x="277" y="1357"/>
                  </a:lnTo>
                  <a:lnTo>
                    <a:pt x="464" y="1143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54"/>
            <p:cNvSpPr/>
            <p:nvPr/>
          </p:nvSpPr>
          <p:spPr>
            <a:xfrm>
              <a:off x="3447450" y="2084575"/>
              <a:ext cx="129825" cy="26575"/>
            </a:xfrm>
            <a:custGeom>
              <a:avLst/>
              <a:gdLst/>
              <a:ahLst/>
              <a:cxnLst/>
              <a:rect l="l" t="t" r="r" b="b"/>
              <a:pathLst>
                <a:path w="5193" h="1063" extrusionOk="0">
                  <a:moveTo>
                    <a:pt x="349" y="1"/>
                  </a:moveTo>
                  <a:lnTo>
                    <a:pt x="197" y="117"/>
                  </a:lnTo>
                  <a:cubicBezTo>
                    <a:pt x="10" y="117"/>
                    <a:pt x="1" y="206"/>
                    <a:pt x="1" y="393"/>
                  </a:cubicBezTo>
                  <a:lnTo>
                    <a:pt x="28" y="688"/>
                  </a:lnTo>
                  <a:cubicBezTo>
                    <a:pt x="28" y="884"/>
                    <a:pt x="188" y="1045"/>
                    <a:pt x="376" y="1045"/>
                  </a:cubicBezTo>
                  <a:lnTo>
                    <a:pt x="4693" y="1062"/>
                  </a:lnTo>
                  <a:cubicBezTo>
                    <a:pt x="4890" y="1062"/>
                    <a:pt x="5041" y="902"/>
                    <a:pt x="5041" y="706"/>
                  </a:cubicBezTo>
                  <a:lnTo>
                    <a:pt x="5193" y="634"/>
                  </a:lnTo>
                  <a:lnTo>
                    <a:pt x="5193" y="349"/>
                  </a:lnTo>
                  <a:cubicBezTo>
                    <a:pt x="5193" y="152"/>
                    <a:pt x="5032" y="1"/>
                    <a:pt x="4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4"/>
            <p:cNvSpPr/>
            <p:nvPr/>
          </p:nvSpPr>
          <p:spPr>
            <a:xfrm>
              <a:off x="3443225" y="2084575"/>
              <a:ext cx="134050" cy="29250"/>
            </a:xfrm>
            <a:custGeom>
              <a:avLst/>
              <a:gdLst/>
              <a:ahLst/>
              <a:cxnLst/>
              <a:rect l="l" t="t" r="r" b="b"/>
              <a:pathLst>
                <a:path w="5362" h="1170" extrusionOk="0">
                  <a:moveTo>
                    <a:pt x="357" y="1"/>
                  </a:moveTo>
                  <a:cubicBezTo>
                    <a:pt x="161" y="1"/>
                    <a:pt x="0" y="152"/>
                    <a:pt x="0" y="349"/>
                  </a:cubicBezTo>
                  <a:lnTo>
                    <a:pt x="0" y="813"/>
                  </a:lnTo>
                  <a:cubicBezTo>
                    <a:pt x="0" y="1009"/>
                    <a:pt x="161" y="1169"/>
                    <a:pt x="357" y="1169"/>
                  </a:cubicBezTo>
                  <a:lnTo>
                    <a:pt x="5005" y="1169"/>
                  </a:lnTo>
                  <a:cubicBezTo>
                    <a:pt x="5201" y="1169"/>
                    <a:pt x="5362" y="1009"/>
                    <a:pt x="5362" y="813"/>
                  </a:cubicBezTo>
                  <a:lnTo>
                    <a:pt x="5362" y="634"/>
                  </a:lnTo>
                  <a:lnTo>
                    <a:pt x="696" y="634"/>
                  </a:lnTo>
                  <a:cubicBezTo>
                    <a:pt x="607" y="634"/>
                    <a:pt x="527" y="563"/>
                    <a:pt x="518" y="474"/>
                  </a:cubicBez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4"/>
            <p:cNvSpPr/>
            <p:nvPr/>
          </p:nvSpPr>
          <p:spPr>
            <a:xfrm>
              <a:off x="3466425" y="1999375"/>
              <a:ext cx="19425" cy="31925"/>
            </a:xfrm>
            <a:custGeom>
              <a:avLst/>
              <a:gdLst/>
              <a:ahLst/>
              <a:cxnLst/>
              <a:rect l="l" t="t" r="r" b="b"/>
              <a:pathLst>
                <a:path w="777" h="1277" extrusionOk="0">
                  <a:moveTo>
                    <a:pt x="348" y="1"/>
                  </a:moveTo>
                  <a:cubicBezTo>
                    <a:pt x="152" y="1"/>
                    <a:pt x="0" y="162"/>
                    <a:pt x="0" y="358"/>
                  </a:cubicBezTo>
                  <a:lnTo>
                    <a:pt x="0" y="1277"/>
                  </a:lnTo>
                  <a:lnTo>
                    <a:pt x="455" y="1277"/>
                  </a:lnTo>
                  <a:lnTo>
                    <a:pt x="455" y="358"/>
                  </a:lnTo>
                  <a:cubicBezTo>
                    <a:pt x="455" y="170"/>
                    <a:pt x="598" y="19"/>
                    <a:pt x="7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4"/>
            <p:cNvSpPr/>
            <p:nvPr/>
          </p:nvSpPr>
          <p:spPr>
            <a:xfrm>
              <a:off x="3445675" y="2244925"/>
              <a:ext cx="437600" cy="37725"/>
            </a:xfrm>
            <a:custGeom>
              <a:avLst/>
              <a:gdLst/>
              <a:ahLst/>
              <a:cxnLst/>
              <a:rect l="l" t="t" r="r" b="b"/>
              <a:pathLst>
                <a:path w="17504" h="1509" extrusionOk="0">
                  <a:moveTo>
                    <a:pt x="473" y="1"/>
                  </a:moveTo>
                  <a:lnTo>
                    <a:pt x="295" y="224"/>
                  </a:lnTo>
                  <a:cubicBezTo>
                    <a:pt x="99" y="224"/>
                    <a:pt x="1" y="322"/>
                    <a:pt x="1" y="518"/>
                  </a:cubicBezTo>
                  <a:lnTo>
                    <a:pt x="81" y="1027"/>
                  </a:lnTo>
                  <a:cubicBezTo>
                    <a:pt x="81" y="1223"/>
                    <a:pt x="241" y="1384"/>
                    <a:pt x="438" y="1384"/>
                  </a:cubicBezTo>
                  <a:lnTo>
                    <a:pt x="16995" y="1509"/>
                  </a:lnTo>
                  <a:cubicBezTo>
                    <a:pt x="17191" y="1509"/>
                    <a:pt x="17352" y="1348"/>
                    <a:pt x="17352" y="1152"/>
                  </a:cubicBezTo>
                  <a:lnTo>
                    <a:pt x="17504" y="1009"/>
                  </a:lnTo>
                  <a:lnTo>
                    <a:pt x="17504" y="367"/>
                  </a:lnTo>
                  <a:cubicBezTo>
                    <a:pt x="17504" y="162"/>
                    <a:pt x="17343" y="1"/>
                    <a:pt x="17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4"/>
            <p:cNvSpPr/>
            <p:nvPr/>
          </p:nvSpPr>
          <p:spPr>
            <a:xfrm>
              <a:off x="3443225" y="2245825"/>
              <a:ext cx="440725" cy="39950"/>
            </a:xfrm>
            <a:custGeom>
              <a:avLst/>
              <a:gdLst/>
              <a:ahLst/>
              <a:cxnLst/>
              <a:rect l="l" t="t" r="r" b="b"/>
              <a:pathLst>
                <a:path w="17629" h="1598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1241"/>
                  </a:lnTo>
                  <a:cubicBezTo>
                    <a:pt x="0" y="1437"/>
                    <a:pt x="161" y="1598"/>
                    <a:pt x="357" y="1598"/>
                  </a:cubicBezTo>
                  <a:lnTo>
                    <a:pt x="17280" y="1598"/>
                  </a:lnTo>
                  <a:cubicBezTo>
                    <a:pt x="17477" y="1598"/>
                    <a:pt x="17628" y="1437"/>
                    <a:pt x="17628" y="1241"/>
                  </a:cubicBezTo>
                  <a:lnTo>
                    <a:pt x="17628" y="1000"/>
                  </a:lnTo>
                  <a:lnTo>
                    <a:pt x="785" y="1000"/>
                  </a:lnTo>
                  <a:cubicBezTo>
                    <a:pt x="687" y="1000"/>
                    <a:pt x="607" y="920"/>
                    <a:pt x="607" y="821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4"/>
            <p:cNvSpPr/>
            <p:nvPr/>
          </p:nvSpPr>
          <p:spPr>
            <a:xfrm>
              <a:off x="3436075" y="1875150"/>
              <a:ext cx="454125" cy="416875"/>
            </a:xfrm>
            <a:custGeom>
              <a:avLst/>
              <a:gdLst/>
              <a:ahLst/>
              <a:cxnLst/>
              <a:rect l="l" t="t" r="r" b="b"/>
              <a:pathLst>
                <a:path w="18165" h="16675" extrusionOk="0">
                  <a:moveTo>
                    <a:pt x="1937" y="5220"/>
                  </a:moveTo>
                  <a:cubicBezTo>
                    <a:pt x="1990" y="5220"/>
                    <a:pt x="2026" y="5255"/>
                    <a:pt x="2026" y="5309"/>
                  </a:cubicBezTo>
                  <a:lnTo>
                    <a:pt x="2026" y="5960"/>
                  </a:lnTo>
                  <a:lnTo>
                    <a:pt x="1455" y="5960"/>
                  </a:lnTo>
                  <a:lnTo>
                    <a:pt x="1455" y="5309"/>
                  </a:lnTo>
                  <a:cubicBezTo>
                    <a:pt x="1455" y="5255"/>
                    <a:pt x="1500" y="5220"/>
                    <a:pt x="1544" y="5220"/>
                  </a:cubicBezTo>
                  <a:close/>
                  <a:moveTo>
                    <a:pt x="2026" y="6495"/>
                  </a:moveTo>
                  <a:lnTo>
                    <a:pt x="2026" y="6959"/>
                  </a:lnTo>
                  <a:lnTo>
                    <a:pt x="1455" y="6959"/>
                  </a:lnTo>
                  <a:lnTo>
                    <a:pt x="1455" y="6495"/>
                  </a:lnTo>
                  <a:close/>
                  <a:moveTo>
                    <a:pt x="2026" y="7486"/>
                  </a:moveTo>
                  <a:lnTo>
                    <a:pt x="2026" y="8092"/>
                  </a:lnTo>
                  <a:lnTo>
                    <a:pt x="1455" y="8092"/>
                  </a:lnTo>
                  <a:lnTo>
                    <a:pt x="1455" y="7486"/>
                  </a:lnTo>
                  <a:close/>
                  <a:moveTo>
                    <a:pt x="17638" y="11001"/>
                  </a:moveTo>
                  <a:lnTo>
                    <a:pt x="17638" y="11482"/>
                  </a:lnTo>
                  <a:cubicBezTo>
                    <a:pt x="17638" y="11723"/>
                    <a:pt x="17433" y="11919"/>
                    <a:pt x="17192" y="11919"/>
                  </a:cubicBezTo>
                  <a:lnTo>
                    <a:pt x="5282" y="11919"/>
                  </a:lnTo>
                  <a:lnTo>
                    <a:pt x="5345" y="11001"/>
                  </a:lnTo>
                  <a:close/>
                  <a:moveTo>
                    <a:pt x="11545" y="12419"/>
                  </a:moveTo>
                  <a:lnTo>
                    <a:pt x="11795" y="13195"/>
                  </a:lnTo>
                  <a:lnTo>
                    <a:pt x="9921" y="13195"/>
                  </a:lnTo>
                  <a:lnTo>
                    <a:pt x="10171" y="12419"/>
                  </a:lnTo>
                  <a:close/>
                  <a:moveTo>
                    <a:pt x="5273" y="8619"/>
                  </a:moveTo>
                  <a:cubicBezTo>
                    <a:pt x="5318" y="8619"/>
                    <a:pt x="5362" y="8663"/>
                    <a:pt x="5362" y="8708"/>
                  </a:cubicBezTo>
                  <a:lnTo>
                    <a:pt x="5362" y="9172"/>
                  </a:lnTo>
                  <a:cubicBezTo>
                    <a:pt x="5362" y="9225"/>
                    <a:pt x="5318" y="9261"/>
                    <a:pt x="5273" y="9261"/>
                  </a:cubicBezTo>
                  <a:lnTo>
                    <a:pt x="2891" y="9261"/>
                  </a:lnTo>
                  <a:cubicBezTo>
                    <a:pt x="2749" y="9261"/>
                    <a:pt x="2633" y="9359"/>
                    <a:pt x="2615" y="9493"/>
                  </a:cubicBezTo>
                  <a:cubicBezTo>
                    <a:pt x="2597" y="9653"/>
                    <a:pt x="2722" y="9796"/>
                    <a:pt x="2874" y="9796"/>
                  </a:cubicBezTo>
                  <a:lnTo>
                    <a:pt x="4952" y="9796"/>
                  </a:lnTo>
                  <a:lnTo>
                    <a:pt x="4631" y="14542"/>
                  </a:lnTo>
                  <a:lnTo>
                    <a:pt x="1268" y="14542"/>
                  </a:lnTo>
                  <a:lnTo>
                    <a:pt x="947" y="9796"/>
                  </a:lnTo>
                  <a:lnTo>
                    <a:pt x="1625" y="9796"/>
                  </a:lnTo>
                  <a:cubicBezTo>
                    <a:pt x="1758" y="9796"/>
                    <a:pt x="1883" y="9698"/>
                    <a:pt x="1901" y="9564"/>
                  </a:cubicBezTo>
                  <a:cubicBezTo>
                    <a:pt x="1919" y="9395"/>
                    <a:pt x="1794" y="9261"/>
                    <a:pt x="1633" y="9261"/>
                  </a:cubicBezTo>
                  <a:lnTo>
                    <a:pt x="625" y="9261"/>
                  </a:lnTo>
                  <a:cubicBezTo>
                    <a:pt x="572" y="9261"/>
                    <a:pt x="536" y="9225"/>
                    <a:pt x="536" y="9172"/>
                  </a:cubicBezTo>
                  <a:lnTo>
                    <a:pt x="536" y="8708"/>
                  </a:lnTo>
                  <a:cubicBezTo>
                    <a:pt x="536" y="8663"/>
                    <a:pt x="572" y="8619"/>
                    <a:pt x="625" y="8619"/>
                  </a:cubicBezTo>
                  <a:close/>
                  <a:moveTo>
                    <a:pt x="9671" y="12419"/>
                  </a:moveTo>
                  <a:lnTo>
                    <a:pt x="9422" y="13195"/>
                  </a:lnTo>
                  <a:lnTo>
                    <a:pt x="9020" y="13195"/>
                  </a:lnTo>
                  <a:cubicBezTo>
                    <a:pt x="8315" y="13195"/>
                    <a:pt x="7735" y="13775"/>
                    <a:pt x="7735" y="14480"/>
                  </a:cubicBezTo>
                  <a:cubicBezTo>
                    <a:pt x="7735" y="14515"/>
                    <a:pt x="7735" y="14542"/>
                    <a:pt x="7735" y="14542"/>
                  </a:cubicBezTo>
                  <a:lnTo>
                    <a:pt x="5148" y="14542"/>
                  </a:lnTo>
                  <a:lnTo>
                    <a:pt x="5291" y="12419"/>
                  </a:lnTo>
                  <a:close/>
                  <a:moveTo>
                    <a:pt x="12740" y="13730"/>
                  </a:moveTo>
                  <a:cubicBezTo>
                    <a:pt x="13142" y="13730"/>
                    <a:pt x="13463" y="14060"/>
                    <a:pt x="13463" y="14462"/>
                  </a:cubicBezTo>
                  <a:cubicBezTo>
                    <a:pt x="13463" y="14507"/>
                    <a:pt x="13427" y="14542"/>
                    <a:pt x="13382" y="14542"/>
                  </a:cubicBezTo>
                  <a:lnTo>
                    <a:pt x="8342" y="14542"/>
                  </a:lnTo>
                  <a:cubicBezTo>
                    <a:pt x="8289" y="14542"/>
                    <a:pt x="8253" y="14507"/>
                    <a:pt x="8253" y="14462"/>
                  </a:cubicBezTo>
                  <a:cubicBezTo>
                    <a:pt x="8253" y="14060"/>
                    <a:pt x="8583" y="13730"/>
                    <a:pt x="8984" y="13730"/>
                  </a:cubicBezTo>
                  <a:close/>
                  <a:moveTo>
                    <a:pt x="17549" y="15077"/>
                  </a:moveTo>
                  <a:cubicBezTo>
                    <a:pt x="17593" y="15077"/>
                    <a:pt x="17638" y="15122"/>
                    <a:pt x="17638" y="15167"/>
                  </a:cubicBezTo>
                  <a:lnTo>
                    <a:pt x="17638" y="16050"/>
                  </a:lnTo>
                  <a:cubicBezTo>
                    <a:pt x="17638" y="16103"/>
                    <a:pt x="17593" y="16139"/>
                    <a:pt x="17549" y="16139"/>
                  </a:cubicBezTo>
                  <a:lnTo>
                    <a:pt x="625" y="16139"/>
                  </a:lnTo>
                  <a:cubicBezTo>
                    <a:pt x="572" y="16139"/>
                    <a:pt x="536" y="16103"/>
                    <a:pt x="536" y="16050"/>
                  </a:cubicBezTo>
                  <a:lnTo>
                    <a:pt x="536" y="15167"/>
                  </a:lnTo>
                  <a:cubicBezTo>
                    <a:pt x="536" y="15122"/>
                    <a:pt x="572" y="15077"/>
                    <a:pt x="625" y="15077"/>
                  </a:cubicBezTo>
                  <a:close/>
                  <a:moveTo>
                    <a:pt x="4845" y="1"/>
                  </a:moveTo>
                  <a:cubicBezTo>
                    <a:pt x="4310" y="1"/>
                    <a:pt x="3873" y="438"/>
                    <a:pt x="3873" y="973"/>
                  </a:cubicBezTo>
                  <a:lnTo>
                    <a:pt x="3873" y="3373"/>
                  </a:lnTo>
                  <a:lnTo>
                    <a:pt x="3320" y="3373"/>
                  </a:lnTo>
                  <a:cubicBezTo>
                    <a:pt x="3079" y="3373"/>
                    <a:pt x="2874" y="3569"/>
                    <a:pt x="2874" y="3819"/>
                  </a:cubicBezTo>
                  <a:lnTo>
                    <a:pt x="2874" y="8092"/>
                  </a:lnTo>
                  <a:lnTo>
                    <a:pt x="2561" y="8092"/>
                  </a:lnTo>
                  <a:lnTo>
                    <a:pt x="2561" y="5309"/>
                  </a:lnTo>
                  <a:cubicBezTo>
                    <a:pt x="2561" y="4961"/>
                    <a:pt x="2276" y="4685"/>
                    <a:pt x="1937" y="4685"/>
                  </a:cubicBezTo>
                  <a:lnTo>
                    <a:pt x="1384" y="4685"/>
                  </a:lnTo>
                  <a:cubicBezTo>
                    <a:pt x="1134" y="4685"/>
                    <a:pt x="929" y="4890"/>
                    <a:pt x="929" y="5148"/>
                  </a:cubicBezTo>
                  <a:lnTo>
                    <a:pt x="929" y="8092"/>
                  </a:lnTo>
                  <a:lnTo>
                    <a:pt x="465" y="8092"/>
                  </a:lnTo>
                  <a:cubicBezTo>
                    <a:pt x="206" y="8092"/>
                    <a:pt x="1" y="8298"/>
                    <a:pt x="1" y="8547"/>
                  </a:cubicBezTo>
                  <a:lnTo>
                    <a:pt x="1" y="9172"/>
                  </a:lnTo>
                  <a:cubicBezTo>
                    <a:pt x="1" y="9439"/>
                    <a:pt x="170" y="9662"/>
                    <a:pt x="411" y="9752"/>
                  </a:cubicBezTo>
                  <a:lnTo>
                    <a:pt x="732" y="14542"/>
                  </a:lnTo>
                  <a:lnTo>
                    <a:pt x="625" y="14542"/>
                  </a:lnTo>
                  <a:cubicBezTo>
                    <a:pt x="277" y="14542"/>
                    <a:pt x="1" y="14828"/>
                    <a:pt x="1" y="15167"/>
                  </a:cubicBezTo>
                  <a:lnTo>
                    <a:pt x="1" y="16050"/>
                  </a:lnTo>
                  <a:cubicBezTo>
                    <a:pt x="1" y="16398"/>
                    <a:pt x="277" y="16674"/>
                    <a:pt x="625" y="16674"/>
                  </a:cubicBezTo>
                  <a:lnTo>
                    <a:pt x="17549" y="16674"/>
                  </a:lnTo>
                  <a:cubicBezTo>
                    <a:pt x="17888" y="16674"/>
                    <a:pt x="18164" y="16398"/>
                    <a:pt x="18164" y="16050"/>
                  </a:cubicBezTo>
                  <a:lnTo>
                    <a:pt x="18164" y="15167"/>
                  </a:lnTo>
                  <a:cubicBezTo>
                    <a:pt x="18164" y="14828"/>
                    <a:pt x="17888" y="14542"/>
                    <a:pt x="17549" y="14542"/>
                  </a:cubicBezTo>
                  <a:lnTo>
                    <a:pt x="13980" y="14542"/>
                  </a:lnTo>
                  <a:cubicBezTo>
                    <a:pt x="13980" y="14542"/>
                    <a:pt x="13980" y="14489"/>
                    <a:pt x="13980" y="14462"/>
                  </a:cubicBezTo>
                  <a:cubicBezTo>
                    <a:pt x="13980" y="13766"/>
                    <a:pt x="13418" y="13195"/>
                    <a:pt x="12722" y="13195"/>
                  </a:cubicBezTo>
                  <a:lnTo>
                    <a:pt x="12339" y="13195"/>
                  </a:lnTo>
                  <a:lnTo>
                    <a:pt x="12089" y="12419"/>
                  </a:lnTo>
                  <a:lnTo>
                    <a:pt x="17888" y="12419"/>
                  </a:lnTo>
                  <a:cubicBezTo>
                    <a:pt x="18039" y="12419"/>
                    <a:pt x="18164" y="12294"/>
                    <a:pt x="18164" y="12134"/>
                  </a:cubicBezTo>
                  <a:lnTo>
                    <a:pt x="18164" y="9216"/>
                  </a:lnTo>
                  <a:cubicBezTo>
                    <a:pt x="18164" y="9199"/>
                    <a:pt x="18164" y="9181"/>
                    <a:pt x="18146" y="9163"/>
                  </a:cubicBezTo>
                  <a:cubicBezTo>
                    <a:pt x="18066" y="9080"/>
                    <a:pt x="17981" y="9045"/>
                    <a:pt x="17903" y="9045"/>
                  </a:cubicBezTo>
                  <a:cubicBezTo>
                    <a:pt x="17756" y="9045"/>
                    <a:pt x="17638" y="9168"/>
                    <a:pt x="17638" y="9314"/>
                  </a:cubicBezTo>
                  <a:lnTo>
                    <a:pt x="17638" y="10465"/>
                  </a:lnTo>
                  <a:lnTo>
                    <a:pt x="5443" y="10465"/>
                  </a:lnTo>
                  <a:lnTo>
                    <a:pt x="5487" y="9761"/>
                  </a:lnTo>
                  <a:cubicBezTo>
                    <a:pt x="5719" y="9671"/>
                    <a:pt x="5889" y="9448"/>
                    <a:pt x="5889" y="9181"/>
                  </a:cubicBezTo>
                  <a:lnTo>
                    <a:pt x="5889" y="8708"/>
                  </a:lnTo>
                  <a:cubicBezTo>
                    <a:pt x="5889" y="8369"/>
                    <a:pt x="5612" y="8092"/>
                    <a:pt x="5273" y="8092"/>
                  </a:cubicBezTo>
                  <a:lnTo>
                    <a:pt x="4970" y="8092"/>
                  </a:lnTo>
                  <a:lnTo>
                    <a:pt x="4970" y="6219"/>
                  </a:lnTo>
                  <a:cubicBezTo>
                    <a:pt x="4970" y="6085"/>
                    <a:pt x="4872" y="5960"/>
                    <a:pt x="4738" y="5942"/>
                  </a:cubicBezTo>
                  <a:cubicBezTo>
                    <a:pt x="4728" y="5941"/>
                    <a:pt x="4718" y="5941"/>
                    <a:pt x="4707" y="5941"/>
                  </a:cubicBezTo>
                  <a:cubicBezTo>
                    <a:pt x="4560" y="5941"/>
                    <a:pt x="4435" y="6060"/>
                    <a:pt x="4435" y="6210"/>
                  </a:cubicBezTo>
                  <a:lnTo>
                    <a:pt x="4435" y="8092"/>
                  </a:lnTo>
                  <a:lnTo>
                    <a:pt x="3409" y="8092"/>
                  </a:lnTo>
                  <a:lnTo>
                    <a:pt x="3409" y="3908"/>
                  </a:lnTo>
                  <a:lnTo>
                    <a:pt x="4435" y="3908"/>
                  </a:lnTo>
                  <a:lnTo>
                    <a:pt x="4435" y="4961"/>
                  </a:lnTo>
                  <a:cubicBezTo>
                    <a:pt x="4435" y="5095"/>
                    <a:pt x="4533" y="5220"/>
                    <a:pt x="4667" y="5229"/>
                  </a:cubicBezTo>
                  <a:cubicBezTo>
                    <a:pt x="4681" y="5231"/>
                    <a:pt x="4696" y="5232"/>
                    <a:pt x="4710" y="5232"/>
                  </a:cubicBezTo>
                  <a:cubicBezTo>
                    <a:pt x="4858" y="5232"/>
                    <a:pt x="4970" y="5108"/>
                    <a:pt x="4970" y="4970"/>
                  </a:cubicBezTo>
                  <a:lnTo>
                    <a:pt x="4970" y="3819"/>
                  </a:lnTo>
                  <a:cubicBezTo>
                    <a:pt x="4970" y="3569"/>
                    <a:pt x="4774" y="3373"/>
                    <a:pt x="4524" y="3373"/>
                  </a:cubicBezTo>
                  <a:lnTo>
                    <a:pt x="4399" y="3373"/>
                  </a:lnTo>
                  <a:lnTo>
                    <a:pt x="4399" y="973"/>
                  </a:lnTo>
                  <a:cubicBezTo>
                    <a:pt x="4399" y="733"/>
                    <a:pt x="4604" y="536"/>
                    <a:pt x="4845" y="536"/>
                  </a:cubicBezTo>
                  <a:lnTo>
                    <a:pt x="17192" y="536"/>
                  </a:lnTo>
                  <a:cubicBezTo>
                    <a:pt x="17433" y="536"/>
                    <a:pt x="17638" y="733"/>
                    <a:pt x="17638" y="973"/>
                  </a:cubicBezTo>
                  <a:lnTo>
                    <a:pt x="17638" y="8164"/>
                  </a:lnTo>
                  <a:cubicBezTo>
                    <a:pt x="17638" y="8306"/>
                    <a:pt x="17754" y="8431"/>
                    <a:pt x="17897" y="8431"/>
                  </a:cubicBezTo>
                  <a:cubicBezTo>
                    <a:pt x="18048" y="8431"/>
                    <a:pt x="18164" y="8306"/>
                    <a:pt x="18164" y="8164"/>
                  </a:cubicBezTo>
                  <a:lnTo>
                    <a:pt x="18164" y="973"/>
                  </a:lnTo>
                  <a:cubicBezTo>
                    <a:pt x="18164" y="438"/>
                    <a:pt x="17727" y="1"/>
                    <a:pt x="171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4"/>
            <p:cNvSpPr/>
            <p:nvPr/>
          </p:nvSpPr>
          <p:spPr>
            <a:xfrm>
              <a:off x="3573700" y="1916875"/>
              <a:ext cx="275675" cy="154350"/>
            </a:xfrm>
            <a:custGeom>
              <a:avLst/>
              <a:gdLst/>
              <a:ahLst/>
              <a:cxnLst/>
              <a:rect l="l" t="t" r="r" b="b"/>
              <a:pathLst>
                <a:path w="11027" h="6174" extrusionOk="0">
                  <a:moveTo>
                    <a:pt x="3363" y="535"/>
                  </a:moveTo>
                  <a:lnTo>
                    <a:pt x="3363" y="2801"/>
                  </a:lnTo>
                  <a:lnTo>
                    <a:pt x="527" y="2801"/>
                  </a:lnTo>
                  <a:lnTo>
                    <a:pt x="527" y="625"/>
                  </a:lnTo>
                  <a:cubicBezTo>
                    <a:pt x="527" y="571"/>
                    <a:pt x="571" y="535"/>
                    <a:pt x="616" y="535"/>
                  </a:cubicBezTo>
                  <a:close/>
                  <a:moveTo>
                    <a:pt x="3363" y="3337"/>
                  </a:moveTo>
                  <a:lnTo>
                    <a:pt x="3363" y="5638"/>
                  </a:lnTo>
                  <a:lnTo>
                    <a:pt x="616" y="5638"/>
                  </a:lnTo>
                  <a:cubicBezTo>
                    <a:pt x="571" y="5638"/>
                    <a:pt x="527" y="5603"/>
                    <a:pt x="527" y="5549"/>
                  </a:cubicBezTo>
                  <a:lnTo>
                    <a:pt x="527" y="3337"/>
                  </a:lnTo>
                  <a:close/>
                  <a:moveTo>
                    <a:pt x="10500" y="3337"/>
                  </a:moveTo>
                  <a:lnTo>
                    <a:pt x="10500" y="5549"/>
                  </a:lnTo>
                  <a:cubicBezTo>
                    <a:pt x="10500" y="5603"/>
                    <a:pt x="10456" y="5638"/>
                    <a:pt x="10411" y="5638"/>
                  </a:cubicBezTo>
                  <a:lnTo>
                    <a:pt x="3899" y="5638"/>
                  </a:lnTo>
                  <a:lnTo>
                    <a:pt x="3899" y="3337"/>
                  </a:lnTo>
                  <a:close/>
                  <a:moveTo>
                    <a:pt x="616" y="0"/>
                  </a:moveTo>
                  <a:cubicBezTo>
                    <a:pt x="277" y="0"/>
                    <a:pt x="0" y="277"/>
                    <a:pt x="0" y="625"/>
                  </a:cubicBezTo>
                  <a:lnTo>
                    <a:pt x="0" y="5549"/>
                  </a:lnTo>
                  <a:cubicBezTo>
                    <a:pt x="0" y="5897"/>
                    <a:pt x="277" y="6174"/>
                    <a:pt x="616" y="6174"/>
                  </a:cubicBezTo>
                  <a:lnTo>
                    <a:pt x="10411" y="6174"/>
                  </a:lnTo>
                  <a:cubicBezTo>
                    <a:pt x="10750" y="6174"/>
                    <a:pt x="11027" y="5897"/>
                    <a:pt x="11027" y="5549"/>
                  </a:cubicBezTo>
                  <a:lnTo>
                    <a:pt x="11027" y="277"/>
                  </a:lnTo>
                  <a:cubicBezTo>
                    <a:pt x="11027" y="125"/>
                    <a:pt x="10902" y="0"/>
                    <a:pt x="10750" y="0"/>
                  </a:cubicBezTo>
                  <a:lnTo>
                    <a:pt x="5879" y="0"/>
                  </a:lnTo>
                  <a:cubicBezTo>
                    <a:pt x="5843" y="0"/>
                    <a:pt x="5817" y="18"/>
                    <a:pt x="5790" y="36"/>
                  </a:cubicBezTo>
                  <a:cubicBezTo>
                    <a:pt x="5576" y="268"/>
                    <a:pt x="5736" y="535"/>
                    <a:pt x="5959" y="535"/>
                  </a:cubicBezTo>
                  <a:lnTo>
                    <a:pt x="10411" y="535"/>
                  </a:lnTo>
                  <a:cubicBezTo>
                    <a:pt x="10456" y="535"/>
                    <a:pt x="10500" y="571"/>
                    <a:pt x="10500" y="625"/>
                  </a:cubicBezTo>
                  <a:lnTo>
                    <a:pt x="10500" y="2801"/>
                  </a:lnTo>
                  <a:lnTo>
                    <a:pt x="3899" y="2801"/>
                  </a:lnTo>
                  <a:lnTo>
                    <a:pt x="3899" y="535"/>
                  </a:lnTo>
                  <a:lnTo>
                    <a:pt x="4702" y="535"/>
                  </a:lnTo>
                  <a:cubicBezTo>
                    <a:pt x="4844" y="535"/>
                    <a:pt x="4960" y="437"/>
                    <a:pt x="4978" y="304"/>
                  </a:cubicBezTo>
                  <a:cubicBezTo>
                    <a:pt x="4996" y="134"/>
                    <a:pt x="4871" y="0"/>
                    <a:pt x="4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4"/>
            <p:cNvSpPr/>
            <p:nvPr/>
          </p:nvSpPr>
          <p:spPr>
            <a:xfrm>
              <a:off x="3697025" y="1939850"/>
              <a:ext cx="64025" cy="14300"/>
            </a:xfrm>
            <a:custGeom>
              <a:avLst/>
              <a:gdLst/>
              <a:ahLst/>
              <a:cxnLst/>
              <a:rect l="l" t="t" r="r" b="b"/>
              <a:pathLst>
                <a:path w="2561" h="572" extrusionOk="0">
                  <a:moveTo>
                    <a:pt x="2240" y="0"/>
                  </a:moveTo>
                  <a:lnTo>
                    <a:pt x="340" y="18"/>
                  </a:lnTo>
                  <a:cubicBezTo>
                    <a:pt x="143" y="27"/>
                    <a:pt x="1" y="214"/>
                    <a:pt x="90" y="410"/>
                  </a:cubicBezTo>
                  <a:cubicBezTo>
                    <a:pt x="125" y="509"/>
                    <a:pt x="224" y="571"/>
                    <a:pt x="331" y="571"/>
                  </a:cubicBezTo>
                  <a:lnTo>
                    <a:pt x="340" y="571"/>
                  </a:lnTo>
                  <a:lnTo>
                    <a:pt x="2240" y="553"/>
                  </a:lnTo>
                  <a:cubicBezTo>
                    <a:pt x="2365" y="553"/>
                    <a:pt x="2472" y="482"/>
                    <a:pt x="2507" y="366"/>
                  </a:cubicBezTo>
                  <a:cubicBezTo>
                    <a:pt x="2561" y="178"/>
                    <a:pt x="2418" y="0"/>
                    <a:pt x="2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4"/>
            <p:cNvSpPr/>
            <p:nvPr/>
          </p:nvSpPr>
          <p:spPr>
            <a:xfrm>
              <a:off x="3699025" y="1963925"/>
              <a:ext cx="99500" cy="13175"/>
            </a:xfrm>
            <a:custGeom>
              <a:avLst/>
              <a:gdLst/>
              <a:ahLst/>
              <a:cxnLst/>
              <a:rect l="l" t="t" r="r" b="b"/>
              <a:pathLst>
                <a:path w="3980" h="527" extrusionOk="0">
                  <a:moveTo>
                    <a:pt x="295" y="1"/>
                  </a:moveTo>
                  <a:cubicBezTo>
                    <a:pt x="161" y="1"/>
                    <a:pt x="37" y="99"/>
                    <a:pt x="28" y="232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3685" y="527"/>
                  </a:lnTo>
                  <a:cubicBezTo>
                    <a:pt x="3819" y="527"/>
                    <a:pt x="3944" y="429"/>
                    <a:pt x="3962" y="295"/>
                  </a:cubicBezTo>
                  <a:cubicBezTo>
                    <a:pt x="3980" y="134"/>
                    <a:pt x="3855" y="1"/>
                    <a:pt x="3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4"/>
            <p:cNvSpPr/>
            <p:nvPr/>
          </p:nvSpPr>
          <p:spPr>
            <a:xfrm>
              <a:off x="3771750" y="1940725"/>
              <a:ext cx="35475" cy="13425"/>
            </a:xfrm>
            <a:custGeom>
              <a:avLst/>
              <a:gdLst/>
              <a:ahLst/>
              <a:cxnLst/>
              <a:rect l="l" t="t" r="r" b="b"/>
              <a:pathLst>
                <a:path w="1419" h="537" extrusionOk="0">
                  <a:moveTo>
                    <a:pt x="294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0" y="402"/>
                    <a:pt x="134" y="536"/>
                    <a:pt x="286" y="536"/>
                  </a:cubicBezTo>
                  <a:lnTo>
                    <a:pt x="1142" y="536"/>
                  </a:lnTo>
                  <a:cubicBezTo>
                    <a:pt x="1294" y="536"/>
                    <a:pt x="1419" y="402"/>
                    <a:pt x="1401" y="233"/>
                  </a:cubicBezTo>
                  <a:cubicBezTo>
                    <a:pt x="1383" y="99"/>
                    <a:pt x="1267" y="1"/>
                    <a:pt x="1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4"/>
            <p:cNvSpPr/>
            <p:nvPr/>
          </p:nvSpPr>
          <p:spPr>
            <a:xfrm>
              <a:off x="3699025" y="2035750"/>
              <a:ext cx="55125" cy="13400"/>
            </a:xfrm>
            <a:custGeom>
              <a:avLst/>
              <a:gdLst/>
              <a:ahLst/>
              <a:cxnLst/>
              <a:rect l="l" t="t" r="r" b="b"/>
              <a:pathLst>
                <a:path w="2205" h="536" extrusionOk="0">
                  <a:moveTo>
                    <a:pt x="295" y="0"/>
                  </a:moveTo>
                  <a:cubicBezTo>
                    <a:pt x="161" y="0"/>
                    <a:pt x="37" y="98"/>
                    <a:pt x="28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1910" y="535"/>
                  </a:lnTo>
                  <a:cubicBezTo>
                    <a:pt x="2044" y="535"/>
                    <a:pt x="2169" y="437"/>
                    <a:pt x="2186" y="294"/>
                  </a:cubicBezTo>
                  <a:cubicBezTo>
                    <a:pt x="2204" y="134"/>
                    <a:pt x="2079" y="0"/>
                    <a:pt x="1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54"/>
            <p:cNvSpPr/>
            <p:nvPr/>
          </p:nvSpPr>
          <p:spPr>
            <a:xfrm>
              <a:off x="3698150" y="2008300"/>
              <a:ext cx="110200" cy="14075"/>
            </a:xfrm>
            <a:custGeom>
              <a:avLst/>
              <a:gdLst/>
              <a:ahLst/>
              <a:cxnLst/>
              <a:rect l="l" t="t" r="r" b="b"/>
              <a:pathLst>
                <a:path w="4408" h="563" extrusionOk="0">
                  <a:moveTo>
                    <a:pt x="4086" y="1"/>
                  </a:moveTo>
                  <a:lnTo>
                    <a:pt x="321" y="19"/>
                  </a:lnTo>
                  <a:cubicBezTo>
                    <a:pt x="143" y="19"/>
                    <a:pt x="0" y="206"/>
                    <a:pt x="80" y="402"/>
                  </a:cubicBezTo>
                  <a:cubicBezTo>
                    <a:pt x="116" y="500"/>
                    <a:pt x="214" y="563"/>
                    <a:pt x="321" y="563"/>
                  </a:cubicBezTo>
                  <a:lnTo>
                    <a:pt x="4086" y="545"/>
                  </a:lnTo>
                  <a:cubicBezTo>
                    <a:pt x="4264" y="545"/>
                    <a:pt x="4407" y="358"/>
                    <a:pt x="4327" y="161"/>
                  </a:cubicBezTo>
                  <a:cubicBezTo>
                    <a:pt x="4291" y="63"/>
                    <a:pt x="4193" y="1"/>
                    <a:pt x="4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54"/>
            <p:cNvSpPr/>
            <p:nvPr/>
          </p:nvSpPr>
          <p:spPr>
            <a:xfrm>
              <a:off x="3602475" y="1938500"/>
              <a:ext cx="39925" cy="39950"/>
            </a:xfrm>
            <a:custGeom>
              <a:avLst/>
              <a:gdLst/>
              <a:ahLst/>
              <a:cxnLst/>
              <a:rect l="l" t="t" r="r" b="b"/>
              <a:pathLst>
                <a:path w="1597" h="1598" extrusionOk="0">
                  <a:moveTo>
                    <a:pt x="794" y="536"/>
                  </a:moveTo>
                  <a:cubicBezTo>
                    <a:pt x="946" y="536"/>
                    <a:pt x="1062" y="652"/>
                    <a:pt x="1062" y="803"/>
                  </a:cubicBezTo>
                  <a:cubicBezTo>
                    <a:pt x="1062" y="946"/>
                    <a:pt x="946" y="1071"/>
                    <a:pt x="794" y="1071"/>
                  </a:cubicBezTo>
                  <a:cubicBezTo>
                    <a:pt x="651" y="1071"/>
                    <a:pt x="535" y="946"/>
                    <a:pt x="535" y="803"/>
                  </a:cubicBezTo>
                  <a:cubicBezTo>
                    <a:pt x="535" y="652"/>
                    <a:pt x="651" y="536"/>
                    <a:pt x="794" y="536"/>
                  </a:cubicBezTo>
                  <a:close/>
                  <a:moveTo>
                    <a:pt x="794" y="1"/>
                  </a:moveTo>
                  <a:cubicBezTo>
                    <a:pt x="357" y="1"/>
                    <a:pt x="0" y="366"/>
                    <a:pt x="0" y="803"/>
                  </a:cubicBezTo>
                  <a:cubicBezTo>
                    <a:pt x="0" y="1241"/>
                    <a:pt x="357" y="1597"/>
                    <a:pt x="794" y="1597"/>
                  </a:cubicBezTo>
                  <a:cubicBezTo>
                    <a:pt x="1240" y="1597"/>
                    <a:pt x="1597" y="1241"/>
                    <a:pt x="1597" y="803"/>
                  </a:cubicBezTo>
                  <a:cubicBezTo>
                    <a:pt x="1597" y="366"/>
                    <a:pt x="1240" y="1"/>
                    <a:pt x="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4"/>
            <p:cNvSpPr/>
            <p:nvPr/>
          </p:nvSpPr>
          <p:spPr>
            <a:xfrm>
              <a:off x="3602475" y="2008750"/>
              <a:ext cx="39925" cy="39950"/>
            </a:xfrm>
            <a:custGeom>
              <a:avLst/>
              <a:gdLst/>
              <a:ahLst/>
              <a:cxnLst/>
              <a:rect l="l" t="t" r="r" b="b"/>
              <a:pathLst>
                <a:path w="1597" h="1598" extrusionOk="0">
                  <a:moveTo>
                    <a:pt x="794" y="527"/>
                  </a:moveTo>
                  <a:cubicBezTo>
                    <a:pt x="946" y="527"/>
                    <a:pt x="1062" y="652"/>
                    <a:pt x="1062" y="795"/>
                  </a:cubicBezTo>
                  <a:cubicBezTo>
                    <a:pt x="1062" y="946"/>
                    <a:pt x="946" y="1062"/>
                    <a:pt x="794" y="1062"/>
                  </a:cubicBezTo>
                  <a:cubicBezTo>
                    <a:pt x="651" y="1062"/>
                    <a:pt x="535" y="946"/>
                    <a:pt x="535" y="795"/>
                  </a:cubicBezTo>
                  <a:cubicBezTo>
                    <a:pt x="535" y="652"/>
                    <a:pt x="651" y="527"/>
                    <a:pt x="794" y="527"/>
                  </a:cubicBezTo>
                  <a:close/>
                  <a:moveTo>
                    <a:pt x="794" y="1"/>
                  </a:moveTo>
                  <a:cubicBezTo>
                    <a:pt x="357" y="1"/>
                    <a:pt x="0" y="357"/>
                    <a:pt x="0" y="795"/>
                  </a:cubicBezTo>
                  <a:cubicBezTo>
                    <a:pt x="0" y="1232"/>
                    <a:pt x="357" y="1598"/>
                    <a:pt x="794" y="1598"/>
                  </a:cubicBezTo>
                  <a:cubicBezTo>
                    <a:pt x="1240" y="1598"/>
                    <a:pt x="1597" y="1232"/>
                    <a:pt x="1597" y="795"/>
                  </a:cubicBezTo>
                  <a:cubicBezTo>
                    <a:pt x="1597" y="357"/>
                    <a:pt x="1240" y="1"/>
                    <a:pt x="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4"/>
            <p:cNvSpPr/>
            <p:nvPr/>
          </p:nvSpPr>
          <p:spPr>
            <a:xfrm>
              <a:off x="3668475" y="2083700"/>
              <a:ext cx="86125" cy="39925"/>
            </a:xfrm>
            <a:custGeom>
              <a:avLst/>
              <a:gdLst/>
              <a:ahLst/>
              <a:cxnLst/>
              <a:rect l="l" t="t" r="r" b="b"/>
              <a:pathLst>
                <a:path w="3445" h="1597" extrusionOk="0">
                  <a:moveTo>
                    <a:pt x="2820" y="526"/>
                  </a:moveTo>
                  <a:cubicBezTo>
                    <a:pt x="2873" y="526"/>
                    <a:pt x="2909" y="571"/>
                    <a:pt x="2909" y="616"/>
                  </a:cubicBezTo>
                  <a:lnTo>
                    <a:pt x="2909" y="972"/>
                  </a:lnTo>
                  <a:cubicBezTo>
                    <a:pt x="2909" y="1017"/>
                    <a:pt x="2873" y="1062"/>
                    <a:pt x="2820" y="1062"/>
                  </a:cubicBezTo>
                  <a:lnTo>
                    <a:pt x="625" y="1062"/>
                  </a:lnTo>
                  <a:cubicBezTo>
                    <a:pt x="572" y="1062"/>
                    <a:pt x="536" y="1017"/>
                    <a:pt x="536" y="972"/>
                  </a:cubicBezTo>
                  <a:lnTo>
                    <a:pt x="536" y="616"/>
                  </a:lnTo>
                  <a:cubicBezTo>
                    <a:pt x="536" y="571"/>
                    <a:pt x="572" y="526"/>
                    <a:pt x="625" y="526"/>
                  </a:cubicBezTo>
                  <a:close/>
                  <a:moveTo>
                    <a:pt x="625" y="0"/>
                  </a:moveTo>
                  <a:cubicBezTo>
                    <a:pt x="277" y="0"/>
                    <a:pt x="1" y="277"/>
                    <a:pt x="1" y="616"/>
                  </a:cubicBezTo>
                  <a:lnTo>
                    <a:pt x="1" y="972"/>
                  </a:lnTo>
                  <a:cubicBezTo>
                    <a:pt x="1" y="1311"/>
                    <a:pt x="277" y="1597"/>
                    <a:pt x="625" y="1597"/>
                  </a:cubicBezTo>
                  <a:lnTo>
                    <a:pt x="2820" y="1597"/>
                  </a:lnTo>
                  <a:cubicBezTo>
                    <a:pt x="3168" y="1597"/>
                    <a:pt x="3444" y="1311"/>
                    <a:pt x="3444" y="972"/>
                  </a:cubicBezTo>
                  <a:lnTo>
                    <a:pt x="3444" y="616"/>
                  </a:lnTo>
                  <a:cubicBezTo>
                    <a:pt x="3444" y="277"/>
                    <a:pt x="3168" y="0"/>
                    <a:pt x="28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4" name="Google Shape;3664;p54"/>
          <p:cNvGrpSpPr/>
          <p:nvPr/>
        </p:nvGrpSpPr>
        <p:grpSpPr>
          <a:xfrm>
            <a:off x="2889387" y="2117983"/>
            <a:ext cx="319641" cy="423971"/>
            <a:chOff x="2874950" y="1875150"/>
            <a:chExt cx="342375" cy="454125"/>
          </a:xfrm>
        </p:grpSpPr>
        <p:sp>
          <p:nvSpPr>
            <p:cNvPr id="3665" name="Google Shape;3665;p54"/>
            <p:cNvSpPr/>
            <p:nvPr/>
          </p:nvSpPr>
          <p:spPr>
            <a:xfrm>
              <a:off x="2884325" y="1882300"/>
              <a:ext cx="325850" cy="437150"/>
            </a:xfrm>
            <a:custGeom>
              <a:avLst/>
              <a:gdLst/>
              <a:ahLst/>
              <a:cxnLst/>
              <a:rect l="l" t="t" r="r" b="b"/>
              <a:pathLst>
                <a:path w="13034" h="17486" extrusionOk="0">
                  <a:moveTo>
                    <a:pt x="598" y="0"/>
                  </a:moveTo>
                  <a:cubicBezTo>
                    <a:pt x="205" y="0"/>
                    <a:pt x="0" y="411"/>
                    <a:pt x="0" y="803"/>
                  </a:cubicBezTo>
                  <a:lnTo>
                    <a:pt x="188" y="16772"/>
                  </a:lnTo>
                  <a:cubicBezTo>
                    <a:pt x="188" y="17164"/>
                    <a:pt x="509" y="17486"/>
                    <a:pt x="901" y="17486"/>
                  </a:cubicBezTo>
                  <a:lnTo>
                    <a:pt x="12035" y="17486"/>
                  </a:lnTo>
                  <a:cubicBezTo>
                    <a:pt x="12427" y="17486"/>
                    <a:pt x="13034" y="17379"/>
                    <a:pt x="13034" y="16986"/>
                  </a:cubicBezTo>
                  <a:lnTo>
                    <a:pt x="13034" y="705"/>
                  </a:lnTo>
                  <a:cubicBezTo>
                    <a:pt x="13034" y="322"/>
                    <a:pt x="12713" y="0"/>
                    <a:pt x="1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4"/>
            <p:cNvSpPr/>
            <p:nvPr/>
          </p:nvSpPr>
          <p:spPr>
            <a:xfrm>
              <a:off x="2881875" y="1881400"/>
              <a:ext cx="329200" cy="442525"/>
            </a:xfrm>
            <a:custGeom>
              <a:avLst/>
              <a:gdLst/>
              <a:ahLst/>
              <a:cxnLst/>
              <a:rect l="l" t="t" r="r" b="b"/>
              <a:pathLst>
                <a:path w="13168" h="17701" extrusionOk="0">
                  <a:moveTo>
                    <a:pt x="714" y="1"/>
                  </a:moveTo>
                  <a:cubicBezTo>
                    <a:pt x="321" y="1"/>
                    <a:pt x="0" y="322"/>
                    <a:pt x="0" y="714"/>
                  </a:cubicBezTo>
                  <a:lnTo>
                    <a:pt x="0" y="16995"/>
                  </a:lnTo>
                  <a:cubicBezTo>
                    <a:pt x="0" y="17388"/>
                    <a:pt x="321" y="17700"/>
                    <a:pt x="714" y="17700"/>
                  </a:cubicBezTo>
                  <a:lnTo>
                    <a:pt x="12454" y="17700"/>
                  </a:lnTo>
                  <a:cubicBezTo>
                    <a:pt x="12846" y="17700"/>
                    <a:pt x="13168" y="17388"/>
                    <a:pt x="13168" y="16995"/>
                  </a:cubicBezTo>
                  <a:lnTo>
                    <a:pt x="1071" y="16995"/>
                  </a:lnTo>
                  <a:cubicBezTo>
                    <a:pt x="874" y="16995"/>
                    <a:pt x="714" y="16835"/>
                    <a:pt x="714" y="16638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54"/>
            <p:cNvSpPr/>
            <p:nvPr/>
          </p:nvSpPr>
          <p:spPr>
            <a:xfrm>
              <a:off x="2948550" y="1913300"/>
              <a:ext cx="200300" cy="29675"/>
            </a:xfrm>
            <a:custGeom>
              <a:avLst/>
              <a:gdLst/>
              <a:ahLst/>
              <a:cxnLst/>
              <a:rect l="l" t="t" r="r" b="b"/>
              <a:pathLst>
                <a:path w="8012" h="1187" extrusionOk="0">
                  <a:moveTo>
                    <a:pt x="429" y="0"/>
                  </a:moveTo>
                  <a:lnTo>
                    <a:pt x="197" y="54"/>
                  </a:lnTo>
                  <a:cubicBezTo>
                    <a:pt x="1" y="54"/>
                    <a:pt x="18" y="313"/>
                    <a:pt x="18" y="509"/>
                  </a:cubicBezTo>
                  <a:lnTo>
                    <a:pt x="72" y="839"/>
                  </a:lnTo>
                  <a:cubicBezTo>
                    <a:pt x="72" y="1035"/>
                    <a:pt x="232" y="1187"/>
                    <a:pt x="429" y="1187"/>
                  </a:cubicBezTo>
                  <a:lnTo>
                    <a:pt x="7343" y="1133"/>
                  </a:lnTo>
                  <a:cubicBezTo>
                    <a:pt x="7404" y="1133"/>
                    <a:pt x="7470" y="1138"/>
                    <a:pt x="7533" y="1138"/>
                  </a:cubicBezTo>
                  <a:cubicBezTo>
                    <a:pt x="7671" y="1138"/>
                    <a:pt x="7789" y="1117"/>
                    <a:pt x="7789" y="982"/>
                  </a:cubicBezTo>
                  <a:lnTo>
                    <a:pt x="8012" y="768"/>
                  </a:lnTo>
                  <a:lnTo>
                    <a:pt x="8012" y="357"/>
                  </a:lnTo>
                  <a:cubicBezTo>
                    <a:pt x="8012" y="161"/>
                    <a:pt x="7860" y="0"/>
                    <a:pt x="7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4"/>
            <p:cNvSpPr/>
            <p:nvPr/>
          </p:nvSpPr>
          <p:spPr>
            <a:xfrm>
              <a:off x="2944100" y="1912400"/>
              <a:ext cx="204750" cy="33700"/>
            </a:xfrm>
            <a:custGeom>
              <a:avLst/>
              <a:gdLst/>
              <a:ahLst/>
              <a:cxnLst/>
              <a:rect l="l" t="t" r="r" b="b"/>
              <a:pathLst>
                <a:path w="8190" h="1348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991"/>
                  </a:lnTo>
                  <a:cubicBezTo>
                    <a:pt x="0" y="1187"/>
                    <a:pt x="161" y="1348"/>
                    <a:pt x="357" y="1348"/>
                  </a:cubicBezTo>
                  <a:lnTo>
                    <a:pt x="7842" y="1348"/>
                  </a:lnTo>
                  <a:cubicBezTo>
                    <a:pt x="8038" y="1348"/>
                    <a:pt x="8190" y="1187"/>
                    <a:pt x="8190" y="991"/>
                  </a:cubicBezTo>
                  <a:lnTo>
                    <a:pt x="8190" y="786"/>
                  </a:lnTo>
                  <a:lnTo>
                    <a:pt x="776" y="786"/>
                  </a:lnTo>
                  <a:cubicBezTo>
                    <a:pt x="660" y="786"/>
                    <a:pt x="562" y="688"/>
                    <a:pt x="562" y="572"/>
                  </a:cubicBezTo>
                  <a:lnTo>
                    <a:pt x="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4"/>
            <p:cNvSpPr/>
            <p:nvPr/>
          </p:nvSpPr>
          <p:spPr>
            <a:xfrm>
              <a:off x="2922675" y="19779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358" y="1"/>
                  </a:moveTo>
                  <a:cubicBezTo>
                    <a:pt x="161" y="1"/>
                    <a:pt x="1" y="161"/>
                    <a:pt x="1" y="357"/>
                  </a:cubicBezTo>
                  <a:lnTo>
                    <a:pt x="1" y="2133"/>
                  </a:lnTo>
                  <a:cubicBezTo>
                    <a:pt x="1" y="2329"/>
                    <a:pt x="161" y="2490"/>
                    <a:pt x="358" y="2490"/>
                  </a:cubicBezTo>
                  <a:lnTo>
                    <a:pt x="2133" y="2490"/>
                  </a:lnTo>
                  <a:cubicBezTo>
                    <a:pt x="2329" y="2490"/>
                    <a:pt x="2490" y="2329"/>
                    <a:pt x="2490" y="2133"/>
                  </a:cubicBezTo>
                  <a:lnTo>
                    <a:pt x="2490" y="357"/>
                  </a:lnTo>
                  <a:cubicBezTo>
                    <a:pt x="2490" y="161"/>
                    <a:pt x="2329" y="1"/>
                    <a:pt x="2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4"/>
            <p:cNvSpPr/>
            <p:nvPr/>
          </p:nvSpPr>
          <p:spPr>
            <a:xfrm>
              <a:off x="2922675" y="2066750"/>
              <a:ext cx="62250" cy="62025"/>
            </a:xfrm>
            <a:custGeom>
              <a:avLst/>
              <a:gdLst/>
              <a:ahLst/>
              <a:cxnLst/>
              <a:rect l="l" t="t" r="r" b="b"/>
              <a:pathLst>
                <a:path w="2490" h="2481" extrusionOk="0">
                  <a:moveTo>
                    <a:pt x="358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2132"/>
                  </a:lnTo>
                  <a:cubicBezTo>
                    <a:pt x="1" y="2328"/>
                    <a:pt x="161" y="2480"/>
                    <a:pt x="358" y="2480"/>
                  </a:cubicBezTo>
                  <a:lnTo>
                    <a:pt x="2133" y="2480"/>
                  </a:lnTo>
                  <a:cubicBezTo>
                    <a:pt x="2329" y="2480"/>
                    <a:pt x="2490" y="2328"/>
                    <a:pt x="2490" y="2132"/>
                  </a:cubicBezTo>
                  <a:lnTo>
                    <a:pt x="2490" y="357"/>
                  </a:lnTo>
                  <a:cubicBezTo>
                    <a:pt x="2490" y="161"/>
                    <a:pt x="2329" y="0"/>
                    <a:pt x="2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4"/>
            <p:cNvSpPr/>
            <p:nvPr/>
          </p:nvSpPr>
          <p:spPr>
            <a:xfrm>
              <a:off x="2922675" y="2155500"/>
              <a:ext cx="62250" cy="62025"/>
            </a:xfrm>
            <a:custGeom>
              <a:avLst/>
              <a:gdLst/>
              <a:ahLst/>
              <a:cxnLst/>
              <a:rect l="l" t="t" r="r" b="b"/>
              <a:pathLst>
                <a:path w="2490" h="2481" extrusionOk="0">
                  <a:moveTo>
                    <a:pt x="358" y="1"/>
                  </a:moveTo>
                  <a:cubicBezTo>
                    <a:pt x="161" y="1"/>
                    <a:pt x="1" y="152"/>
                    <a:pt x="1" y="349"/>
                  </a:cubicBezTo>
                  <a:lnTo>
                    <a:pt x="1" y="2124"/>
                  </a:lnTo>
                  <a:cubicBezTo>
                    <a:pt x="1" y="2320"/>
                    <a:pt x="161" y="2481"/>
                    <a:pt x="358" y="2481"/>
                  </a:cubicBezTo>
                  <a:lnTo>
                    <a:pt x="2133" y="2481"/>
                  </a:lnTo>
                  <a:cubicBezTo>
                    <a:pt x="2329" y="2481"/>
                    <a:pt x="2490" y="2320"/>
                    <a:pt x="2490" y="2124"/>
                  </a:cubicBezTo>
                  <a:lnTo>
                    <a:pt x="2490" y="349"/>
                  </a:lnTo>
                  <a:cubicBezTo>
                    <a:pt x="2490" y="152"/>
                    <a:pt x="2329" y="1"/>
                    <a:pt x="2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4"/>
            <p:cNvSpPr/>
            <p:nvPr/>
          </p:nvSpPr>
          <p:spPr>
            <a:xfrm>
              <a:off x="2874950" y="1875150"/>
              <a:ext cx="342375" cy="454125"/>
            </a:xfrm>
            <a:custGeom>
              <a:avLst/>
              <a:gdLst/>
              <a:ahLst/>
              <a:cxnLst/>
              <a:rect l="l" t="t" r="r" b="b"/>
              <a:pathLst>
                <a:path w="13695" h="18165" extrusionOk="0">
                  <a:moveTo>
                    <a:pt x="973" y="1"/>
                  </a:moveTo>
                  <a:cubicBezTo>
                    <a:pt x="438" y="1"/>
                    <a:pt x="1" y="438"/>
                    <a:pt x="1" y="973"/>
                  </a:cubicBezTo>
                  <a:lnTo>
                    <a:pt x="1" y="17192"/>
                  </a:lnTo>
                  <a:cubicBezTo>
                    <a:pt x="1" y="17727"/>
                    <a:pt x="438" y="18164"/>
                    <a:pt x="973" y="18164"/>
                  </a:cubicBezTo>
                  <a:lnTo>
                    <a:pt x="12713" y="18164"/>
                  </a:lnTo>
                  <a:cubicBezTo>
                    <a:pt x="13257" y="18164"/>
                    <a:pt x="13694" y="17727"/>
                    <a:pt x="13694" y="17192"/>
                  </a:cubicBezTo>
                  <a:lnTo>
                    <a:pt x="13694" y="10153"/>
                  </a:lnTo>
                  <a:cubicBezTo>
                    <a:pt x="13694" y="10001"/>
                    <a:pt x="13569" y="9885"/>
                    <a:pt x="13427" y="9885"/>
                  </a:cubicBezTo>
                  <a:cubicBezTo>
                    <a:pt x="13275" y="9885"/>
                    <a:pt x="13159" y="10001"/>
                    <a:pt x="13159" y="10153"/>
                  </a:cubicBezTo>
                  <a:lnTo>
                    <a:pt x="13159" y="17192"/>
                  </a:lnTo>
                  <a:cubicBezTo>
                    <a:pt x="13159" y="17433"/>
                    <a:pt x="12963" y="17629"/>
                    <a:pt x="12713" y="17629"/>
                  </a:cubicBezTo>
                  <a:lnTo>
                    <a:pt x="973" y="17629"/>
                  </a:lnTo>
                  <a:cubicBezTo>
                    <a:pt x="732" y="17629"/>
                    <a:pt x="527" y="17433"/>
                    <a:pt x="527" y="17192"/>
                  </a:cubicBezTo>
                  <a:lnTo>
                    <a:pt x="527" y="813"/>
                  </a:lnTo>
                  <a:cubicBezTo>
                    <a:pt x="527" y="661"/>
                    <a:pt x="652" y="536"/>
                    <a:pt x="812" y="536"/>
                  </a:cubicBezTo>
                  <a:lnTo>
                    <a:pt x="2213" y="536"/>
                  </a:lnTo>
                  <a:cubicBezTo>
                    <a:pt x="2267" y="536"/>
                    <a:pt x="2320" y="509"/>
                    <a:pt x="2347" y="474"/>
                  </a:cubicBezTo>
                  <a:cubicBezTo>
                    <a:pt x="2525" y="251"/>
                    <a:pt x="2374" y="1"/>
                    <a:pt x="2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4"/>
            <p:cNvSpPr/>
            <p:nvPr/>
          </p:nvSpPr>
          <p:spPr>
            <a:xfrm>
              <a:off x="2950325" y="1875150"/>
              <a:ext cx="267000" cy="228800"/>
            </a:xfrm>
            <a:custGeom>
              <a:avLst/>
              <a:gdLst/>
              <a:ahLst/>
              <a:cxnLst/>
              <a:rect l="l" t="t" r="r" b="b"/>
              <a:pathLst>
                <a:path w="10680" h="9152" extrusionOk="0">
                  <a:moveTo>
                    <a:pt x="295" y="1"/>
                  </a:moveTo>
                  <a:cubicBezTo>
                    <a:pt x="269" y="1"/>
                    <a:pt x="251" y="10"/>
                    <a:pt x="233" y="19"/>
                  </a:cubicBezTo>
                  <a:cubicBezTo>
                    <a:pt x="1" y="251"/>
                    <a:pt x="161" y="536"/>
                    <a:pt x="384" y="536"/>
                  </a:cubicBezTo>
                  <a:lnTo>
                    <a:pt x="10019" y="536"/>
                  </a:lnTo>
                  <a:cubicBezTo>
                    <a:pt x="10091" y="536"/>
                    <a:pt x="10144" y="590"/>
                    <a:pt x="10144" y="661"/>
                  </a:cubicBezTo>
                  <a:lnTo>
                    <a:pt x="10144" y="8984"/>
                  </a:lnTo>
                  <a:cubicBezTo>
                    <a:pt x="10144" y="9002"/>
                    <a:pt x="10153" y="9029"/>
                    <a:pt x="10162" y="9038"/>
                  </a:cubicBezTo>
                  <a:cubicBezTo>
                    <a:pt x="10242" y="9118"/>
                    <a:pt x="10329" y="9151"/>
                    <a:pt x="10408" y="9151"/>
                  </a:cubicBezTo>
                  <a:cubicBezTo>
                    <a:pt x="10557" y="9151"/>
                    <a:pt x="10679" y="9032"/>
                    <a:pt x="10679" y="8886"/>
                  </a:cubicBezTo>
                  <a:lnTo>
                    <a:pt x="10679" y="278"/>
                  </a:lnTo>
                  <a:cubicBezTo>
                    <a:pt x="10679" y="126"/>
                    <a:pt x="10554" y="1"/>
                    <a:pt x="10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4"/>
            <p:cNvSpPr/>
            <p:nvPr/>
          </p:nvSpPr>
          <p:spPr>
            <a:xfrm>
              <a:off x="2936950" y="1906150"/>
              <a:ext cx="218150" cy="47100"/>
            </a:xfrm>
            <a:custGeom>
              <a:avLst/>
              <a:gdLst/>
              <a:ahLst/>
              <a:cxnLst/>
              <a:rect l="l" t="t" r="r" b="b"/>
              <a:pathLst>
                <a:path w="8726" h="1884" extrusionOk="0">
                  <a:moveTo>
                    <a:pt x="625" y="1"/>
                  </a:moveTo>
                  <a:cubicBezTo>
                    <a:pt x="277" y="1"/>
                    <a:pt x="1" y="278"/>
                    <a:pt x="1" y="625"/>
                  </a:cubicBezTo>
                  <a:lnTo>
                    <a:pt x="1" y="1259"/>
                  </a:lnTo>
                  <a:cubicBezTo>
                    <a:pt x="1" y="1607"/>
                    <a:pt x="277" y="1883"/>
                    <a:pt x="625" y="1883"/>
                  </a:cubicBezTo>
                  <a:lnTo>
                    <a:pt x="5701" y="1883"/>
                  </a:lnTo>
                  <a:cubicBezTo>
                    <a:pt x="5835" y="1883"/>
                    <a:pt x="5960" y="1785"/>
                    <a:pt x="5978" y="1651"/>
                  </a:cubicBezTo>
                  <a:cubicBezTo>
                    <a:pt x="5996" y="1491"/>
                    <a:pt x="5871" y="1348"/>
                    <a:pt x="5710" y="1348"/>
                  </a:cubicBezTo>
                  <a:lnTo>
                    <a:pt x="625" y="1348"/>
                  </a:lnTo>
                  <a:cubicBezTo>
                    <a:pt x="572" y="1348"/>
                    <a:pt x="536" y="1312"/>
                    <a:pt x="536" y="1259"/>
                  </a:cubicBezTo>
                  <a:lnTo>
                    <a:pt x="536" y="625"/>
                  </a:lnTo>
                  <a:cubicBezTo>
                    <a:pt x="536" y="572"/>
                    <a:pt x="572" y="536"/>
                    <a:pt x="625" y="536"/>
                  </a:cubicBezTo>
                  <a:lnTo>
                    <a:pt x="8110" y="536"/>
                  </a:lnTo>
                  <a:cubicBezTo>
                    <a:pt x="8154" y="536"/>
                    <a:pt x="8199" y="572"/>
                    <a:pt x="8199" y="625"/>
                  </a:cubicBezTo>
                  <a:lnTo>
                    <a:pt x="8199" y="1259"/>
                  </a:lnTo>
                  <a:cubicBezTo>
                    <a:pt x="8199" y="1312"/>
                    <a:pt x="8154" y="1348"/>
                    <a:pt x="8110" y="1348"/>
                  </a:cubicBezTo>
                  <a:lnTo>
                    <a:pt x="6968" y="1348"/>
                  </a:lnTo>
                  <a:cubicBezTo>
                    <a:pt x="6825" y="1348"/>
                    <a:pt x="6709" y="1446"/>
                    <a:pt x="6691" y="1580"/>
                  </a:cubicBezTo>
                  <a:cubicBezTo>
                    <a:pt x="6674" y="1750"/>
                    <a:pt x="6798" y="1883"/>
                    <a:pt x="6950" y="1883"/>
                  </a:cubicBezTo>
                  <a:lnTo>
                    <a:pt x="8110" y="1883"/>
                  </a:lnTo>
                  <a:cubicBezTo>
                    <a:pt x="8449" y="1883"/>
                    <a:pt x="8725" y="1607"/>
                    <a:pt x="8725" y="1259"/>
                  </a:cubicBezTo>
                  <a:lnTo>
                    <a:pt x="8725" y="625"/>
                  </a:lnTo>
                  <a:cubicBezTo>
                    <a:pt x="8725" y="278"/>
                    <a:pt x="8449" y="1"/>
                    <a:pt x="8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4"/>
            <p:cNvSpPr/>
            <p:nvPr/>
          </p:nvSpPr>
          <p:spPr>
            <a:xfrm>
              <a:off x="2999400" y="1988675"/>
              <a:ext cx="150800" cy="13425"/>
            </a:xfrm>
            <a:custGeom>
              <a:avLst/>
              <a:gdLst/>
              <a:ahLst/>
              <a:cxnLst/>
              <a:rect l="l" t="t" r="r" b="b"/>
              <a:pathLst>
                <a:path w="6032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34" y="536"/>
                    <a:pt x="286" y="536"/>
                  </a:cubicBezTo>
                  <a:lnTo>
                    <a:pt x="5746" y="536"/>
                  </a:lnTo>
                  <a:cubicBezTo>
                    <a:pt x="5879" y="536"/>
                    <a:pt x="5995" y="438"/>
                    <a:pt x="6013" y="304"/>
                  </a:cubicBezTo>
                  <a:cubicBezTo>
                    <a:pt x="6031" y="135"/>
                    <a:pt x="5906" y="1"/>
                    <a:pt x="5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4"/>
            <p:cNvSpPr/>
            <p:nvPr/>
          </p:nvSpPr>
          <p:spPr>
            <a:xfrm>
              <a:off x="2999400" y="2015225"/>
              <a:ext cx="112650" cy="13400"/>
            </a:xfrm>
            <a:custGeom>
              <a:avLst/>
              <a:gdLst/>
              <a:ahLst/>
              <a:cxnLst/>
              <a:rect l="l" t="t" r="r" b="b"/>
              <a:pathLst>
                <a:path w="4506" h="536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1" y="402"/>
                    <a:pt x="134" y="536"/>
                    <a:pt x="286" y="536"/>
                  </a:cubicBezTo>
                  <a:lnTo>
                    <a:pt x="4220" y="536"/>
                  </a:lnTo>
                  <a:cubicBezTo>
                    <a:pt x="4354" y="536"/>
                    <a:pt x="4470" y="437"/>
                    <a:pt x="4488" y="304"/>
                  </a:cubicBezTo>
                  <a:cubicBezTo>
                    <a:pt x="4506" y="143"/>
                    <a:pt x="4381" y="0"/>
                    <a:pt x="4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4"/>
            <p:cNvSpPr/>
            <p:nvPr/>
          </p:nvSpPr>
          <p:spPr>
            <a:xfrm>
              <a:off x="2999400" y="2077450"/>
              <a:ext cx="150800" cy="13175"/>
            </a:xfrm>
            <a:custGeom>
              <a:avLst/>
              <a:gdLst/>
              <a:ahLst/>
              <a:cxnLst/>
              <a:rect l="l" t="t" r="r" b="b"/>
              <a:pathLst>
                <a:path w="6032" h="527" extrusionOk="0">
                  <a:moveTo>
                    <a:pt x="295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1" y="393"/>
                    <a:pt x="134" y="527"/>
                    <a:pt x="286" y="527"/>
                  </a:cubicBezTo>
                  <a:lnTo>
                    <a:pt x="5746" y="527"/>
                  </a:lnTo>
                  <a:cubicBezTo>
                    <a:pt x="5879" y="527"/>
                    <a:pt x="5995" y="429"/>
                    <a:pt x="6013" y="295"/>
                  </a:cubicBezTo>
                  <a:cubicBezTo>
                    <a:pt x="6031" y="134"/>
                    <a:pt x="5906" y="0"/>
                    <a:pt x="5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4"/>
            <p:cNvSpPr/>
            <p:nvPr/>
          </p:nvSpPr>
          <p:spPr>
            <a:xfrm>
              <a:off x="2999400" y="2103975"/>
              <a:ext cx="79875" cy="13425"/>
            </a:xfrm>
            <a:custGeom>
              <a:avLst/>
              <a:gdLst/>
              <a:ahLst/>
              <a:cxnLst/>
              <a:rect l="l" t="t" r="r" b="b"/>
              <a:pathLst>
                <a:path w="3195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1" y="393"/>
                    <a:pt x="134" y="536"/>
                    <a:pt x="286" y="536"/>
                  </a:cubicBezTo>
                  <a:lnTo>
                    <a:pt x="2900" y="536"/>
                  </a:lnTo>
                  <a:cubicBezTo>
                    <a:pt x="3043" y="536"/>
                    <a:pt x="3159" y="438"/>
                    <a:pt x="3176" y="304"/>
                  </a:cubicBezTo>
                  <a:cubicBezTo>
                    <a:pt x="3194" y="135"/>
                    <a:pt x="3069" y="1"/>
                    <a:pt x="2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54"/>
            <p:cNvSpPr/>
            <p:nvPr/>
          </p:nvSpPr>
          <p:spPr>
            <a:xfrm>
              <a:off x="2999400" y="2165975"/>
              <a:ext cx="150800" cy="13425"/>
            </a:xfrm>
            <a:custGeom>
              <a:avLst/>
              <a:gdLst/>
              <a:ahLst/>
              <a:cxnLst/>
              <a:rect l="l" t="t" r="r" b="b"/>
              <a:pathLst>
                <a:path w="6032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42"/>
                  </a:cubicBezTo>
                  <a:cubicBezTo>
                    <a:pt x="1" y="402"/>
                    <a:pt x="134" y="536"/>
                    <a:pt x="286" y="536"/>
                  </a:cubicBezTo>
                  <a:lnTo>
                    <a:pt x="5746" y="536"/>
                  </a:lnTo>
                  <a:cubicBezTo>
                    <a:pt x="5879" y="536"/>
                    <a:pt x="5995" y="438"/>
                    <a:pt x="6013" y="304"/>
                  </a:cubicBezTo>
                  <a:cubicBezTo>
                    <a:pt x="6031" y="144"/>
                    <a:pt x="5906" y="1"/>
                    <a:pt x="5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54"/>
            <p:cNvSpPr/>
            <p:nvPr/>
          </p:nvSpPr>
          <p:spPr>
            <a:xfrm>
              <a:off x="2999400" y="2192750"/>
              <a:ext cx="56900" cy="13175"/>
            </a:xfrm>
            <a:custGeom>
              <a:avLst/>
              <a:gdLst/>
              <a:ahLst/>
              <a:cxnLst/>
              <a:rect l="l" t="t" r="r" b="b"/>
              <a:pathLst>
                <a:path w="2276" h="527" extrusionOk="0">
                  <a:moveTo>
                    <a:pt x="295" y="0"/>
                  </a:moveTo>
                  <a:cubicBezTo>
                    <a:pt x="161" y="0"/>
                    <a:pt x="36" y="99"/>
                    <a:pt x="27" y="232"/>
                  </a:cubicBezTo>
                  <a:cubicBezTo>
                    <a:pt x="1" y="393"/>
                    <a:pt x="134" y="527"/>
                    <a:pt x="286" y="527"/>
                  </a:cubicBezTo>
                  <a:lnTo>
                    <a:pt x="1981" y="527"/>
                  </a:lnTo>
                  <a:cubicBezTo>
                    <a:pt x="2115" y="527"/>
                    <a:pt x="2240" y="429"/>
                    <a:pt x="2258" y="295"/>
                  </a:cubicBezTo>
                  <a:cubicBezTo>
                    <a:pt x="2275" y="134"/>
                    <a:pt x="2150" y="0"/>
                    <a:pt x="1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54"/>
            <p:cNvSpPr/>
            <p:nvPr/>
          </p:nvSpPr>
          <p:spPr>
            <a:xfrm>
              <a:off x="3052025" y="2199000"/>
              <a:ext cx="85675" cy="102600"/>
            </a:xfrm>
            <a:custGeom>
              <a:avLst/>
              <a:gdLst/>
              <a:ahLst/>
              <a:cxnLst/>
              <a:rect l="l" t="t" r="r" b="b"/>
              <a:pathLst>
                <a:path w="3427" h="4104" extrusionOk="0">
                  <a:moveTo>
                    <a:pt x="1723" y="848"/>
                  </a:moveTo>
                  <a:lnTo>
                    <a:pt x="2418" y="2694"/>
                  </a:lnTo>
                  <a:lnTo>
                    <a:pt x="1018" y="2694"/>
                  </a:lnTo>
                  <a:lnTo>
                    <a:pt x="1723" y="848"/>
                  </a:lnTo>
                  <a:close/>
                  <a:moveTo>
                    <a:pt x="1723" y="0"/>
                  </a:moveTo>
                  <a:cubicBezTo>
                    <a:pt x="1580" y="0"/>
                    <a:pt x="1455" y="81"/>
                    <a:pt x="1401" y="214"/>
                  </a:cubicBezTo>
                  <a:cubicBezTo>
                    <a:pt x="1401" y="214"/>
                    <a:pt x="54" y="3738"/>
                    <a:pt x="54" y="3747"/>
                  </a:cubicBezTo>
                  <a:cubicBezTo>
                    <a:pt x="1" y="3881"/>
                    <a:pt x="72" y="4033"/>
                    <a:pt x="206" y="4086"/>
                  </a:cubicBezTo>
                  <a:cubicBezTo>
                    <a:pt x="236" y="4098"/>
                    <a:pt x="268" y="4104"/>
                    <a:pt x="300" y="4104"/>
                  </a:cubicBezTo>
                  <a:cubicBezTo>
                    <a:pt x="407" y="4104"/>
                    <a:pt x="511" y="4038"/>
                    <a:pt x="545" y="3934"/>
                  </a:cubicBezTo>
                  <a:lnTo>
                    <a:pt x="822" y="3221"/>
                  </a:lnTo>
                  <a:lnTo>
                    <a:pt x="2615" y="3221"/>
                  </a:lnTo>
                  <a:lnTo>
                    <a:pt x="2882" y="3934"/>
                  </a:lnTo>
                  <a:cubicBezTo>
                    <a:pt x="2918" y="4041"/>
                    <a:pt x="3016" y="4104"/>
                    <a:pt x="3123" y="4104"/>
                  </a:cubicBezTo>
                  <a:cubicBezTo>
                    <a:pt x="3159" y="4104"/>
                    <a:pt x="3186" y="4095"/>
                    <a:pt x="3221" y="4086"/>
                  </a:cubicBezTo>
                  <a:cubicBezTo>
                    <a:pt x="3355" y="4033"/>
                    <a:pt x="3427" y="3881"/>
                    <a:pt x="3373" y="3747"/>
                  </a:cubicBezTo>
                  <a:cubicBezTo>
                    <a:pt x="3373" y="3738"/>
                    <a:pt x="2044" y="214"/>
                    <a:pt x="2044" y="214"/>
                  </a:cubicBezTo>
                  <a:cubicBezTo>
                    <a:pt x="1990" y="81"/>
                    <a:pt x="1856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54"/>
            <p:cNvSpPr/>
            <p:nvPr/>
          </p:nvSpPr>
          <p:spPr>
            <a:xfrm>
              <a:off x="3133225" y="2223925"/>
              <a:ext cx="53325" cy="52525"/>
            </a:xfrm>
            <a:custGeom>
              <a:avLst/>
              <a:gdLst/>
              <a:ahLst/>
              <a:cxnLst/>
              <a:rect l="l" t="t" r="r" b="b"/>
              <a:pathLst>
                <a:path w="2133" h="2101" extrusionOk="0">
                  <a:moveTo>
                    <a:pt x="1076" y="1"/>
                  </a:moveTo>
                  <a:cubicBezTo>
                    <a:pt x="928" y="1"/>
                    <a:pt x="803" y="119"/>
                    <a:pt x="803" y="261"/>
                  </a:cubicBezTo>
                  <a:lnTo>
                    <a:pt x="803" y="770"/>
                  </a:lnTo>
                  <a:lnTo>
                    <a:pt x="286" y="770"/>
                  </a:lnTo>
                  <a:cubicBezTo>
                    <a:pt x="152" y="770"/>
                    <a:pt x="36" y="868"/>
                    <a:pt x="18" y="1002"/>
                  </a:cubicBezTo>
                  <a:cubicBezTo>
                    <a:pt x="0" y="1171"/>
                    <a:pt x="125" y="1305"/>
                    <a:pt x="277" y="1305"/>
                  </a:cubicBezTo>
                  <a:lnTo>
                    <a:pt x="803" y="1305"/>
                  </a:lnTo>
                  <a:lnTo>
                    <a:pt x="803" y="1831"/>
                  </a:lnTo>
                  <a:cubicBezTo>
                    <a:pt x="803" y="1982"/>
                    <a:pt x="928" y="2101"/>
                    <a:pt x="1076" y="2101"/>
                  </a:cubicBezTo>
                  <a:cubicBezTo>
                    <a:pt x="1086" y="2101"/>
                    <a:pt x="1096" y="2100"/>
                    <a:pt x="1106" y="2099"/>
                  </a:cubicBezTo>
                  <a:cubicBezTo>
                    <a:pt x="1240" y="2081"/>
                    <a:pt x="1338" y="1956"/>
                    <a:pt x="1338" y="1822"/>
                  </a:cubicBezTo>
                  <a:lnTo>
                    <a:pt x="1338" y="1305"/>
                  </a:lnTo>
                  <a:lnTo>
                    <a:pt x="1838" y="1305"/>
                  </a:lnTo>
                  <a:cubicBezTo>
                    <a:pt x="1972" y="1305"/>
                    <a:pt x="2097" y="1207"/>
                    <a:pt x="2106" y="1073"/>
                  </a:cubicBezTo>
                  <a:cubicBezTo>
                    <a:pt x="2132" y="912"/>
                    <a:pt x="2007" y="770"/>
                    <a:pt x="1847" y="770"/>
                  </a:cubicBezTo>
                  <a:lnTo>
                    <a:pt x="1338" y="770"/>
                  </a:lnTo>
                  <a:lnTo>
                    <a:pt x="1338" y="279"/>
                  </a:lnTo>
                  <a:cubicBezTo>
                    <a:pt x="1338" y="136"/>
                    <a:pt x="1240" y="20"/>
                    <a:pt x="1106" y="2"/>
                  </a:cubicBezTo>
                  <a:cubicBezTo>
                    <a:pt x="1096" y="1"/>
                    <a:pt x="1086" y="1"/>
                    <a:pt x="1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54"/>
            <p:cNvSpPr/>
            <p:nvPr/>
          </p:nvSpPr>
          <p:spPr>
            <a:xfrm>
              <a:off x="2915775" y="2139450"/>
              <a:ext cx="85000" cy="84325"/>
            </a:xfrm>
            <a:custGeom>
              <a:avLst/>
              <a:gdLst/>
              <a:ahLst/>
              <a:cxnLst/>
              <a:rect l="l" t="t" r="r" b="b"/>
              <a:pathLst>
                <a:path w="3400" h="3373" extrusionOk="0">
                  <a:moveTo>
                    <a:pt x="3099" y="1"/>
                  </a:moveTo>
                  <a:cubicBezTo>
                    <a:pt x="3017" y="1"/>
                    <a:pt x="2935" y="38"/>
                    <a:pt x="2882" y="107"/>
                  </a:cubicBezTo>
                  <a:lnTo>
                    <a:pt x="2659" y="420"/>
                  </a:lnTo>
                  <a:cubicBezTo>
                    <a:pt x="2578" y="375"/>
                    <a:pt x="2489" y="357"/>
                    <a:pt x="2391" y="357"/>
                  </a:cubicBezTo>
                  <a:lnTo>
                    <a:pt x="277" y="357"/>
                  </a:lnTo>
                  <a:cubicBezTo>
                    <a:pt x="125" y="357"/>
                    <a:pt x="0" y="482"/>
                    <a:pt x="0" y="634"/>
                  </a:cubicBezTo>
                  <a:lnTo>
                    <a:pt x="0" y="1249"/>
                  </a:lnTo>
                  <a:cubicBezTo>
                    <a:pt x="0" y="1285"/>
                    <a:pt x="9" y="1321"/>
                    <a:pt x="36" y="1339"/>
                  </a:cubicBezTo>
                  <a:cubicBezTo>
                    <a:pt x="110" y="1409"/>
                    <a:pt x="189" y="1439"/>
                    <a:pt x="261" y="1439"/>
                  </a:cubicBezTo>
                  <a:cubicBezTo>
                    <a:pt x="407" y="1439"/>
                    <a:pt x="526" y="1318"/>
                    <a:pt x="526" y="1169"/>
                  </a:cubicBezTo>
                  <a:lnTo>
                    <a:pt x="526" y="973"/>
                  </a:lnTo>
                  <a:cubicBezTo>
                    <a:pt x="526" y="928"/>
                    <a:pt x="571" y="892"/>
                    <a:pt x="616" y="892"/>
                  </a:cubicBezTo>
                  <a:lnTo>
                    <a:pt x="2320" y="892"/>
                  </a:lnTo>
                  <a:lnTo>
                    <a:pt x="1642" y="1820"/>
                  </a:lnTo>
                  <a:lnTo>
                    <a:pt x="1160" y="1392"/>
                  </a:lnTo>
                  <a:cubicBezTo>
                    <a:pt x="1103" y="1339"/>
                    <a:pt x="1032" y="1313"/>
                    <a:pt x="963" y="1313"/>
                  </a:cubicBezTo>
                  <a:cubicBezTo>
                    <a:pt x="903" y="1313"/>
                    <a:pt x="844" y="1333"/>
                    <a:pt x="794" y="1374"/>
                  </a:cubicBezTo>
                  <a:cubicBezTo>
                    <a:pt x="678" y="1481"/>
                    <a:pt x="678" y="1669"/>
                    <a:pt x="794" y="1776"/>
                  </a:cubicBezTo>
                  <a:lnTo>
                    <a:pt x="1499" y="2418"/>
                  </a:lnTo>
                  <a:cubicBezTo>
                    <a:pt x="1531" y="2450"/>
                    <a:pt x="1602" y="2479"/>
                    <a:pt x="1681" y="2479"/>
                  </a:cubicBezTo>
                  <a:cubicBezTo>
                    <a:pt x="1756" y="2479"/>
                    <a:pt x="1839" y="2452"/>
                    <a:pt x="1900" y="2373"/>
                  </a:cubicBezTo>
                  <a:lnTo>
                    <a:pt x="2480" y="1570"/>
                  </a:lnTo>
                  <a:lnTo>
                    <a:pt x="2480" y="2748"/>
                  </a:lnTo>
                  <a:cubicBezTo>
                    <a:pt x="2480" y="2802"/>
                    <a:pt x="2436" y="2837"/>
                    <a:pt x="2391" y="2837"/>
                  </a:cubicBezTo>
                  <a:lnTo>
                    <a:pt x="616" y="2837"/>
                  </a:lnTo>
                  <a:cubicBezTo>
                    <a:pt x="571" y="2837"/>
                    <a:pt x="526" y="2802"/>
                    <a:pt x="526" y="2748"/>
                  </a:cubicBezTo>
                  <a:lnTo>
                    <a:pt x="526" y="2427"/>
                  </a:lnTo>
                  <a:cubicBezTo>
                    <a:pt x="526" y="2284"/>
                    <a:pt x="428" y="2168"/>
                    <a:pt x="295" y="2150"/>
                  </a:cubicBezTo>
                  <a:cubicBezTo>
                    <a:pt x="284" y="2149"/>
                    <a:pt x="274" y="2149"/>
                    <a:pt x="264" y="2149"/>
                  </a:cubicBezTo>
                  <a:cubicBezTo>
                    <a:pt x="117" y="2149"/>
                    <a:pt x="0" y="2268"/>
                    <a:pt x="0" y="2418"/>
                  </a:cubicBezTo>
                  <a:lnTo>
                    <a:pt x="0" y="2748"/>
                  </a:lnTo>
                  <a:cubicBezTo>
                    <a:pt x="0" y="3096"/>
                    <a:pt x="277" y="3372"/>
                    <a:pt x="616" y="3372"/>
                  </a:cubicBezTo>
                  <a:lnTo>
                    <a:pt x="2391" y="3372"/>
                  </a:lnTo>
                  <a:cubicBezTo>
                    <a:pt x="2730" y="3372"/>
                    <a:pt x="3015" y="3096"/>
                    <a:pt x="3015" y="2748"/>
                  </a:cubicBezTo>
                  <a:lnTo>
                    <a:pt x="3015" y="973"/>
                  </a:lnTo>
                  <a:cubicBezTo>
                    <a:pt x="3015" y="937"/>
                    <a:pt x="3007" y="892"/>
                    <a:pt x="2998" y="857"/>
                  </a:cubicBezTo>
                  <a:lnTo>
                    <a:pt x="3319" y="420"/>
                  </a:lnTo>
                  <a:cubicBezTo>
                    <a:pt x="3399" y="304"/>
                    <a:pt x="3372" y="143"/>
                    <a:pt x="3256" y="54"/>
                  </a:cubicBezTo>
                  <a:cubicBezTo>
                    <a:pt x="3210" y="18"/>
                    <a:pt x="3154" y="1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54"/>
            <p:cNvSpPr/>
            <p:nvPr/>
          </p:nvSpPr>
          <p:spPr>
            <a:xfrm>
              <a:off x="2915775" y="2048375"/>
              <a:ext cx="85000" cy="86625"/>
            </a:xfrm>
            <a:custGeom>
              <a:avLst/>
              <a:gdLst/>
              <a:ahLst/>
              <a:cxnLst/>
              <a:rect l="l" t="t" r="r" b="b"/>
              <a:pathLst>
                <a:path w="3400" h="3465" extrusionOk="0">
                  <a:moveTo>
                    <a:pt x="2320" y="985"/>
                  </a:moveTo>
                  <a:lnTo>
                    <a:pt x="1642" y="1922"/>
                  </a:lnTo>
                  <a:lnTo>
                    <a:pt x="1160" y="1484"/>
                  </a:lnTo>
                  <a:cubicBezTo>
                    <a:pt x="1104" y="1438"/>
                    <a:pt x="1035" y="1413"/>
                    <a:pt x="967" y="1413"/>
                  </a:cubicBezTo>
                  <a:cubicBezTo>
                    <a:pt x="906" y="1413"/>
                    <a:pt x="845" y="1433"/>
                    <a:pt x="794" y="1476"/>
                  </a:cubicBezTo>
                  <a:cubicBezTo>
                    <a:pt x="678" y="1583"/>
                    <a:pt x="678" y="1770"/>
                    <a:pt x="794" y="1877"/>
                  </a:cubicBezTo>
                  <a:lnTo>
                    <a:pt x="1499" y="2510"/>
                  </a:lnTo>
                  <a:cubicBezTo>
                    <a:pt x="1531" y="2543"/>
                    <a:pt x="1605" y="2573"/>
                    <a:pt x="1686" y="2573"/>
                  </a:cubicBezTo>
                  <a:cubicBezTo>
                    <a:pt x="1760" y="2573"/>
                    <a:pt x="1840" y="2547"/>
                    <a:pt x="1900" y="2475"/>
                  </a:cubicBezTo>
                  <a:lnTo>
                    <a:pt x="2480" y="1672"/>
                  </a:lnTo>
                  <a:lnTo>
                    <a:pt x="2480" y="2849"/>
                  </a:lnTo>
                  <a:cubicBezTo>
                    <a:pt x="2480" y="2894"/>
                    <a:pt x="2436" y="2939"/>
                    <a:pt x="2391" y="2939"/>
                  </a:cubicBezTo>
                  <a:lnTo>
                    <a:pt x="616" y="2939"/>
                  </a:lnTo>
                  <a:cubicBezTo>
                    <a:pt x="571" y="2939"/>
                    <a:pt x="526" y="2894"/>
                    <a:pt x="526" y="2849"/>
                  </a:cubicBezTo>
                  <a:lnTo>
                    <a:pt x="526" y="1074"/>
                  </a:lnTo>
                  <a:cubicBezTo>
                    <a:pt x="526" y="1021"/>
                    <a:pt x="571" y="985"/>
                    <a:pt x="616" y="985"/>
                  </a:cubicBezTo>
                  <a:close/>
                  <a:moveTo>
                    <a:pt x="3108" y="1"/>
                  </a:moveTo>
                  <a:cubicBezTo>
                    <a:pt x="3065" y="1"/>
                    <a:pt x="3021" y="18"/>
                    <a:pt x="2989" y="57"/>
                  </a:cubicBezTo>
                  <a:lnTo>
                    <a:pt x="2659" y="512"/>
                  </a:lnTo>
                  <a:cubicBezTo>
                    <a:pt x="2578" y="476"/>
                    <a:pt x="2489" y="450"/>
                    <a:pt x="2391" y="450"/>
                  </a:cubicBezTo>
                  <a:lnTo>
                    <a:pt x="616" y="450"/>
                  </a:lnTo>
                  <a:cubicBezTo>
                    <a:pt x="277" y="450"/>
                    <a:pt x="0" y="726"/>
                    <a:pt x="0" y="1074"/>
                  </a:cubicBezTo>
                  <a:lnTo>
                    <a:pt x="0" y="2849"/>
                  </a:lnTo>
                  <a:cubicBezTo>
                    <a:pt x="0" y="3188"/>
                    <a:pt x="277" y="3465"/>
                    <a:pt x="616" y="3465"/>
                  </a:cubicBezTo>
                  <a:lnTo>
                    <a:pt x="2391" y="3465"/>
                  </a:lnTo>
                  <a:cubicBezTo>
                    <a:pt x="2730" y="3465"/>
                    <a:pt x="3015" y="3188"/>
                    <a:pt x="3015" y="2849"/>
                  </a:cubicBezTo>
                  <a:lnTo>
                    <a:pt x="3015" y="1074"/>
                  </a:lnTo>
                  <a:cubicBezTo>
                    <a:pt x="3015" y="1030"/>
                    <a:pt x="3007" y="994"/>
                    <a:pt x="2998" y="949"/>
                  </a:cubicBezTo>
                  <a:lnTo>
                    <a:pt x="3319" y="521"/>
                  </a:lnTo>
                  <a:cubicBezTo>
                    <a:pt x="3399" y="405"/>
                    <a:pt x="3372" y="236"/>
                    <a:pt x="3256" y="146"/>
                  </a:cubicBezTo>
                  <a:cubicBezTo>
                    <a:pt x="3256" y="55"/>
                    <a:pt x="3184" y="1"/>
                    <a:pt x="3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54"/>
            <p:cNvSpPr/>
            <p:nvPr/>
          </p:nvSpPr>
          <p:spPr>
            <a:xfrm>
              <a:off x="2915775" y="1962100"/>
              <a:ext cx="85200" cy="84375"/>
            </a:xfrm>
            <a:custGeom>
              <a:avLst/>
              <a:gdLst/>
              <a:ahLst/>
              <a:cxnLst/>
              <a:rect l="l" t="t" r="r" b="b"/>
              <a:pathLst>
                <a:path w="3408" h="3375" extrusionOk="0">
                  <a:moveTo>
                    <a:pt x="2320" y="885"/>
                  </a:moveTo>
                  <a:lnTo>
                    <a:pt x="1642" y="1822"/>
                  </a:lnTo>
                  <a:lnTo>
                    <a:pt x="1160" y="1385"/>
                  </a:lnTo>
                  <a:cubicBezTo>
                    <a:pt x="1104" y="1338"/>
                    <a:pt x="1035" y="1313"/>
                    <a:pt x="967" y="1313"/>
                  </a:cubicBezTo>
                  <a:cubicBezTo>
                    <a:pt x="906" y="1313"/>
                    <a:pt x="845" y="1334"/>
                    <a:pt x="794" y="1376"/>
                  </a:cubicBezTo>
                  <a:cubicBezTo>
                    <a:pt x="678" y="1483"/>
                    <a:pt x="678" y="1670"/>
                    <a:pt x="794" y="1777"/>
                  </a:cubicBezTo>
                  <a:lnTo>
                    <a:pt x="1499" y="2420"/>
                  </a:lnTo>
                  <a:cubicBezTo>
                    <a:pt x="1531" y="2452"/>
                    <a:pt x="1602" y="2481"/>
                    <a:pt x="1681" y="2481"/>
                  </a:cubicBezTo>
                  <a:cubicBezTo>
                    <a:pt x="1756" y="2481"/>
                    <a:pt x="1839" y="2454"/>
                    <a:pt x="1900" y="2375"/>
                  </a:cubicBezTo>
                  <a:lnTo>
                    <a:pt x="2480" y="1572"/>
                  </a:lnTo>
                  <a:lnTo>
                    <a:pt x="2480" y="2750"/>
                  </a:lnTo>
                  <a:cubicBezTo>
                    <a:pt x="2480" y="2794"/>
                    <a:pt x="2436" y="2839"/>
                    <a:pt x="2391" y="2839"/>
                  </a:cubicBezTo>
                  <a:lnTo>
                    <a:pt x="616" y="2839"/>
                  </a:lnTo>
                  <a:cubicBezTo>
                    <a:pt x="571" y="2839"/>
                    <a:pt x="526" y="2794"/>
                    <a:pt x="526" y="2750"/>
                  </a:cubicBezTo>
                  <a:lnTo>
                    <a:pt x="526" y="975"/>
                  </a:lnTo>
                  <a:cubicBezTo>
                    <a:pt x="526" y="930"/>
                    <a:pt x="571" y="885"/>
                    <a:pt x="616" y="885"/>
                  </a:cubicBezTo>
                  <a:close/>
                  <a:moveTo>
                    <a:pt x="3114" y="0"/>
                  </a:moveTo>
                  <a:cubicBezTo>
                    <a:pt x="3026" y="0"/>
                    <a:pt x="2937" y="44"/>
                    <a:pt x="2882" y="118"/>
                  </a:cubicBezTo>
                  <a:lnTo>
                    <a:pt x="2659" y="421"/>
                  </a:lnTo>
                  <a:cubicBezTo>
                    <a:pt x="2578" y="377"/>
                    <a:pt x="2489" y="359"/>
                    <a:pt x="2391" y="359"/>
                  </a:cubicBezTo>
                  <a:lnTo>
                    <a:pt x="616" y="359"/>
                  </a:lnTo>
                  <a:cubicBezTo>
                    <a:pt x="277" y="359"/>
                    <a:pt x="0" y="636"/>
                    <a:pt x="0" y="975"/>
                  </a:cubicBezTo>
                  <a:lnTo>
                    <a:pt x="0" y="2750"/>
                  </a:lnTo>
                  <a:cubicBezTo>
                    <a:pt x="0" y="3089"/>
                    <a:pt x="277" y="3374"/>
                    <a:pt x="616" y="3374"/>
                  </a:cubicBezTo>
                  <a:lnTo>
                    <a:pt x="2391" y="3374"/>
                  </a:lnTo>
                  <a:cubicBezTo>
                    <a:pt x="2730" y="3374"/>
                    <a:pt x="3015" y="3089"/>
                    <a:pt x="3015" y="2750"/>
                  </a:cubicBezTo>
                  <a:lnTo>
                    <a:pt x="3015" y="975"/>
                  </a:lnTo>
                  <a:cubicBezTo>
                    <a:pt x="3015" y="939"/>
                    <a:pt x="3007" y="894"/>
                    <a:pt x="2998" y="859"/>
                  </a:cubicBezTo>
                  <a:lnTo>
                    <a:pt x="3319" y="421"/>
                  </a:lnTo>
                  <a:cubicBezTo>
                    <a:pt x="3408" y="297"/>
                    <a:pt x="3372" y="109"/>
                    <a:pt x="3230" y="29"/>
                  </a:cubicBezTo>
                  <a:cubicBezTo>
                    <a:pt x="3193" y="9"/>
                    <a:pt x="3154" y="0"/>
                    <a:pt x="3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6" name="Google Shape;3686;p54"/>
          <p:cNvGrpSpPr/>
          <p:nvPr/>
        </p:nvGrpSpPr>
        <p:grpSpPr>
          <a:xfrm>
            <a:off x="2250056" y="2117995"/>
            <a:ext cx="425208" cy="423948"/>
            <a:chOff x="2153675" y="1874275"/>
            <a:chExt cx="455450" cy="454100"/>
          </a:xfrm>
        </p:grpSpPr>
        <p:sp>
          <p:nvSpPr>
            <p:cNvPr id="3687" name="Google Shape;3687;p54"/>
            <p:cNvSpPr/>
            <p:nvPr/>
          </p:nvSpPr>
          <p:spPr>
            <a:xfrm>
              <a:off x="2165050" y="1880950"/>
              <a:ext cx="436500" cy="434500"/>
            </a:xfrm>
            <a:custGeom>
              <a:avLst/>
              <a:gdLst/>
              <a:ahLst/>
              <a:cxnLst/>
              <a:rect l="l" t="t" r="r" b="b"/>
              <a:pathLst>
                <a:path w="17460" h="17380" extrusionOk="0">
                  <a:moveTo>
                    <a:pt x="8628" y="1"/>
                  </a:moveTo>
                  <a:cubicBezTo>
                    <a:pt x="4907" y="1"/>
                    <a:pt x="1732" y="2303"/>
                    <a:pt x="438" y="5559"/>
                  </a:cubicBezTo>
                  <a:cubicBezTo>
                    <a:pt x="37" y="6567"/>
                    <a:pt x="1" y="7664"/>
                    <a:pt x="1" y="8815"/>
                  </a:cubicBezTo>
                  <a:cubicBezTo>
                    <a:pt x="1" y="13677"/>
                    <a:pt x="3766" y="17361"/>
                    <a:pt x="8628" y="17379"/>
                  </a:cubicBezTo>
                  <a:cubicBezTo>
                    <a:pt x="8645" y="17379"/>
                    <a:pt x="8663" y="17379"/>
                    <a:pt x="8681" y="17379"/>
                  </a:cubicBezTo>
                  <a:cubicBezTo>
                    <a:pt x="9935" y="17379"/>
                    <a:pt x="11060" y="17069"/>
                    <a:pt x="12142" y="16594"/>
                  </a:cubicBezTo>
                  <a:cubicBezTo>
                    <a:pt x="12275" y="16537"/>
                    <a:pt x="12421" y="16507"/>
                    <a:pt x="12565" y="16507"/>
                  </a:cubicBezTo>
                  <a:cubicBezTo>
                    <a:pt x="12624" y="16507"/>
                    <a:pt x="12683" y="16512"/>
                    <a:pt x="12740" y="16523"/>
                  </a:cubicBezTo>
                  <a:lnTo>
                    <a:pt x="16514" y="17317"/>
                  </a:lnTo>
                  <a:cubicBezTo>
                    <a:pt x="16632" y="17339"/>
                    <a:pt x="16755" y="17353"/>
                    <a:pt x="16870" y="17353"/>
                  </a:cubicBezTo>
                  <a:cubicBezTo>
                    <a:pt x="17173" y="17353"/>
                    <a:pt x="17429" y="17257"/>
                    <a:pt x="17442" y="16960"/>
                  </a:cubicBezTo>
                  <a:cubicBezTo>
                    <a:pt x="17450" y="16897"/>
                    <a:pt x="17442" y="16835"/>
                    <a:pt x="17433" y="16763"/>
                  </a:cubicBezTo>
                  <a:lnTo>
                    <a:pt x="16496" y="13329"/>
                  </a:lnTo>
                  <a:cubicBezTo>
                    <a:pt x="16442" y="13088"/>
                    <a:pt x="16478" y="12847"/>
                    <a:pt x="16576" y="12633"/>
                  </a:cubicBezTo>
                  <a:cubicBezTo>
                    <a:pt x="17147" y="11447"/>
                    <a:pt x="17459" y="10117"/>
                    <a:pt x="17442" y="8708"/>
                  </a:cubicBezTo>
                  <a:cubicBezTo>
                    <a:pt x="17388" y="3873"/>
                    <a:pt x="13472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54"/>
            <p:cNvSpPr/>
            <p:nvPr/>
          </p:nvSpPr>
          <p:spPr>
            <a:xfrm>
              <a:off x="2160375" y="1997375"/>
              <a:ext cx="440725" cy="324325"/>
            </a:xfrm>
            <a:custGeom>
              <a:avLst/>
              <a:gdLst/>
              <a:ahLst/>
              <a:cxnLst/>
              <a:rect l="l" t="t" r="r" b="b"/>
              <a:pathLst>
                <a:path w="17629" h="12973" extrusionOk="0">
                  <a:moveTo>
                    <a:pt x="1044" y="1"/>
                  </a:moveTo>
                  <a:cubicBezTo>
                    <a:pt x="375" y="1241"/>
                    <a:pt x="1" y="2659"/>
                    <a:pt x="1" y="4158"/>
                  </a:cubicBezTo>
                  <a:cubicBezTo>
                    <a:pt x="1" y="9020"/>
                    <a:pt x="3908" y="12954"/>
                    <a:pt x="8779" y="12972"/>
                  </a:cubicBezTo>
                  <a:cubicBezTo>
                    <a:pt x="8799" y="12972"/>
                    <a:pt x="8820" y="12972"/>
                    <a:pt x="8840" y="12972"/>
                  </a:cubicBezTo>
                  <a:cubicBezTo>
                    <a:pt x="10085" y="12972"/>
                    <a:pt x="11276" y="12705"/>
                    <a:pt x="12347" y="12231"/>
                  </a:cubicBezTo>
                  <a:cubicBezTo>
                    <a:pt x="12480" y="12177"/>
                    <a:pt x="12616" y="12151"/>
                    <a:pt x="12754" y="12151"/>
                  </a:cubicBezTo>
                  <a:cubicBezTo>
                    <a:pt x="12821" y="12151"/>
                    <a:pt x="12887" y="12157"/>
                    <a:pt x="12954" y="12169"/>
                  </a:cubicBezTo>
                  <a:lnTo>
                    <a:pt x="16799" y="12963"/>
                  </a:lnTo>
                  <a:cubicBezTo>
                    <a:pt x="16840" y="12970"/>
                    <a:pt x="16881" y="12973"/>
                    <a:pt x="16921" y="12973"/>
                  </a:cubicBezTo>
                  <a:cubicBezTo>
                    <a:pt x="17304" y="12973"/>
                    <a:pt x="17612" y="12674"/>
                    <a:pt x="17629" y="12303"/>
                  </a:cubicBezTo>
                  <a:lnTo>
                    <a:pt x="13302" y="11420"/>
                  </a:lnTo>
                  <a:cubicBezTo>
                    <a:pt x="13245" y="11409"/>
                    <a:pt x="13186" y="11404"/>
                    <a:pt x="13127" y="11404"/>
                  </a:cubicBezTo>
                  <a:cubicBezTo>
                    <a:pt x="12983" y="11404"/>
                    <a:pt x="12837" y="11434"/>
                    <a:pt x="12704" y="11491"/>
                  </a:cubicBezTo>
                  <a:cubicBezTo>
                    <a:pt x="11616" y="11973"/>
                    <a:pt x="10402" y="12231"/>
                    <a:pt x="9127" y="12231"/>
                  </a:cubicBezTo>
                  <a:cubicBezTo>
                    <a:pt x="4265" y="12205"/>
                    <a:pt x="357" y="8279"/>
                    <a:pt x="357" y="3409"/>
                  </a:cubicBezTo>
                  <a:cubicBezTo>
                    <a:pt x="357" y="2204"/>
                    <a:pt x="598" y="1053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54"/>
            <p:cNvSpPr/>
            <p:nvPr/>
          </p:nvSpPr>
          <p:spPr>
            <a:xfrm>
              <a:off x="2179325" y="1919475"/>
              <a:ext cx="391000" cy="355475"/>
            </a:xfrm>
            <a:custGeom>
              <a:avLst/>
              <a:gdLst/>
              <a:ahLst/>
              <a:cxnLst/>
              <a:rect l="l" t="t" r="r" b="b"/>
              <a:pathLst>
                <a:path w="15640" h="14219" extrusionOk="0">
                  <a:moveTo>
                    <a:pt x="8058" y="0"/>
                  </a:moveTo>
                  <a:cubicBezTo>
                    <a:pt x="6354" y="0"/>
                    <a:pt x="4675" y="602"/>
                    <a:pt x="3346" y="1734"/>
                  </a:cubicBezTo>
                  <a:cubicBezTo>
                    <a:pt x="2820" y="2180"/>
                    <a:pt x="2579" y="2867"/>
                    <a:pt x="2178" y="3482"/>
                  </a:cubicBezTo>
                  <a:cubicBezTo>
                    <a:pt x="1" y="6855"/>
                    <a:pt x="750" y="10789"/>
                    <a:pt x="4131" y="12965"/>
                  </a:cubicBezTo>
                  <a:cubicBezTo>
                    <a:pt x="5439" y="13811"/>
                    <a:pt x="6866" y="14219"/>
                    <a:pt x="8277" y="14219"/>
                  </a:cubicBezTo>
                  <a:cubicBezTo>
                    <a:pt x="10080" y="14219"/>
                    <a:pt x="11858" y="13554"/>
                    <a:pt x="13329" y="12287"/>
                  </a:cubicBezTo>
                  <a:cubicBezTo>
                    <a:pt x="13668" y="11993"/>
                    <a:pt x="13918" y="11609"/>
                    <a:pt x="14167" y="11217"/>
                  </a:cubicBezTo>
                  <a:cubicBezTo>
                    <a:pt x="15443" y="9245"/>
                    <a:pt x="15639" y="6890"/>
                    <a:pt x="14908" y="4838"/>
                  </a:cubicBezTo>
                  <a:lnTo>
                    <a:pt x="11527" y="2349"/>
                  </a:lnTo>
                  <a:lnTo>
                    <a:pt x="10108" y="298"/>
                  </a:lnTo>
                  <a:cubicBezTo>
                    <a:pt x="9435" y="98"/>
                    <a:pt x="8744" y="0"/>
                    <a:pt x="8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54"/>
            <p:cNvSpPr/>
            <p:nvPr/>
          </p:nvSpPr>
          <p:spPr>
            <a:xfrm>
              <a:off x="2199625" y="1955675"/>
              <a:ext cx="319400" cy="327500"/>
            </a:xfrm>
            <a:custGeom>
              <a:avLst/>
              <a:gdLst/>
              <a:ahLst/>
              <a:cxnLst/>
              <a:rect l="l" t="t" r="r" b="b"/>
              <a:pathLst>
                <a:path w="12776" h="13100" extrusionOk="0">
                  <a:moveTo>
                    <a:pt x="2891" y="0"/>
                  </a:moveTo>
                  <a:cubicBezTo>
                    <a:pt x="2213" y="509"/>
                    <a:pt x="1615" y="1133"/>
                    <a:pt x="1134" y="1883"/>
                  </a:cubicBezTo>
                  <a:cubicBezTo>
                    <a:pt x="482" y="2900"/>
                    <a:pt x="108" y="4024"/>
                    <a:pt x="1" y="5157"/>
                  </a:cubicBezTo>
                  <a:lnTo>
                    <a:pt x="2195" y="9733"/>
                  </a:lnTo>
                  <a:lnTo>
                    <a:pt x="6477" y="13061"/>
                  </a:lnTo>
                  <a:cubicBezTo>
                    <a:pt x="6728" y="13087"/>
                    <a:pt x="6979" y="13099"/>
                    <a:pt x="7229" y="13099"/>
                  </a:cubicBezTo>
                  <a:cubicBezTo>
                    <a:pt x="9316" y="13099"/>
                    <a:pt x="11366" y="12210"/>
                    <a:pt x="12776" y="10545"/>
                  </a:cubicBezTo>
                  <a:lnTo>
                    <a:pt x="12776" y="10545"/>
                  </a:lnTo>
                  <a:cubicBezTo>
                    <a:pt x="11509" y="11496"/>
                    <a:pt x="9971" y="11999"/>
                    <a:pt x="8411" y="11999"/>
                  </a:cubicBezTo>
                  <a:cubicBezTo>
                    <a:pt x="7060" y="11999"/>
                    <a:pt x="5692" y="11622"/>
                    <a:pt x="4470" y="10831"/>
                  </a:cubicBezTo>
                  <a:cubicBezTo>
                    <a:pt x="1098" y="8654"/>
                    <a:pt x="134" y="4158"/>
                    <a:pt x="2311" y="786"/>
                  </a:cubicBezTo>
                  <a:cubicBezTo>
                    <a:pt x="2490" y="509"/>
                    <a:pt x="2677" y="250"/>
                    <a:pt x="2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54"/>
            <p:cNvSpPr/>
            <p:nvPr/>
          </p:nvSpPr>
          <p:spPr>
            <a:xfrm>
              <a:off x="2378500" y="1926900"/>
              <a:ext cx="170200" cy="124950"/>
            </a:xfrm>
            <a:custGeom>
              <a:avLst/>
              <a:gdLst/>
              <a:ahLst/>
              <a:cxnLst/>
              <a:rect l="l" t="t" r="r" b="b"/>
              <a:pathLst>
                <a:path w="6808" h="4998" extrusionOk="0">
                  <a:moveTo>
                    <a:pt x="2141" y="1"/>
                  </a:moveTo>
                  <a:lnTo>
                    <a:pt x="2222" y="554"/>
                  </a:lnTo>
                  <a:cubicBezTo>
                    <a:pt x="2275" y="1205"/>
                    <a:pt x="1954" y="2097"/>
                    <a:pt x="1214" y="2186"/>
                  </a:cubicBezTo>
                  <a:cubicBezTo>
                    <a:pt x="214" y="2284"/>
                    <a:pt x="0" y="3301"/>
                    <a:pt x="313" y="4095"/>
                  </a:cubicBezTo>
                  <a:cubicBezTo>
                    <a:pt x="348" y="4185"/>
                    <a:pt x="429" y="4238"/>
                    <a:pt x="482" y="4318"/>
                  </a:cubicBezTo>
                  <a:cubicBezTo>
                    <a:pt x="482" y="4336"/>
                    <a:pt x="562" y="4354"/>
                    <a:pt x="571" y="4372"/>
                  </a:cubicBezTo>
                  <a:cubicBezTo>
                    <a:pt x="834" y="4837"/>
                    <a:pt x="1241" y="4998"/>
                    <a:pt x="1769" y="4998"/>
                  </a:cubicBezTo>
                  <a:cubicBezTo>
                    <a:pt x="1798" y="4998"/>
                    <a:pt x="1827" y="4997"/>
                    <a:pt x="1856" y="4996"/>
                  </a:cubicBezTo>
                  <a:cubicBezTo>
                    <a:pt x="2061" y="4987"/>
                    <a:pt x="2257" y="4943"/>
                    <a:pt x="2445" y="4863"/>
                  </a:cubicBezTo>
                  <a:cubicBezTo>
                    <a:pt x="2632" y="4773"/>
                    <a:pt x="2739" y="4738"/>
                    <a:pt x="2882" y="4586"/>
                  </a:cubicBezTo>
                  <a:cubicBezTo>
                    <a:pt x="3007" y="4452"/>
                    <a:pt x="3132" y="4292"/>
                    <a:pt x="3248" y="4122"/>
                  </a:cubicBezTo>
                  <a:cubicBezTo>
                    <a:pt x="3489" y="3866"/>
                    <a:pt x="3721" y="3774"/>
                    <a:pt x="3950" y="3774"/>
                  </a:cubicBezTo>
                  <a:cubicBezTo>
                    <a:pt x="4421" y="3774"/>
                    <a:pt x="4875" y="4165"/>
                    <a:pt x="5362" y="4309"/>
                  </a:cubicBezTo>
                  <a:cubicBezTo>
                    <a:pt x="5665" y="4428"/>
                    <a:pt x="5984" y="4468"/>
                    <a:pt x="6311" y="4468"/>
                  </a:cubicBezTo>
                  <a:cubicBezTo>
                    <a:pt x="6475" y="4468"/>
                    <a:pt x="6641" y="4458"/>
                    <a:pt x="6807" y="4443"/>
                  </a:cubicBezTo>
                  <a:cubicBezTo>
                    <a:pt x="6807" y="4443"/>
                    <a:pt x="6459" y="4345"/>
                    <a:pt x="6459" y="4345"/>
                  </a:cubicBezTo>
                  <a:lnTo>
                    <a:pt x="6718" y="3979"/>
                  </a:lnTo>
                  <a:cubicBezTo>
                    <a:pt x="6165" y="2748"/>
                    <a:pt x="5255" y="1651"/>
                    <a:pt x="4033" y="866"/>
                  </a:cubicBezTo>
                  <a:cubicBezTo>
                    <a:pt x="3435" y="473"/>
                    <a:pt x="2793" y="188"/>
                    <a:pt x="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54"/>
            <p:cNvSpPr/>
            <p:nvPr/>
          </p:nvSpPr>
          <p:spPr>
            <a:xfrm>
              <a:off x="2385400" y="2009025"/>
              <a:ext cx="166625" cy="47050"/>
            </a:xfrm>
            <a:custGeom>
              <a:avLst/>
              <a:gdLst/>
              <a:ahLst/>
              <a:cxnLst/>
              <a:rect l="l" t="t" r="r" b="b"/>
              <a:pathLst>
                <a:path w="6665" h="1882" extrusionOk="0">
                  <a:moveTo>
                    <a:pt x="3590" y="0"/>
                  </a:moveTo>
                  <a:cubicBezTo>
                    <a:pt x="3377" y="0"/>
                    <a:pt x="3157" y="86"/>
                    <a:pt x="2918" y="320"/>
                  </a:cubicBezTo>
                  <a:cubicBezTo>
                    <a:pt x="2793" y="489"/>
                    <a:pt x="2668" y="650"/>
                    <a:pt x="2526" y="784"/>
                  </a:cubicBezTo>
                  <a:cubicBezTo>
                    <a:pt x="2374" y="935"/>
                    <a:pt x="2195" y="1060"/>
                    <a:pt x="1999" y="1140"/>
                  </a:cubicBezTo>
                  <a:cubicBezTo>
                    <a:pt x="1794" y="1221"/>
                    <a:pt x="1580" y="1274"/>
                    <a:pt x="1357" y="1274"/>
                  </a:cubicBezTo>
                  <a:cubicBezTo>
                    <a:pt x="1337" y="1275"/>
                    <a:pt x="1317" y="1275"/>
                    <a:pt x="1297" y="1275"/>
                  </a:cubicBezTo>
                  <a:cubicBezTo>
                    <a:pt x="785" y="1275"/>
                    <a:pt x="310" y="1055"/>
                    <a:pt x="1" y="685"/>
                  </a:cubicBezTo>
                  <a:lnTo>
                    <a:pt x="1" y="685"/>
                  </a:lnTo>
                  <a:cubicBezTo>
                    <a:pt x="37" y="819"/>
                    <a:pt x="99" y="944"/>
                    <a:pt x="170" y="1060"/>
                  </a:cubicBezTo>
                  <a:cubicBezTo>
                    <a:pt x="170" y="1078"/>
                    <a:pt x="179" y="1087"/>
                    <a:pt x="188" y="1105"/>
                  </a:cubicBezTo>
                  <a:cubicBezTo>
                    <a:pt x="466" y="1582"/>
                    <a:pt x="971" y="1882"/>
                    <a:pt x="1523" y="1882"/>
                  </a:cubicBezTo>
                  <a:cubicBezTo>
                    <a:pt x="1539" y="1882"/>
                    <a:pt x="1555" y="1881"/>
                    <a:pt x="1571" y="1881"/>
                  </a:cubicBezTo>
                  <a:cubicBezTo>
                    <a:pt x="1776" y="1872"/>
                    <a:pt x="1972" y="1827"/>
                    <a:pt x="2160" y="1747"/>
                  </a:cubicBezTo>
                  <a:cubicBezTo>
                    <a:pt x="2347" y="1658"/>
                    <a:pt x="2517" y="1542"/>
                    <a:pt x="2650" y="1390"/>
                  </a:cubicBezTo>
                  <a:cubicBezTo>
                    <a:pt x="2775" y="1248"/>
                    <a:pt x="2900" y="1096"/>
                    <a:pt x="3016" y="926"/>
                  </a:cubicBezTo>
                  <a:cubicBezTo>
                    <a:pt x="3236" y="690"/>
                    <a:pt x="3439" y="603"/>
                    <a:pt x="3635" y="603"/>
                  </a:cubicBezTo>
                  <a:cubicBezTo>
                    <a:pt x="4096" y="603"/>
                    <a:pt x="4516" y="1088"/>
                    <a:pt x="5023" y="1239"/>
                  </a:cubicBezTo>
                  <a:cubicBezTo>
                    <a:pt x="5221" y="1311"/>
                    <a:pt x="5453" y="1334"/>
                    <a:pt x="5693" y="1334"/>
                  </a:cubicBezTo>
                  <a:cubicBezTo>
                    <a:pt x="6018" y="1334"/>
                    <a:pt x="6356" y="1291"/>
                    <a:pt x="6638" y="1265"/>
                  </a:cubicBezTo>
                  <a:cubicBezTo>
                    <a:pt x="6638" y="1265"/>
                    <a:pt x="6647" y="1256"/>
                    <a:pt x="6665" y="1256"/>
                  </a:cubicBezTo>
                  <a:cubicBezTo>
                    <a:pt x="6602" y="1069"/>
                    <a:pt x="6522" y="882"/>
                    <a:pt x="6442" y="694"/>
                  </a:cubicBezTo>
                  <a:cubicBezTo>
                    <a:pt x="6238" y="714"/>
                    <a:pt x="6024" y="731"/>
                    <a:pt x="5815" y="731"/>
                  </a:cubicBezTo>
                  <a:cubicBezTo>
                    <a:pt x="5558" y="731"/>
                    <a:pt x="5311" y="706"/>
                    <a:pt x="5104" y="632"/>
                  </a:cubicBezTo>
                  <a:cubicBezTo>
                    <a:pt x="4552" y="481"/>
                    <a:pt x="4093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54"/>
            <p:cNvSpPr/>
            <p:nvPr/>
          </p:nvSpPr>
          <p:spPr>
            <a:xfrm>
              <a:off x="2199625" y="2082850"/>
              <a:ext cx="180000" cy="199125"/>
            </a:xfrm>
            <a:custGeom>
              <a:avLst/>
              <a:gdLst/>
              <a:ahLst/>
              <a:cxnLst/>
              <a:rect l="l" t="t" r="r" b="b"/>
              <a:pathLst>
                <a:path w="7200" h="7965" extrusionOk="0">
                  <a:moveTo>
                    <a:pt x="801" y="1"/>
                  </a:moveTo>
                  <a:cubicBezTo>
                    <a:pt x="544" y="1"/>
                    <a:pt x="279" y="35"/>
                    <a:pt x="54" y="61"/>
                  </a:cubicBezTo>
                  <a:lnTo>
                    <a:pt x="1" y="61"/>
                  </a:lnTo>
                  <a:lnTo>
                    <a:pt x="1954" y="4834"/>
                  </a:lnTo>
                  <a:lnTo>
                    <a:pt x="6477" y="7965"/>
                  </a:lnTo>
                  <a:cubicBezTo>
                    <a:pt x="6468" y="7867"/>
                    <a:pt x="6459" y="7804"/>
                    <a:pt x="6459" y="7804"/>
                  </a:cubicBezTo>
                  <a:cubicBezTo>
                    <a:pt x="6397" y="6814"/>
                    <a:pt x="6067" y="5583"/>
                    <a:pt x="6674" y="4735"/>
                  </a:cubicBezTo>
                  <a:cubicBezTo>
                    <a:pt x="6897" y="4441"/>
                    <a:pt x="7057" y="4102"/>
                    <a:pt x="7146" y="3745"/>
                  </a:cubicBezTo>
                  <a:cubicBezTo>
                    <a:pt x="7146" y="3745"/>
                    <a:pt x="7146" y="3736"/>
                    <a:pt x="7146" y="3736"/>
                  </a:cubicBezTo>
                  <a:cubicBezTo>
                    <a:pt x="7191" y="3558"/>
                    <a:pt x="7200" y="3371"/>
                    <a:pt x="7182" y="3192"/>
                  </a:cubicBezTo>
                  <a:cubicBezTo>
                    <a:pt x="7137" y="2684"/>
                    <a:pt x="7137" y="1461"/>
                    <a:pt x="6941" y="1158"/>
                  </a:cubicBezTo>
                  <a:cubicBezTo>
                    <a:pt x="6727" y="694"/>
                    <a:pt x="6249" y="443"/>
                    <a:pt x="5766" y="443"/>
                  </a:cubicBezTo>
                  <a:cubicBezTo>
                    <a:pt x="5544" y="443"/>
                    <a:pt x="5321" y="496"/>
                    <a:pt x="5121" y="605"/>
                  </a:cubicBezTo>
                  <a:cubicBezTo>
                    <a:pt x="4504" y="1038"/>
                    <a:pt x="3908" y="1788"/>
                    <a:pt x="3115" y="1788"/>
                  </a:cubicBezTo>
                  <a:cubicBezTo>
                    <a:pt x="2912" y="1788"/>
                    <a:pt x="2696" y="1739"/>
                    <a:pt x="2463" y="1622"/>
                  </a:cubicBezTo>
                  <a:cubicBezTo>
                    <a:pt x="2186" y="1417"/>
                    <a:pt x="1910" y="1158"/>
                    <a:pt x="1883" y="792"/>
                  </a:cubicBezTo>
                  <a:cubicBezTo>
                    <a:pt x="1829" y="144"/>
                    <a:pt x="1331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54"/>
            <p:cNvSpPr/>
            <p:nvPr/>
          </p:nvSpPr>
          <p:spPr>
            <a:xfrm>
              <a:off x="2196050" y="2082975"/>
              <a:ext cx="165525" cy="199225"/>
            </a:xfrm>
            <a:custGeom>
              <a:avLst/>
              <a:gdLst/>
              <a:ahLst/>
              <a:cxnLst/>
              <a:rect l="l" t="t" r="r" b="b"/>
              <a:pathLst>
                <a:path w="6621" h="7969" extrusionOk="0">
                  <a:moveTo>
                    <a:pt x="939" y="1"/>
                  </a:moveTo>
                  <a:cubicBezTo>
                    <a:pt x="682" y="1"/>
                    <a:pt x="419" y="35"/>
                    <a:pt x="197" y="65"/>
                  </a:cubicBezTo>
                  <a:lnTo>
                    <a:pt x="144" y="65"/>
                  </a:lnTo>
                  <a:cubicBezTo>
                    <a:pt x="1" y="1626"/>
                    <a:pt x="376" y="3223"/>
                    <a:pt x="1196" y="4552"/>
                  </a:cubicBezTo>
                  <a:cubicBezTo>
                    <a:pt x="1241" y="4615"/>
                    <a:pt x="1277" y="4677"/>
                    <a:pt x="1321" y="4739"/>
                  </a:cubicBezTo>
                  <a:cubicBezTo>
                    <a:pt x="1758" y="5408"/>
                    <a:pt x="2320" y="6006"/>
                    <a:pt x="2963" y="6497"/>
                  </a:cubicBezTo>
                  <a:cubicBezTo>
                    <a:pt x="4015" y="7309"/>
                    <a:pt x="5291" y="7826"/>
                    <a:pt x="6620" y="7969"/>
                  </a:cubicBezTo>
                  <a:cubicBezTo>
                    <a:pt x="6611" y="7871"/>
                    <a:pt x="6602" y="7808"/>
                    <a:pt x="6602" y="7799"/>
                  </a:cubicBezTo>
                  <a:cubicBezTo>
                    <a:pt x="6576" y="7425"/>
                    <a:pt x="6513" y="7014"/>
                    <a:pt x="6487" y="6604"/>
                  </a:cubicBezTo>
                  <a:cubicBezTo>
                    <a:pt x="5835" y="6408"/>
                    <a:pt x="5211" y="6122"/>
                    <a:pt x="4613" y="5739"/>
                  </a:cubicBezTo>
                  <a:cubicBezTo>
                    <a:pt x="2588" y="4427"/>
                    <a:pt x="1419" y="2277"/>
                    <a:pt x="1303" y="29"/>
                  </a:cubicBezTo>
                  <a:cubicBezTo>
                    <a:pt x="1187" y="9"/>
                    <a:pt x="1064" y="1"/>
                    <a:pt x="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54"/>
            <p:cNvSpPr/>
            <p:nvPr/>
          </p:nvSpPr>
          <p:spPr>
            <a:xfrm>
              <a:off x="2424650" y="2090700"/>
              <a:ext cx="88575" cy="84725"/>
            </a:xfrm>
            <a:custGeom>
              <a:avLst/>
              <a:gdLst/>
              <a:ahLst/>
              <a:cxnLst/>
              <a:rect l="l" t="t" r="r" b="b"/>
              <a:pathLst>
                <a:path w="3543" h="3389" extrusionOk="0">
                  <a:moveTo>
                    <a:pt x="2737" y="0"/>
                  </a:moveTo>
                  <a:cubicBezTo>
                    <a:pt x="2688" y="0"/>
                    <a:pt x="2635" y="5"/>
                    <a:pt x="2579" y="15"/>
                  </a:cubicBezTo>
                  <a:cubicBezTo>
                    <a:pt x="1910" y="238"/>
                    <a:pt x="1973" y="1147"/>
                    <a:pt x="679" y="1424"/>
                  </a:cubicBezTo>
                  <a:cubicBezTo>
                    <a:pt x="456" y="1478"/>
                    <a:pt x="251" y="1620"/>
                    <a:pt x="126" y="1825"/>
                  </a:cubicBezTo>
                  <a:cubicBezTo>
                    <a:pt x="126" y="1825"/>
                    <a:pt x="126" y="1817"/>
                    <a:pt x="126" y="1817"/>
                  </a:cubicBezTo>
                  <a:cubicBezTo>
                    <a:pt x="46" y="1968"/>
                    <a:pt x="1" y="2147"/>
                    <a:pt x="10" y="2316"/>
                  </a:cubicBezTo>
                  <a:cubicBezTo>
                    <a:pt x="10" y="2726"/>
                    <a:pt x="349" y="2985"/>
                    <a:pt x="688" y="3199"/>
                  </a:cubicBezTo>
                  <a:cubicBezTo>
                    <a:pt x="930" y="3335"/>
                    <a:pt x="1126" y="3388"/>
                    <a:pt x="1303" y="3388"/>
                  </a:cubicBezTo>
                  <a:cubicBezTo>
                    <a:pt x="1647" y="3388"/>
                    <a:pt x="1913" y="3186"/>
                    <a:pt x="2285" y="3003"/>
                  </a:cubicBezTo>
                  <a:cubicBezTo>
                    <a:pt x="2517" y="2887"/>
                    <a:pt x="2909" y="2655"/>
                    <a:pt x="3070" y="2387"/>
                  </a:cubicBezTo>
                  <a:cubicBezTo>
                    <a:pt x="3364" y="1915"/>
                    <a:pt x="3543" y="1745"/>
                    <a:pt x="3418" y="1201"/>
                  </a:cubicBezTo>
                  <a:cubicBezTo>
                    <a:pt x="3409" y="1121"/>
                    <a:pt x="3436" y="764"/>
                    <a:pt x="3418" y="692"/>
                  </a:cubicBezTo>
                  <a:cubicBezTo>
                    <a:pt x="3330" y="318"/>
                    <a:pt x="3150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54"/>
            <p:cNvSpPr/>
            <p:nvPr/>
          </p:nvSpPr>
          <p:spPr>
            <a:xfrm>
              <a:off x="2424000" y="2103100"/>
              <a:ext cx="90350" cy="76850"/>
            </a:xfrm>
            <a:custGeom>
              <a:avLst/>
              <a:gdLst/>
              <a:ahLst/>
              <a:cxnLst/>
              <a:rect l="l" t="t" r="r" b="b"/>
              <a:pathLst>
                <a:path w="3614" h="3074" extrusionOk="0">
                  <a:moveTo>
                    <a:pt x="3390" y="0"/>
                  </a:moveTo>
                  <a:lnTo>
                    <a:pt x="3390" y="0"/>
                  </a:lnTo>
                  <a:cubicBezTo>
                    <a:pt x="3435" y="464"/>
                    <a:pt x="3328" y="937"/>
                    <a:pt x="3069" y="1338"/>
                  </a:cubicBezTo>
                  <a:cubicBezTo>
                    <a:pt x="2908" y="1606"/>
                    <a:pt x="2462" y="1918"/>
                    <a:pt x="2230" y="2043"/>
                  </a:cubicBezTo>
                  <a:cubicBezTo>
                    <a:pt x="1871" y="2220"/>
                    <a:pt x="1534" y="2400"/>
                    <a:pt x="1153" y="2400"/>
                  </a:cubicBezTo>
                  <a:cubicBezTo>
                    <a:pt x="938" y="2400"/>
                    <a:pt x="709" y="2343"/>
                    <a:pt x="455" y="2195"/>
                  </a:cubicBezTo>
                  <a:cubicBezTo>
                    <a:pt x="277" y="2088"/>
                    <a:pt x="134" y="1918"/>
                    <a:pt x="36" y="1722"/>
                  </a:cubicBezTo>
                  <a:lnTo>
                    <a:pt x="36" y="1722"/>
                  </a:lnTo>
                  <a:cubicBezTo>
                    <a:pt x="0" y="2168"/>
                    <a:pt x="232" y="2641"/>
                    <a:pt x="598" y="2873"/>
                  </a:cubicBezTo>
                  <a:cubicBezTo>
                    <a:pt x="852" y="3017"/>
                    <a:pt x="1080" y="3074"/>
                    <a:pt x="1294" y="3074"/>
                  </a:cubicBezTo>
                  <a:cubicBezTo>
                    <a:pt x="1676" y="3074"/>
                    <a:pt x="2014" y="2895"/>
                    <a:pt x="2373" y="2712"/>
                  </a:cubicBezTo>
                  <a:cubicBezTo>
                    <a:pt x="2605" y="2596"/>
                    <a:pt x="3051" y="2284"/>
                    <a:pt x="3212" y="2007"/>
                  </a:cubicBezTo>
                  <a:cubicBezTo>
                    <a:pt x="3506" y="1544"/>
                    <a:pt x="3613" y="973"/>
                    <a:pt x="3488" y="428"/>
                  </a:cubicBezTo>
                  <a:cubicBezTo>
                    <a:pt x="3471" y="277"/>
                    <a:pt x="3435" y="134"/>
                    <a:pt x="3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54"/>
            <p:cNvSpPr/>
            <p:nvPr/>
          </p:nvSpPr>
          <p:spPr>
            <a:xfrm>
              <a:off x="2413300" y="2084175"/>
              <a:ext cx="107725" cy="102200"/>
            </a:xfrm>
            <a:custGeom>
              <a:avLst/>
              <a:gdLst/>
              <a:ahLst/>
              <a:cxnLst/>
              <a:rect l="l" t="t" r="r" b="b"/>
              <a:pathLst>
                <a:path w="4309" h="4088" extrusionOk="0">
                  <a:moveTo>
                    <a:pt x="3192" y="528"/>
                  </a:moveTo>
                  <a:cubicBezTo>
                    <a:pt x="3273" y="528"/>
                    <a:pt x="3339" y="548"/>
                    <a:pt x="3399" y="588"/>
                  </a:cubicBezTo>
                  <a:cubicBezTo>
                    <a:pt x="3497" y="659"/>
                    <a:pt x="3613" y="909"/>
                    <a:pt x="3658" y="1248"/>
                  </a:cubicBezTo>
                  <a:cubicBezTo>
                    <a:pt x="3765" y="1712"/>
                    <a:pt x="3675" y="2220"/>
                    <a:pt x="3417" y="2622"/>
                  </a:cubicBezTo>
                  <a:cubicBezTo>
                    <a:pt x="3319" y="2809"/>
                    <a:pt x="2917" y="3112"/>
                    <a:pt x="2676" y="3237"/>
                  </a:cubicBezTo>
                  <a:cubicBezTo>
                    <a:pt x="2353" y="3405"/>
                    <a:pt x="2049" y="3557"/>
                    <a:pt x="1722" y="3557"/>
                  </a:cubicBezTo>
                  <a:cubicBezTo>
                    <a:pt x="1544" y="3557"/>
                    <a:pt x="1358" y="3511"/>
                    <a:pt x="1160" y="3398"/>
                  </a:cubicBezTo>
                  <a:cubicBezTo>
                    <a:pt x="821" y="3175"/>
                    <a:pt x="598" y="2622"/>
                    <a:pt x="803" y="2229"/>
                  </a:cubicBezTo>
                  <a:cubicBezTo>
                    <a:pt x="865" y="2113"/>
                    <a:pt x="1008" y="1988"/>
                    <a:pt x="1195" y="1944"/>
                  </a:cubicBezTo>
                  <a:cubicBezTo>
                    <a:pt x="2061" y="1756"/>
                    <a:pt x="2409" y="1292"/>
                    <a:pt x="2658" y="953"/>
                  </a:cubicBezTo>
                  <a:cubicBezTo>
                    <a:pt x="2810" y="757"/>
                    <a:pt x="2917" y="606"/>
                    <a:pt x="3105" y="534"/>
                  </a:cubicBezTo>
                  <a:cubicBezTo>
                    <a:pt x="3136" y="530"/>
                    <a:pt x="3165" y="528"/>
                    <a:pt x="3192" y="528"/>
                  </a:cubicBezTo>
                  <a:close/>
                  <a:moveTo>
                    <a:pt x="3192" y="0"/>
                  </a:moveTo>
                  <a:cubicBezTo>
                    <a:pt x="3127" y="0"/>
                    <a:pt x="3059" y="6"/>
                    <a:pt x="2989" y="17"/>
                  </a:cubicBezTo>
                  <a:cubicBezTo>
                    <a:pt x="2667" y="97"/>
                    <a:pt x="2400" y="391"/>
                    <a:pt x="2230" y="641"/>
                  </a:cubicBezTo>
                  <a:cubicBezTo>
                    <a:pt x="1998" y="953"/>
                    <a:pt x="1749" y="1284"/>
                    <a:pt x="1079" y="1426"/>
                  </a:cubicBezTo>
                  <a:cubicBezTo>
                    <a:pt x="812" y="1480"/>
                    <a:pt x="500" y="1694"/>
                    <a:pt x="348" y="1953"/>
                  </a:cubicBezTo>
                  <a:cubicBezTo>
                    <a:pt x="0" y="2568"/>
                    <a:pt x="250" y="3451"/>
                    <a:pt x="883" y="3853"/>
                  </a:cubicBezTo>
                  <a:cubicBezTo>
                    <a:pt x="1144" y="4020"/>
                    <a:pt x="1416" y="4088"/>
                    <a:pt x="1688" y="4088"/>
                  </a:cubicBezTo>
                  <a:cubicBezTo>
                    <a:pt x="2113" y="4088"/>
                    <a:pt x="2536" y="3922"/>
                    <a:pt x="2917" y="3710"/>
                  </a:cubicBezTo>
                  <a:cubicBezTo>
                    <a:pt x="3140" y="3594"/>
                    <a:pt x="3667" y="3246"/>
                    <a:pt x="3863" y="2907"/>
                  </a:cubicBezTo>
                  <a:cubicBezTo>
                    <a:pt x="4193" y="2381"/>
                    <a:pt x="4309" y="1739"/>
                    <a:pt x="4175" y="1141"/>
                  </a:cubicBezTo>
                  <a:cubicBezTo>
                    <a:pt x="4130" y="829"/>
                    <a:pt x="4032" y="391"/>
                    <a:pt x="3711" y="160"/>
                  </a:cubicBezTo>
                  <a:cubicBezTo>
                    <a:pt x="3563" y="52"/>
                    <a:pt x="3390" y="0"/>
                    <a:pt x="3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54"/>
            <p:cNvSpPr/>
            <p:nvPr/>
          </p:nvSpPr>
          <p:spPr>
            <a:xfrm>
              <a:off x="2186025" y="1912850"/>
              <a:ext cx="386075" cy="376950"/>
            </a:xfrm>
            <a:custGeom>
              <a:avLst/>
              <a:gdLst/>
              <a:ahLst/>
              <a:cxnLst/>
              <a:rect l="l" t="t" r="r" b="b"/>
              <a:pathLst>
                <a:path w="15443" h="15078" extrusionOk="0">
                  <a:moveTo>
                    <a:pt x="7804" y="532"/>
                  </a:moveTo>
                  <a:cubicBezTo>
                    <a:pt x="8412" y="532"/>
                    <a:pt x="9014" y="610"/>
                    <a:pt x="9600" y="768"/>
                  </a:cubicBezTo>
                  <a:cubicBezTo>
                    <a:pt x="9751" y="1374"/>
                    <a:pt x="9591" y="2365"/>
                    <a:pt x="8886" y="2481"/>
                  </a:cubicBezTo>
                  <a:cubicBezTo>
                    <a:pt x="8386" y="2525"/>
                    <a:pt x="7994" y="2793"/>
                    <a:pt x="7780" y="3212"/>
                  </a:cubicBezTo>
                  <a:cubicBezTo>
                    <a:pt x="7521" y="3739"/>
                    <a:pt x="7566" y="4470"/>
                    <a:pt x="7913" y="5041"/>
                  </a:cubicBezTo>
                  <a:cubicBezTo>
                    <a:pt x="8219" y="5617"/>
                    <a:pt x="8848" y="5996"/>
                    <a:pt x="9509" y="5996"/>
                  </a:cubicBezTo>
                  <a:cubicBezTo>
                    <a:pt x="9525" y="5996"/>
                    <a:pt x="9540" y="5996"/>
                    <a:pt x="9555" y="5996"/>
                  </a:cubicBezTo>
                  <a:cubicBezTo>
                    <a:pt x="10260" y="5978"/>
                    <a:pt x="10813" y="5541"/>
                    <a:pt x="11196" y="4943"/>
                  </a:cubicBezTo>
                  <a:cubicBezTo>
                    <a:pt x="11349" y="4783"/>
                    <a:pt x="11476" y="4715"/>
                    <a:pt x="11611" y="4715"/>
                  </a:cubicBezTo>
                  <a:cubicBezTo>
                    <a:pt x="11783" y="4715"/>
                    <a:pt x="11970" y="4826"/>
                    <a:pt x="12240" y="4996"/>
                  </a:cubicBezTo>
                  <a:cubicBezTo>
                    <a:pt x="12659" y="5320"/>
                    <a:pt x="13228" y="5445"/>
                    <a:pt x="13791" y="5445"/>
                  </a:cubicBezTo>
                  <a:cubicBezTo>
                    <a:pt x="14019" y="5445"/>
                    <a:pt x="14246" y="5425"/>
                    <a:pt x="14461" y="5389"/>
                  </a:cubicBezTo>
                  <a:lnTo>
                    <a:pt x="14461" y="5389"/>
                  </a:lnTo>
                  <a:cubicBezTo>
                    <a:pt x="15104" y="7352"/>
                    <a:pt x="14845" y="9528"/>
                    <a:pt x="13676" y="11339"/>
                  </a:cubicBezTo>
                  <a:cubicBezTo>
                    <a:pt x="12659" y="12909"/>
                    <a:pt x="11098" y="13989"/>
                    <a:pt x="9269" y="14390"/>
                  </a:cubicBezTo>
                  <a:cubicBezTo>
                    <a:pt x="8783" y="14494"/>
                    <a:pt x="8296" y="14546"/>
                    <a:pt x="7810" y="14546"/>
                  </a:cubicBezTo>
                  <a:cubicBezTo>
                    <a:pt x="7627" y="14546"/>
                    <a:pt x="7445" y="14539"/>
                    <a:pt x="7262" y="14524"/>
                  </a:cubicBezTo>
                  <a:cubicBezTo>
                    <a:pt x="7253" y="14337"/>
                    <a:pt x="7227" y="14140"/>
                    <a:pt x="7209" y="13935"/>
                  </a:cubicBezTo>
                  <a:cubicBezTo>
                    <a:pt x="7111" y="13123"/>
                    <a:pt x="7012" y="12285"/>
                    <a:pt x="7441" y="11705"/>
                  </a:cubicBezTo>
                  <a:cubicBezTo>
                    <a:pt x="7824" y="11143"/>
                    <a:pt x="8074" y="10527"/>
                    <a:pt x="7985" y="9805"/>
                  </a:cubicBezTo>
                  <a:cubicBezTo>
                    <a:pt x="7968" y="9667"/>
                    <a:pt x="7851" y="9555"/>
                    <a:pt x="7715" y="9555"/>
                  </a:cubicBezTo>
                  <a:cubicBezTo>
                    <a:pt x="7710" y="9555"/>
                    <a:pt x="7704" y="9555"/>
                    <a:pt x="7699" y="9555"/>
                  </a:cubicBezTo>
                  <a:cubicBezTo>
                    <a:pt x="7548" y="9564"/>
                    <a:pt x="7441" y="9689"/>
                    <a:pt x="7450" y="9840"/>
                  </a:cubicBezTo>
                  <a:cubicBezTo>
                    <a:pt x="7539" y="10340"/>
                    <a:pt x="7342" y="10938"/>
                    <a:pt x="7003" y="11393"/>
                  </a:cubicBezTo>
                  <a:cubicBezTo>
                    <a:pt x="6468" y="12142"/>
                    <a:pt x="6575" y="13123"/>
                    <a:pt x="6673" y="13998"/>
                  </a:cubicBezTo>
                  <a:cubicBezTo>
                    <a:pt x="6700" y="14158"/>
                    <a:pt x="6709" y="14319"/>
                    <a:pt x="6727" y="14462"/>
                  </a:cubicBezTo>
                  <a:cubicBezTo>
                    <a:pt x="5763" y="14319"/>
                    <a:pt x="4836" y="13971"/>
                    <a:pt x="3988" y="13427"/>
                  </a:cubicBezTo>
                  <a:cubicBezTo>
                    <a:pt x="2418" y="12410"/>
                    <a:pt x="1339" y="10840"/>
                    <a:pt x="946" y="9011"/>
                  </a:cubicBezTo>
                  <a:cubicBezTo>
                    <a:pt x="803" y="8377"/>
                    <a:pt x="759" y="7744"/>
                    <a:pt x="794" y="7111"/>
                  </a:cubicBezTo>
                  <a:cubicBezTo>
                    <a:pt x="972" y="7092"/>
                    <a:pt x="1166" y="7073"/>
                    <a:pt x="1352" y="7073"/>
                  </a:cubicBezTo>
                  <a:cubicBezTo>
                    <a:pt x="1605" y="7073"/>
                    <a:pt x="1840" y="7108"/>
                    <a:pt x="1990" y="7227"/>
                  </a:cubicBezTo>
                  <a:cubicBezTo>
                    <a:pt x="2088" y="7316"/>
                    <a:pt x="2142" y="7441"/>
                    <a:pt x="2159" y="7619"/>
                  </a:cubicBezTo>
                  <a:cubicBezTo>
                    <a:pt x="2195" y="8110"/>
                    <a:pt x="2570" y="8440"/>
                    <a:pt x="2846" y="8645"/>
                  </a:cubicBezTo>
                  <a:cubicBezTo>
                    <a:pt x="3117" y="8799"/>
                    <a:pt x="3379" y="8862"/>
                    <a:pt x="3630" y="8862"/>
                  </a:cubicBezTo>
                  <a:cubicBezTo>
                    <a:pt x="4297" y="8862"/>
                    <a:pt x="4884" y="8414"/>
                    <a:pt x="5344" y="8012"/>
                  </a:cubicBezTo>
                  <a:cubicBezTo>
                    <a:pt x="5603" y="7753"/>
                    <a:pt x="5938" y="7516"/>
                    <a:pt x="6325" y="7516"/>
                  </a:cubicBezTo>
                  <a:cubicBezTo>
                    <a:pt x="6431" y="7516"/>
                    <a:pt x="6542" y="7534"/>
                    <a:pt x="6656" y="7575"/>
                  </a:cubicBezTo>
                  <a:cubicBezTo>
                    <a:pt x="6923" y="7655"/>
                    <a:pt x="7128" y="7833"/>
                    <a:pt x="7244" y="8074"/>
                  </a:cubicBezTo>
                  <a:cubicBezTo>
                    <a:pt x="7280" y="8145"/>
                    <a:pt x="7316" y="8172"/>
                    <a:pt x="7369" y="8609"/>
                  </a:cubicBezTo>
                  <a:cubicBezTo>
                    <a:pt x="7386" y="8755"/>
                    <a:pt x="7502" y="8851"/>
                    <a:pt x="7645" y="8851"/>
                  </a:cubicBezTo>
                  <a:cubicBezTo>
                    <a:pt x="7651" y="8851"/>
                    <a:pt x="7657" y="8851"/>
                    <a:pt x="7664" y="8850"/>
                  </a:cubicBezTo>
                  <a:cubicBezTo>
                    <a:pt x="7806" y="8832"/>
                    <a:pt x="7913" y="8699"/>
                    <a:pt x="7896" y="8556"/>
                  </a:cubicBezTo>
                  <a:cubicBezTo>
                    <a:pt x="7860" y="8199"/>
                    <a:pt x="7797" y="7976"/>
                    <a:pt x="7717" y="7833"/>
                  </a:cubicBezTo>
                  <a:cubicBezTo>
                    <a:pt x="7539" y="7468"/>
                    <a:pt x="7227" y="7200"/>
                    <a:pt x="6825" y="7066"/>
                  </a:cubicBezTo>
                  <a:cubicBezTo>
                    <a:pt x="6651" y="7010"/>
                    <a:pt x="6482" y="6983"/>
                    <a:pt x="6318" y="6983"/>
                  </a:cubicBezTo>
                  <a:cubicBezTo>
                    <a:pt x="5835" y="6983"/>
                    <a:pt x="5396" y="7215"/>
                    <a:pt x="4996" y="7601"/>
                  </a:cubicBezTo>
                  <a:cubicBezTo>
                    <a:pt x="4549" y="7982"/>
                    <a:pt x="4141" y="8328"/>
                    <a:pt x="3658" y="8328"/>
                  </a:cubicBezTo>
                  <a:cubicBezTo>
                    <a:pt x="3495" y="8328"/>
                    <a:pt x="3325" y="8289"/>
                    <a:pt x="3141" y="8199"/>
                  </a:cubicBezTo>
                  <a:cubicBezTo>
                    <a:pt x="2846" y="7976"/>
                    <a:pt x="2704" y="7789"/>
                    <a:pt x="2686" y="7583"/>
                  </a:cubicBezTo>
                  <a:cubicBezTo>
                    <a:pt x="2668" y="7253"/>
                    <a:pt x="2543" y="6995"/>
                    <a:pt x="2329" y="6816"/>
                  </a:cubicBezTo>
                  <a:cubicBezTo>
                    <a:pt x="2061" y="6597"/>
                    <a:pt x="1702" y="6540"/>
                    <a:pt x="1342" y="6540"/>
                  </a:cubicBezTo>
                  <a:cubicBezTo>
                    <a:pt x="1174" y="6540"/>
                    <a:pt x="1007" y="6552"/>
                    <a:pt x="848" y="6566"/>
                  </a:cubicBezTo>
                  <a:cubicBezTo>
                    <a:pt x="991" y="5576"/>
                    <a:pt x="1348" y="4613"/>
                    <a:pt x="1910" y="3739"/>
                  </a:cubicBezTo>
                  <a:cubicBezTo>
                    <a:pt x="2918" y="2168"/>
                    <a:pt x="4488" y="1080"/>
                    <a:pt x="6317" y="688"/>
                  </a:cubicBezTo>
                  <a:cubicBezTo>
                    <a:pt x="6812" y="584"/>
                    <a:pt x="7310" y="532"/>
                    <a:pt x="7804" y="532"/>
                  </a:cubicBezTo>
                  <a:close/>
                  <a:moveTo>
                    <a:pt x="7803" y="0"/>
                  </a:moveTo>
                  <a:cubicBezTo>
                    <a:pt x="5334" y="0"/>
                    <a:pt x="2904" y="1211"/>
                    <a:pt x="1455" y="3453"/>
                  </a:cubicBezTo>
                  <a:cubicBezTo>
                    <a:pt x="366" y="5139"/>
                    <a:pt x="0" y="7155"/>
                    <a:pt x="420" y="9127"/>
                  </a:cubicBezTo>
                  <a:cubicBezTo>
                    <a:pt x="848" y="11089"/>
                    <a:pt x="2008" y="12775"/>
                    <a:pt x="3703" y="13873"/>
                  </a:cubicBezTo>
                  <a:cubicBezTo>
                    <a:pt x="4934" y="14667"/>
                    <a:pt x="6343" y="15077"/>
                    <a:pt x="7780" y="15077"/>
                  </a:cubicBezTo>
                  <a:cubicBezTo>
                    <a:pt x="12169" y="15068"/>
                    <a:pt x="15443" y="11455"/>
                    <a:pt x="15327" y="7325"/>
                  </a:cubicBezTo>
                  <a:cubicBezTo>
                    <a:pt x="15282" y="5835"/>
                    <a:pt x="14809" y="4408"/>
                    <a:pt x="13953" y="3194"/>
                  </a:cubicBezTo>
                  <a:cubicBezTo>
                    <a:pt x="13904" y="3123"/>
                    <a:pt x="13821" y="3086"/>
                    <a:pt x="13738" y="3086"/>
                  </a:cubicBezTo>
                  <a:cubicBezTo>
                    <a:pt x="13685" y="3086"/>
                    <a:pt x="13632" y="3101"/>
                    <a:pt x="13587" y="3132"/>
                  </a:cubicBezTo>
                  <a:cubicBezTo>
                    <a:pt x="13462" y="3221"/>
                    <a:pt x="13436" y="3382"/>
                    <a:pt x="13525" y="3507"/>
                  </a:cubicBezTo>
                  <a:cubicBezTo>
                    <a:pt x="13828" y="3935"/>
                    <a:pt x="14078" y="4399"/>
                    <a:pt x="14274" y="4871"/>
                  </a:cubicBezTo>
                  <a:cubicBezTo>
                    <a:pt x="14084" y="4898"/>
                    <a:pt x="13901" y="4914"/>
                    <a:pt x="13724" y="4914"/>
                  </a:cubicBezTo>
                  <a:cubicBezTo>
                    <a:pt x="13296" y="4914"/>
                    <a:pt x="12904" y="4819"/>
                    <a:pt x="12526" y="4541"/>
                  </a:cubicBezTo>
                  <a:cubicBezTo>
                    <a:pt x="12269" y="4382"/>
                    <a:pt x="11955" y="4187"/>
                    <a:pt x="11608" y="4187"/>
                  </a:cubicBezTo>
                  <a:cubicBezTo>
                    <a:pt x="11352" y="4187"/>
                    <a:pt x="11078" y="4293"/>
                    <a:pt x="10795" y="4595"/>
                  </a:cubicBezTo>
                  <a:cubicBezTo>
                    <a:pt x="10527" y="4996"/>
                    <a:pt x="10117" y="5460"/>
                    <a:pt x="9537" y="5460"/>
                  </a:cubicBezTo>
                  <a:cubicBezTo>
                    <a:pt x="9523" y="5461"/>
                    <a:pt x="9509" y="5461"/>
                    <a:pt x="9495" y="5461"/>
                  </a:cubicBezTo>
                  <a:cubicBezTo>
                    <a:pt x="9044" y="5461"/>
                    <a:pt x="8585" y="5188"/>
                    <a:pt x="8368" y="4773"/>
                  </a:cubicBezTo>
                  <a:cubicBezTo>
                    <a:pt x="8119" y="4363"/>
                    <a:pt x="8074" y="3810"/>
                    <a:pt x="8261" y="3444"/>
                  </a:cubicBezTo>
                  <a:cubicBezTo>
                    <a:pt x="8386" y="3185"/>
                    <a:pt x="8618" y="3043"/>
                    <a:pt x="8939" y="3007"/>
                  </a:cubicBezTo>
                  <a:cubicBezTo>
                    <a:pt x="9831" y="2909"/>
                    <a:pt x="10313" y="1821"/>
                    <a:pt x="10162" y="946"/>
                  </a:cubicBezTo>
                  <a:lnTo>
                    <a:pt x="10162" y="946"/>
                  </a:lnTo>
                  <a:cubicBezTo>
                    <a:pt x="10661" y="1125"/>
                    <a:pt x="11134" y="1357"/>
                    <a:pt x="11589" y="1651"/>
                  </a:cubicBezTo>
                  <a:cubicBezTo>
                    <a:pt x="12008" y="1919"/>
                    <a:pt x="12401" y="2240"/>
                    <a:pt x="12749" y="2588"/>
                  </a:cubicBezTo>
                  <a:cubicBezTo>
                    <a:pt x="12802" y="2641"/>
                    <a:pt x="12871" y="2668"/>
                    <a:pt x="12939" y="2668"/>
                  </a:cubicBezTo>
                  <a:cubicBezTo>
                    <a:pt x="13007" y="2668"/>
                    <a:pt x="13074" y="2641"/>
                    <a:pt x="13123" y="2588"/>
                  </a:cubicBezTo>
                  <a:cubicBezTo>
                    <a:pt x="13230" y="2481"/>
                    <a:pt x="13230" y="2311"/>
                    <a:pt x="13123" y="2213"/>
                  </a:cubicBezTo>
                  <a:cubicBezTo>
                    <a:pt x="11610" y="711"/>
                    <a:pt x="9695" y="0"/>
                    <a:pt x="7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54"/>
            <p:cNvSpPr/>
            <p:nvPr/>
          </p:nvSpPr>
          <p:spPr>
            <a:xfrm>
              <a:off x="2260075" y="1874275"/>
              <a:ext cx="348150" cy="371575"/>
            </a:xfrm>
            <a:custGeom>
              <a:avLst/>
              <a:gdLst/>
              <a:ahLst/>
              <a:cxnLst/>
              <a:rect l="l" t="t" r="r" b="b"/>
              <a:pathLst>
                <a:path w="13926" h="14863" extrusionOk="0">
                  <a:moveTo>
                    <a:pt x="4843" y="0"/>
                  </a:moveTo>
                  <a:cubicBezTo>
                    <a:pt x="4838" y="0"/>
                    <a:pt x="4832" y="0"/>
                    <a:pt x="4827" y="0"/>
                  </a:cubicBezTo>
                  <a:cubicBezTo>
                    <a:pt x="3185" y="0"/>
                    <a:pt x="1570" y="446"/>
                    <a:pt x="170" y="1285"/>
                  </a:cubicBezTo>
                  <a:cubicBezTo>
                    <a:pt x="45" y="1365"/>
                    <a:pt x="0" y="1526"/>
                    <a:pt x="72" y="1651"/>
                  </a:cubicBezTo>
                  <a:cubicBezTo>
                    <a:pt x="124" y="1733"/>
                    <a:pt x="212" y="1780"/>
                    <a:pt x="301" y="1780"/>
                  </a:cubicBezTo>
                  <a:cubicBezTo>
                    <a:pt x="348" y="1780"/>
                    <a:pt x="395" y="1767"/>
                    <a:pt x="437" y="1740"/>
                  </a:cubicBezTo>
                  <a:cubicBezTo>
                    <a:pt x="1767" y="946"/>
                    <a:pt x="3283" y="536"/>
                    <a:pt x="4827" y="536"/>
                  </a:cubicBezTo>
                  <a:cubicBezTo>
                    <a:pt x="9492" y="536"/>
                    <a:pt x="13328" y="4318"/>
                    <a:pt x="13382" y="8984"/>
                  </a:cubicBezTo>
                  <a:cubicBezTo>
                    <a:pt x="13391" y="10313"/>
                    <a:pt x="13114" y="11598"/>
                    <a:pt x="12534" y="12784"/>
                  </a:cubicBezTo>
                  <a:cubicBezTo>
                    <a:pt x="12409" y="13052"/>
                    <a:pt x="12374" y="13364"/>
                    <a:pt x="12436" y="13649"/>
                  </a:cubicBezTo>
                  <a:cubicBezTo>
                    <a:pt x="12436" y="13649"/>
                    <a:pt x="12436" y="13658"/>
                    <a:pt x="12436" y="13658"/>
                  </a:cubicBezTo>
                  <a:lnTo>
                    <a:pt x="12713" y="14666"/>
                  </a:lnTo>
                  <a:cubicBezTo>
                    <a:pt x="12740" y="14782"/>
                    <a:pt x="12847" y="14863"/>
                    <a:pt x="12963" y="14863"/>
                  </a:cubicBezTo>
                  <a:cubicBezTo>
                    <a:pt x="12989" y="14863"/>
                    <a:pt x="13016" y="14863"/>
                    <a:pt x="13034" y="14854"/>
                  </a:cubicBezTo>
                  <a:cubicBezTo>
                    <a:pt x="13177" y="14818"/>
                    <a:pt x="13266" y="14666"/>
                    <a:pt x="13221" y="14524"/>
                  </a:cubicBezTo>
                  <a:lnTo>
                    <a:pt x="12954" y="13525"/>
                  </a:lnTo>
                  <a:cubicBezTo>
                    <a:pt x="12918" y="13355"/>
                    <a:pt x="12936" y="13177"/>
                    <a:pt x="13016" y="13016"/>
                  </a:cubicBezTo>
                  <a:cubicBezTo>
                    <a:pt x="13623" y="11749"/>
                    <a:pt x="13926" y="10393"/>
                    <a:pt x="13908" y="8975"/>
                  </a:cubicBezTo>
                  <a:cubicBezTo>
                    <a:pt x="13855" y="3913"/>
                    <a:pt x="9734" y="0"/>
                    <a:pt x="48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54"/>
            <p:cNvSpPr/>
            <p:nvPr/>
          </p:nvSpPr>
          <p:spPr>
            <a:xfrm>
              <a:off x="2153675" y="1923525"/>
              <a:ext cx="455450" cy="404850"/>
            </a:xfrm>
            <a:custGeom>
              <a:avLst/>
              <a:gdLst/>
              <a:ahLst/>
              <a:cxnLst/>
              <a:rect l="l" t="t" r="r" b="b"/>
              <a:pathLst>
                <a:path w="18218" h="16194" extrusionOk="0">
                  <a:moveTo>
                    <a:pt x="3529" y="1"/>
                  </a:moveTo>
                  <a:cubicBezTo>
                    <a:pt x="3470" y="1"/>
                    <a:pt x="3411" y="21"/>
                    <a:pt x="3364" y="64"/>
                  </a:cubicBezTo>
                  <a:cubicBezTo>
                    <a:pt x="1223" y="1795"/>
                    <a:pt x="1" y="4364"/>
                    <a:pt x="1" y="7112"/>
                  </a:cubicBezTo>
                  <a:cubicBezTo>
                    <a:pt x="1" y="12218"/>
                    <a:pt x="4140" y="16193"/>
                    <a:pt x="9066" y="16193"/>
                  </a:cubicBezTo>
                  <a:cubicBezTo>
                    <a:pt x="9071" y="16193"/>
                    <a:pt x="9077" y="16193"/>
                    <a:pt x="9083" y="16193"/>
                  </a:cubicBezTo>
                  <a:cubicBezTo>
                    <a:pt x="10349" y="16193"/>
                    <a:pt x="11572" y="15935"/>
                    <a:pt x="12722" y="15435"/>
                  </a:cubicBezTo>
                  <a:cubicBezTo>
                    <a:pt x="12822" y="15391"/>
                    <a:pt x="12927" y="15370"/>
                    <a:pt x="13032" y="15370"/>
                  </a:cubicBezTo>
                  <a:cubicBezTo>
                    <a:pt x="13077" y="15370"/>
                    <a:pt x="13123" y="15374"/>
                    <a:pt x="13168" y="15382"/>
                  </a:cubicBezTo>
                  <a:lnTo>
                    <a:pt x="17013" y="16176"/>
                  </a:lnTo>
                  <a:cubicBezTo>
                    <a:pt x="17065" y="16187"/>
                    <a:pt x="17119" y="16192"/>
                    <a:pt x="17175" y="16192"/>
                  </a:cubicBezTo>
                  <a:cubicBezTo>
                    <a:pt x="17429" y="16192"/>
                    <a:pt x="17714" y="16080"/>
                    <a:pt x="17897" y="15890"/>
                  </a:cubicBezTo>
                  <a:cubicBezTo>
                    <a:pt x="18102" y="15685"/>
                    <a:pt x="18218" y="15310"/>
                    <a:pt x="18137" y="14998"/>
                  </a:cubicBezTo>
                  <a:lnTo>
                    <a:pt x="17807" y="13758"/>
                  </a:lnTo>
                  <a:cubicBezTo>
                    <a:pt x="17771" y="13640"/>
                    <a:pt x="17667" y="13559"/>
                    <a:pt x="17552" y="13559"/>
                  </a:cubicBezTo>
                  <a:cubicBezTo>
                    <a:pt x="17527" y="13559"/>
                    <a:pt x="17502" y="13563"/>
                    <a:pt x="17477" y="13571"/>
                  </a:cubicBezTo>
                  <a:cubicBezTo>
                    <a:pt x="17335" y="13606"/>
                    <a:pt x="17254" y="13749"/>
                    <a:pt x="17290" y="13892"/>
                  </a:cubicBezTo>
                  <a:lnTo>
                    <a:pt x="17629" y="15123"/>
                  </a:lnTo>
                  <a:cubicBezTo>
                    <a:pt x="17656" y="15275"/>
                    <a:pt x="17611" y="15417"/>
                    <a:pt x="17513" y="15524"/>
                  </a:cubicBezTo>
                  <a:cubicBezTo>
                    <a:pt x="17421" y="15616"/>
                    <a:pt x="17303" y="15662"/>
                    <a:pt x="17181" y="15662"/>
                  </a:cubicBezTo>
                  <a:cubicBezTo>
                    <a:pt x="17161" y="15662"/>
                    <a:pt x="17141" y="15661"/>
                    <a:pt x="17120" y="15658"/>
                  </a:cubicBezTo>
                  <a:cubicBezTo>
                    <a:pt x="17111" y="15649"/>
                    <a:pt x="13275" y="14855"/>
                    <a:pt x="13267" y="14855"/>
                  </a:cubicBezTo>
                  <a:cubicBezTo>
                    <a:pt x="13192" y="14842"/>
                    <a:pt x="13118" y="14836"/>
                    <a:pt x="13044" y="14836"/>
                  </a:cubicBezTo>
                  <a:cubicBezTo>
                    <a:pt x="12861" y="14836"/>
                    <a:pt x="12680" y="14875"/>
                    <a:pt x="12508" y="14945"/>
                  </a:cubicBezTo>
                  <a:cubicBezTo>
                    <a:pt x="11429" y="15417"/>
                    <a:pt x="10278" y="15658"/>
                    <a:pt x="9083" y="15658"/>
                  </a:cubicBezTo>
                  <a:cubicBezTo>
                    <a:pt x="9077" y="15658"/>
                    <a:pt x="9072" y="15658"/>
                    <a:pt x="9066" y="15658"/>
                  </a:cubicBezTo>
                  <a:cubicBezTo>
                    <a:pt x="4381" y="15658"/>
                    <a:pt x="536" y="11808"/>
                    <a:pt x="536" y="7112"/>
                  </a:cubicBezTo>
                  <a:cubicBezTo>
                    <a:pt x="536" y="4525"/>
                    <a:pt x="1687" y="2107"/>
                    <a:pt x="3694" y="475"/>
                  </a:cubicBezTo>
                  <a:cubicBezTo>
                    <a:pt x="3810" y="385"/>
                    <a:pt x="3828" y="216"/>
                    <a:pt x="3730" y="100"/>
                  </a:cubicBezTo>
                  <a:cubicBezTo>
                    <a:pt x="3680" y="35"/>
                    <a:pt x="3604" y="1"/>
                    <a:pt x="3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1" name="Google Shape;3701;p54"/>
          <p:cNvGrpSpPr/>
          <p:nvPr/>
        </p:nvGrpSpPr>
        <p:grpSpPr>
          <a:xfrm>
            <a:off x="1660905" y="2117983"/>
            <a:ext cx="326293" cy="423971"/>
            <a:chOff x="1432650" y="1875150"/>
            <a:chExt cx="349500" cy="454125"/>
          </a:xfrm>
        </p:grpSpPr>
        <p:sp>
          <p:nvSpPr>
            <p:cNvPr id="3702" name="Google Shape;3702;p54"/>
            <p:cNvSpPr/>
            <p:nvPr/>
          </p:nvSpPr>
          <p:spPr>
            <a:xfrm>
              <a:off x="1652550" y="2266350"/>
              <a:ext cx="68275" cy="53325"/>
            </a:xfrm>
            <a:custGeom>
              <a:avLst/>
              <a:gdLst/>
              <a:ahLst/>
              <a:cxnLst/>
              <a:rect l="l" t="t" r="r" b="b"/>
              <a:pathLst>
                <a:path w="2731" h="2133" extrusionOk="0">
                  <a:moveTo>
                    <a:pt x="2364" y="0"/>
                  </a:moveTo>
                  <a:lnTo>
                    <a:pt x="197" y="143"/>
                  </a:lnTo>
                  <a:lnTo>
                    <a:pt x="0" y="1856"/>
                  </a:lnTo>
                  <a:cubicBezTo>
                    <a:pt x="0" y="1960"/>
                    <a:pt x="86" y="2037"/>
                    <a:pt x="179" y="2037"/>
                  </a:cubicBezTo>
                  <a:cubicBezTo>
                    <a:pt x="206" y="2037"/>
                    <a:pt x="233" y="2031"/>
                    <a:pt x="259" y="2017"/>
                  </a:cubicBezTo>
                  <a:lnTo>
                    <a:pt x="607" y="2008"/>
                  </a:lnTo>
                  <a:lnTo>
                    <a:pt x="1231" y="1686"/>
                  </a:lnTo>
                  <a:cubicBezTo>
                    <a:pt x="1258" y="1678"/>
                    <a:pt x="1287" y="1673"/>
                    <a:pt x="1315" y="1673"/>
                  </a:cubicBezTo>
                  <a:cubicBezTo>
                    <a:pt x="1343" y="1673"/>
                    <a:pt x="1370" y="1678"/>
                    <a:pt x="1392" y="1686"/>
                  </a:cubicBezTo>
                  <a:lnTo>
                    <a:pt x="2427" y="2034"/>
                  </a:lnTo>
                  <a:cubicBezTo>
                    <a:pt x="2509" y="2070"/>
                    <a:pt x="2615" y="2132"/>
                    <a:pt x="2677" y="2132"/>
                  </a:cubicBezTo>
                  <a:cubicBezTo>
                    <a:pt x="2710" y="2132"/>
                    <a:pt x="2730" y="2116"/>
                    <a:pt x="2730" y="2070"/>
                  </a:cubicBezTo>
                  <a:lnTo>
                    <a:pt x="2730" y="839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54"/>
            <p:cNvSpPr/>
            <p:nvPr/>
          </p:nvSpPr>
          <p:spPr>
            <a:xfrm>
              <a:off x="1649875" y="2263225"/>
              <a:ext cx="70950" cy="59775"/>
            </a:xfrm>
            <a:custGeom>
              <a:avLst/>
              <a:gdLst/>
              <a:ahLst/>
              <a:cxnLst/>
              <a:rect l="l" t="t" r="r" b="b"/>
              <a:pathLst>
                <a:path w="2838" h="2391" extrusionOk="0">
                  <a:moveTo>
                    <a:pt x="1258" y="1"/>
                  </a:moveTo>
                  <a:lnTo>
                    <a:pt x="0" y="411"/>
                  </a:lnTo>
                  <a:lnTo>
                    <a:pt x="0" y="973"/>
                  </a:lnTo>
                  <a:lnTo>
                    <a:pt x="0" y="2213"/>
                  </a:lnTo>
                  <a:cubicBezTo>
                    <a:pt x="0" y="2318"/>
                    <a:pt x="89" y="2390"/>
                    <a:pt x="183" y="2390"/>
                  </a:cubicBezTo>
                  <a:cubicBezTo>
                    <a:pt x="208" y="2390"/>
                    <a:pt x="234" y="2385"/>
                    <a:pt x="259" y="2373"/>
                  </a:cubicBezTo>
                  <a:lnTo>
                    <a:pt x="714" y="2142"/>
                  </a:lnTo>
                  <a:lnTo>
                    <a:pt x="714" y="1116"/>
                  </a:lnTo>
                  <a:cubicBezTo>
                    <a:pt x="714" y="1035"/>
                    <a:pt x="776" y="973"/>
                    <a:pt x="857" y="973"/>
                  </a:cubicBezTo>
                  <a:lnTo>
                    <a:pt x="2837" y="973"/>
                  </a:lnTo>
                  <a:lnTo>
                    <a:pt x="2837" y="411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54"/>
            <p:cNvSpPr/>
            <p:nvPr/>
          </p:nvSpPr>
          <p:spPr>
            <a:xfrm>
              <a:off x="1685325" y="2308050"/>
              <a:ext cx="35500" cy="14375"/>
            </a:xfrm>
            <a:custGeom>
              <a:avLst/>
              <a:gdLst/>
              <a:ahLst/>
              <a:cxnLst/>
              <a:rect l="l" t="t" r="r" b="b"/>
              <a:pathLst>
                <a:path w="1420" h="575" extrusionOk="0">
                  <a:moveTo>
                    <a:pt x="1" y="1"/>
                  </a:moveTo>
                  <a:cubicBezTo>
                    <a:pt x="27" y="1"/>
                    <a:pt x="54" y="1"/>
                    <a:pt x="81" y="18"/>
                  </a:cubicBezTo>
                  <a:lnTo>
                    <a:pt x="500" y="224"/>
                  </a:lnTo>
                  <a:lnTo>
                    <a:pt x="1169" y="554"/>
                  </a:lnTo>
                  <a:cubicBezTo>
                    <a:pt x="1196" y="568"/>
                    <a:pt x="1223" y="574"/>
                    <a:pt x="1249" y="574"/>
                  </a:cubicBezTo>
                  <a:cubicBezTo>
                    <a:pt x="1339" y="574"/>
                    <a:pt x="1419" y="499"/>
                    <a:pt x="1419" y="402"/>
                  </a:cubicBezTo>
                  <a:lnTo>
                    <a:pt x="1419" y="331"/>
                  </a:lnTo>
                  <a:lnTo>
                    <a:pt x="821" y="27"/>
                  </a:lnTo>
                  <a:cubicBezTo>
                    <a:pt x="786" y="10"/>
                    <a:pt x="741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54"/>
            <p:cNvSpPr/>
            <p:nvPr/>
          </p:nvSpPr>
          <p:spPr>
            <a:xfrm>
              <a:off x="1488400" y="1881400"/>
              <a:ext cx="286600" cy="388550"/>
            </a:xfrm>
            <a:custGeom>
              <a:avLst/>
              <a:gdLst/>
              <a:ahLst/>
              <a:cxnLst/>
              <a:rect l="l" t="t" r="r" b="b"/>
              <a:pathLst>
                <a:path w="11464" h="15542" extrusionOk="0">
                  <a:moveTo>
                    <a:pt x="518" y="1"/>
                  </a:moveTo>
                  <a:lnTo>
                    <a:pt x="36" y="411"/>
                  </a:lnTo>
                  <a:lnTo>
                    <a:pt x="0" y="15434"/>
                  </a:lnTo>
                  <a:lnTo>
                    <a:pt x="10697" y="15541"/>
                  </a:lnTo>
                  <a:cubicBezTo>
                    <a:pt x="11089" y="15541"/>
                    <a:pt x="11464" y="15345"/>
                    <a:pt x="11464" y="14952"/>
                  </a:cubicBezTo>
                  <a:lnTo>
                    <a:pt x="11464" y="706"/>
                  </a:lnTo>
                  <a:cubicBezTo>
                    <a:pt x="11464" y="322"/>
                    <a:pt x="11143" y="1"/>
                    <a:pt x="10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54"/>
            <p:cNvSpPr/>
            <p:nvPr/>
          </p:nvSpPr>
          <p:spPr>
            <a:xfrm>
              <a:off x="1461400" y="1882300"/>
              <a:ext cx="313600" cy="391200"/>
            </a:xfrm>
            <a:custGeom>
              <a:avLst/>
              <a:gdLst/>
              <a:ahLst/>
              <a:cxnLst/>
              <a:rect l="l" t="t" r="r" b="b"/>
              <a:pathLst>
                <a:path w="12544" h="15648" extrusionOk="0">
                  <a:moveTo>
                    <a:pt x="911" y="0"/>
                  </a:moveTo>
                  <a:lnTo>
                    <a:pt x="1" y="8208"/>
                  </a:lnTo>
                  <a:lnTo>
                    <a:pt x="911" y="15648"/>
                  </a:lnTo>
                  <a:lnTo>
                    <a:pt x="11830" y="15648"/>
                  </a:lnTo>
                  <a:cubicBezTo>
                    <a:pt x="12223" y="15648"/>
                    <a:pt x="12544" y="15327"/>
                    <a:pt x="12544" y="14934"/>
                  </a:cubicBezTo>
                  <a:lnTo>
                    <a:pt x="1937" y="14934"/>
                  </a:lnTo>
                  <a:cubicBezTo>
                    <a:pt x="1758" y="14934"/>
                    <a:pt x="1616" y="14791"/>
                    <a:pt x="1616" y="14613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54"/>
            <p:cNvSpPr/>
            <p:nvPr/>
          </p:nvSpPr>
          <p:spPr>
            <a:xfrm>
              <a:off x="1518050" y="1956575"/>
              <a:ext cx="231750" cy="233075"/>
            </a:xfrm>
            <a:custGeom>
              <a:avLst/>
              <a:gdLst/>
              <a:ahLst/>
              <a:cxnLst/>
              <a:rect l="l" t="t" r="r" b="b"/>
              <a:pathLst>
                <a:path w="9270" h="9323" extrusionOk="0">
                  <a:moveTo>
                    <a:pt x="4479" y="0"/>
                  </a:moveTo>
                  <a:cubicBezTo>
                    <a:pt x="3221" y="0"/>
                    <a:pt x="2080" y="482"/>
                    <a:pt x="1223" y="1276"/>
                  </a:cubicBezTo>
                  <a:cubicBezTo>
                    <a:pt x="277" y="2150"/>
                    <a:pt x="1" y="3346"/>
                    <a:pt x="1" y="4737"/>
                  </a:cubicBezTo>
                  <a:cubicBezTo>
                    <a:pt x="1" y="7387"/>
                    <a:pt x="1830" y="9323"/>
                    <a:pt x="4479" y="9323"/>
                  </a:cubicBezTo>
                  <a:cubicBezTo>
                    <a:pt x="5773" y="9323"/>
                    <a:pt x="6950" y="9064"/>
                    <a:pt x="7807" y="8234"/>
                  </a:cubicBezTo>
                  <a:cubicBezTo>
                    <a:pt x="8708" y="7360"/>
                    <a:pt x="9270" y="6138"/>
                    <a:pt x="9270" y="4791"/>
                  </a:cubicBezTo>
                  <a:cubicBezTo>
                    <a:pt x="9270" y="2141"/>
                    <a:pt x="7120" y="0"/>
                    <a:pt x="4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54"/>
            <p:cNvSpPr/>
            <p:nvPr/>
          </p:nvSpPr>
          <p:spPr>
            <a:xfrm>
              <a:off x="1510250" y="1981775"/>
              <a:ext cx="210125" cy="214350"/>
            </a:xfrm>
            <a:custGeom>
              <a:avLst/>
              <a:gdLst/>
              <a:ahLst/>
              <a:cxnLst/>
              <a:rect l="l" t="t" r="r" b="b"/>
              <a:pathLst>
                <a:path w="8405" h="8574" extrusionOk="0">
                  <a:moveTo>
                    <a:pt x="1847" y="0"/>
                  </a:moveTo>
                  <a:lnTo>
                    <a:pt x="1847" y="0"/>
                  </a:lnTo>
                  <a:cubicBezTo>
                    <a:pt x="723" y="874"/>
                    <a:pt x="1" y="2248"/>
                    <a:pt x="1" y="3783"/>
                  </a:cubicBezTo>
                  <a:cubicBezTo>
                    <a:pt x="1" y="6423"/>
                    <a:pt x="2142" y="8573"/>
                    <a:pt x="4791" y="8573"/>
                  </a:cubicBezTo>
                  <a:cubicBezTo>
                    <a:pt x="6237" y="8573"/>
                    <a:pt x="7530" y="7931"/>
                    <a:pt x="8404" y="6923"/>
                  </a:cubicBezTo>
                  <a:lnTo>
                    <a:pt x="8404" y="6923"/>
                  </a:lnTo>
                  <a:cubicBezTo>
                    <a:pt x="7593" y="7556"/>
                    <a:pt x="6576" y="7931"/>
                    <a:pt x="5460" y="7931"/>
                  </a:cubicBezTo>
                  <a:cubicBezTo>
                    <a:pt x="2820" y="7931"/>
                    <a:pt x="679" y="5790"/>
                    <a:pt x="679" y="3140"/>
                  </a:cubicBezTo>
                  <a:cubicBezTo>
                    <a:pt x="679" y="1936"/>
                    <a:pt x="1116" y="839"/>
                    <a:pt x="18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54"/>
            <p:cNvSpPr/>
            <p:nvPr/>
          </p:nvSpPr>
          <p:spPr>
            <a:xfrm>
              <a:off x="1441125" y="1882300"/>
              <a:ext cx="43050" cy="388075"/>
            </a:xfrm>
            <a:custGeom>
              <a:avLst/>
              <a:gdLst/>
              <a:ahLst/>
              <a:cxnLst/>
              <a:rect l="l" t="t" r="r" b="b"/>
              <a:pathLst>
                <a:path w="1722" h="15523" extrusionOk="0">
                  <a:moveTo>
                    <a:pt x="616" y="0"/>
                  </a:moveTo>
                  <a:cubicBezTo>
                    <a:pt x="223" y="0"/>
                    <a:pt x="0" y="402"/>
                    <a:pt x="0" y="794"/>
                  </a:cubicBezTo>
                  <a:lnTo>
                    <a:pt x="125" y="14756"/>
                  </a:lnTo>
                  <a:cubicBezTo>
                    <a:pt x="125" y="15148"/>
                    <a:pt x="437" y="15469"/>
                    <a:pt x="830" y="15469"/>
                  </a:cubicBezTo>
                  <a:lnTo>
                    <a:pt x="1704" y="15523"/>
                  </a:lnTo>
                  <a:lnTo>
                    <a:pt x="1561" y="15202"/>
                  </a:lnTo>
                  <a:lnTo>
                    <a:pt x="1722" y="14934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54"/>
            <p:cNvSpPr/>
            <p:nvPr/>
          </p:nvSpPr>
          <p:spPr>
            <a:xfrm>
              <a:off x="1438875" y="1882300"/>
              <a:ext cx="45300" cy="391200"/>
            </a:xfrm>
            <a:custGeom>
              <a:avLst/>
              <a:gdLst/>
              <a:ahLst/>
              <a:cxnLst/>
              <a:rect l="l" t="t" r="r" b="b"/>
              <a:pathLst>
                <a:path w="1812" h="15648" extrusionOk="0">
                  <a:moveTo>
                    <a:pt x="706" y="0"/>
                  </a:moveTo>
                  <a:cubicBezTo>
                    <a:pt x="313" y="0"/>
                    <a:pt x="1" y="313"/>
                    <a:pt x="1" y="705"/>
                  </a:cubicBezTo>
                  <a:lnTo>
                    <a:pt x="1" y="14934"/>
                  </a:lnTo>
                  <a:cubicBezTo>
                    <a:pt x="1" y="15327"/>
                    <a:pt x="313" y="15648"/>
                    <a:pt x="706" y="15648"/>
                  </a:cubicBezTo>
                  <a:lnTo>
                    <a:pt x="1812" y="15648"/>
                  </a:lnTo>
                  <a:lnTo>
                    <a:pt x="1812" y="14934"/>
                  </a:lnTo>
                  <a:lnTo>
                    <a:pt x="956" y="14934"/>
                  </a:lnTo>
                  <a:cubicBezTo>
                    <a:pt x="822" y="14934"/>
                    <a:pt x="706" y="14827"/>
                    <a:pt x="706" y="14684"/>
                  </a:cubicBezTo>
                  <a:lnTo>
                    <a:pt x="7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54"/>
            <p:cNvSpPr/>
            <p:nvPr/>
          </p:nvSpPr>
          <p:spPr>
            <a:xfrm>
              <a:off x="1601700" y="2139675"/>
              <a:ext cx="180450" cy="189600"/>
            </a:xfrm>
            <a:custGeom>
              <a:avLst/>
              <a:gdLst/>
              <a:ahLst/>
              <a:cxnLst/>
              <a:rect l="l" t="t" r="r" b="b"/>
              <a:pathLst>
                <a:path w="7218" h="7584" extrusionOk="0">
                  <a:moveTo>
                    <a:pt x="4523" y="5594"/>
                  </a:moveTo>
                  <a:lnTo>
                    <a:pt x="4523" y="6994"/>
                  </a:lnTo>
                  <a:lnTo>
                    <a:pt x="3569" y="6513"/>
                  </a:lnTo>
                  <a:cubicBezTo>
                    <a:pt x="3506" y="6486"/>
                    <a:pt x="3437" y="6472"/>
                    <a:pt x="3368" y="6472"/>
                  </a:cubicBezTo>
                  <a:cubicBezTo>
                    <a:pt x="3299" y="6472"/>
                    <a:pt x="3230" y="6486"/>
                    <a:pt x="3167" y="6513"/>
                  </a:cubicBezTo>
                  <a:lnTo>
                    <a:pt x="2213" y="6994"/>
                  </a:lnTo>
                  <a:lnTo>
                    <a:pt x="2213" y="5594"/>
                  </a:lnTo>
                  <a:close/>
                  <a:moveTo>
                    <a:pt x="6825" y="0"/>
                  </a:moveTo>
                  <a:cubicBezTo>
                    <a:pt x="6745" y="0"/>
                    <a:pt x="6682" y="63"/>
                    <a:pt x="6682" y="143"/>
                  </a:cubicBezTo>
                  <a:lnTo>
                    <a:pt x="6682" y="4827"/>
                  </a:lnTo>
                  <a:cubicBezTo>
                    <a:pt x="6682" y="4960"/>
                    <a:pt x="6575" y="5067"/>
                    <a:pt x="6441" y="5067"/>
                  </a:cubicBezTo>
                  <a:lnTo>
                    <a:pt x="295" y="5067"/>
                  </a:lnTo>
                  <a:cubicBezTo>
                    <a:pt x="152" y="5067"/>
                    <a:pt x="36" y="5166"/>
                    <a:pt x="18" y="5299"/>
                  </a:cubicBezTo>
                  <a:cubicBezTo>
                    <a:pt x="0" y="5460"/>
                    <a:pt x="125" y="5594"/>
                    <a:pt x="277" y="5594"/>
                  </a:cubicBezTo>
                  <a:lnTo>
                    <a:pt x="1677" y="5594"/>
                  </a:lnTo>
                  <a:lnTo>
                    <a:pt x="1677" y="7128"/>
                  </a:lnTo>
                  <a:cubicBezTo>
                    <a:pt x="1677" y="7262"/>
                    <a:pt x="1740" y="7396"/>
                    <a:pt x="1847" y="7485"/>
                  </a:cubicBezTo>
                  <a:cubicBezTo>
                    <a:pt x="1925" y="7547"/>
                    <a:pt x="2021" y="7579"/>
                    <a:pt x="2118" y="7579"/>
                  </a:cubicBezTo>
                  <a:cubicBezTo>
                    <a:pt x="2187" y="7579"/>
                    <a:pt x="2257" y="7563"/>
                    <a:pt x="2320" y="7530"/>
                  </a:cubicBezTo>
                  <a:lnTo>
                    <a:pt x="3364" y="7012"/>
                  </a:lnTo>
                  <a:lnTo>
                    <a:pt x="4407" y="7530"/>
                  </a:lnTo>
                  <a:cubicBezTo>
                    <a:pt x="4470" y="7565"/>
                    <a:pt x="4541" y="7583"/>
                    <a:pt x="4613" y="7583"/>
                  </a:cubicBezTo>
                  <a:cubicBezTo>
                    <a:pt x="4711" y="7583"/>
                    <a:pt x="4809" y="7547"/>
                    <a:pt x="4898" y="7476"/>
                  </a:cubicBezTo>
                  <a:cubicBezTo>
                    <a:pt x="4996" y="7387"/>
                    <a:pt x="5050" y="7262"/>
                    <a:pt x="5050" y="7128"/>
                  </a:cubicBezTo>
                  <a:lnTo>
                    <a:pt x="5050" y="5594"/>
                  </a:lnTo>
                  <a:lnTo>
                    <a:pt x="6682" y="5594"/>
                  </a:lnTo>
                  <a:cubicBezTo>
                    <a:pt x="6977" y="5594"/>
                    <a:pt x="7217" y="5362"/>
                    <a:pt x="7217" y="5067"/>
                  </a:cubicBezTo>
                  <a:lnTo>
                    <a:pt x="7217" y="143"/>
                  </a:lnTo>
                  <a:cubicBezTo>
                    <a:pt x="7217" y="63"/>
                    <a:pt x="7146" y="0"/>
                    <a:pt x="70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54"/>
            <p:cNvSpPr/>
            <p:nvPr/>
          </p:nvSpPr>
          <p:spPr>
            <a:xfrm>
              <a:off x="1432650" y="1875150"/>
              <a:ext cx="349500" cy="404375"/>
            </a:xfrm>
            <a:custGeom>
              <a:avLst/>
              <a:gdLst/>
              <a:ahLst/>
              <a:cxnLst/>
              <a:rect l="l" t="t" r="r" b="b"/>
              <a:pathLst>
                <a:path w="13980" h="16175" extrusionOk="0">
                  <a:moveTo>
                    <a:pt x="973" y="1"/>
                  </a:moveTo>
                  <a:cubicBezTo>
                    <a:pt x="437" y="1"/>
                    <a:pt x="0" y="438"/>
                    <a:pt x="0" y="973"/>
                  </a:cubicBezTo>
                  <a:lnTo>
                    <a:pt x="0" y="15202"/>
                  </a:lnTo>
                  <a:cubicBezTo>
                    <a:pt x="0" y="15738"/>
                    <a:pt x="437" y="16175"/>
                    <a:pt x="973" y="16175"/>
                  </a:cubicBezTo>
                  <a:lnTo>
                    <a:pt x="5790" y="16175"/>
                  </a:lnTo>
                  <a:cubicBezTo>
                    <a:pt x="5924" y="16175"/>
                    <a:pt x="6049" y="16077"/>
                    <a:pt x="6066" y="15943"/>
                  </a:cubicBezTo>
                  <a:cubicBezTo>
                    <a:pt x="6084" y="15782"/>
                    <a:pt x="5959" y="15648"/>
                    <a:pt x="5799" y="15648"/>
                  </a:cubicBezTo>
                  <a:lnTo>
                    <a:pt x="2337" y="15648"/>
                  </a:lnTo>
                  <a:lnTo>
                    <a:pt x="2337" y="3061"/>
                  </a:lnTo>
                  <a:cubicBezTo>
                    <a:pt x="2337" y="2927"/>
                    <a:pt x="2239" y="2802"/>
                    <a:pt x="2106" y="2784"/>
                  </a:cubicBezTo>
                  <a:cubicBezTo>
                    <a:pt x="2095" y="2783"/>
                    <a:pt x="2085" y="2783"/>
                    <a:pt x="2075" y="2783"/>
                  </a:cubicBezTo>
                  <a:cubicBezTo>
                    <a:pt x="1928" y="2783"/>
                    <a:pt x="1811" y="2902"/>
                    <a:pt x="1811" y="3052"/>
                  </a:cubicBezTo>
                  <a:lnTo>
                    <a:pt x="1811" y="15648"/>
                  </a:lnTo>
                  <a:lnTo>
                    <a:pt x="973" y="15648"/>
                  </a:lnTo>
                  <a:cubicBezTo>
                    <a:pt x="732" y="15648"/>
                    <a:pt x="535" y="15452"/>
                    <a:pt x="535" y="15202"/>
                  </a:cubicBezTo>
                  <a:lnTo>
                    <a:pt x="535" y="973"/>
                  </a:lnTo>
                  <a:cubicBezTo>
                    <a:pt x="535" y="733"/>
                    <a:pt x="732" y="536"/>
                    <a:pt x="973" y="536"/>
                  </a:cubicBezTo>
                  <a:lnTo>
                    <a:pt x="1811" y="536"/>
                  </a:lnTo>
                  <a:lnTo>
                    <a:pt x="1811" y="1803"/>
                  </a:lnTo>
                  <a:cubicBezTo>
                    <a:pt x="1811" y="1937"/>
                    <a:pt x="1909" y="2062"/>
                    <a:pt x="2043" y="2080"/>
                  </a:cubicBezTo>
                  <a:cubicBezTo>
                    <a:pt x="2053" y="2081"/>
                    <a:pt x="2064" y="2081"/>
                    <a:pt x="2074" y="2081"/>
                  </a:cubicBezTo>
                  <a:cubicBezTo>
                    <a:pt x="2220" y="2081"/>
                    <a:pt x="2337" y="1962"/>
                    <a:pt x="2337" y="1812"/>
                  </a:cubicBezTo>
                  <a:lnTo>
                    <a:pt x="2337" y="536"/>
                  </a:lnTo>
                  <a:lnTo>
                    <a:pt x="13319" y="536"/>
                  </a:lnTo>
                  <a:cubicBezTo>
                    <a:pt x="13391" y="536"/>
                    <a:pt x="13444" y="590"/>
                    <a:pt x="13444" y="661"/>
                  </a:cubicBezTo>
                  <a:lnTo>
                    <a:pt x="13444" y="9698"/>
                  </a:lnTo>
                  <a:cubicBezTo>
                    <a:pt x="13444" y="9716"/>
                    <a:pt x="13453" y="9743"/>
                    <a:pt x="13462" y="9752"/>
                  </a:cubicBezTo>
                  <a:cubicBezTo>
                    <a:pt x="13543" y="9833"/>
                    <a:pt x="13631" y="9867"/>
                    <a:pt x="13711" y="9867"/>
                  </a:cubicBezTo>
                  <a:cubicBezTo>
                    <a:pt x="13859" y="9867"/>
                    <a:pt x="13979" y="9750"/>
                    <a:pt x="13979" y="9600"/>
                  </a:cubicBezTo>
                  <a:lnTo>
                    <a:pt x="13979" y="278"/>
                  </a:lnTo>
                  <a:cubicBezTo>
                    <a:pt x="13979" y="126"/>
                    <a:pt x="13855" y="1"/>
                    <a:pt x="13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54"/>
            <p:cNvSpPr/>
            <p:nvPr/>
          </p:nvSpPr>
          <p:spPr>
            <a:xfrm>
              <a:off x="1547950" y="1994875"/>
              <a:ext cx="91250" cy="96650"/>
            </a:xfrm>
            <a:custGeom>
              <a:avLst/>
              <a:gdLst/>
              <a:ahLst/>
              <a:cxnLst/>
              <a:rect l="l" t="t" r="r" b="b"/>
              <a:pathLst>
                <a:path w="3650" h="3866" extrusionOk="0">
                  <a:moveTo>
                    <a:pt x="2302" y="1207"/>
                  </a:moveTo>
                  <a:cubicBezTo>
                    <a:pt x="2204" y="1573"/>
                    <a:pt x="2034" y="1921"/>
                    <a:pt x="1811" y="2215"/>
                  </a:cubicBezTo>
                  <a:cubicBezTo>
                    <a:pt x="1588" y="1921"/>
                    <a:pt x="1419" y="1573"/>
                    <a:pt x="1321" y="1207"/>
                  </a:cubicBezTo>
                  <a:close/>
                  <a:moveTo>
                    <a:pt x="1825" y="1"/>
                  </a:moveTo>
                  <a:cubicBezTo>
                    <a:pt x="1679" y="1"/>
                    <a:pt x="1562" y="120"/>
                    <a:pt x="1562" y="270"/>
                  </a:cubicBezTo>
                  <a:lnTo>
                    <a:pt x="1562" y="672"/>
                  </a:lnTo>
                  <a:lnTo>
                    <a:pt x="295" y="672"/>
                  </a:lnTo>
                  <a:cubicBezTo>
                    <a:pt x="161" y="672"/>
                    <a:pt x="36" y="770"/>
                    <a:pt x="18" y="912"/>
                  </a:cubicBezTo>
                  <a:cubicBezTo>
                    <a:pt x="0" y="1073"/>
                    <a:pt x="125" y="1207"/>
                    <a:pt x="286" y="1207"/>
                  </a:cubicBezTo>
                  <a:lnTo>
                    <a:pt x="785" y="1207"/>
                  </a:lnTo>
                  <a:cubicBezTo>
                    <a:pt x="910" y="1733"/>
                    <a:pt x="1142" y="2215"/>
                    <a:pt x="1463" y="2625"/>
                  </a:cubicBezTo>
                  <a:cubicBezTo>
                    <a:pt x="1223" y="2857"/>
                    <a:pt x="928" y="3054"/>
                    <a:pt x="607" y="3196"/>
                  </a:cubicBezTo>
                  <a:lnTo>
                    <a:pt x="268" y="3348"/>
                  </a:lnTo>
                  <a:cubicBezTo>
                    <a:pt x="152" y="3401"/>
                    <a:pt x="81" y="3535"/>
                    <a:pt x="116" y="3669"/>
                  </a:cubicBezTo>
                  <a:cubicBezTo>
                    <a:pt x="152" y="3785"/>
                    <a:pt x="259" y="3865"/>
                    <a:pt x="366" y="3865"/>
                  </a:cubicBezTo>
                  <a:cubicBezTo>
                    <a:pt x="402" y="3865"/>
                    <a:pt x="446" y="3856"/>
                    <a:pt x="482" y="3839"/>
                  </a:cubicBezTo>
                  <a:lnTo>
                    <a:pt x="821" y="3687"/>
                  </a:lnTo>
                  <a:cubicBezTo>
                    <a:pt x="1196" y="3517"/>
                    <a:pt x="1535" y="3294"/>
                    <a:pt x="1829" y="3018"/>
                  </a:cubicBezTo>
                  <a:cubicBezTo>
                    <a:pt x="2115" y="3294"/>
                    <a:pt x="2454" y="3517"/>
                    <a:pt x="2828" y="3687"/>
                  </a:cubicBezTo>
                  <a:lnTo>
                    <a:pt x="3176" y="3839"/>
                  </a:lnTo>
                  <a:cubicBezTo>
                    <a:pt x="3212" y="3856"/>
                    <a:pt x="3248" y="3865"/>
                    <a:pt x="3283" y="3865"/>
                  </a:cubicBezTo>
                  <a:cubicBezTo>
                    <a:pt x="3399" y="3865"/>
                    <a:pt x="3506" y="3785"/>
                    <a:pt x="3542" y="3669"/>
                  </a:cubicBezTo>
                  <a:cubicBezTo>
                    <a:pt x="3578" y="3535"/>
                    <a:pt x="3506" y="3401"/>
                    <a:pt x="3381" y="3348"/>
                  </a:cubicBezTo>
                  <a:lnTo>
                    <a:pt x="3051" y="3196"/>
                  </a:lnTo>
                  <a:cubicBezTo>
                    <a:pt x="2721" y="3054"/>
                    <a:pt x="2436" y="2857"/>
                    <a:pt x="2186" y="2625"/>
                  </a:cubicBezTo>
                  <a:cubicBezTo>
                    <a:pt x="2507" y="2215"/>
                    <a:pt x="2748" y="1733"/>
                    <a:pt x="2864" y="1207"/>
                  </a:cubicBezTo>
                  <a:lnTo>
                    <a:pt x="3355" y="1207"/>
                  </a:lnTo>
                  <a:cubicBezTo>
                    <a:pt x="3497" y="1207"/>
                    <a:pt x="3613" y="1109"/>
                    <a:pt x="3631" y="975"/>
                  </a:cubicBezTo>
                  <a:cubicBezTo>
                    <a:pt x="3649" y="814"/>
                    <a:pt x="3524" y="672"/>
                    <a:pt x="3373" y="672"/>
                  </a:cubicBezTo>
                  <a:lnTo>
                    <a:pt x="2097" y="672"/>
                  </a:lnTo>
                  <a:lnTo>
                    <a:pt x="2097" y="279"/>
                  </a:lnTo>
                  <a:cubicBezTo>
                    <a:pt x="2097" y="145"/>
                    <a:pt x="1999" y="20"/>
                    <a:pt x="1856" y="3"/>
                  </a:cubicBezTo>
                  <a:cubicBezTo>
                    <a:pt x="1846" y="1"/>
                    <a:pt x="1835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54"/>
            <p:cNvSpPr/>
            <p:nvPr/>
          </p:nvSpPr>
          <p:spPr>
            <a:xfrm>
              <a:off x="1623775" y="2053350"/>
              <a:ext cx="80975" cy="96825"/>
            </a:xfrm>
            <a:custGeom>
              <a:avLst/>
              <a:gdLst/>
              <a:ahLst/>
              <a:cxnLst/>
              <a:rect l="l" t="t" r="r" b="b"/>
              <a:pathLst>
                <a:path w="3239" h="3873" extrusionOk="0">
                  <a:moveTo>
                    <a:pt x="1615" y="884"/>
                  </a:moveTo>
                  <a:lnTo>
                    <a:pt x="2240" y="2525"/>
                  </a:lnTo>
                  <a:lnTo>
                    <a:pt x="991" y="2525"/>
                  </a:lnTo>
                  <a:lnTo>
                    <a:pt x="1615" y="884"/>
                  </a:lnTo>
                  <a:close/>
                  <a:moveTo>
                    <a:pt x="1615" y="1"/>
                  </a:moveTo>
                  <a:cubicBezTo>
                    <a:pt x="1472" y="1"/>
                    <a:pt x="1348" y="90"/>
                    <a:pt x="1294" y="215"/>
                  </a:cubicBezTo>
                  <a:cubicBezTo>
                    <a:pt x="1294" y="215"/>
                    <a:pt x="1294" y="224"/>
                    <a:pt x="1294" y="224"/>
                  </a:cubicBezTo>
                  <a:lnTo>
                    <a:pt x="54" y="3516"/>
                  </a:lnTo>
                  <a:cubicBezTo>
                    <a:pt x="1" y="3650"/>
                    <a:pt x="72" y="3810"/>
                    <a:pt x="206" y="3855"/>
                  </a:cubicBezTo>
                  <a:cubicBezTo>
                    <a:pt x="232" y="3873"/>
                    <a:pt x="268" y="3873"/>
                    <a:pt x="295" y="3873"/>
                  </a:cubicBezTo>
                  <a:cubicBezTo>
                    <a:pt x="402" y="3873"/>
                    <a:pt x="509" y="3810"/>
                    <a:pt x="545" y="3703"/>
                  </a:cubicBezTo>
                  <a:lnTo>
                    <a:pt x="794" y="3052"/>
                  </a:lnTo>
                  <a:lnTo>
                    <a:pt x="2436" y="3052"/>
                  </a:lnTo>
                  <a:lnTo>
                    <a:pt x="2686" y="3703"/>
                  </a:lnTo>
                  <a:cubicBezTo>
                    <a:pt x="2727" y="3806"/>
                    <a:pt x="2827" y="3873"/>
                    <a:pt x="2936" y="3873"/>
                  </a:cubicBezTo>
                  <a:cubicBezTo>
                    <a:pt x="2968" y="3873"/>
                    <a:pt x="3001" y="3867"/>
                    <a:pt x="3034" y="3855"/>
                  </a:cubicBezTo>
                  <a:cubicBezTo>
                    <a:pt x="3167" y="3801"/>
                    <a:pt x="3239" y="3650"/>
                    <a:pt x="3185" y="3516"/>
                  </a:cubicBezTo>
                  <a:lnTo>
                    <a:pt x="1927" y="224"/>
                  </a:lnTo>
                  <a:lnTo>
                    <a:pt x="1927" y="215"/>
                  </a:lnTo>
                  <a:cubicBezTo>
                    <a:pt x="1874" y="90"/>
                    <a:pt x="1749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54"/>
            <p:cNvSpPr/>
            <p:nvPr/>
          </p:nvSpPr>
          <p:spPr>
            <a:xfrm>
              <a:off x="1503575" y="1949875"/>
              <a:ext cx="252925" cy="252925"/>
            </a:xfrm>
            <a:custGeom>
              <a:avLst/>
              <a:gdLst/>
              <a:ahLst/>
              <a:cxnLst/>
              <a:rect l="l" t="t" r="r" b="b"/>
              <a:pathLst>
                <a:path w="10117" h="10117" extrusionOk="0">
                  <a:moveTo>
                    <a:pt x="5058" y="1"/>
                  </a:moveTo>
                  <a:cubicBezTo>
                    <a:pt x="2266" y="1"/>
                    <a:pt x="0" y="2266"/>
                    <a:pt x="0" y="5059"/>
                  </a:cubicBezTo>
                  <a:cubicBezTo>
                    <a:pt x="0" y="7842"/>
                    <a:pt x="2266" y="10117"/>
                    <a:pt x="5058" y="10117"/>
                  </a:cubicBezTo>
                  <a:cubicBezTo>
                    <a:pt x="7842" y="10117"/>
                    <a:pt x="10117" y="7842"/>
                    <a:pt x="10117" y="5059"/>
                  </a:cubicBezTo>
                  <a:cubicBezTo>
                    <a:pt x="10117" y="4113"/>
                    <a:pt x="9849" y="3185"/>
                    <a:pt x="9349" y="2391"/>
                  </a:cubicBezTo>
                  <a:cubicBezTo>
                    <a:pt x="9302" y="2309"/>
                    <a:pt x="9213" y="2262"/>
                    <a:pt x="9122" y="2262"/>
                  </a:cubicBezTo>
                  <a:cubicBezTo>
                    <a:pt x="9074" y="2262"/>
                    <a:pt x="9026" y="2275"/>
                    <a:pt x="8984" y="2302"/>
                  </a:cubicBezTo>
                  <a:cubicBezTo>
                    <a:pt x="8859" y="2382"/>
                    <a:pt x="8823" y="2543"/>
                    <a:pt x="8903" y="2668"/>
                  </a:cubicBezTo>
                  <a:cubicBezTo>
                    <a:pt x="9349" y="3382"/>
                    <a:pt x="9581" y="4211"/>
                    <a:pt x="9581" y="5059"/>
                  </a:cubicBezTo>
                  <a:cubicBezTo>
                    <a:pt x="9581" y="7557"/>
                    <a:pt x="7556" y="9582"/>
                    <a:pt x="5058" y="9582"/>
                  </a:cubicBezTo>
                  <a:cubicBezTo>
                    <a:pt x="2560" y="9582"/>
                    <a:pt x="535" y="7557"/>
                    <a:pt x="535" y="5059"/>
                  </a:cubicBezTo>
                  <a:cubicBezTo>
                    <a:pt x="535" y="2561"/>
                    <a:pt x="2560" y="536"/>
                    <a:pt x="5058" y="536"/>
                  </a:cubicBezTo>
                  <a:cubicBezTo>
                    <a:pt x="6209" y="536"/>
                    <a:pt x="7306" y="964"/>
                    <a:pt x="8145" y="1749"/>
                  </a:cubicBezTo>
                  <a:cubicBezTo>
                    <a:pt x="8196" y="1800"/>
                    <a:pt x="8262" y="1825"/>
                    <a:pt x="8327" y="1825"/>
                  </a:cubicBezTo>
                  <a:cubicBezTo>
                    <a:pt x="8398" y="1825"/>
                    <a:pt x="8469" y="1796"/>
                    <a:pt x="8520" y="1740"/>
                  </a:cubicBezTo>
                  <a:cubicBezTo>
                    <a:pt x="8618" y="1633"/>
                    <a:pt x="8618" y="1464"/>
                    <a:pt x="8511" y="1365"/>
                  </a:cubicBezTo>
                  <a:cubicBezTo>
                    <a:pt x="7565" y="482"/>
                    <a:pt x="6343" y="1"/>
                    <a:pt x="5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6" name="Google Shape;3716;p54"/>
          <p:cNvGrpSpPr/>
          <p:nvPr/>
        </p:nvGrpSpPr>
        <p:grpSpPr>
          <a:xfrm>
            <a:off x="1612080" y="2846622"/>
            <a:ext cx="423948" cy="369612"/>
            <a:chOff x="1432650" y="2626075"/>
            <a:chExt cx="454100" cy="395900"/>
          </a:xfrm>
        </p:grpSpPr>
        <p:sp>
          <p:nvSpPr>
            <p:cNvPr id="3717" name="Google Shape;3717;p54"/>
            <p:cNvSpPr/>
            <p:nvPr/>
          </p:nvSpPr>
          <p:spPr>
            <a:xfrm>
              <a:off x="1596800" y="2861150"/>
              <a:ext cx="126700" cy="117775"/>
            </a:xfrm>
            <a:custGeom>
              <a:avLst/>
              <a:gdLst/>
              <a:ahLst/>
              <a:cxnLst/>
              <a:rect l="l" t="t" r="r" b="b"/>
              <a:pathLst>
                <a:path w="5068" h="4711" extrusionOk="0">
                  <a:moveTo>
                    <a:pt x="348" y="1"/>
                  </a:moveTo>
                  <a:cubicBezTo>
                    <a:pt x="152" y="1"/>
                    <a:pt x="0" y="152"/>
                    <a:pt x="0" y="349"/>
                  </a:cubicBezTo>
                  <a:lnTo>
                    <a:pt x="0" y="4363"/>
                  </a:lnTo>
                  <a:cubicBezTo>
                    <a:pt x="0" y="4559"/>
                    <a:pt x="152" y="4711"/>
                    <a:pt x="348" y="4711"/>
                  </a:cubicBezTo>
                  <a:lnTo>
                    <a:pt x="4719" y="4711"/>
                  </a:lnTo>
                  <a:cubicBezTo>
                    <a:pt x="4907" y="4711"/>
                    <a:pt x="5067" y="4559"/>
                    <a:pt x="5067" y="4363"/>
                  </a:cubicBezTo>
                  <a:lnTo>
                    <a:pt x="5067" y="349"/>
                  </a:lnTo>
                  <a:cubicBezTo>
                    <a:pt x="5067" y="152"/>
                    <a:pt x="4907" y="1"/>
                    <a:pt x="4719" y="1"/>
                  </a:cubicBezTo>
                  <a:close/>
                </a:path>
              </a:pathLst>
            </a:custGeom>
            <a:solidFill>
              <a:srgbClr val="FA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4"/>
            <p:cNvSpPr/>
            <p:nvPr/>
          </p:nvSpPr>
          <p:spPr>
            <a:xfrm>
              <a:off x="1596800" y="2861150"/>
              <a:ext cx="126700" cy="117775"/>
            </a:xfrm>
            <a:custGeom>
              <a:avLst/>
              <a:gdLst/>
              <a:ahLst/>
              <a:cxnLst/>
              <a:rect l="l" t="t" r="r" b="b"/>
              <a:pathLst>
                <a:path w="5068" h="4711" extrusionOk="0">
                  <a:moveTo>
                    <a:pt x="348" y="1"/>
                  </a:moveTo>
                  <a:cubicBezTo>
                    <a:pt x="152" y="1"/>
                    <a:pt x="0" y="152"/>
                    <a:pt x="0" y="349"/>
                  </a:cubicBezTo>
                  <a:lnTo>
                    <a:pt x="0" y="4363"/>
                  </a:lnTo>
                  <a:cubicBezTo>
                    <a:pt x="0" y="4559"/>
                    <a:pt x="152" y="4711"/>
                    <a:pt x="348" y="4711"/>
                  </a:cubicBezTo>
                  <a:lnTo>
                    <a:pt x="4719" y="4711"/>
                  </a:lnTo>
                  <a:cubicBezTo>
                    <a:pt x="4907" y="4711"/>
                    <a:pt x="5067" y="4559"/>
                    <a:pt x="5067" y="4363"/>
                  </a:cubicBezTo>
                  <a:lnTo>
                    <a:pt x="5067" y="349"/>
                  </a:lnTo>
                  <a:cubicBezTo>
                    <a:pt x="5067" y="152"/>
                    <a:pt x="4907" y="1"/>
                    <a:pt x="4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4"/>
            <p:cNvSpPr/>
            <p:nvPr/>
          </p:nvSpPr>
          <p:spPr>
            <a:xfrm>
              <a:off x="1519175" y="2635675"/>
              <a:ext cx="281050" cy="116325"/>
            </a:xfrm>
            <a:custGeom>
              <a:avLst/>
              <a:gdLst/>
              <a:ahLst/>
              <a:cxnLst/>
              <a:rect l="l" t="t" r="r" b="b"/>
              <a:pathLst>
                <a:path w="11242" h="4653" extrusionOk="0">
                  <a:moveTo>
                    <a:pt x="5621" y="1"/>
                  </a:moveTo>
                  <a:cubicBezTo>
                    <a:pt x="4639" y="1"/>
                    <a:pt x="3685" y="206"/>
                    <a:pt x="2793" y="607"/>
                  </a:cubicBezTo>
                  <a:cubicBezTo>
                    <a:pt x="1927" y="1000"/>
                    <a:pt x="1169" y="1553"/>
                    <a:pt x="536" y="2249"/>
                  </a:cubicBezTo>
                  <a:cubicBezTo>
                    <a:pt x="1" y="2837"/>
                    <a:pt x="54" y="2945"/>
                    <a:pt x="634" y="3480"/>
                  </a:cubicBezTo>
                  <a:cubicBezTo>
                    <a:pt x="679" y="3515"/>
                    <a:pt x="714" y="4354"/>
                    <a:pt x="768" y="4390"/>
                  </a:cubicBezTo>
                  <a:cubicBezTo>
                    <a:pt x="1016" y="4565"/>
                    <a:pt x="1306" y="4653"/>
                    <a:pt x="1596" y="4653"/>
                  </a:cubicBezTo>
                  <a:cubicBezTo>
                    <a:pt x="1983" y="4653"/>
                    <a:pt x="2369" y="4496"/>
                    <a:pt x="2650" y="4185"/>
                  </a:cubicBezTo>
                  <a:cubicBezTo>
                    <a:pt x="3408" y="3355"/>
                    <a:pt x="4497" y="2873"/>
                    <a:pt x="5621" y="2873"/>
                  </a:cubicBezTo>
                  <a:cubicBezTo>
                    <a:pt x="6745" y="2873"/>
                    <a:pt x="7833" y="3355"/>
                    <a:pt x="8592" y="4185"/>
                  </a:cubicBezTo>
                  <a:cubicBezTo>
                    <a:pt x="8868" y="4497"/>
                    <a:pt x="9261" y="4648"/>
                    <a:pt x="9653" y="4648"/>
                  </a:cubicBezTo>
                  <a:cubicBezTo>
                    <a:pt x="9948" y="4648"/>
                    <a:pt x="10251" y="4559"/>
                    <a:pt x="10501" y="4372"/>
                  </a:cubicBezTo>
                  <a:cubicBezTo>
                    <a:pt x="10545" y="4345"/>
                    <a:pt x="10269" y="3480"/>
                    <a:pt x="10304" y="3444"/>
                  </a:cubicBezTo>
                  <a:cubicBezTo>
                    <a:pt x="10884" y="2909"/>
                    <a:pt x="11241" y="2837"/>
                    <a:pt x="10706" y="2249"/>
                  </a:cubicBezTo>
                  <a:cubicBezTo>
                    <a:pt x="10072" y="1553"/>
                    <a:pt x="9314" y="1000"/>
                    <a:pt x="8449" y="607"/>
                  </a:cubicBezTo>
                  <a:cubicBezTo>
                    <a:pt x="7557" y="206"/>
                    <a:pt x="6602" y="1"/>
                    <a:pt x="5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4"/>
            <p:cNvSpPr/>
            <p:nvPr/>
          </p:nvSpPr>
          <p:spPr>
            <a:xfrm>
              <a:off x="1519175" y="2635900"/>
              <a:ext cx="281050" cy="109525"/>
            </a:xfrm>
            <a:custGeom>
              <a:avLst/>
              <a:gdLst/>
              <a:ahLst/>
              <a:cxnLst/>
              <a:rect l="l" t="t" r="r" b="b"/>
              <a:pathLst>
                <a:path w="11242" h="4381" extrusionOk="0">
                  <a:moveTo>
                    <a:pt x="5621" y="0"/>
                  </a:moveTo>
                  <a:cubicBezTo>
                    <a:pt x="4639" y="0"/>
                    <a:pt x="3685" y="197"/>
                    <a:pt x="2793" y="598"/>
                  </a:cubicBezTo>
                  <a:cubicBezTo>
                    <a:pt x="1927" y="991"/>
                    <a:pt x="1169" y="1544"/>
                    <a:pt x="536" y="2240"/>
                  </a:cubicBezTo>
                  <a:cubicBezTo>
                    <a:pt x="1" y="2828"/>
                    <a:pt x="36" y="3738"/>
                    <a:pt x="625" y="4265"/>
                  </a:cubicBezTo>
                  <a:cubicBezTo>
                    <a:pt x="670" y="4309"/>
                    <a:pt x="714" y="4345"/>
                    <a:pt x="768" y="4381"/>
                  </a:cubicBezTo>
                  <a:cubicBezTo>
                    <a:pt x="1731" y="2686"/>
                    <a:pt x="3551" y="1535"/>
                    <a:pt x="5639" y="1535"/>
                  </a:cubicBezTo>
                  <a:cubicBezTo>
                    <a:pt x="7717" y="1535"/>
                    <a:pt x="9537" y="2677"/>
                    <a:pt x="10501" y="4363"/>
                  </a:cubicBezTo>
                  <a:cubicBezTo>
                    <a:pt x="10545" y="4336"/>
                    <a:pt x="10581" y="4300"/>
                    <a:pt x="10617" y="4265"/>
                  </a:cubicBezTo>
                  <a:cubicBezTo>
                    <a:pt x="11196" y="3738"/>
                    <a:pt x="11241" y="2828"/>
                    <a:pt x="10706" y="2240"/>
                  </a:cubicBezTo>
                  <a:cubicBezTo>
                    <a:pt x="10072" y="1544"/>
                    <a:pt x="9305" y="991"/>
                    <a:pt x="8449" y="598"/>
                  </a:cubicBezTo>
                  <a:cubicBezTo>
                    <a:pt x="7557" y="197"/>
                    <a:pt x="6602" y="0"/>
                    <a:pt x="5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4"/>
            <p:cNvSpPr/>
            <p:nvPr/>
          </p:nvSpPr>
          <p:spPr>
            <a:xfrm>
              <a:off x="1478800" y="2632750"/>
              <a:ext cx="363575" cy="239350"/>
            </a:xfrm>
            <a:custGeom>
              <a:avLst/>
              <a:gdLst/>
              <a:ahLst/>
              <a:cxnLst/>
              <a:rect l="l" t="t" r="r" b="b"/>
              <a:pathLst>
                <a:path w="14543" h="9574" extrusionOk="0">
                  <a:moveTo>
                    <a:pt x="7283" y="0"/>
                  </a:moveTo>
                  <a:cubicBezTo>
                    <a:pt x="7235" y="0"/>
                    <a:pt x="7186" y="1"/>
                    <a:pt x="7138" y="2"/>
                  </a:cubicBezTo>
                  <a:cubicBezTo>
                    <a:pt x="3212" y="73"/>
                    <a:pt x="1" y="3401"/>
                    <a:pt x="1" y="7335"/>
                  </a:cubicBezTo>
                  <a:lnTo>
                    <a:pt x="1" y="8155"/>
                  </a:lnTo>
                  <a:lnTo>
                    <a:pt x="447" y="8833"/>
                  </a:lnTo>
                  <a:cubicBezTo>
                    <a:pt x="447" y="9128"/>
                    <a:pt x="233" y="9574"/>
                    <a:pt x="527" y="9574"/>
                  </a:cubicBezTo>
                  <a:cubicBezTo>
                    <a:pt x="822" y="9574"/>
                    <a:pt x="750" y="9128"/>
                    <a:pt x="750" y="8833"/>
                  </a:cubicBezTo>
                  <a:lnTo>
                    <a:pt x="1062" y="7915"/>
                  </a:lnTo>
                  <a:lnTo>
                    <a:pt x="1062" y="7272"/>
                  </a:lnTo>
                  <a:cubicBezTo>
                    <a:pt x="1062" y="3850"/>
                    <a:pt x="3847" y="1062"/>
                    <a:pt x="7269" y="1062"/>
                  </a:cubicBezTo>
                  <a:cubicBezTo>
                    <a:pt x="7317" y="1062"/>
                    <a:pt x="7366" y="1062"/>
                    <a:pt x="7414" y="1063"/>
                  </a:cubicBezTo>
                  <a:cubicBezTo>
                    <a:pt x="10795" y="1143"/>
                    <a:pt x="13481" y="3945"/>
                    <a:pt x="13481" y="7326"/>
                  </a:cubicBezTo>
                  <a:lnTo>
                    <a:pt x="13481" y="7915"/>
                  </a:lnTo>
                  <a:lnTo>
                    <a:pt x="13828" y="8914"/>
                  </a:lnTo>
                  <a:cubicBezTo>
                    <a:pt x="13828" y="9199"/>
                    <a:pt x="13721" y="9574"/>
                    <a:pt x="14007" y="9574"/>
                  </a:cubicBezTo>
                  <a:cubicBezTo>
                    <a:pt x="14301" y="9574"/>
                    <a:pt x="14159" y="9199"/>
                    <a:pt x="14159" y="8914"/>
                  </a:cubicBezTo>
                  <a:lnTo>
                    <a:pt x="14542" y="8173"/>
                  </a:lnTo>
                  <a:lnTo>
                    <a:pt x="14542" y="7272"/>
                  </a:lnTo>
                  <a:cubicBezTo>
                    <a:pt x="14542" y="3262"/>
                    <a:pt x="11285" y="0"/>
                    <a:pt x="7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4"/>
            <p:cNvSpPr/>
            <p:nvPr/>
          </p:nvSpPr>
          <p:spPr>
            <a:xfrm>
              <a:off x="1478800" y="2830600"/>
              <a:ext cx="26575" cy="41600"/>
            </a:xfrm>
            <a:custGeom>
              <a:avLst/>
              <a:gdLst/>
              <a:ahLst/>
              <a:cxnLst/>
              <a:rect l="l" t="t" r="r" b="b"/>
              <a:pathLst>
                <a:path w="1063" h="1664" extrusionOk="0">
                  <a:moveTo>
                    <a:pt x="1062" y="1"/>
                  </a:moveTo>
                  <a:cubicBezTo>
                    <a:pt x="688" y="27"/>
                    <a:pt x="331" y="108"/>
                    <a:pt x="1" y="241"/>
                  </a:cubicBezTo>
                  <a:lnTo>
                    <a:pt x="1" y="1133"/>
                  </a:lnTo>
                  <a:cubicBezTo>
                    <a:pt x="1" y="1426"/>
                    <a:pt x="235" y="1663"/>
                    <a:pt x="529" y="1663"/>
                  </a:cubicBezTo>
                  <a:cubicBezTo>
                    <a:pt x="549" y="1663"/>
                    <a:pt x="569" y="1662"/>
                    <a:pt x="590" y="1660"/>
                  </a:cubicBezTo>
                  <a:cubicBezTo>
                    <a:pt x="866" y="1624"/>
                    <a:pt x="1062" y="1392"/>
                    <a:pt x="1062" y="1116"/>
                  </a:cubicBezTo>
                  <a:lnTo>
                    <a:pt x="1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4"/>
            <p:cNvSpPr/>
            <p:nvPr/>
          </p:nvSpPr>
          <p:spPr>
            <a:xfrm>
              <a:off x="1439775" y="2846000"/>
              <a:ext cx="106400" cy="142075"/>
            </a:xfrm>
            <a:custGeom>
              <a:avLst/>
              <a:gdLst/>
              <a:ahLst/>
              <a:cxnLst/>
              <a:rect l="l" t="t" r="r" b="b"/>
              <a:pathLst>
                <a:path w="4256" h="5683" extrusionOk="0">
                  <a:moveTo>
                    <a:pt x="2838" y="0"/>
                  </a:moveTo>
                  <a:cubicBezTo>
                    <a:pt x="1267" y="0"/>
                    <a:pt x="1" y="1267"/>
                    <a:pt x="1" y="2837"/>
                  </a:cubicBezTo>
                  <a:lnTo>
                    <a:pt x="1" y="3158"/>
                  </a:lnTo>
                  <a:cubicBezTo>
                    <a:pt x="1" y="4728"/>
                    <a:pt x="1598" y="5683"/>
                    <a:pt x="3168" y="5683"/>
                  </a:cubicBezTo>
                  <a:lnTo>
                    <a:pt x="4256" y="5522"/>
                  </a:lnTo>
                  <a:lnTo>
                    <a:pt x="4256" y="303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4"/>
            <p:cNvSpPr/>
            <p:nvPr/>
          </p:nvSpPr>
          <p:spPr>
            <a:xfrm>
              <a:off x="1815800" y="2830600"/>
              <a:ext cx="26575" cy="41600"/>
            </a:xfrm>
            <a:custGeom>
              <a:avLst/>
              <a:gdLst/>
              <a:ahLst/>
              <a:cxnLst/>
              <a:rect l="l" t="t" r="r" b="b"/>
              <a:pathLst>
                <a:path w="1063" h="1664" extrusionOk="0">
                  <a:moveTo>
                    <a:pt x="1" y="1"/>
                  </a:moveTo>
                  <a:lnTo>
                    <a:pt x="1" y="1133"/>
                  </a:lnTo>
                  <a:cubicBezTo>
                    <a:pt x="1" y="1426"/>
                    <a:pt x="235" y="1663"/>
                    <a:pt x="528" y="1663"/>
                  </a:cubicBezTo>
                  <a:cubicBezTo>
                    <a:pt x="548" y="1663"/>
                    <a:pt x="569" y="1662"/>
                    <a:pt x="589" y="1660"/>
                  </a:cubicBezTo>
                  <a:cubicBezTo>
                    <a:pt x="866" y="1624"/>
                    <a:pt x="1062" y="1392"/>
                    <a:pt x="1062" y="1116"/>
                  </a:cubicBezTo>
                  <a:lnTo>
                    <a:pt x="1062" y="259"/>
                  </a:lnTo>
                  <a:cubicBezTo>
                    <a:pt x="732" y="116"/>
                    <a:pt x="375" y="2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4"/>
            <p:cNvSpPr/>
            <p:nvPr/>
          </p:nvSpPr>
          <p:spPr>
            <a:xfrm>
              <a:off x="1773875" y="2846000"/>
              <a:ext cx="106175" cy="144750"/>
            </a:xfrm>
            <a:custGeom>
              <a:avLst/>
              <a:gdLst/>
              <a:ahLst/>
              <a:cxnLst/>
              <a:rect l="l" t="t" r="r" b="b"/>
              <a:pathLst>
                <a:path w="4247" h="5790" extrusionOk="0">
                  <a:moveTo>
                    <a:pt x="1276" y="0"/>
                  </a:moveTo>
                  <a:lnTo>
                    <a:pt x="90" y="705"/>
                  </a:lnTo>
                  <a:lnTo>
                    <a:pt x="0" y="5638"/>
                  </a:lnTo>
                  <a:lnTo>
                    <a:pt x="1133" y="5790"/>
                  </a:lnTo>
                  <a:cubicBezTo>
                    <a:pt x="1874" y="5790"/>
                    <a:pt x="2668" y="5549"/>
                    <a:pt x="3167" y="5076"/>
                  </a:cubicBezTo>
                  <a:cubicBezTo>
                    <a:pt x="3729" y="4559"/>
                    <a:pt x="4202" y="4006"/>
                    <a:pt x="4202" y="3185"/>
                  </a:cubicBezTo>
                  <a:lnTo>
                    <a:pt x="4247" y="2837"/>
                  </a:lnTo>
                  <a:cubicBezTo>
                    <a:pt x="4247" y="1267"/>
                    <a:pt x="2980" y="0"/>
                    <a:pt x="1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4"/>
            <p:cNvSpPr/>
            <p:nvPr/>
          </p:nvSpPr>
          <p:spPr>
            <a:xfrm>
              <a:off x="1774100" y="2846000"/>
              <a:ext cx="106400" cy="149875"/>
            </a:xfrm>
            <a:custGeom>
              <a:avLst/>
              <a:gdLst/>
              <a:ahLst/>
              <a:cxnLst/>
              <a:rect l="l" t="t" r="r" b="b"/>
              <a:pathLst>
                <a:path w="4256" h="5995" extrusionOk="0">
                  <a:moveTo>
                    <a:pt x="0" y="0"/>
                  </a:moveTo>
                  <a:lnTo>
                    <a:pt x="0" y="5281"/>
                  </a:lnTo>
                  <a:lnTo>
                    <a:pt x="0" y="5995"/>
                  </a:lnTo>
                  <a:lnTo>
                    <a:pt x="1419" y="5995"/>
                  </a:lnTo>
                  <a:cubicBezTo>
                    <a:pt x="2989" y="5995"/>
                    <a:pt x="4256" y="4728"/>
                    <a:pt x="4256" y="3158"/>
                  </a:cubicBezTo>
                  <a:lnTo>
                    <a:pt x="4256" y="2837"/>
                  </a:lnTo>
                  <a:cubicBezTo>
                    <a:pt x="4256" y="2775"/>
                    <a:pt x="4256" y="2703"/>
                    <a:pt x="4247" y="2641"/>
                  </a:cubicBezTo>
                  <a:cubicBezTo>
                    <a:pt x="4149" y="4122"/>
                    <a:pt x="2917" y="5281"/>
                    <a:pt x="1419" y="5281"/>
                  </a:cubicBezTo>
                  <a:cubicBezTo>
                    <a:pt x="1356" y="5281"/>
                    <a:pt x="1312" y="5237"/>
                    <a:pt x="1312" y="5183"/>
                  </a:cubicBezTo>
                  <a:lnTo>
                    <a:pt x="1312" y="286"/>
                  </a:lnTo>
                  <a:cubicBezTo>
                    <a:pt x="1312" y="187"/>
                    <a:pt x="1303" y="89"/>
                    <a:pt x="1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4"/>
            <p:cNvSpPr/>
            <p:nvPr/>
          </p:nvSpPr>
          <p:spPr>
            <a:xfrm>
              <a:off x="1439775" y="2846000"/>
              <a:ext cx="106400" cy="149875"/>
            </a:xfrm>
            <a:custGeom>
              <a:avLst/>
              <a:gdLst/>
              <a:ahLst/>
              <a:cxnLst/>
              <a:rect l="l" t="t" r="r" b="b"/>
              <a:pathLst>
                <a:path w="4256" h="5995" extrusionOk="0">
                  <a:moveTo>
                    <a:pt x="2971" y="0"/>
                  </a:moveTo>
                  <a:cubicBezTo>
                    <a:pt x="2954" y="89"/>
                    <a:pt x="2945" y="187"/>
                    <a:pt x="2945" y="286"/>
                  </a:cubicBezTo>
                  <a:lnTo>
                    <a:pt x="2945" y="5183"/>
                  </a:lnTo>
                  <a:cubicBezTo>
                    <a:pt x="2945" y="5237"/>
                    <a:pt x="2891" y="5281"/>
                    <a:pt x="2838" y="5281"/>
                  </a:cubicBezTo>
                  <a:cubicBezTo>
                    <a:pt x="1339" y="5281"/>
                    <a:pt x="108" y="4122"/>
                    <a:pt x="10" y="2641"/>
                  </a:cubicBezTo>
                  <a:cubicBezTo>
                    <a:pt x="1" y="2703"/>
                    <a:pt x="1" y="2775"/>
                    <a:pt x="1" y="2837"/>
                  </a:cubicBezTo>
                  <a:lnTo>
                    <a:pt x="1" y="3158"/>
                  </a:lnTo>
                  <a:cubicBezTo>
                    <a:pt x="1" y="4728"/>
                    <a:pt x="1267" y="5995"/>
                    <a:pt x="2838" y="5995"/>
                  </a:cubicBezTo>
                  <a:lnTo>
                    <a:pt x="4256" y="5995"/>
                  </a:lnTo>
                  <a:lnTo>
                    <a:pt x="4256" y="5281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4"/>
            <p:cNvSpPr/>
            <p:nvPr/>
          </p:nvSpPr>
          <p:spPr>
            <a:xfrm>
              <a:off x="1530100" y="2825475"/>
              <a:ext cx="42625" cy="186475"/>
            </a:xfrm>
            <a:custGeom>
              <a:avLst/>
              <a:gdLst/>
              <a:ahLst/>
              <a:cxnLst/>
              <a:rect l="l" t="t" r="r" b="b"/>
              <a:pathLst>
                <a:path w="1705" h="7459" extrusionOk="0">
                  <a:moveTo>
                    <a:pt x="857" y="0"/>
                  </a:moveTo>
                  <a:cubicBezTo>
                    <a:pt x="384" y="0"/>
                    <a:pt x="1" y="384"/>
                    <a:pt x="1" y="857"/>
                  </a:cubicBezTo>
                  <a:lnTo>
                    <a:pt x="1" y="6423"/>
                  </a:lnTo>
                  <a:lnTo>
                    <a:pt x="224" y="6762"/>
                  </a:lnTo>
                  <a:cubicBezTo>
                    <a:pt x="224" y="7235"/>
                    <a:pt x="857" y="7458"/>
                    <a:pt x="857" y="7458"/>
                  </a:cubicBezTo>
                  <a:cubicBezTo>
                    <a:pt x="1330" y="7458"/>
                    <a:pt x="1705" y="7217"/>
                    <a:pt x="1705" y="6745"/>
                  </a:cubicBezTo>
                  <a:lnTo>
                    <a:pt x="1705" y="6343"/>
                  </a:lnTo>
                  <a:lnTo>
                    <a:pt x="1705" y="857"/>
                  </a:lnTo>
                  <a:cubicBezTo>
                    <a:pt x="1705" y="384"/>
                    <a:pt x="1330" y="0"/>
                    <a:pt x="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4"/>
            <p:cNvSpPr/>
            <p:nvPr/>
          </p:nvSpPr>
          <p:spPr>
            <a:xfrm>
              <a:off x="1530100" y="2973775"/>
              <a:ext cx="42625" cy="41625"/>
            </a:xfrm>
            <a:custGeom>
              <a:avLst/>
              <a:gdLst/>
              <a:ahLst/>
              <a:cxnLst/>
              <a:rect l="l" t="t" r="r" b="b"/>
              <a:pathLst>
                <a:path w="1705" h="1665" extrusionOk="0">
                  <a:moveTo>
                    <a:pt x="1" y="1"/>
                  </a:moveTo>
                  <a:lnTo>
                    <a:pt x="1" y="795"/>
                  </a:lnTo>
                  <a:cubicBezTo>
                    <a:pt x="1" y="1232"/>
                    <a:pt x="322" y="1607"/>
                    <a:pt x="750" y="1660"/>
                  </a:cubicBezTo>
                  <a:cubicBezTo>
                    <a:pt x="780" y="1663"/>
                    <a:pt x="811" y="1664"/>
                    <a:pt x="840" y="1664"/>
                  </a:cubicBezTo>
                  <a:cubicBezTo>
                    <a:pt x="1082" y="1664"/>
                    <a:pt x="1304" y="1570"/>
                    <a:pt x="1455" y="1419"/>
                  </a:cubicBezTo>
                  <a:cubicBezTo>
                    <a:pt x="1615" y="1259"/>
                    <a:pt x="1705" y="1045"/>
                    <a:pt x="1705" y="813"/>
                  </a:cubicBezTo>
                  <a:lnTo>
                    <a:pt x="1705" y="1"/>
                  </a:lnTo>
                  <a:cubicBezTo>
                    <a:pt x="1705" y="233"/>
                    <a:pt x="1615" y="447"/>
                    <a:pt x="1455" y="599"/>
                  </a:cubicBezTo>
                  <a:cubicBezTo>
                    <a:pt x="1303" y="750"/>
                    <a:pt x="1089" y="848"/>
                    <a:pt x="857" y="848"/>
                  </a:cubicBezTo>
                  <a:cubicBezTo>
                    <a:pt x="384" y="848"/>
                    <a:pt x="1" y="46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4"/>
            <p:cNvSpPr/>
            <p:nvPr/>
          </p:nvSpPr>
          <p:spPr>
            <a:xfrm>
              <a:off x="1747550" y="2825475"/>
              <a:ext cx="42625" cy="186475"/>
            </a:xfrm>
            <a:custGeom>
              <a:avLst/>
              <a:gdLst/>
              <a:ahLst/>
              <a:cxnLst/>
              <a:rect l="l" t="t" r="r" b="b"/>
              <a:pathLst>
                <a:path w="1705" h="7459" extrusionOk="0">
                  <a:moveTo>
                    <a:pt x="848" y="0"/>
                  </a:moveTo>
                  <a:cubicBezTo>
                    <a:pt x="375" y="0"/>
                    <a:pt x="1" y="384"/>
                    <a:pt x="1" y="857"/>
                  </a:cubicBezTo>
                  <a:lnTo>
                    <a:pt x="1" y="6423"/>
                  </a:lnTo>
                  <a:lnTo>
                    <a:pt x="215" y="6762"/>
                  </a:lnTo>
                  <a:cubicBezTo>
                    <a:pt x="215" y="7235"/>
                    <a:pt x="848" y="7458"/>
                    <a:pt x="848" y="7458"/>
                  </a:cubicBezTo>
                  <a:cubicBezTo>
                    <a:pt x="1321" y="7458"/>
                    <a:pt x="1705" y="7217"/>
                    <a:pt x="1705" y="6745"/>
                  </a:cubicBezTo>
                  <a:lnTo>
                    <a:pt x="1705" y="6343"/>
                  </a:lnTo>
                  <a:lnTo>
                    <a:pt x="1705" y="857"/>
                  </a:lnTo>
                  <a:cubicBezTo>
                    <a:pt x="1705" y="384"/>
                    <a:pt x="1321" y="0"/>
                    <a:pt x="8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4"/>
            <p:cNvSpPr/>
            <p:nvPr/>
          </p:nvSpPr>
          <p:spPr>
            <a:xfrm>
              <a:off x="1747550" y="2973775"/>
              <a:ext cx="42625" cy="41625"/>
            </a:xfrm>
            <a:custGeom>
              <a:avLst/>
              <a:gdLst/>
              <a:ahLst/>
              <a:cxnLst/>
              <a:rect l="l" t="t" r="r" b="b"/>
              <a:pathLst>
                <a:path w="1705" h="1665" extrusionOk="0">
                  <a:moveTo>
                    <a:pt x="1" y="1"/>
                  </a:moveTo>
                  <a:lnTo>
                    <a:pt x="1" y="795"/>
                  </a:lnTo>
                  <a:cubicBezTo>
                    <a:pt x="1" y="1232"/>
                    <a:pt x="313" y="1607"/>
                    <a:pt x="750" y="1660"/>
                  </a:cubicBezTo>
                  <a:cubicBezTo>
                    <a:pt x="780" y="1663"/>
                    <a:pt x="810" y="1664"/>
                    <a:pt x="840" y="1664"/>
                  </a:cubicBezTo>
                  <a:cubicBezTo>
                    <a:pt x="1081" y="1664"/>
                    <a:pt x="1296" y="1570"/>
                    <a:pt x="1455" y="1419"/>
                  </a:cubicBezTo>
                  <a:cubicBezTo>
                    <a:pt x="1606" y="1259"/>
                    <a:pt x="1705" y="1045"/>
                    <a:pt x="1705" y="813"/>
                  </a:cubicBezTo>
                  <a:lnTo>
                    <a:pt x="1705" y="1"/>
                  </a:lnTo>
                  <a:cubicBezTo>
                    <a:pt x="1705" y="233"/>
                    <a:pt x="1606" y="447"/>
                    <a:pt x="1455" y="599"/>
                  </a:cubicBezTo>
                  <a:cubicBezTo>
                    <a:pt x="1294" y="750"/>
                    <a:pt x="1080" y="848"/>
                    <a:pt x="848" y="848"/>
                  </a:cubicBezTo>
                  <a:cubicBezTo>
                    <a:pt x="375" y="848"/>
                    <a:pt x="1" y="46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4"/>
            <p:cNvSpPr/>
            <p:nvPr/>
          </p:nvSpPr>
          <p:spPr>
            <a:xfrm>
              <a:off x="1596800" y="2951475"/>
              <a:ext cx="64025" cy="28350"/>
            </a:xfrm>
            <a:custGeom>
              <a:avLst/>
              <a:gdLst/>
              <a:ahLst/>
              <a:cxnLst/>
              <a:rect l="l" t="t" r="r" b="b"/>
              <a:pathLst>
                <a:path w="2561" h="1134" extrusionOk="0">
                  <a:moveTo>
                    <a:pt x="0" y="1"/>
                  </a:moveTo>
                  <a:lnTo>
                    <a:pt x="0" y="777"/>
                  </a:lnTo>
                  <a:cubicBezTo>
                    <a:pt x="0" y="973"/>
                    <a:pt x="161" y="1134"/>
                    <a:pt x="357" y="1134"/>
                  </a:cubicBezTo>
                  <a:lnTo>
                    <a:pt x="2560" y="1134"/>
                  </a:lnTo>
                  <a:cubicBezTo>
                    <a:pt x="2560" y="509"/>
                    <a:pt x="2052" y="1"/>
                    <a:pt x="1427" y="1"/>
                  </a:cubicBezTo>
                  <a:close/>
                </a:path>
              </a:pathLst>
            </a:custGeom>
            <a:solidFill>
              <a:srgbClr val="F0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4"/>
            <p:cNvSpPr/>
            <p:nvPr/>
          </p:nvSpPr>
          <p:spPr>
            <a:xfrm>
              <a:off x="1659450" y="2951475"/>
              <a:ext cx="64050" cy="28350"/>
            </a:xfrm>
            <a:custGeom>
              <a:avLst/>
              <a:gdLst/>
              <a:ahLst/>
              <a:cxnLst/>
              <a:rect l="l" t="t" r="r" b="b"/>
              <a:pathLst>
                <a:path w="2562" h="1134" extrusionOk="0">
                  <a:moveTo>
                    <a:pt x="1134" y="1"/>
                  </a:moveTo>
                  <a:cubicBezTo>
                    <a:pt x="509" y="1"/>
                    <a:pt x="1" y="509"/>
                    <a:pt x="1" y="1134"/>
                  </a:cubicBezTo>
                  <a:lnTo>
                    <a:pt x="2204" y="1134"/>
                  </a:lnTo>
                  <a:cubicBezTo>
                    <a:pt x="2401" y="1134"/>
                    <a:pt x="2561" y="973"/>
                    <a:pt x="2561" y="777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4"/>
            <p:cNvSpPr/>
            <p:nvPr/>
          </p:nvSpPr>
          <p:spPr>
            <a:xfrm>
              <a:off x="1432650" y="2626075"/>
              <a:ext cx="454100" cy="395900"/>
            </a:xfrm>
            <a:custGeom>
              <a:avLst/>
              <a:gdLst/>
              <a:ahLst/>
              <a:cxnLst/>
              <a:rect l="l" t="t" r="r" b="b"/>
              <a:pathLst>
                <a:path w="18164" h="15836" extrusionOk="0">
                  <a:moveTo>
                    <a:pt x="3622" y="9047"/>
                  </a:moveTo>
                  <a:lnTo>
                    <a:pt x="3622" y="14507"/>
                  </a:lnTo>
                  <a:lnTo>
                    <a:pt x="3265" y="14507"/>
                  </a:lnTo>
                  <a:cubicBezTo>
                    <a:pt x="1758" y="14507"/>
                    <a:pt x="535" y="13284"/>
                    <a:pt x="535" y="11777"/>
                  </a:cubicBezTo>
                  <a:cubicBezTo>
                    <a:pt x="535" y="10269"/>
                    <a:pt x="1758" y="9047"/>
                    <a:pt x="3265" y="9047"/>
                  </a:cubicBezTo>
                  <a:close/>
                  <a:moveTo>
                    <a:pt x="4737" y="8244"/>
                  </a:moveTo>
                  <a:cubicBezTo>
                    <a:pt x="5058" y="8244"/>
                    <a:pt x="5317" y="8512"/>
                    <a:pt x="5317" y="8833"/>
                  </a:cubicBezTo>
                  <a:lnTo>
                    <a:pt x="5317" y="14721"/>
                  </a:lnTo>
                  <a:cubicBezTo>
                    <a:pt x="5317" y="15042"/>
                    <a:pt x="5058" y="15309"/>
                    <a:pt x="4737" y="15309"/>
                  </a:cubicBezTo>
                  <a:cubicBezTo>
                    <a:pt x="4416" y="15309"/>
                    <a:pt x="4148" y="15042"/>
                    <a:pt x="4148" y="14721"/>
                  </a:cubicBezTo>
                  <a:lnTo>
                    <a:pt x="4148" y="8833"/>
                  </a:lnTo>
                  <a:cubicBezTo>
                    <a:pt x="4148" y="8512"/>
                    <a:pt x="4416" y="8244"/>
                    <a:pt x="4737" y="8244"/>
                  </a:cubicBezTo>
                  <a:close/>
                  <a:moveTo>
                    <a:pt x="13426" y="8244"/>
                  </a:moveTo>
                  <a:cubicBezTo>
                    <a:pt x="13748" y="8244"/>
                    <a:pt x="14015" y="8512"/>
                    <a:pt x="14015" y="8833"/>
                  </a:cubicBezTo>
                  <a:lnTo>
                    <a:pt x="14015" y="12696"/>
                  </a:lnTo>
                  <a:cubicBezTo>
                    <a:pt x="14015" y="12847"/>
                    <a:pt x="14131" y="12963"/>
                    <a:pt x="14283" y="12963"/>
                  </a:cubicBezTo>
                  <a:cubicBezTo>
                    <a:pt x="14426" y="12963"/>
                    <a:pt x="14541" y="12847"/>
                    <a:pt x="14541" y="12696"/>
                  </a:cubicBezTo>
                  <a:lnTo>
                    <a:pt x="14541" y="9047"/>
                  </a:lnTo>
                  <a:lnTo>
                    <a:pt x="14898" y="9047"/>
                  </a:lnTo>
                  <a:cubicBezTo>
                    <a:pt x="16406" y="9047"/>
                    <a:pt x="17628" y="10269"/>
                    <a:pt x="17628" y="11777"/>
                  </a:cubicBezTo>
                  <a:cubicBezTo>
                    <a:pt x="17628" y="13284"/>
                    <a:pt x="16406" y="14507"/>
                    <a:pt x="14898" y="14507"/>
                  </a:cubicBezTo>
                  <a:lnTo>
                    <a:pt x="14541" y="14507"/>
                  </a:lnTo>
                  <a:lnTo>
                    <a:pt x="14541" y="13944"/>
                  </a:lnTo>
                  <a:cubicBezTo>
                    <a:pt x="14541" y="13793"/>
                    <a:pt x="14426" y="13677"/>
                    <a:pt x="14283" y="13677"/>
                  </a:cubicBezTo>
                  <a:cubicBezTo>
                    <a:pt x="14131" y="13677"/>
                    <a:pt x="14015" y="13793"/>
                    <a:pt x="14015" y="13944"/>
                  </a:cubicBezTo>
                  <a:lnTo>
                    <a:pt x="14015" y="14721"/>
                  </a:lnTo>
                  <a:cubicBezTo>
                    <a:pt x="14015" y="15042"/>
                    <a:pt x="13748" y="15309"/>
                    <a:pt x="13426" y="15309"/>
                  </a:cubicBezTo>
                  <a:cubicBezTo>
                    <a:pt x="13105" y="15309"/>
                    <a:pt x="12838" y="15042"/>
                    <a:pt x="12838" y="14721"/>
                  </a:cubicBezTo>
                  <a:lnTo>
                    <a:pt x="12838" y="8833"/>
                  </a:lnTo>
                  <a:cubicBezTo>
                    <a:pt x="12838" y="8512"/>
                    <a:pt x="13105" y="8244"/>
                    <a:pt x="13426" y="8244"/>
                  </a:cubicBezTo>
                  <a:close/>
                  <a:moveTo>
                    <a:pt x="9100" y="1"/>
                  </a:moveTo>
                  <a:cubicBezTo>
                    <a:pt x="7637" y="1"/>
                    <a:pt x="6218" y="420"/>
                    <a:pt x="4996" y="1214"/>
                  </a:cubicBezTo>
                  <a:cubicBezTo>
                    <a:pt x="4871" y="1295"/>
                    <a:pt x="4835" y="1464"/>
                    <a:pt x="4916" y="1580"/>
                  </a:cubicBezTo>
                  <a:cubicBezTo>
                    <a:pt x="4967" y="1660"/>
                    <a:pt x="5055" y="1703"/>
                    <a:pt x="5144" y="1703"/>
                  </a:cubicBezTo>
                  <a:cubicBezTo>
                    <a:pt x="5194" y="1703"/>
                    <a:pt x="5245" y="1689"/>
                    <a:pt x="5290" y="1660"/>
                  </a:cubicBezTo>
                  <a:cubicBezTo>
                    <a:pt x="6423" y="920"/>
                    <a:pt x="7744" y="527"/>
                    <a:pt x="9100" y="527"/>
                  </a:cubicBezTo>
                  <a:cubicBezTo>
                    <a:pt x="12962" y="527"/>
                    <a:pt x="16103" y="3676"/>
                    <a:pt x="16103" y="7539"/>
                  </a:cubicBezTo>
                  <a:lnTo>
                    <a:pt x="16103" y="8744"/>
                  </a:lnTo>
                  <a:cubicBezTo>
                    <a:pt x="15933" y="8672"/>
                    <a:pt x="15755" y="8619"/>
                    <a:pt x="15576" y="8583"/>
                  </a:cubicBezTo>
                  <a:lnTo>
                    <a:pt x="15576" y="7539"/>
                  </a:lnTo>
                  <a:cubicBezTo>
                    <a:pt x="15576" y="5907"/>
                    <a:pt x="14961" y="4337"/>
                    <a:pt x="13846" y="3141"/>
                  </a:cubicBezTo>
                  <a:cubicBezTo>
                    <a:pt x="13793" y="3084"/>
                    <a:pt x="13721" y="3055"/>
                    <a:pt x="13648" y="3055"/>
                  </a:cubicBezTo>
                  <a:cubicBezTo>
                    <a:pt x="13585" y="3055"/>
                    <a:pt x="13521" y="3077"/>
                    <a:pt x="13471" y="3123"/>
                  </a:cubicBezTo>
                  <a:cubicBezTo>
                    <a:pt x="13364" y="3221"/>
                    <a:pt x="13355" y="3391"/>
                    <a:pt x="13453" y="3498"/>
                  </a:cubicBezTo>
                  <a:cubicBezTo>
                    <a:pt x="13685" y="3748"/>
                    <a:pt x="13881" y="4006"/>
                    <a:pt x="14060" y="4274"/>
                  </a:cubicBezTo>
                  <a:cubicBezTo>
                    <a:pt x="13881" y="4551"/>
                    <a:pt x="13489" y="4774"/>
                    <a:pt x="13114" y="4774"/>
                  </a:cubicBezTo>
                  <a:cubicBezTo>
                    <a:pt x="12784" y="4774"/>
                    <a:pt x="12463" y="4631"/>
                    <a:pt x="12249" y="4390"/>
                  </a:cubicBezTo>
                  <a:cubicBezTo>
                    <a:pt x="11437" y="3498"/>
                    <a:pt x="10286" y="2990"/>
                    <a:pt x="9082" y="2990"/>
                  </a:cubicBezTo>
                  <a:cubicBezTo>
                    <a:pt x="7877" y="2990"/>
                    <a:pt x="6727" y="3498"/>
                    <a:pt x="5915" y="4390"/>
                  </a:cubicBezTo>
                  <a:cubicBezTo>
                    <a:pt x="5685" y="4637"/>
                    <a:pt x="5367" y="4764"/>
                    <a:pt x="5049" y="4764"/>
                  </a:cubicBezTo>
                  <a:cubicBezTo>
                    <a:pt x="4702" y="4764"/>
                    <a:pt x="4355" y="4613"/>
                    <a:pt x="4122" y="4301"/>
                  </a:cubicBezTo>
                  <a:cubicBezTo>
                    <a:pt x="5183" y="2677"/>
                    <a:pt x="7012" y="1598"/>
                    <a:pt x="9100" y="1598"/>
                  </a:cubicBezTo>
                  <a:cubicBezTo>
                    <a:pt x="10349" y="1598"/>
                    <a:pt x="11553" y="1981"/>
                    <a:pt x="12561" y="2713"/>
                  </a:cubicBezTo>
                  <a:cubicBezTo>
                    <a:pt x="12611" y="2748"/>
                    <a:pt x="12666" y="2765"/>
                    <a:pt x="12720" y="2765"/>
                  </a:cubicBezTo>
                  <a:cubicBezTo>
                    <a:pt x="12802" y="2765"/>
                    <a:pt x="12882" y="2726"/>
                    <a:pt x="12936" y="2651"/>
                  </a:cubicBezTo>
                  <a:cubicBezTo>
                    <a:pt x="13025" y="2535"/>
                    <a:pt x="12998" y="2365"/>
                    <a:pt x="12873" y="2285"/>
                  </a:cubicBezTo>
                  <a:cubicBezTo>
                    <a:pt x="11767" y="1482"/>
                    <a:pt x="10465" y="1063"/>
                    <a:pt x="9100" y="1063"/>
                  </a:cubicBezTo>
                  <a:cubicBezTo>
                    <a:pt x="5513" y="1063"/>
                    <a:pt x="2614" y="4006"/>
                    <a:pt x="2623" y="7539"/>
                  </a:cubicBezTo>
                  <a:lnTo>
                    <a:pt x="2623" y="8574"/>
                  </a:lnTo>
                  <a:cubicBezTo>
                    <a:pt x="2445" y="8610"/>
                    <a:pt x="2266" y="8663"/>
                    <a:pt x="2097" y="8735"/>
                  </a:cubicBezTo>
                  <a:lnTo>
                    <a:pt x="2097" y="7539"/>
                  </a:lnTo>
                  <a:cubicBezTo>
                    <a:pt x="2097" y="5603"/>
                    <a:pt x="2908" y="3730"/>
                    <a:pt x="4327" y="2410"/>
                  </a:cubicBezTo>
                  <a:cubicBezTo>
                    <a:pt x="4434" y="2312"/>
                    <a:pt x="4443" y="2142"/>
                    <a:pt x="4345" y="2035"/>
                  </a:cubicBezTo>
                  <a:cubicBezTo>
                    <a:pt x="4292" y="1978"/>
                    <a:pt x="4220" y="1949"/>
                    <a:pt x="4147" y="1949"/>
                  </a:cubicBezTo>
                  <a:cubicBezTo>
                    <a:pt x="4084" y="1949"/>
                    <a:pt x="4020" y="1971"/>
                    <a:pt x="3970" y="2017"/>
                  </a:cubicBezTo>
                  <a:cubicBezTo>
                    <a:pt x="3221" y="2722"/>
                    <a:pt x="2623" y="3543"/>
                    <a:pt x="2213" y="4479"/>
                  </a:cubicBezTo>
                  <a:cubicBezTo>
                    <a:pt x="1775" y="5443"/>
                    <a:pt x="1561" y="6478"/>
                    <a:pt x="1561" y="7539"/>
                  </a:cubicBezTo>
                  <a:lnTo>
                    <a:pt x="1561" y="8993"/>
                  </a:lnTo>
                  <a:cubicBezTo>
                    <a:pt x="625" y="9564"/>
                    <a:pt x="0" y="10599"/>
                    <a:pt x="0" y="11777"/>
                  </a:cubicBezTo>
                  <a:cubicBezTo>
                    <a:pt x="0" y="13579"/>
                    <a:pt x="1463" y="15042"/>
                    <a:pt x="3265" y="15042"/>
                  </a:cubicBezTo>
                  <a:lnTo>
                    <a:pt x="3667" y="15042"/>
                  </a:lnTo>
                  <a:cubicBezTo>
                    <a:pt x="3801" y="15506"/>
                    <a:pt x="4229" y="15836"/>
                    <a:pt x="4737" y="15836"/>
                  </a:cubicBezTo>
                  <a:cubicBezTo>
                    <a:pt x="5353" y="15836"/>
                    <a:pt x="5852" y="15336"/>
                    <a:pt x="5852" y="14721"/>
                  </a:cubicBezTo>
                  <a:lnTo>
                    <a:pt x="5852" y="8833"/>
                  </a:lnTo>
                  <a:cubicBezTo>
                    <a:pt x="5852" y="8217"/>
                    <a:pt x="5353" y="7718"/>
                    <a:pt x="4737" y="7718"/>
                  </a:cubicBezTo>
                  <a:cubicBezTo>
                    <a:pt x="4229" y="7718"/>
                    <a:pt x="3801" y="8048"/>
                    <a:pt x="3667" y="8512"/>
                  </a:cubicBezTo>
                  <a:lnTo>
                    <a:pt x="3158" y="8512"/>
                  </a:lnTo>
                  <a:lnTo>
                    <a:pt x="3158" y="7539"/>
                  </a:lnTo>
                  <a:cubicBezTo>
                    <a:pt x="3158" y="6549"/>
                    <a:pt x="3399" y="5612"/>
                    <a:pt x="3836" y="4783"/>
                  </a:cubicBezTo>
                  <a:cubicBezTo>
                    <a:pt x="4157" y="5125"/>
                    <a:pt x="4605" y="5297"/>
                    <a:pt x="5054" y="5297"/>
                  </a:cubicBezTo>
                  <a:cubicBezTo>
                    <a:pt x="5517" y="5297"/>
                    <a:pt x="5981" y="5114"/>
                    <a:pt x="6307" y="4747"/>
                  </a:cubicBezTo>
                  <a:cubicBezTo>
                    <a:pt x="7021" y="3971"/>
                    <a:pt x="8029" y="3525"/>
                    <a:pt x="9082" y="3525"/>
                  </a:cubicBezTo>
                  <a:cubicBezTo>
                    <a:pt x="10134" y="3525"/>
                    <a:pt x="11143" y="3971"/>
                    <a:pt x="11856" y="4747"/>
                  </a:cubicBezTo>
                  <a:cubicBezTo>
                    <a:pt x="12177" y="5104"/>
                    <a:pt x="12632" y="5300"/>
                    <a:pt x="13114" y="5300"/>
                  </a:cubicBezTo>
                  <a:cubicBezTo>
                    <a:pt x="13551" y="5300"/>
                    <a:pt x="14033" y="5113"/>
                    <a:pt x="14354" y="4765"/>
                  </a:cubicBezTo>
                  <a:cubicBezTo>
                    <a:pt x="14800" y="5612"/>
                    <a:pt x="15041" y="6558"/>
                    <a:pt x="15041" y="7539"/>
                  </a:cubicBezTo>
                  <a:lnTo>
                    <a:pt x="15041" y="8521"/>
                  </a:lnTo>
                  <a:cubicBezTo>
                    <a:pt x="14996" y="8512"/>
                    <a:pt x="14943" y="8512"/>
                    <a:pt x="14898" y="8512"/>
                  </a:cubicBezTo>
                  <a:lnTo>
                    <a:pt x="14497" y="8512"/>
                  </a:lnTo>
                  <a:cubicBezTo>
                    <a:pt x="14363" y="8048"/>
                    <a:pt x="13935" y="7718"/>
                    <a:pt x="13426" y="7718"/>
                  </a:cubicBezTo>
                  <a:cubicBezTo>
                    <a:pt x="12811" y="7718"/>
                    <a:pt x="12311" y="8217"/>
                    <a:pt x="12311" y="8833"/>
                  </a:cubicBezTo>
                  <a:lnTo>
                    <a:pt x="12311" y="14721"/>
                  </a:lnTo>
                  <a:cubicBezTo>
                    <a:pt x="12311" y="15336"/>
                    <a:pt x="12811" y="15836"/>
                    <a:pt x="13426" y="15836"/>
                  </a:cubicBezTo>
                  <a:cubicBezTo>
                    <a:pt x="13935" y="15836"/>
                    <a:pt x="14363" y="15506"/>
                    <a:pt x="14497" y="15042"/>
                  </a:cubicBezTo>
                  <a:lnTo>
                    <a:pt x="14898" y="15042"/>
                  </a:lnTo>
                  <a:cubicBezTo>
                    <a:pt x="16700" y="15042"/>
                    <a:pt x="18163" y="13579"/>
                    <a:pt x="18163" y="11777"/>
                  </a:cubicBezTo>
                  <a:cubicBezTo>
                    <a:pt x="18163" y="10617"/>
                    <a:pt x="17557" y="9591"/>
                    <a:pt x="16638" y="9011"/>
                  </a:cubicBezTo>
                  <a:lnTo>
                    <a:pt x="16638" y="7539"/>
                  </a:lnTo>
                  <a:cubicBezTo>
                    <a:pt x="16638" y="3382"/>
                    <a:pt x="13257" y="1"/>
                    <a:pt x="9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4"/>
            <p:cNvSpPr/>
            <p:nvPr/>
          </p:nvSpPr>
          <p:spPr>
            <a:xfrm>
              <a:off x="1589650" y="2854900"/>
              <a:ext cx="140100" cy="131175"/>
            </a:xfrm>
            <a:custGeom>
              <a:avLst/>
              <a:gdLst/>
              <a:ahLst/>
              <a:cxnLst/>
              <a:rect l="l" t="t" r="r" b="b"/>
              <a:pathLst>
                <a:path w="5604" h="5247" extrusionOk="0">
                  <a:moveTo>
                    <a:pt x="4987" y="527"/>
                  </a:moveTo>
                  <a:cubicBezTo>
                    <a:pt x="5032" y="527"/>
                    <a:pt x="5068" y="572"/>
                    <a:pt x="5068" y="616"/>
                  </a:cubicBezTo>
                  <a:lnTo>
                    <a:pt x="5068" y="3614"/>
                  </a:lnTo>
                  <a:lnTo>
                    <a:pt x="3917" y="3614"/>
                  </a:lnTo>
                  <a:cubicBezTo>
                    <a:pt x="3587" y="3614"/>
                    <a:pt x="3284" y="3730"/>
                    <a:pt x="3052" y="3917"/>
                  </a:cubicBezTo>
                  <a:lnTo>
                    <a:pt x="3052" y="527"/>
                  </a:lnTo>
                  <a:close/>
                  <a:moveTo>
                    <a:pt x="1705" y="4113"/>
                  </a:moveTo>
                  <a:cubicBezTo>
                    <a:pt x="2088" y="4113"/>
                    <a:pt x="2418" y="4363"/>
                    <a:pt x="2534" y="4720"/>
                  </a:cubicBezTo>
                  <a:lnTo>
                    <a:pt x="616" y="4720"/>
                  </a:lnTo>
                  <a:cubicBezTo>
                    <a:pt x="572" y="4720"/>
                    <a:pt x="527" y="4676"/>
                    <a:pt x="527" y="4631"/>
                  </a:cubicBezTo>
                  <a:lnTo>
                    <a:pt x="527" y="4113"/>
                  </a:lnTo>
                  <a:close/>
                  <a:moveTo>
                    <a:pt x="5068" y="4113"/>
                  </a:moveTo>
                  <a:lnTo>
                    <a:pt x="5068" y="4631"/>
                  </a:lnTo>
                  <a:cubicBezTo>
                    <a:pt x="5068" y="4676"/>
                    <a:pt x="5032" y="4720"/>
                    <a:pt x="4987" y="4720"/>
                  </a:cubicBezTo>
                  <a:lnTo>
                    <a:pt x="3069" y="4720"/>
                  </a:lnTo>
                  <a:cubicBezTo>
                    <a:pt x="3185" y="4363"/>
                    <a:pt x="3507" y="4113"/>
                    <a:pt x="3899" y="4113"/>
                  </a:cubicBezTo>
                  <a:close/>
                  <a:moveTo>
                    <a:pt x="277" y="1"/>
                  </a:moveTo>
                  <a:cubicBezTo>
                    <a:pt x="125" y="1"/>
                    <a:pt x="1" y="126"/>
                    <a:pt x="1" y="277"/>
                  </a:cubicBezTo>
                  <a:lnTo>
                    <a:pt x="1" y="1321"/>
                  </a:lnTo>
                  <a:cubicBezTo>
                    <a:pt x="1" y="1357"/>
                    <a:pt x="10" y="1393"/>
                    <a:pt x="36" y="1410"/>
                  </a:cubicBezTo>
                  <a:cubicBezTo>
                    <a:pt x="114" y="1482"/>
                    <a:pt x="194" y="1512"/>
                    <a:pt x="267" y="1512"/>
                  </a:cubicBezTo>
                  <a:cubicBezTo>
                    <a:pt x="412" y="1512"/>
                    <a:pt x="527" y="1393"/>
                    <a:pt x="527" y="1250"/>
                  </a:cubicBezTo>
                  <a:lnTo>
                    <a:pt x="527" y="616"/>
                  </a:lnTo>
                  <a:cubicBezTo>
                    <a:pt x="527" y="572"/>
                    <a:pt x="572" y="527"/>
                    <a:pt x="616" y="527"/>
                  </a:cubicBezTo>
                  <a:lnTo>
                    <a:pt x="2552" y="527"/>
                  </a:lnTo>
                  <a:lnTo>
                    <a:pt x="2552" y="3917"/>
                  </a:lnTo>
                  <a:cubicBezTo>
                    <a:pt x="2311" y="3730"/>
                    <a:pt x="2017" y="3614"/>
                    <a:pt x="1687" y="3614"/>
                  </a:cubicBezTo>
                  <a:lnTo>
                    <a:pt x="527" y="3614"/>
                  </a:lnTo>
                  <a:lnTo>
                    <a:pt x="527" y="2508"/>
                  </a:lnTo>
                  <a:cubicBezTo>
                    <a:pt x="527" y="2374"/>
                    <a:pt x="438" y="2249"/>
                    <a:pt x="295" y="2231"/>
                  </a:cubicBezTo>
                  <a:cubicBezTo>
                    <a:pt x="285" y="2230"/>
                    <a:pt x="275" y="2229"/>
                    <a:pt x="264" y="2229"/>
                  </a:cubicBezTo>
                  <a:cubicBezTo>
                    <a:pt x="118" y="2229"/>
                    <a:pt x="1" y="2348"/>
                    <a:pt x="1" y="2499"/>
                  </a:cubicBezTo>
                  <a:lnTo>
                    <a:pt x="1" y="4631"/>
                  </a:lnTo>
                  <a:cubicBezTo>
                    <a:pt x="1" y="4970"/>
                    <a:pt x="277" y="5246"/>
                    <a:pt x="616" y="5246"/>
                  </a:cubicBezTo>
                  <a:lnTo>
                    <a:pt x="4987" y="5246"/>
                  </a:lnTo>
                  <a:cubicBezTo>
                    <a:pt x="5326" y="5246"/>
                    <a:pt x="5603" y="4970"/>
                    <a:pt x="5603" y="4631"/>
                  </a:cubicBezTo>
                  <a:lnTo>
                    <a:pt x="5603" y="616"/>
                  </a:lnTo>
                  <a:cubicBezTo>
                    <a:pt x="5603" y="277"/>
                    <a:pt x="5326" y="1"/>
                    <a:pt x="4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4"/>
            <p:cNvSpPr/>
            <p:nvPr/>
          </p:nvSpPr>
          <p:spPr>
            <a:xfrm>
              <a:off x="1611500" y="2877875"/>
              <a:ext cx="32825" cy="13425"/>
            </a:xfrm>
            <a:custGeom>
              <a:avLst/>
              <a:gdLst/>
              <a:ahLst/>
              <a:cxnLst/>
              <a:rect l="l" t="t" r="r" b="b"/>
              <a:pathLst>
                <a:path w="1313" h="537" extrusionOk="0">
                  <a:moveTo>
                    <a:pt x="295" y="1"/>
                  </a:moveTo>
                  <a:cubicBezTo>
                    <a:pt x="161" y="1"/>
                    <a:pt x="37" y="99"/>
                    <a:pt x="28" y="233"/>
                  </a:cubicBezTo>
                  <a:cubicBezTo>
                    <a:pt x="1" y="393"/>
                    <a:pt x="135" y="536"/>
                    <a:pt x="286" y="536"/>
                  </a:cubicBezTo>
                  <a:lnTo>
                    <a:pt x="1018" y="536"/>
                  </a:lnTo>
                  <a:cubicBezTo>
                    <a:pt x="1152" y="536"/>
                    <a:pt x="1277" y="438"/>
                    <a:pt x="1294" y="304"/>
                  </a:cubicBezTo>
                  <a:cubicBezTo>
                    <a:pt x="1312" y="144"/>
                    <a:pt x="1187" y="1"/>
                    <a:pt x="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4"/>
            <p:cNvSpPr/>
            <p:nvPr/>
          </p:nvSpPr>
          <p:spPr>
            <a:xfrm>
              <a:off x="1611500" y="2900175"/>
              <a:ext cx="32825" cy="13200"/>
            </a:xfrm>
            <a:custGeom>
              <a:avLst/>
              <a:gdLst/>
              <a:ahLst/>
              <a:cxnLst/>
              <a:rect l="l" t="t" r="r" b="b"/>
              <a:pathLst>
                <a:path w="1313" h="528" extrusionOk="0">
                  <a:moveTo>
                    <a:pt x="295" y="1"/>
                  </a:moveTo>
                  <a:cubicBezTo>
                    <a:pt x="161" y="1"/>
                    <a:pt x="37" y="90"/>
                    <a:pt x="28" y="233"/>
                  </a:cubicBezTo>
                  <a:cubicBezTo>
                    <a:pt x="1" y="393"/>
                    <a:pt x="135" y="527"/>
                    <a:pt x="286" y="527"/>
                  </a:cubicBezTo>
                  <a:lnTo>
                    <a:pt x="1018" y="527"/>
                  </a:lnTo>
                  <a:cubicBezTo>
                    <a:pt x="1152" y="527"/>
                    <a:pt x="1277" y="429"/>
                    <a:pt x="1294" y="295"/>
                  </a:cubicBezTo>
                  <a:cubicBezTo>
                    <a:pt x="1312" y="135"/>
                    <a:pt x="1187" y="1"/>
                    <a:pt x="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4"/>
            <p:cNvSpPr/>
            <p:nvPr/>
          </p:nvSpPr>
          <p:spPr>
            <a:xfrm>
              <a:off x="1611500" y="2922275"/>
              <a:ext cx="32825" cy="13400"/>
            </a:xfrm>
            <a:custGeom>
              <a:avLst/>
              <a:gdLst/>
              <a:ahLst/>
              <a:cxnLst/>
              <a:rect l="l" t="t" r="r" b="b"/>
              <a:pathLst>
                <a:path w="1313" h="536" extrusionOk="0">
                  <a:moveTo>
                    <a:pt x="295" y="0"/>
                  </a:moveTo>
                  <a:cubicBezTo>
                    <a:pt x="161" y="0"/>
                    <a:pt x="37" y="98"/>
                    <a:pt x="28" y="232"/>
                  </a:cubicBezTo>
                  <a:cubicBezTo>
                    <a:pt x="1" y="393"/>
                    <a:pt x="135" y="535"/>
                    <a:pt x="286" y="535"/>
                  </a:cubicBezTo>
                  <a:lnTo>
                    <a:pt x="1018" y="535"/>
                  </a:lnTo>
                  <a:cubicBezTo>
                    <a:pt x="1152" y="535"/>
                    <a:pt x="1277" y="437"/>
                    <a:pt x="1294" y="294"/>
                  </a:cubicBezTo>
                  <a:cubicBezTo>
                    <a:pt x="1312" y="134"/>
                    <a:pt x="1187" y="0"/>
                    <a:pt x="10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4"/>
            <p:cNvSpPr/>
            <p:nvPr/>
          </p:nvSpPr>
          <p:spPr>
            <a:xfrm>
              <a:off x="1675075" y="2877875"/>
              <a:ext cx="32800" cy="13425"/>
            </a:xfrm>
            <a:custGeom>
              <a:avLst/>
              <a:gdLst/>
              <a:ahLst/>
              <a:cxnLst/>
              <a:rect l="l" t="t" r="r" b="b"/>
              <a:pathLst>
                <a:path w="1312" h="537" extrusionOk="0">
                  <a:moveTo>
                    <a:pt x="295" y="1"/>
                  </a:moveTo>
                  <a:cubicBezTo>
                    <a:pt x="152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1017" y="536"/>
                  </a:lnTo>
                  <a:cubicBezTo>
                    <a:pt x="1151" y="536"/>
                    <a:pt x="1267" y="438"/>
                    <a:pt x="1285" y="304"/>
                  </a:cubicBezTo>
                  <a:cubicBezTo>
                    <a:pt x="1312" y="144"/>
                    <a:pt x="1178" y="1"/>
                    <a:pt x="10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4"/>
            <p:cNvSpPr/>
            <p:nvPr/>
          </p:nvSpPr>
          <p:spPr>
            <a:xfrm>
              <a:off x="1675075" y="2900175"/>
              <a:ext cx="32800" cy="13200"/>
            </a:xfrm>
            <a:custGeom>
              <a:avLst/>
              <a:gdLst/>
              <a:ahLst/>
              <a:cxnLst/>
              <a:rect l="l" t="t" r="r" b="b"/>
              <a:pathLst>
                <a:path w="1312" h="528" extrusionOk="0">
                  <a:moveTo>
                    <a:pt x="295" y="1"/>
                  </a:moveTo>
                  <a:cubicBezTo>
                    <a:pt x="152" y="1"/>
                    <a:pt x="36" y="90"/>
                    <a:pt x="18" y="233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1017" y="527"/>
                  </a:lnTo>
                  <a:cubicBezTo>
                    <a:pt x="1151" y="527"/>
                    <a:pt x="1267" y="429"/>
                    <a:pt x="1285" y="295"/>
                  </a:cubicBezTo>
                  <a:cubicBezTo>
                    <a:pt x="1312" y="135"/>
                    <a:pt x="1178" y="1"/>
                    <a:pt x="10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4"/>
            <p:cNvSpPr/>
            <p:nvPr/>
          </p:nvSpPr>
          <p:spPr>
            <a:xfrm>
              <a:off x="1675075" y="2922275"/>
              <a:ext cx="32800" cy="13400"/>
            </a:xfrm>
            <a:custGeom>
              <a:avLst/>
              <a:gdLst/>
              <a:ahLst/>
              <a:cxnLst/>
              <a:rect l="l" t="t" r="r" b="b"/>
              <a:pathLst>
                <a:path w="1312" h="536" extrusionOk="0">
                  <a:moveTo>
                    <a:pt x="295" y="0"/>
                  </a:moveTo>
                  <a:cubicBezTo>
                    <a:pt x="152" y="0"/>
                    <a:pt x="36" y="98"/>
                    <a:pt x="18" y="232"/>
                  </a:cubicBezTo>
                  <a:cubicBezTo>
                    <a:pt x="0" y="393"/>
                    <a:pt x="125" y="535"/>
                    <a:pt x="286" y="535"/>
                  </a:cubicBezTo>
                  <a:lnTo>
                    <a:pt x="1017" y="535"/>
                  </a:lnTo>
                  <a:cubicBezTo>
                    <a:pt x="1151" y="535"/>
                    <a:pt x="1267" y="437"/>
                    <a:pt x="1285" y="294"/>
                  </a:cubicBezTo>
                  <a:cubicBezTo>
                    <a:pt x="1312" y="134"/>
                    <a:pt x="1178" y="0"/>
                    <a:pt x="1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2" name="Google Shape;3742;p54"/>
          <p:cNvGrpSpPr/>
          <p:nvPr/>
        </p:nvGrpSpPr>
        <p:grpSpPr>
          <a:xfrm>
            <a:off x="2837232" y="2862807"/>
            <a:ext cx="423948" cy="337240"/>
            <a:chOff x="2781950" y="2626075"/>
            <a:chExt cx="454100" cy="361225"/>
          </a:xfrm>
        </p:grpSpPr>
        <p:sp>
          <p:nvSpPr>
            <p:cNvPr id="3743" name="Google Shape;3743;p54"/>
            <p:cNvSpPr/>
            <p:nvPr/>
          </p:nvSpPr>
          <p:spPr>
            <a:xfrm>
              <a:off x="2791975" y="2658875"/>
              <a:ext cx="436950" cy="297100"/>
            </a:xfrm>
            <a:custGeom>
              <a:avLst/>
              <a:gdLst/>
              <a:ahLst/>
              <a:cxnLst/>
              <a:rect l="l" t="t" r="r" b="b"/>
              <a:pathLst>
                <a:path w="17478" h="11884" extrusionOk="0">
                  <a:moveTo>
                    <a:pt x="456" y="0"/>
                  </a:moveTo>
                  <a:lnTo>
                    <a:pt x="179" y="197"/>
                  </a:lnTo>
                  <a:cubicBezTo>
                    <a:pt x="81" y="197"/>
                    <a:pt x="1" y="277"/>
                    <a:pt x="1" y="375"/>
                  </a:cubicBezTo>
                  <a:lnTo>
                    <a:pt x="63" y="11705"/>
                  </a:lnTo>
                  <a:cubicBezTo>
                    <a:pt x="63" y="11803"/>
                    <a:pt x="144" y="11883"/>
                    <a:pt x="242" y="11883"/>
                  </a:cubicBezTo>
                  <a:lnTo>
                    <a:pt x="17022" y="11883"/>
                  </a:lnTo>
                  <a:cubicBezTo>
                    <a:pt x="17120" y="11883"/>
                    <a:pt x="17201" y="11803"/>
                    <a:pt x="17201" y="11705"/>
                  </a:cubicBezTo>
                  <a:lnTo>
                    <a:pt x="17477" y="11473"/>
                  </a:lnTo>
                  <a:lnTo>
                    <a:pt x="17477" y="179"/>
                  </a:lnTo>
                  <a:cubicBezTo>
                    <a:pt x="17477" y="81"/>
                    <a:pt x="17397" y="0"/>
                    <a:pt x="17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54"/>
            <p:cNvSpPr/>
            <p:nvPr/>
          </p:nvSpPr>
          <p:spPr>
            <a:xfrm>
              <a:off x="2789075" y="2659775"/>
              <a:ext cx="440725" cy="301550"/>
            </a:xfrm>
            <a:custGeom>
              <a:avLst/>
              <a:gdLst/>
              <a:ahLst/>
              <a:cxnLst/>
              <a:rect l="l" t="t" r="r" b="b"/>
              <a:pathLst>
                <a:path w="17629" h="12062" extrusionOk="0">
                  <a:moveTo>
                    <a:pt x="179" y="0"/>
                  </a:moveTo>
                  <a:cubicBezTo>
                    <a:pt x="81" y="0"/>
                    <a:pt x="1" y="80"/>
                    <a:pt x="1" y="178"/>
                  </a:cubicBezTo>
                  <a:lnTo>
                    <a:pt x="1" y="11883"/>
                  </a:lnTo>
                  <a:cubicBezTo>
                    <a:pt x="1" y="11981"/>
                    <a:pt x="81" y="12061"/>
                    <a:pt x="179" y="12061"/>
                  </a:cubicBezTo>
                  <a:lnTo>
                    <a:pt x="17451" y="12061"/>
                  </a:lnTo>
                  <a:cubicBezTo>
                    <a:pt x="17549" y="12061"/>
                    <a:pt x="17629" y="11981"/>
                    <a:pt x="17629" y="11883"/>
                  </a:cubicBezTo>
                  <a:lnTo>
                    <a:pt x="17629" y="11455"/>
                  </a:lnTo>
                  <a:lnTo>
                    <a:pt x="777" y="11455"/>
                  </a:lnTo>
                  <a:cubicBezTo>
                    <a:pt x="679" y="11455"/>
                    <a:pt x="599" y="11374"/>
                    <a:pt x="599" y="11276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4"/>
            <p:cNvSpPr/>
            <p:nvPr/>
          </p:nvSpPr>
          <p:spPr>
            <a:xfrm>
              <a:off x="2989375" y="2934750"/>
              <a:ext cx="39925" cy="31025"/>
            </a:xfrm>
            <a:custGeom>
              <a:avLst/>
              <a:gdLst/>
              <a:ahLst/>
              <a:cxnLst/>
              <a:rect l="l" t="t" r="r" b="b"/>
              <a:pathLst>
                <a:path w="1597" h="1241" extrusionOk="0">
                  <a:moveTo>
                    <a:pt x="0" y="1"/>
                  </a:moveTo>
                  <a:lnTo>
                    <a:pt x="0" y="1062"/>
                  </a:lnTo>
                  <a:cubicBezTo>
                    <a:pt x="0" y="1160"/>
                    <a:pt x="80" y="1241"/>
                    <a:pt x="178" y="1241"/>
                  </a:cubicBezTo>
                  <a:lnTo>
                    <a:pt x="1427" y="1241"/>
                  </a:lnTo>
                  <a:cubicBezTo>
                    <a:pt x="1526" y="1241"/>
                    <a:pt x="1597" y="1160"/>
                    <a:pt x="1597" y="1062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4"/>
            <p:cNvSpPr/>
            <p:nvPr/>
          </p:nvSpPr>
          <p:spPr>
            <a:xfrm>
              <a:off x="2995175" y="2633225"/>
              <a:ext cx="208100" cy="297325"/>
            </a:xfrm>
            <a:custGeom>
              <a:avLst/>
              <a:gdLst/>
              <a:ahLst/>
              <a:cxnLst/>
              <a:rect l="l" t="t" r="r" b="b"/>
              <a:pathLst>
                <a:path w="8324" h="11893" extrusionOk="0">
                  <a:moveTo>
                    <a:pt x="1633" y="0"/>
                  </a:moveTo>
                  <a:cubicBezTo>
                    <a:pt x="1472" y="0"/>
                    <a:pt x="1311" y="36"/>
                    <a:pt x="1178" y="99"/>
                  </a:cubicBezTo>
                  <a:cubicBezTo>
                    <a:pt x="821" y="277"/>
                    <a:pt x="642" y="919"/>
                    <a:pt x="642" y="1348"/>
                  </a:cubicBezTo>
                  <a:lnTo>
                    <a:pt x="0" y="7360"/>
                  </a:lnTo>
                  <a:lnTo>
                    <a:pt x="571" y="11892"/>
                  </a:lnTo>
                  <a:lnTo>
                    <a:pt x="7824" y="11848"/>
                  </a:lnTo>
                  <a:cubicBezTo>
                    <a:pt x="7922" y="11848"/>
                    <a:pt x="8002" y="11767"/>
                    <a:pt x="8002" y="11669"/>
                  </a:cubicBezTo>
                  <a:lnTo>
                    <a:pt x="8323" y="11455"/>
                  </a:lnTo>
                  <a:lnTo>
                    <a:pt x="8323" y="170"/>
                  </a:lnTo>
                  <a:cubicBezTo>
                    <a:pt x="8323" y="72"/>
                    <a:pt x="8243" y="0"/>
                    <a:pt x="8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4"/>
            <p:cNvSpPr/>
            <p:nvPr/>
          </p:nvSpPr>
          <p:spPr>
            <a:xfrm>
              <a:off x="2994725" y="2635675"/>
              <a:ext cx="208550" cy="299100"/>
            </a:xfrm>
            <a:custGeom>
              <a:avLst/>
              <a:gdLst/>
              <a:ahLst/>
              <a:cxnLst/>
              <a:rect l="l" t="t" r="r" b="b"/>
              <a:pathLst>
                <a:path w="8342" h="11964" extrusionOk="0">
                  <a:moveTo>
                    <a:pt x="1178" y="1"/>
                  </a:moveTo>
                  <a:cubicBezTo>
                    <a:pt x="812" y="179"/>
                    <a:pt x="571" y="545"/>
                    <a:pt x="571" y="964"/>
                  </a:cubicBezTo>
                  <a:lnTo>
                    <a:pt x="0" y="6656"/>
                  </a:lnTo>
                  <a:lnTo>
                    <a:pt x="571" y="11964"/>
                  </a:lnTo>
                  <a:lnTo>
                    <a:pt x="8163" y="11964"/>
                  </a:lnTo>
                  <a:cubicBezTo>
                    <a:pt x="8261" y="11964"/>
                    <a:pt x="8341" y="11883"/>
                    <a:pt x="8341" y="11785"/>
                  </a:cubicBezTo>
                  <a:lnTo>
                    <a:pt x="8341" y="11357"/>
                  </a:lnTo>
                  <a:lnTo>
                    <a:pt x="1312" y="11357"/>
                  </a:lnTo>
                  <a:cubicBezTo>
                    <a:pt x="1240" y="11357"/>
                    <a:pt x="1178" y="11295"/>
                    <a:pt x="1178" y="11214"/>
                  </a:cubicBezTo>
                  <a:lnTo>
                    <a:pt x="11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4"/>
            <p:cNvSpPr/>
            <p:nvPr/>
          </p:nvSpPr>
          <p:spPr>
            <a:xfrm>
              <a:off x="2817850" y="2633225"/>
              <a:ext cx="191175" cy="298200"/>
            </a:xfrm>
            <a:custGeom>
              <a:avLst/>
              <a:gdLst/>
              <a:ahLst/>
              <a:cxnLst/>
              <a:rect l="l" t="t" r="r" b="b"/>
              <a:pathLst>
                <a:path w="7647" h="11928" extrusionOk="0">
                  <a:moveTo>
                    <a:pt x="500" y="0"/>
                  </a:moveTo>
                  <a:lnTo>
                    <a:pt x="179" y="161"/>
                  </a:lnTo>
                  <a:cubicBezTo>
                    <a:pt x="81" y="161"/>
                    <a:pt x="1" y="241"/>
                    <a:pt x="1" y="339"/>
                  </a:cubicBezTo>
                  <a:lnTo>
                    <a:pt x="54" y="11749"/>
                  </a:lnTo>
                  <a:cubicBezTo>
                    <a:pt x="54" y="11848"/>
                    <a:pt x="135" y="11928"/>
                    <a:pt x="233" y="11928"/>
                  </a:cubicBezTo>
                  <a:lnTo>
                    <a:pt x="7646" y="11883"/>
                  </a:lnTo>
                  <a:lnTo>
                    <a:pt x="7646" y="1062"/>
                  </a:lnTo>
                  <a:cubicBezTo>
                    <a:pt x="7646" y="473"/>
                    <a:pt x="7173" y="0"/>
                    <a:pt x="6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4"/>
            <p:cNvSpPr/>
            <p:nvPr/>
          </p:nvSpPr>
          <p:spPr>
            <a:xfrm>
              <a:off x="2814725" y="2633225"/>
              <a:ext cx="209450" cy="301550"/>
            </a:xfrm>
            <a:custGeom>
              <a:avLst/>
              <a:gdLst/>
              <a:ahLst/>
              <a:cxnLst/>
              <a:rect l="l" t="t" r="r" b="b"/>
              <a:pathLst>
                <a:path w="8378" h="12062" extrusionOk="0">
                  <a:moveTo>
                    <a:pt x="179" y="0"/>
                  </a:moveTo>
                  <a:cubicBezTo>
                    <a:pt x="81" y="0"/>
                    <a:pt x="1" y="72"/>
                    <a:pt x="1" y="170"/>
                  </a:cubicBezTo>
                  <a:lnTo>
                    <a:pt x="1" y="11883"/>
                  </a:lnTo>
                  <a:cubicBezTo>
                    <a:pt x="1" y="11981"/>
                    <a:pt x="81" y="12062"/>
                    <a:pt x="179" y="12062"/>
                  </a:cubicBezTo>
                  <a:lnTo>
                    <a:pt x="8378" y="12062"/>
                  </a:lnTo>
                  <a:lnTo>
                    <a:pt x="8378" y="11455"/>
                  </a:lnTo>
                  <a:lnTo>
                    <a:pt x="750" y="11455"/>
                  </a:lnTo>
                  <a:cubicBezTo>
                    <a:pt x="670" y="11455"/>
                    <a:pt x="608" y="11393"/>
                    <a:pt x="608" y="11312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4"/>
            <p:cNvSpPr/>
            <p:nvPr/>
          </p:nvSpPr>
          <p:spPr>
            <a:xfrm>
              <a:off x="3058950" y="2872750"/>
              <a:ext cx="109075" cy="106525"/>
            </a:xfrm>
            <a:custGeom>
              <a:avLst/>
              <a:gdLst/>
              <a:ahLst/>
              <a:cxnLst/>
              <a:rect l="l" t="t" r="r" b="b"/>
              <a:pathLst>
                <a:path w="4363" h="4261" extrusionOk="0">
                  <a:moveTo>
                    <a:pt x="1098" y="1"/>
                  </a:moveTo>
                  <a:lnTo>
                    <a:pt x="0" y="1098"/>
                  </a:lnTo>
                  <a:lnTo>
                    <a:pt x="2525" y="3667"/>
                  </a:lnTo>
                  <a:cubicBezTo>
                    <a:pt x="2786" y="3964"/>
                    <a:pt x="3109" y="4260"/>
                    <a:pt x="3436" y="4260"/>
                  </a:cubicBezTo>
                  <a:cubicBezTo>
                    <a:pt x="3522" y="4260"/>
                    <a:pt x="3608" y="4240"/>
                    <a:pt x="3694" y="4193"/>
                  </a:cubicBezTo>
                  <a:cubicBezTo>
                    <a:pt x="3783" y="4149"/>
                    <a:pt x="3863" y="4086"/>
                    <a:pt x="3944" y="4015"/>
                  </a:cubicBezTo>
                  <a:cubicBezTo>
                    <a:pt x="4363" y="3587"/>
                    <a:pt x="4345" y="2900"/>
                    <a:pt x="3899" y="2498"/>
                  </a:cubicBezTo>
                  <a:lnTo>
                    <a:pt x="10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4"/>
            <p:cNvSpPr/>
            <p:nvPr/>
          </p:nvSpPr>
          <p:spPr>
            <a:xfrm>
              <a:off x="3018800" y="2839750"/>
              <a:ext cx="67375" cy="62025"/>
            </a:xfrm>
            <a:custGeom>
              <a:avLst/>
              <a:gdLst/>
              <a:ahLst/>
              <a:cxnLst/>
              <a:rect l="l" t="t" r="r" b="b"/>
              <a:pathLst>
                <a:path w="2695" h="2481" extrusionOk="0">
                  <a:moveTo>
                    <a:pt x="563" y="0"/>
                  </a:moveTo>
                  <a:lnTo>
                    <a:pt x="1" y="589"/>
                  </a:lnTo>
                  <a:lnTo>
                    <a:pt x="964" y="1205"/>
                  </a:lnTo>
                  <a:lnTo>
                    <a:pt x="1535" y="2480"/>
                  </a:lnTo>
                  <a:lnTo>
                    <a:pt x="2695" y="1321"/>
                  </a:lnTo>
                  <a:lnTo>
                    <a:pt x="1713" y="5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4"/>
            <p:cNvSpPr/>
            <p:nvPr/>
          </p:nvSpPr>
          <p:spPr>
            <a:xfrm>
              <a:off x="3057175" y="2890600"/>
              <a:ext cx="94125" cy="90125"/>
            </a:xfrm>
            <a:custGeom>
              <a:avLst/>
              <a:gdLst/>
              <a:ahLst/>
              <a:cxnLst/>
              <a:rect l="l" t="t" r="r" b="b"/>
              <a:pathLst>
                <a:path w="3765" h="3605" extrusionOk="0">
                  <a:moveTo>
                    <a:pt x="455" y="0"/>
                  </a:moveTo>
                  <a:lnTo>
                    <a:pt x="0" y="464"/>
                  </a:lnTo>
                  <a:lnTo>
                    <a:pt x="2489" y="3256"/>
                  </a:lnTo>
                  <a:cubicBezTo>
                    <a:pt x="2694" y="3488"/>
                    <a:pt x="2980" y="3604"/>
                    <a:pt x="3274" y="3604"/>
                  </a:cubicBezTo>
                  <a:cubicBezTo>
                    <a:pt x="3444" y="3604"/>
                    <a:pt x="3613" y="3569"/>
                    <a:pt x="3765" y="3479"/>
                  </a:cubicBezTo>
                  <a:cubicBezTo>
                    <a:pt x="3604" y="3390"/>
                    <a:pt x="3444" y="3256"/>
                    <a:pt x="3310" y="3105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4"/>
            <p:cNvSpPr/>
            <p:nvPr/>
          </p:nvSpPr>
          <p:spPr>
            <a:xfrm>
              <a:off x="3018800" y="2834625"/>
              <a:ext cx="49775" cy="67600"/>
            </a:xfrm>
            <a:custGeom>
              <a:avLst/>
              <a:gdLst/>
              <a:ahLst/>
              <a:cxnLst/>
              <a:rect l="l" t="t" r="r" b="b"/>
              <a:pathLst>
                <a:path w="1991" h="2704" extrusionOk="0">
                  <a:moveTo>
                    <a:pt x="804" y="0"/>
                  </a:moveTo>
                  <a:lnTo>
                    <a:pt x="465" y="339"/>
                  </a:lnTo>
                  <a:lnTo>
                    <a:pt x="1" y="794"/>
                  </a:lnTo>
                  <a:lnTo>
                    <a:pt x="1535" y="2703"/>
                  </a:lnTo>
                  <a:lnTo>
                    <a:pt x="1990" y="2239"/>
                  </a:lnTo>
                  <a:lnTo>
                    <a:pt x="1312" y="1392"/>
                  </a:lnTo>
                  <a:cubicBezTo>
                    <a:pt x="1267" y="1329"/>
                    <a:pt x="1267" y="1249"/>
                    <a:pt x="1312" y="1204"/>
                  </a:cubicBezTo>
                  <a:cubicBezTo>
                    <a:pt x="1455" y="1053"/>
                    <a:pt x="1589" y="901"/>
                    <a:pt x="1713" y="74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4"/>
            <p:cNvSpPr/>
            <p:nvPr/>
          </p:nvSpPr>
          <p:spPr>
            <a:xfrm>
              <a:off x="2863350" y="2679175"/>
              <a:ext cx="191375" cy="191150"/>
            </a:xfrm>
            <a:custGeom>
              <a:avLst/>
              <a:gdLst/>
              <a:ahLst/>
              <a:cxnLst/>
              <a:rect l="l" t="t" r="r" b="b"/>
              <a:pathLst>
                <a:path w="7655" h="7646" extrusionOk="0">
                  <a:moveTo>
                    <a:pt x="3828" y="0"/>
                  </a:moveTo>
                  <a:cubicBezTo>
                    <a:pt x="1714" y="0"/>
                    <a:pt x="1" y="1713"/>
                    <a:pt x="1" y="3818"/>
                  </a:cubicBezTo>
                  <a:cubicBezTo>
                    <a:pt x="1" y="5933"/>
                    <a:pt x="1714" y="7645"/>
                    <a:pt x="3828" y="7645"/>
                  </a:cubicBezTo>
                  <a:cubicBezTo>
                    <a:pt x="5942" y="7645"/>
                    <a:pt x="7655" y="5933"/>
                    <a:pt x="7655" y="3818"/>
                  </a:cubicBezTo>
                  <a:cubicBezTo>
                    <a:pt x="7655" y="1713"/>
                    <a:pt x="5942" y="0"/>
                    <a:pt x="38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4"/>
            <p:cNvSpPr/>
            <p:nvPr/>
          </p:nvSpPr>
          <p:spPr>
            <a:xfrm>
              <a:off x="3044450" y="2858025"/>
              <a:ext cx="57125" cy="54925"/>
            </a:xfrm>
            <a:custGeom>
              <a:avLst/>
              <a:gdLst/>
              <a:ahLst/>
              <a:cxnLst/>
              <a:rect l="l" t="t" r="r" b="b"/>
              <a:pathLst>
                <a:path w="2285" h="2197" extrusionOk="0">
                  <a:moveTo>
                    <a:pt x="1548" y="1"/>
                  </a:moveTo>
                  <a:cubicBezTo>
                    <a:pt x="1430" y="1"/>
                    <a:pt x="1312" y="45"/>
                    <a:pt x="1223" y="135"/>
                  </a:cubicBezTo>
                  <a:lnTo>
                    <a:pt x="563" y="804"/>
                  </a:lnTo>
                  <a:lnTo>
                    <a:pt x="179" y="1384"/>
                  </a:lnTo>
                  <a:cubicBezTo>
                    <a:pt x="1" y="1571"/>
                    <a:pt x="1" y="1856"/>
                    <a:pt x="179" y="2044"/>
                  </a:cubicBezTo>
                  <a:lnTo>
                    <a:pt x="322" y="2079"/>
                  </a:lnTo>
                  <a:cubicBezTo>
                    <a:pt x="402" y="2160"/>
                    <a:pt x="482" y="2197"/>
                    <a:pt x="563" y="2197"/>
                  </a:cubicBezTo>
                  <a:cubicBezTo>
                    <a:pt x="661" y="2197"/>
                    <a:pt x="759" y="2142"/>
                    <a:pt x="857" y="2044"/>
                  </a:cubicBezTo>
                  <a:lnTo>
                    <a:pt x="1374" y="1749"/>
                  </a:lnTo>
                  <a:lnTo>
                    <a:pt x="2106" y="1018"/>
                  </a:lnTo>
                  <a:cubicBezTo>
                    <a:pt x="2284" y="839"/>
                    <a:pt x="2284" y="545"/>
                    <a:pt x="2106" y="367"/>
                  </a:cubicBezTo>
                  <a:lnTo>
                    <a:pt x="1874" y="135"/>
                  </a:lnTo>
                  <a:cubicBezTo>
                    <a:pt x="1785" y="45"/>
                    <a:pt x="1667" y="1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4"/>
            <p:cNvSpPr/>
            <p:nvPr/>
          </p:nvSpPr>
          <p:spPr>
            <a:xfrm>
              <a:off x="3041325" y="2878100"/>
              <a:ext cx="37500" cy="37950"/>
            </a:xfrm>
            <a:custGeom>
              <a:avLst/>
              <a:gdLst/>
              <a:ahLst/>
              <a:cxnLst/>
              <a:rect l="l" t="t" r="r" b="b"/>
              <a:pathLst>
                <a:path w="1500" h="1518" extrusionOk="0">
                  <a:moveTo>
                    <a:pt x="688" y="1"/>
                  </a:moveTo>
                  <a:lnTo>
                    <a:pt x="179" y="500"/>
                  </a:lnTo>
                  <a:cubicBezTo>
                    <a:pt x="1" y="688"/>
                    <a:pt x="1" y="973"/>
                    <a:pt x="179" y="1160"/>
                  </a:cubicBezTo>
                  <a:lnTo>
                    <a:pt x="402" y="1383"/>
                  </a:lnTo>
                  <a:cubicBezTo>
                    <a:pt x="496" y="1473"/>
                    <a:pt x="615" y="1518"/>
                    <a:pt x="733" y="1518"/>
                  </a:cubicBezTo>
                  <a:cubicBezTo>
                    <a:pt x="838" y="1518"/>
                    <a:pt x="942" y="1482"/>
                    <a:pt x="1027" y="1410"/>
                  </a:cubicBezTo>
                  <a:cubicBezTo>
                    <a:pt x="1036" y="1401"/>
                    <a:pt x="1044" y="1392"/>
                    <a:pt x="1062" y="1383"/>
                  </a:cubicBezTo>
                  <a:lnTo>
                    <a:pt x="1499" y="946"/>
                  </a:lnTo>
                  <a:lnTo>
                    <a:pt x="1089" y="500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4"/>
            <p:cNvSpPr/>
            <p:nvPr/>
          </p:nvSpPr>
          <p:spPr>
            <a:xfrm>
              <a:off x="2850650" y="2661550"/>
              <a:ext cx="221700" cy="222825"/>
            </a:xfrm>
            <a:custGeom>
              <a:avLst/>
              <a:gdLst/>
              <a:ahLst/>
              <a:cxnLst/>
              <a:rect l="l" t="t" r="r" b="b"/>
              <a:pathLst>
                <a:path w="8868" h="8913" extrusionOk="0">
                  <a:moveTo>
                    <a:pt x="4336" y="1026"/>
                  </a:moveTo>
                  <a:cubicBezTo>
                    <a:pt x="6272" y="1026"/>
                    <a:pt x="7842" y="2596"/>
                    <a:pt x="7842" y="4532"/>
                  </a:cubicBezTo>
                  <a:cubicBezTo>
                    <a:pt x="7842" y="6459"/>
                    <a:pt x="6272" y="8029"/>
                    <a:pt x="4336" y="8029"/>
                  </a:cubicBezTo>
                  <a:cubicBezTo>
                    <a:pt x="2400" y="8029"/>
                    <a:pt x="830" y="6459"/>
                    <a:pt x="830" y="4532"/>
                  </a:cubicBezTo>
                  <a:cubicBezTo>
                    <a:pt x="830" y="2596"/>
                    <a:pt x="2400" y="1026"/>
                    <a:pt x="4336" y="1026"/>
                  </a:cubicBezTo>
                  <a:close/>
                  <a:moveTo>
                    <a:pt x="4336" y="0"/>
                  </a:moveTo>
                  <a:cubicBezTo>
                    <a:pt x="3140" y="0"/>
                    <a:pt x="2043" y="464"/>
                    <a:pt x="1231" y="1232"/>
                  </a:cubicBezTo>
                  <a:cubicBezTo>
                    <a:pt x="357" y="2061"/>
                    <a:pt x="0" y="3230"/>
                    <a:pt x="0" y="4532"/>
                  </a:cubicBezTo>
                  <a:cubicBezTo>
                    <a:pt x="0" y="7021"/>
                    <a:pt x="1883" y="8912"/>
                    <a:pt x="4380" y="8912"/>
                  </a:cubicBezTo>
                  <a:cubicBezTo>
                    <a:pt x="5148" y="8912"/>
                    <a:pt x="5719" y="8814"/>
                    <a:pt x="6352" y="8484"/>
                  </a:cubicBezTo>
                  <a:cubicBezTo>
                    <a:pt x="6762" y="8261"/>
                    <a:pt x="7235" y="8029"/>
                    <a:pt x="7565" y="7699"/>
                  </a:cubicBezTo>
                  <a:cubicBezTo>
                    <a:pt x="8368" y="6887"/>
                    <a:pt x="8868" y="5763"/>
                    <a:pt x="8868" y="4532"/>
                  </a:cubicBezTo>
                  <a:cubicBezTo>
                    <a:pt x="8868" y="2034"/>
                    <a:pt x="6834" y="0"/>
                    <a:pt x="4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4"/>
            <p:cNvSpPr/>
            <p:nvPr/>
          </p:nvSpPr>
          <p:spPr>
            <a:xfrm>
              <a:off x="2845725" y="2686300"/>
              <a:ext cx="195625" cy="201650"/>
            </a:xfrm>
            <a:custGeom>
              <a:avLst/>
              <a:gdLst/>
              <a:ahLst/>
              <a:cxnLst/>
              <a:rect l="l" t="t" r="r" b="b"/>
              <a:pathLst>
                <a:path w="7825" h="8066" extrusionOk="0">
                  <a:moveTo>
                    <a:pt x="1705" y="1"/>
                  </a:moveTo>
                  <a:cubicBezTo>
                    <a:pt x="670" y="839"/>
                    <a:pt x="1" y="2115"/>
                    <a:pt x="1" y="3542"/>
                  </a:cubicBezTo>
                  <a:cubicBezTo>
                    <a:pt x="1" y="6031"/>
                    <a:pt x="2035" y="8065"/>
                    <a:pt x="4533" y="8065"/>
                  </a:cubicBezTo>
                  <a:cubicBezTo>
                    <a:pt x="5826" y="8065"/>
                    <a:pt x="6995" y="7521"/>
                    <a:pt x="7825" y="6647"/>
                  </a:cubicBezTo>
                  <a:lnTo>
                    <a:pt x="7825" y="6647"/>
                  </a:lnTo>
                  <a:cubicBezTo>
                    <a:pt x="7049" y="7271"/>
                    <a:pt x="6067" y="7637"/>
                    <a:pt x="4997" y="7637"/>
                  </a:cubicBezTo>
                  <a:cubicBezTo>
                    <a:pt x="2499" y="7637"/>
                    <a:pt x="465" y="5612"/>
                    <a:pt x="465" y="3114"/>
                  </a:cubicBezTo>
                  <a:cubicBezTo>
                    <a:pt x="465" y="1910"/>
                    <a:pt x="938" y="812"/>
                    <a:pt x="1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4"/>
            <p:cNvSpPr/>
            <p:nvPr/>
          </p:nvSpPr>
          <p:spPr>
            <a:xfrm>
              <a:off x="3046225" y="2662450"/>
              <a:ext cx="136975" cy="13175"/>
            </a:xfrm>
            <a:custGeom>
              <a:avLst/>
              <a:gdLst/>
              <a:ahLst/>
              <a:cxnLst/>
              <a:rect l="l" t="t" r="r" b="b"/>
              <a:pathLst>
                <a:path w="5479" h="527" extrusionOk="0">
                  <a:moveTo>
                    <a:pt x="295" y="0"/>
                  </a:moveTo>
                  <a:cubicBezTo>
                    <a:pt x="162" y="0"/>
                    <a:pt x="37" y="98"/>
                    <a:pt x="19" y="232"/>
                  </a:cubicBezTo>
                  <a:cubicBezTo>
                    <a:pt x="1" y="393"/>
                    <a:pt x="126" y="526"/>
                    <a:pt x="286" y="526"/>
                  </a:cubicBezTo>
                  <a:lnTo>
                    <a:pt x="5184" y="526"/>
                  </a:lnTo>
                  <a:cubicBezTo>
                    <a:pt x="5318" y="526"/>
                    <a:pt x="5443" y="428"/>
                    <a:pt x="5461" y="294"/>
                  </a:cubicBezTo>
                  <a:cubicBezTo>
                    <a:pt x="5478" y="134"/>
                    <a:pt x="5354" y="0"/>
                    <a:pt x="5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4"/>
            <p:cNvSpPr/>
            <p:nvPr/>
          </p:nvSpPr>
          <p:spPr>
            <a:xfrm>
              <a:off x="3121175" y="2719975"/>
              <a:ext cx="62025" cy="13400"/>
            </a:xfrm>
            <a:custGeom>
              <a:avLst/>
              <a:gdLst/>
              <a:ahLst/>
              <a:cxnLst/>
              <a:rect l="l" t="t" r="r" b="b"/>
              <a:pathLst>
                <a:path w="2481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402"/>
                    <a:pt x="125" y="536"/>
                    <a:pt x="286" y="536"/>
                  </a:cubicBezTo>
                  <a:lnTo>
                    <a:pt x="2186" y="536"/>
                  </a:lnTo>
                  <a:cubicBezTo>
                    <a:pt x="2320" y="536"/>
                    <a:pt x="2445" y="438"/>
                    <a:pt x="2463" y="304"/>
                  </a:cubicBezTo>
                  <a:cubicBezTo>
                    <a:pt x="2480" y="143"/>
                    <a:pt x="2356" y="1"/>
                    <a:pt x="2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4"/>
            <p:cNvSpPr/>
            <p:nvPr/>
          </p:nvSpPr>
          <p:spPr>
            <a:xfrm>
              <a:off x="2834800" y="2893050"/>
              <a:ext cx="54000" cy="13175"/>
            </a:xfrm>
            <a:custGeom>
              <a:avLst/>
              <a:gdLst/>
              <a:ahLst/>
              <a:cxnLst/>
              <a:rect l="l" t="t" r="r" b="b"/>
              <a:pathLst>
                <a:path w="2160" h="527" extrusionOk="0">
                  <a:moveTo>
                    <a:pt x="295" y="0"/>
                  </a:moveTo>
                  <a:cubicBezTo>
                    <a:pt x="152" y="0"/>
                    <a:pt x="36" y="99"/>
                    <a:pt x="19" y="232"/>
                  </a:cubicBezTo>
                  <a:cubicBezTo>
                    <a:pt x="1" y="393"/>
                    <a:pt x="126" y="527"/>
                    <a:pt x="277" y="527"/>
                  </a:cubicBezTo>
                  <a:lnTo>
                    <a:pt x="1874" y="527"/>
                  </a:lnTo>
                  <a:cubicBezTo>
                    <a:pt x="2035" y="527"/>
                    <a:pt x="2160" y="393"/>
                    <a:pt x="2142" y="232"/>
                  </a:cubicBezTo>
                  <a:cubicBezTo>
                    <a:pt x="2124" y="99"/>
                    <a:pt x="1999" y="0"/>
                    <a:pt x="18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4"/>
            <p:cNvSpPr/>
            <p:nvPr/>
          </p:nvSpPr>
          <p:spPr>
            <a:xfrm>
              <a:off x="3137450" y="2863600"/>
              <a:ext cx="45750" cy="13425"/>
            </a:xfrm>
            <a:custGeom>
              <a:avLst/>
              <a:gdLst/>
              <a:ahLst/>
              <a:cxnLst/>
              <a:rect l="l" t="t" r="r" b="b"/>
              <a:pathLst>
                <a:path w="1830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42"/>
                  </a:cubicBezTo>
                  <a:cubicBezTo>
                    <a:pt x="1" y="402"/>
                    <a:pt x="126" y="536"/>
                    <a:pt x="286" y="536"/>
                  </a:cubicBezTo>
                  <a:lnTo>
                    <a:pt x="1535" y="536"/>
                  </a:lnTo>
                  <a:cubicBezTo>
                    <a:pt x="1678" y="536"/>
                    <a:pt x="1794" y="438"/>
                    <a:pt x="1812" y="304"/>
                  </a:cubicBezTo>
                  <a:cubicBezTo>
                    <a:pt x="1829" y="144"/>
                    <a:pt x="1705" y="1"/>
                    <a:pt x="1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4"/>
            <p:cNvSpPr/>
            <p:nvPr/>
          </p:nvSpPr>
          <p:spPr>
            <a:xfrm>
              <a:off x="2781950" y="2626075"/>
              <a:ext cx="454100" cy="361225"/>
            </a:xfrm>
            <a:custGeom>
              <a:avLst/>
              <a:gdLst/>
              <a:ahLst/>
              <a:cxnLst/>
              <a:rect l="l" t="t" r="r" b="b"/>
              <a:pathLst>
                <a:path w="18164" h="14449" extrusionOk="0">
                  <a:moveTo>
                    <a:pt x="10733" y="9056"/>
                  </a:moveTo>
                  <a:lnTo>
                    <a:pt x="11268" y="9493"/>
                  </a:lnTo>
                  <a:lnTo>
                    <a:pt x="10625" y="10135"/>
                  </a:lnTo>
                  <a:lnTo>
                    <a:pt x="10188" y="9600"/>
                  </a:lnTo>
                  <a:cubicBezTo>
                    <a:pt x="10385" y="9430"/>
                    <a:pt x="10572" y="9252"/>
                    <a:pt x="10733" y="9056"/>
                  </a:cubicBezTo>
                  <a:close/>
                  <a:moveTo>
                    <a:pt x="12048" y="9546"/>
                  </a:moveTo>
                  <a:cubicBezTo>
                    <a:pt x="12087" y="9546"/>
                    <a:pt x="12133" y="9560"/>
                    <a:pt x="12187" y="9600"/>
                  </a:cubicBezTo>
                  <a:lnTo>
                    <a:pt x="12419" y="9832"/>
                  </a:lnTo>
                  <a:cubicBezTo>
                    <a:pt x="12490" y="9903"/>
                    <a:pt x="12490" y="10028"/>
                    <a:pt x="12419" y="10108"/>
                  </a:cubicBezTo>
                  <a:lnTo>
                    <a:pt x="11241" y="11277"/>
                  </a:lnTo>
                  <a:cubicBezTo>
                    <a:pt x="11219" y="11294"/>
                    <a:pt x="11176" y="11331"/>
                    <a:pt x="11112" y="11331"/>
                  </a:cubicBezTo>
                  <a:cubicBezTo>
                    <a:pt x="11073" y="11331"/>
                    <a:pt x="11027" y="11317"/>
                    <a:pt x="10973" y="11277"/>
                  </a:cubicBezTo>
                  <a:lnTo>
                    <a:pt x="10741" y="11054"/>
                  </a:lnTo>
                  <a:cubicBezTo>
                    <a:pt x="10715" y="11009"/>
                    <a:pt x="10634" y="10920"/>
                    <a:pt x="10741" y="10778"/>
                  </a:cubicBezTo>
                  <a:lnTo>
                    <a:pt x="11910" y="9600"/>
                  </a:lnTo>
                  <a:cubicBezTo>
                    <a:pt x="11938" y="9583"/>
                    <a:pt x="11983" y="9546"/>
                    <a:pt x="12048" y="9546"/>
                  </a:cubicBezTo>
                  <a:close/>
                  <a:moveTo>
                    <a:pt x="9787" y="9921"/>
                  </a:moveTo>
                  <a:lnTo>
                    <a:pt x="10278" y="10528"/>
                  </a:lnTo>
                  <a:cubicBezTo>
                    <a:pt x="10188" y="10679"/>
                    <a:pt x="10144" y="10858"/>
                    <a:pt x="10179" y="11045"/>
                  </a:cubicBezTo>
                  <a:cubicBezTo>
                    <a:pt x="10206" y="11197"/>
                    <a:pt x="10286" y="11331"/>
                    <a:pt x="10394" y="11438"/>
                  </a:cubicBezTo>
                  <a:lnTo>
                    <a:pt x="10608" y="11652"/>
                  </a:lnTo>
                  <a:cubicBezTo>
                    <a:pt x="10750" y="11795"/>
                    <a:pt x="10929" y="11866"/>
                    <a:pt x="11125" y="11866"/>
                  </a:cubicBezTo>
                  <a:cubicBezTo>
                    <a:pt x="11205" y="11866"/>
                    <a:pt x="11286" y="11857"/>
                    <a:pt x="11366" y="11830"/>
                  </a:cubicBezTo>
                  <a:lnTo>
                    <a:pt x="11571" y="12062"/>
                  </a:lnTo>
                  <a:lnTo>
                    <a:pt x="9368" y="12062"/>
                  </a:lnTo>
                  <a:lnTo>
                    <a:pt x="9368" y="10171"/>
                  </a:lnTo>
                  <a:cubicBezTo>
                    <a:pt x="9510" y="10100"/>
                    <a:pt x="9653" y="10010"/>
                    <a:pt x="9787" y="9921"/>
                  </a:cubicBezTo>
                  <a:close/>
                  <a:moveTo>
                    <a:pt x="1062" y="1598"/>
                  </a:moveTo>
                  <a:lnTo>
                    <a:pt x="1062" y="12151"/>
                  </a:lnTo>
                  <a:cubicBezTo>
                    <a:pt x="1062" y="12392"/>
                    <a:pt x="1267" y="12588"/>
                    <a:pt x="1508" y="12588"/>
                  </a:cubicBezTo>
                  <a:lnTo>
                    <a:pt x="8021" y="12588"/>
                  </a:lnTo>
                  <a:lnTo>
                    <a:pt x="8021" y="13124"/>
                  </a:lnTo>
                  <a:lnTo>
                    <a:pt x="536" y="13124"/>
                  </a:lnTo>
                  <a:lnTo>
                    <a:pt x="536" y="1598"/>
                  </a:lnTo>
                  <a:close/>
                  <a:moveTo>
                    <a:pt x="12035" y="12588"/>
                  </a:moveTo>
                  <a:lnTo>
                    <a:pt x="12508" y="13124"/>
                  </a:lnTo>
                  <a:lnTo>
                    <a:pt x="10144" y="13124"/>
                  </a:lnTo>
                  <a:lnTo>
                    <a:pt x="10144" y="12588"/>
                  </a:lnTo>
                  <a:close/>
                  <a:moveTo>
                    <a:pt x="9617" y="12588"/>
                  </a:moveTo>
                  <a:lnTo>
                    <a:pt x="9617" y="13427"/>
                  </a:lnTo>
                  <a:cubicBezTo>
                    <a:pt x="9617" y="13472"/>
                    <a:pt x="9573" y="13516"/>
                    <a:pt x="9528" y="13516"/>
                  </a:cubicBezTo>
                  <a:lnTo>
                    <a:pt x="8636" y="13516"/>
                  </a:lnTo>
                  <a:cubicBezTo>
                    <a:pt x="8591" y="13516"/>
                    <a:pt x="8547" y="13472"/>
                    <a:pt x="8547" y="13427"/>
                  </a:cubicBezTo>
                  <a:lnTo>
                    <a:pt x="8547" y="12588"/>
                  </a:lnTo>
                  <a:close/>
                  <a:moveTo>
                    <a:pt x="16567" y="527"/>
                  </a:moveTo>
                  <a:lnTo>
                    <a:pt x="16567" y="9145"/>
                  </a:lnTo>
                  <a:cubicBezTo>
                    <a:pt x="16567" y="9279"/>
                    <a:pt x="16665" y="9404"/>
                    <a:pt x="16799" y="9413"/>
                  </a:cubicBezTo>
                  <a:cubicBezTo>
                    <a:pt x="16813" y="9415"/>
                    <a:pt x="16827" y="9416"/>
                    <a:pt x="16840" y="9416"/>
                  </a:cubicBezTo>
                  <a:cubicBezTo>
                    <a:pt x="16983" y="9416"/>
                    <a:pt x="17102" y="9292"/>
                    <a:pt x="17102" y="9154"/>
                  </a:cubicBezTo>
                  <a:lnTo>
                    <a:pt x="17102" y="1598"/>
                  </a:lnTo>
                  <a:lnTo>
                    <a:pt x="17628" y="1598"/>
                  </a:lnTo>
                  <a:lnTo>
                    <a:pt x="17628" y="13124"/>
                  </a:lnTo>
                  <a:lnTo>
                    <a:pt x="15594" y="13124"/>
                  </a:lnTo>
                  <a:cubicBezTo>
                    <a:pt x="15586" y="12981"/>
                    <a:pt x="15559" y="12785"/>
                    <a:pt x="15470" y="12588"/>
                  </a:cubicBezTo>
                  <a:lnTo>
                    <a:pt x="16656" y="12588"/>
                  </a:lnTo>
                  <a:cubicBezTo>
                    <a:pt x="16897" y="12588"/>
                    <a:pt x="17102" y="12392"/>
                    <a:pt x="17102" y="12151"/>
                  </a:cubicBezTo>
                  <a:lnTo>
                    <a:pt x="17102" y="10447"/>
                  </a:lnTo>
                  <a:cubicBezTo>
                    <a:pt x="17102" y="10314"/>
                    <a:pt x="17004" y="10189"/>
                    <a:pt x="16870" y="10180"/>
                  </a:cubicBezTo>
                  <a:cubicBezTo>
                    <a:pt x="16855" y="10177"/>
                    <a:pt x="16839" y="10176"/>
                    <a:pt x="16825" y="10176"/>
                  </a:cubicBezTo>
                  <a:cubicBezTo>
                    <a:pt x="16677" y="10176"/>
                    <a:pt x="16567" y="10293"/>
                    <a:pt x="16567" y="10439"/>
                  </a:cubicBezTo>
                  <a:lnTo>
                    <a:pt x="16567" y="12062"/>
                  </a:lnTo>
                  <a:lnTo>
                    <a:pt x="15032" y="12062"/>
                  </a:lnTo>
                  <a:lnTo>
                    <a:pt x="14640" y="11705"/>
                  </a:lnTo>
                  <a:cubicBezTo>
                    <a:pt x="14584" y="11659"/>
                    <a:pt x="14513" y="11634"/>
                    <a:pt x="14444" y="11634"/>
                  </a:cubicBezTo>
                  <a:cubicBezTo>
                    <a:pt x="14393" y="11634"/>
                    <a:pt x="14343" y="11648"/>
                    <a:pt x="14301" y="11679"/>
                  </a:cubicBezTo>
                  <a:cubicBezTo>
                    <a:pt x="14158" y="11786"/>
                    <a:pt x="14149" y="11982"/>
                    <a:pt x="14274" y="12098"/>
                  </a:cubicBezTo>
                  <a:lnTo>
                    <a:pt x="14801" y="12562"/>
                  </a:lnTo>
                  <a:cubicBezTo>
                    <a:pt x="15104" y="12820"/>
                    <a:pt x="15166" y="13374"/>
                    <a:pt x="14827" y="13695"/>
                  </a:cubicBezTo>
                  <a:cubicBezTo>
                    <a:pt x="14676" y="13846"/>
                    <a:pt x="14470" y="13927"/>
                    <a:pt x="14256" y="13927"/>
                  </a:cubicBezTo>
                  <a:cubicBezTo>
                    <a:pt x="14042" y="13918"/>
                    <a:pt x="13846" y="13820"/>
                    <a:pt x="13694" y="13659"/>
                  </a:cubicBezTo>
                  <a:lnTo>
                    <a:pt x="11776" y="11500"/>
                  </a:lnTo>
                  <a:lnTo>
                    <a:pt x="12642" y="10635"/>
                  </a:lnTo>
                  <a:lnTo>
                    <a:pt x="13329" y="11250"/>
                  </a:lnTo>
                  <a:cubicBezTo>
                    <a:pt x="13358" y="11280"/>
                    <a:pt x="13432" y="11313"/>
                    <a:pt x="13513" y="11313"/>
                  </a:cubicBezTo>
                  <a:cubicBezTo>
                    <a:pt x="13578" y="11313"/>
                    <a:pt x="13648" y="11292"/>
                    <a:pt x="13703" y="11233"/>
                  </a:cubicBezTo>
                  <a:cubicBezTo>
                    <a:pt x="13801" y="11125"/>
                    <a:pt x="13792" y="10956"/>
                    <a:pt x="13685" y="10858"/>
                  </a:cubicBezTo>
                  <a:lnTo>
                    <a:pt x="12963" y="10216"/>
                  </a:lnTo>
                  <a:cubicBezTo>
                    <a:pt x="13052" y="9957"/>
                    <a:pt x="12998" y="9662"/>
                    <a:pt x="12793" y="9457"/>
                  </a:cubicBezTo>
                  <a:lnTo>
                    <a:pt x="12561" y="9225"/>
                  </a:lnTo>
                  <a:cubicBezTo>
                    <a:pt x="12428" y="9091"/>
                    <a:pt x="12249" y="9011"/>
                    <a:pt x="12053" y="9011"/>
                  </a:cubicBezTo>
                  <a:cubicBezTo>
                    <a:pt x="11910" y="9011"/>
                    <a:pt x="11776" y="9047"/>
                    <a:pt x="11669" y="9127"/>
                  </a:cubicBezTo>
                  <a:lnTo>
                    <a:pt x="11063" y="8628"/>
                  </a:lnTo>
                  <a:cubicBezTo>
                    <a:pt x="11250" y="8351"/>
                    <a:pt x="11411" y="8048"/>
                    <a:pt x="11535" y="7735"/>
                  </a:cubicBezTo>
                  <a:lnTo>
                    <a:pt x="15755" y="7735"/>
                  </a:lnTo>
                  <a:cubicBezTo>
                    <a:pt x="15898" y="7735"/>
                    <a:pt x="16014" y="7637"/>
                    <a:pt x="16032" y="7504"/>
                  </a:cubicBezTo>
                  <a:cubicBezTo>
                    <a:pt x="16049" y="7334"/>
                    <a:pt x="15925" y="7200"/>
                    <a:pt x="15773" y="7200"/>
                  </a:cubicBezTo>
                  <a:lnTo>
                    <a:pt x="11714" y="7200"/>
                  </a:lnTo>
                  <a:cubicBezTo>
                    <a:pt x="11767" y="6995"/>
                    <a:pt x="11812" y="6781"/>
                    <a:pt x="11839" y="6558"/>
                  </a:cubicBezTo>
                  <a:lnTo>
                    <a:pt x="13543" y="6558"/>
                  </a:lnTo>
                  <a:cubicBezTo>
                    <a:pt x="13676" y="6558"/>
                    <a:pt x="13792" y="6460"/>
                    <a:pt x="13801" y="6317"/>
                  </a:cubicBezTo>
                  <a:cubicBezTo>
                    <a:pt x="13801" y="6183"/>
                    <a:pt x="13685" y="6067"/>
                    <a:pt x="13552" y="6067"/>
                  </a:cubicBezTo>
                  <a:lnTo>
                    <a:pt x="11874" y="6067"/>
                  </a:lnTo>
                  <a:cubicBezTo>
                    <a:pt x="11883" y="5898"/>
                    <a:pt x="11874" y="5666"/>
                    <a:pt x="11848" y="5425"/>
                  </a:cubicBezTo>
                  <a:lnTo>
                    <a:pt x="15755" y="5425"/>
                  </a:lnTo>
                  <a:cubicBezTo>
                    <a:pt x="15889" y="5425"/>
                    <a:pt x="16014" y="5327"/>
                    <a:pt x="16032" y="5193"/>
                  </a:cubicBezTo>
                  <a:cubicBezTo>
                    <a:pt x="16049" y="5032"/>
                    <a:pt x="15925" y="4899"/>
                    <a:pt x="15764" y="4899"/>
                  </a:cubicBezTo>
                  <a:lnTo>
                    <a:pt x="11767" y="4899"/>
                  </a:lnTo>
                  <a:cubicBezTo>
                    <a:pt x="11714" y="4676"/>
                    <a:pt x="11651" y="4461"/>
                    <a:pt x="11571" y="4256"/>
                  </a:cubicBezTo>
                  <a:lnTo>
                    <a:pt x="12606" y="4256"/>
                  </a:lnTo>
                  <a:cubicBezTo>
                    <a:pt x="12749" y="4256"/>
                    <a:pt x="12865" y="4149"/>
                    <a:pt x="12865" y="4015"/>
                  </a:cubicBezTo>
                  <a:cubicBezTo>
                    <a:pt x="12874" y="3873"/>
                    <a:pt x="12758" y="3757"/>
                    <a:pt x="12624" y="3757"/>
                  </a:cubicBezTo>
                  <a:lnTo>
                    <a:pt x="11348" y="3757"/>
                  </a:lnTo>
                  <a:cubicBezTo>
                    <a:pt x="11232" y="3534"/>
                    <a:pt x="11098" y="3320"/>
                    <a:pt x="10947" y="3123"/>
                  </a:cubicBezTo>
                  <a:lnTo>
                    <a:pt x="15755" y="3123"/>
                  </a:lnTo>
                  <a:cubicBezTo>
                    <a:pt x="15889" y="3123"/>
                    <a:pt x="16014" y="3025"/>
                    <a:pt x="16032" y="2891"/>
                  </a:cubicBezTo>
                  <a:cubicBezTo>
                    <a:pt x="16049" y="2722"/>
                    <a:pt x="15925" y="2588"/>
                    <a:pt x="15764" y="2588"/>
                  </a:cubicBezTo>
                  <a:lnTo>
                    <a:pt x="10518" y="2588"/>
                  </a:lnTo>
                  <a:cubicBezTo>
                    <a:pt x="10179" y="2249"/>
                    <a:pt x="9796" y="1955"/>
                    <a:pt x="9368" y="1723"/>
                  </a:cubicBezTo>
                  <a:lnTo>
                    <a:pt x="9368" y="1330"/>
                  </a:lnTo>
                  <a:cubicBezTo>
                    <a:pt x="9368" y="884"/>
                    <a:pt x="9724" y="527"/>
                    <a:pt x="10162" y="527"/>
                  </a:cubicBezTo>
                  <a:close/>
                  <a:moveTo>
                    <a:pt x="1508" y="1"/>
                  </a:moveTo>
                  <a:cubicBezTo>
                    <a:pt x="1267" y="1"/>
                    <a:pt x="1062" y="197"/>
                    <a:pt x="1062" y="438"/>
                  </a:cubicBezTo>
                  <a:lnTo>
                    <a:pt x="1062" y="1063"/>
                  </a:lnTo>
                  <a:lnTo>
                    <a:pt x="447" y="1063"/>
                  </a:lnTo>
                  <a:cubicBezTo>
                    <a:pt x="197" y="1063"/>
                    <a:pt x="0" y="1259"/>
                    <a:pt x="0" y="1509"/>
                  </a:cubicBezTo>
                  <a:lnTo>
                    <a:pt x="0" y="13213"/>
                  </a:lnTo>
                  <a:cubicBezTo>
                    <a:pt x="0" y="13454"/>
                    <a:pt x="197" y="13659"/>
                    <a:pt x="447" y="13659"/>
                  </a:cubicBezTo>
                  <a:lnTo>
                    <a:pt x="8065" y="13659"/>
                  </a:lnTo>
                  <a:cubicBezTo>
                    <a:pt x="8154" y="13882"/>
                    <a:pt x="8377" y="14043"/>
                    <a:pt x="8636" y="14043"/>
                  </a:cubicBezTo>
                  <a:lnTo>
                    <a:pt x="9528" y="14043"/>
                  </a:lnTo>
                  <a:cubicBezTo>
                    <a:pt x="9787" y="14043"/>
                    <a:pt x="10010" y="13882"/>
                    <a:pt x="10099" y="13659"/>
                  </a:cubicBezTo>
                  <a:lnTo>
                    <a:pt x="12981" y="13659"/>
                  </a:lnTo>
                  <a:lnTo>
                    <a:pt x="13302" y="14016"/>
                  </a:lnTo>
                  <a:cubicBezTo>
                    <a:pt x="13541" y="14298"/>
                    <a:pt x="13912" y="14449"/>
                    <a:pt x="14287" y="14449"/>
                  </a:cubicBezTo>
                  <a:cubicBezTo>
                    <a:pt x="14623" y="14449"/>
                    <a:pt x="14962" y="14327"/>
                    <a:pt x="15211" y="14069"/>
                  </a:cubicBezTo>
                  <a:cubicBezTo>
                    <a:pt x="15327" y="13953"/>
                    <a:pt x="15425" y="13811"/>
                    <a:pt x="15487" y="13659"/>
                  </a:cubicBezTo>
                  <a:lnTo>
                    <a:pt x="17718" y="13659"/>
                  </a:lnTo>
                  <a:cubicBezTo>
                    <a:pt x="17967" y="13659"/>
                    <a:pt x="18164" y="13454"/>
                    <a:pt x="18164" y="13213"/>
                  </a:cubicBezTo>
                  <a:lnTo>
                    <a:pt x="18164" y="1509"/>
                  </a:lnTo>
                  <a:cubicBezTo>
                    <a:pt x="18164" y="1259"/>
                    <a:pt x="17967" y="1063"/>
                    <a:pt x="17718" y="1063"/>
                  </a:cubicBezTo>
                  <a:lnTo>
                    <a:pt x="17102" y="1063"/>
                  </a:lnTo>
                  <a:lnTo>
                    <a:pt x="17102" y="438"/>
                  </a:lnTo>
                  <a:cubicBezTo>
                    <a:pt x="17102" y="197"/>
                    <a:pt x="16897" y="1"/>
                    <a:pt x="16656" y="1"/>
                  </a:cubicBezTo>
                  <a:lnTo>
                    <a:pt x="10135" y="1"/>
                  </a:lnTo>
                  <a:cubicBezTo>
                    <a:pt x="9698" y="1"/>
                    <a:pt x="9305" y="206"/>
                    <a:pt x="9064" y="536"/>
                  </a:cubicBezTo>
                  <a:cubicBezTo>
                    <a:pt x="8823" y="206"/>
                    <a:pt x="8431" y="1"/>
                    <a:pt x="7994" y="1"/>
                  </a:cubicBezTo>
                  <a:lnTo>
                    <a:pt x="4122" y="1"/>
                  </a:lnTo>
                  <a:cubicBezTo>
                    <a:pt x="3988" y="1"/>
                    <a:pt x="3872" y="81"/>
                    <a:pt x="3845" y="206"/>
                  </a:cubicBezTo>
                  <a:cubicBezTo>
                    <a:pt x="3810" y="376"/>
                    <a:pt x="3944" y="527"/>
                    <a:pt x="4113" y="527"/>
                  </a:cubicBezTo>
                  <a:lnTo>
                    <a:pt x="8003" y="527"/>
                  </a:lnTo>
                  <a:cubicBezTo>
                    <a:pt x="8440" y="527"/>
                    <a:pt x="8797" y="884"/>
                    <a:pt x="8797" y="1330"/>
                  </a:cubicBezTo>
                  <a:lnTo>
                    <a:pt x="8797" y="1491"/>
                  </a:lnTo>
                  <a:cubicBezTo>
                    <a:pt x="8261" y="1295"/>
                    <a:pt x="7673" y="1187"/>
                    <a:pt x="7066" y="1187"/>
                  </a:cubicBezTo>
                  <a:cubicBezTo>
                    <a:pt x="6495" y="1187"/>
                    <a:pt x="5951" y="1286"/>
                    <a:pt x="5442" y="1455"/>
                  </a:cubicBezTo>
                  <a:lnTo>
                    <a:pt x="3078" y="1455"/>
                  </a:lnTo>
                  <a:cubicBezTo>
                    <a:pt x="2962" y="1455"/>
                    <a:pt x="2855" y="1535"/>
                    <a:pt x="2828" y="1651"/>
                  </a:cubicBezTo>
                  <a:cubicBezTo>
                    <a:pt x="2793" y="1812"/>
                    <a:pt x="2918" y="1946"/>
                    <a:pt x="3087" y="1946"/>
                  </a:cubicBezTo>
                  <a:lnTo>
                    <a:pt x="4416" y="1946"/>
                  </a:lnTo>
                  <a:cubicBezTo>
                    <a:pt x="4140" y="2133"/>
                    <a:pt x="3890" y="2347"/>
                    <a:pt x="3649" y="2588"/>
                  </a:cubicBezTo>
                  <a:lnTo>
                    <a:pt x="2409" y="2588"/>
                  </a:lnTo>
                  <a:cubicBezTo>
                    <a:pt x="2266" y="2588"/>
                    <a:pt x="2150" y="2686"/>
                    <a:pt x="2133" y="2820"/>
                  </a:cubicBezTo>
                  <a:cubicBezTo>
                    <a:pt x="2115" y="2981"/>
                    <a:pt x="2240" y="3123"/>
                    <a:pt x="2391" y="3123"/>
                  </a:cubicBezTo>
                  <a:lnTo>
                    <a:pt x="3212" y="3123"/>
                  </a:lnTo>
                  <a:cubicBezTo>
                    <a:pt x="2632" y="3908"/>
                    <a:pt x="2293" y="4881"/>
                    <a:pt x="2293" y="5933"/>
                  </a:cubicBezTo>
                  <a:cubicBezTo>
                    <a:pt x="2293" y="6808"/>
                    <a:pt x="2525" y="7628"/>
                    <a:pt x="2936" y="8333"/>
                  </a:cubicBezTo>
                  <a:lnTo>
                    <a:pt x="2409" y="8333"/>
                  </a:lnTo>
                  <a:cubicBezTo>
                    <a:pt x="2266" y="8333"/>
                    <a:pt x="2150" y="8431"/>
                    <a:pt x="2133" y="8565"/>
                  </a:cubicBezTo>
                  <a:cubicBezTo>
                    <a:pt x="2115" y="8726"/>
                    <a:pt x="2240" y="8868"/>
                    <a:pt x="2391" y="8868"/>
                  </a:cubicBezTo>
                  <a:lnTo>
                    <a:pt x="3283" y="8868"/>
                  </a:lnTo>
                  <a:cubicBezTo>
                    <a:pt x="3462" y="9100"/>
                    <a:pt x="3658" y="9314"/>
                    <a:pt x="3881" y="9502"/>
                  </a:cubicBezTo>
                  <a:lnTo>
                    <a:pt x="2409" y="9502"/>
                  </a:lnTo>
                  <a:cubicBezTo>
                    <a:pt x="2266" y="9502"/>
                    <a:pt x="2150" y="9600"/>
                    <a:pt x="2133" y="9743"/>
                  </a:cubicBezTo>
                  <a:cubicBezTo>
                    <a:pt x="2115" y="9903"/>
                    <a:pt x="2240" y="10037"/>
                    <a:pt x="2391" y="10037"/>
                  </a:cubicBezTo>
                  <a:lnTo>
                    <a:pt x="4586" y="10037"/>
                  </a:lnTo>
                  <a:cubicBezTo>
                    <a:pt x="4987" y="10287"/>
                    <a:pt x="5433" y="10474"/>
                    <a:pt x="5906" y="10590"/>
                  </a:cubicBezTo>
                  <a:cubicBezTo>
                    <a:pt x="5932" y="10598"/>
                    <a:pt x="5958" y="10601"/>
                    <a:pt x="5984" y="10601"/>
                  </a:cubicBezTo>
                  <a:cubicBezTo>
                    <a:pt x="6083" y="10601"/>
                    <a:pt x="6176" y="10548"/>
                    <a:pt x="6218" y="10456"/>
                  </a:cubicBezTo>
                  <a:cubicBezTo>
                    <a:pt x="6299" y="10296"/>
                    <a:pt x="6210" y="10117"/>
                    <a:pt x="6049" y="10082"/>
                  </a:cubicBezTo>
                  <a:cubicBezTo>
                    <a:pt x="4051" y="9573"/>
                    <a:pt x="2686" y="7718"/>
                    <a:pt x="2837" y="5639"/>
                  </a:cubicBezTo>
                  <a:cubicBezTo>
                    <a:pt x="2989" y="3462"/>
                    <a:pt x="4782" y="1749"/>
                    <a:pt x="6968" y="1687"/>
                  </a:cubicBezTo>
                  <a:cubicBezTo>
                    <a:pt x="7011" y="1686"/>
                    <a:pt x="7054" y="1685"/>
                    <a:pt x="7097" y="1685"/>
                  </a:cubicBezTo>
                  <a:cubicBezTo>
                    <a:pt x="9456" y="1685"/>
                    <a:pt x="11366" y="3594"/>
                    <a:pt x="11366" y="5942"/>
                  </a:cubicBezTo>
                  <a:cubicBezTo>
                    <a:pt x="11393" y="8173"/>
                    <a:pt x="9573" y="10100"/>
                    <a:pt x="7334" y="10207"/>
                  </a:cubicBezTo>
                  <a:cubicBezTo>
                    <a:pt x="7182" y="10207"/>
                    <a:pt x="7066" y="10340"/>
                    <a:pt x="7075" y="10483"/>
                  </a:cubicBezTo>
                  <a:cubicBezTo>
                    <a:pt x="7084" y="10626"/>
                    <a:pt x="7200" y="10733"/>
                    <a:pt x="7343" y="10733"/>
                  </a:cubicBezTo>
                  <a:cubicBezTo>
                    <a:pt x="7815" y="10715"/>
                    <a:pt x="8377" y="10599"/>
                    <a:pt x="8832" y="10421"/>
                  </a:cubicBezTo>
                  <a:lnTo>
                    <a:pt x="8832" y="12062"/>
                  </a:lnTo>
                  <a:lnTo>
                    <a:pt x="1597" y="12062"/>
                  </a:lnTo>
                  <a:lnTo>
                    <a:pt x="1597" y="527"/>
                  </a:lnTo>
                  <a:lnTo>
                    <a:pt x="2855" y="527"/>
                  </a:lnTo>
                  <a:cubicBezTo>
                    <a:pt x="2998" y="527"/>
                    <a:pt x="3114" y="429"/>
                    <a:pt x="3132" y="295"/>
                  </a:cubicBezTo>
                  <a:cubicBezTo>
                    <a:pt x="3150" y="135"/>
                    <a:pt x="3025" y="1"/>
                    <a:pt x="2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4"/>
            <p:cNvSpPr/>
            <p:nvPr/>
          </p:nvSpPr>
          <p:spPr>
            <a:xfrm>
              <a:off x="2864700" y="2680500"/>
              <a:ext cx="188700" cy="188475"/>
            </a:xfrm>
            <a:custGeom>
              <a:avLst/>
              <a:gdLst/>
              <a:ahLst/>
              <a:cxnLst/>
              <a:rect l="l" t="t" r="r" b="b"/>
              <a:pathLst>
                <a:path w="7548" h="7539" extrusionOk="0">
                  <a:moveTo>
                    <a:pt x="3774" y="536"/>
                  </a:moveTo>
                  <a:cubicBezTo>
                    <a:pt x="4541" y="536"/>
                    <a:pt x="5255" y="813"/>
                    <a:pt x="5808" y="1259"/>
                  </a:cubicBezTo>
                  <a:lnTo>
                    <a:pt x="1740" y="1259"/>
                  </a:lnTo>
                  <a:cubicBezTo>
                    <a:pt x="2293" y="813"/>
                    <a:pt x="3007" y="536"/>
                    <a:pt x="3774" y="536"/>
                  </a:cubicBezTo>
                  <a:close/>
                  <a:moveTo>
                    <a:pt x="6307" y="1794"/>
                  </a:moveTo>
                  <a:cubicBezTo>
                    <a:pt x="6530" y="2079"/>
                    <a:pt x="6700" y="2400"/>
                    <a:pt x="6816" y="2757"/>
                  </a:cubicBezTo>
                  <a:lnTo>
                    <a:pt x="732" y="2757"/>
                  </a:lnTo>
                  <a:cubicBezTo>
                    <a:pt x="848" y="2400"/>
                    <a:pt x="1017" y="2079"/>
                    <a:pt x="1240" y="1794"/>
                  </a:cubicBezTo>
                  <a:close/>
                  <a:moveTo>
                    <a:pt x="6941" y="3284"/>
                  </a:moveTo>
                  <a:cubicBezTo>
                    <a:pt x="6968" y="3444"/>
                    <a:pt x="6976" y="3605"/>
                    <a:pt x="6976" y="3765"/>
                  </a:cubicBezTo>
                  <a:cubicBezTo>
                    <a:pt x="6976" y="3926"/>
                    <a:pt x="6968" y="4087"/>
                    <a:pt x="6941" y="4247"/>
                  </a:cubicBezTo>
                  <a:lnTo>
                    <a:pt x="4050" y="4247"/>
                  </a:lnTo>
                  <a:cubicBezTo>
                    <a:pt x="3908" y="4247"/>
                    <a:pt x="3792" y="4336"/>
                    <a:pt x="3774" y="4479"/>
                  </a:cubicBezTo>
                  <a:cubicBezTo>
                    <a:pt x="3756" y="4640"/>
                    <a:pt x="3881" y="4773"/>
                    <a:pt x="4041" y="4773"/>
                  </a:cubicBezTo>
                  <a:lnTo>
                    <a:pt x="6816" y="4773"/>
                  </a:lnTo>
                  <a:cubicBezTo>
                    <a:pt x="6700" y="5121"/>
                    <a:pt x="6530" y="5451"/>
                    <a:pt x="6307" y="5737"/>
                  </a:cubicBezTo>
                  <a:lnTo>
                    <a:pt x="1240" y="5737"/>
                  </a:lnTo>
                  <a:cubicBezTo>
                    <a:pt x="1017" y="5451"/>
                    <a:pt x="848" y="5121"/>
                    <a:pt x="732" y="4773"/>
                  </a:cubicBezTo>
                  <a:lnTo>
                    <a:pt x="2784" y="4773"/>
                  </a:lnTo>
                  <a:cubicBezTo>
                    <a:pt x="2926" y="4773"/>
                    <a:pt x="3042" y="4675"/>
                    <a:pt x="3060" y="4541"/>
                  </a:cubicBezTo>
                  <a:cubicBezTo>
                    <a:pt x="3078" y="4381"/>
                    <a:pt x="2953" y="4247"/>
                    <a:pt x="2792" y="4247"/>
                  </a:cubicBezTo>
                  <a:lnTo>
                    <a:pt x="607" y="4247"/>
                  </a:lnTo>
                  <a:cubicBezTo>
                    <a:pt x="580" y="4087"/>
                    <a:pt x="571" y="3926"/>
                    <a:pt x="571" y="3765"/>
                  </a:cubicBezTo>
                  <a:cubicBezTo>
                    <a:pt x="571" y="3605"/>
                    <a:pt x="580" y="3444"/>
                    <a:pt x="607" y="3284"/>
                  </a:cubicBezTo>
                  <a:close/>
                  <a:moveTo>
                    <a:pt x="5808" y="6299"/>
                  </a:moveTo>
                  <a:cubicBezTo>
                    <a:pt x="5255" y="6754"/>
                    <a:pt x="4541" y="7022"/>
                    <a:pt x="3774" y="7022"/>
                  </a:cubicBezTo>
                  <a:cubicBezTo>
                    <a:pt x="3007" y="7022"/>
                    <a:pt x="2293" y="6754"/>
                    <a:pt x="1740" y="6299"/>
                  </a:cubicBezTo>
                  <a:close/>
                  <a:moveTo>
                    <a:pt x="3774" y="1"/>
                  </a:moveTo>
                  <a:cubicBezTo>
                    <a:pt x="1695" y="1"/>
                    <a:pt x="0" y="1687"/>
                    <a:pt x="0" y="3765"/>
                  </a:cubicBezTo>
                  <a:cubicBezTo>
                    <a:pt x="0" y="5853"/>
                    <a:pt x="1695" y="7539"/>
                    <a:pt x="3774" y="7539"/>
                  </a:cubicBezTo>
                  <a:cubicBezTo>
                    <a:pt x="5852" y="7539"/>
                    <a:pt x="7547" y="5853"/>
                    <a:pt x="7547" y="3765"/>
                  </a:cubicBezTo>
                  <a:cubicBezTo>
                    <a:pt x="7547" y="1687"/>
                    <a:pt x="5852" y="1"/>
                    <a:pt x="3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5" name="Google Shape;3765;p54"/>
          <p:cNvGrpSpPr/>
          <p:nvPr/>
        </p:nvGrpSpPr>
        <p:grpSpPr>
          <a:xfrm>
            <a:off x="2250675" y="2819443"/>
            <a:ext cx="423971" cy="423971"/>
            <a:chOff x="2153675" y="2626075"/>
            <a:chExt cx="454125" cy="454125"/>
          </a:xfrm>
        </p:grpSpPr>
        <p:sp>
          <p:nvSpPr>
            <p:cNvPr id="3766" name="Google Shape;3766;p54"/>
            <p:cNvSpPr/>
            <p:nvPr/>
          </p:nvSpPr>
          <p:spPr>
            <a:xfrm>
              <a:off x="2165500" y="2633225"/>
              <a:ext cx="261425" cy="260300"/>
            </a:xfrm>
            <a:custGeom>
              <a:avLst/>
              <a:gdLst/>
              <a:ahLst/>
              <a:cxnLst/>
              <a:rect l="l" t="t" r="r" b="b"/>
              <a:pathLst>
                <a:path w="10457" h="10412" extrusionOk="0">
                  <a:moveTo>
                    <a:pt x="866" y="0"/>
                  </a:moveTo>
                  <a:cubicBezTo>
                    <a:pt x="741" y="0"/>
                    <a:pt x="625" y="18"/>
                    <a:pt x="509" y="54"/>
                  </a:cubicBezTo>
                  <a:cubicBezTo>
                    <a:pt x="99" y="206"/>
                    <a:pt x="1" y="937"/>
                    <a:pt x="1" y="1392"/>
                  </a:cubicBezTo>
                  <a:lnTo>
                    <a:pt x="99" y="9350"/>
                  </a:lnTo>
                  <a:cubicBezTo>
                    <a:pt x="99" y="9938"/>
                    <a:pt x="572" y="10411"/>
                    <a:pt x="1160" y="10411"/>
                  </a:cubicBezTo>
                  <a:lnTo>
                    <a:pt x="9430" y="10358"/>
                  </a:lnTo>
                  <a:cubicBezTo>
                    <a:pt x="10019" y="10358"/>
                    <a:pt x="10456" y="10153"/>
                    <a:pt x="10456" y="9564"/>
                  </a:cubicBezTo>
                  <a:lnTo>
                    <a:pt x="10456" y="1062"/>
                  </a:lnTo>
                  <a:cubicBezTo>
                    <a:pt x="10456" y="473"/>
                    <a:pt x="9983" y="0"/>
                    <a:pt x="9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4"/>
            <p:cNvSpPr/>
            <p:nvPr/>
          </p:nvSpPr>
          <p:spPr>
            <a:xfrm>
              <a:off x="2160825" y="2634550"/>
              <a:ext cx="264525" cy="264775"/>
            </a:xfrm>
            <a:custGeom>
              <a:avLst/>
              <a:gdLst/>
              <a:ahLst/>
              <a:cxnLst/>
              <a:rect l="l" t="t" r="r" b="b"/>
              <a:pathLst>
                <a:path w="10581" h="10591" extrusionOk="0">
                  <a:moveTo>
                    <a:pt x="714" y="1"/>
                  </a:moveTo>
                  <a:cubicBezTo>
                    <a:pt x="295" y="153"/>
                    <a:pt x="0" y="545"/>
                    <a:pt x="0" y="1009"/>
                  </a:cubicBezTo>
                  <a:lnTo>
                    <a:pt x="0" y="9520"/>
                  </a:lnTo>
                  <a:cubicBezTo>
                    <a:pt x="0" y="10108"/>
                    <a:pt x="482" y="10590"/>
                    <a:pt x="1062" y="10590"/>
                  </a:cubicBezTo>
                  <a:lnTo>
                    <a:pt x="9582" y="10590"/>
                  </a:lnTo>
                  <a:cubicBezTo>
                    <a:pt x="10045" y="10590"/>
                    <a:pt x="10438" y="10287"/>
                    <a:pt x="10581" y="9877"/>
                  </a:cubicBezTo>
                  <a:lnTo>
                    <a:pt x="1062" y="9877"/>
                  </a:lnTo>
                  <a:cubicBezTo>
                    <a:pt x="875" y="9877"/>
                    <a:pt x="714" y="9716"/>
                    <a:pt x="714" y="9520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4"/>
            <p:cNvSpPr/>
            <p:nvPr/>
          </p:nvSpPr>
          <p:spPr>
            <a:xfrm>
              <a:off x="2339025" y="2807850"/>
              <a:ext cx="262525" cy="259850"/>
            </a:xfrm>
            <a:custGeom>
              <a:avLst/>
              <a:gdLst/>
              <a:ahLst/>
              <a:cxnLst/>
              <a:rect l="l" t="t" r="r" b="b"/>
              <a:pathLst>
                <a:path w="10501" h="10394" extrusionOk="0">
                  <a:moveTo>
                    <a:pt x="910" y="1"/>
                  </a:moveTo>
                  <a:cubicBezTo>
                    <a:pt x="785" y="1"/>
                    <a:pt x="669" y="18"/>
                    <a:pt x="553" y="63"/>
                  </a:cubicBezTo>
                  <a:cubicBezTo>
                    <a:pt x="143" y="206"/>
                    <a:pt x="116" y="884"/>
                    <a:pt x="116" y="1348"/>
                  </a:cubicBezTo>
                  <a:lnTo>
                    <a:pt x="0" y="9332"/>
                  </a:lnTo>
                  <a:cubicBezTo>
                    <a:pt x="0" y="9912"/>
                    <a:pt x="482" y="10394"/>
                    <a:pt x="1071" y="10394"/>
                  </a:cubicBezTo>
                  <a:lnTo>
                    <a:pt x="9207" y="10322"/>
                  </a:lnTo>
                  <a:cubicBezTo>
                    <a:pt x="9226" y="10322"/>
                    <a:pt x="9246" y="10322"/>
                    <a:pt x="9266" y="10322"/>
                  </a:cubicBezTo>
                  <a:cubicBezTo>
                    <a:pt x="9722" y="10322"/>
                    <a:pt x="10302" y="10314"/>
                    <a:pt x="10447" y="9921"/>
                  </a:cubicBezTo>
                  <a:cubicBezTo>
                    <a:pt x="10483" y="9814"/>
                    <a:pt x="10500" y="9689"/>
                    <a:pt x="10500" y="9564"/>
                  </a:cubicBezTo>
                  <a:lnTo>
                    <a:pt x="10500" y="1062"/>
                  </a:lnTo>
                  <a:cubicBezTo>
                    <a:pt x="10500" y="473"/>
                    <a:pt x="10028" y="1"/>
                    <a:pt x="9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4"/>
            <p:cNvSpPr/>
            <p:nvPr/>
          </p:nvSpPr>
          <p:spPr>
            <a:xfrm>
              <a:off x="2335675" y="2809425"/>
              <a:ext cx="264525" cy="264525"/>
            </a:xfrm>
            <a:custGeom>
              <a:avLst/>
              <a:gdLst/>
              <a:ahLst/>
              <a:cxnLst/>
              <a:rect l="l" t="t" r="r" b="b"/>
              <a:pathLst>
                <a:path w="10581" h="10581" extrusionOk="0">
                  <a:moveTo>
                    <a:pt x="705" y="0"/>
                  </a:moveTo>
                  <a:cubicBezTo>
                    <a:pt x="295" y="143"/>
                    <a:pt x="0" y="535"/>
                    <a:pt x="0" y="999"/>
                  </a:cubicBezTo>
                  <a:lnTo>
                    <a:pt x="0" y="9519"/>
                  </a:lnTo>
                  <a:cubicBezTo>
                    <a:pt x="0" y="10108"/>
                    <a:pt x="473" y="10580"/>
                    <a:pt x="1062" y="10580"/>
                  </a:cubicBezTo>
                  <a:lnTo>
                    <a:pt x="9573" y="10580"/>
                  </a:lnTo>
                  <a:cubicBezTo>
                    <a:pt x="10037" y="10580"/>
                    <a:pt x="10429" y="10286"/>
                    <a:pt x="10581" y="9867"/>
                  </a:cubicBezTo>
                  <a:lnTo>
                    <a:pt x="1062" y="9867"/>
                  </a:lnTo>
                  <a:cubicBezTo>
                    <a:pt x="866" y="9867"/>
                    <a:pt x="705" y="9715"/>
                    <a:pt x="705" y="9519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4"/>
            <p:cNvSpPr/>
            <p:nvPr/>
          </p:nvSpPr>
          <p:spPr>
            <a:xfrm>
              <a:off x="2460125" y="2745400"/>
              <a:ext cx="81650" cy="99725"/>
            </a:xfrm>
            <a:custGeom>
              <a:avLst/>
              <a:gdLst/>
              <a:ahLst/>
              <a:cxnLst/>
              <a:rect l="l" t="t" r="r" b="b"/>
              <a:pathLst>
                <a:path w="3266" h="3989" extrusionOk="0">
                  <a:moveTo>
                    <a:pt x="1651" y="1"/>
                  </a:moveTo>
                  <a:lnTo>
                    <a:pt x="946" y="259"/>
                  </a:lnTo>
                  <a:lnTo>
                    <a:pt x="946" y="2499"/>
                  </a:lnTo>
                  <a:lnTo>
                    <a:pt x="143" y="2499"/>
                  </a:lnTo>
                  <a:cubicBezTo>
                    <a:pt x="45" y="2499"/>
                    <a:pt x="0" y="2623"/>
                    <a:pt x="81" y="2686"/>
                  </a:cubicBezTo>
                  <a:lnTo>
                    <a:pt x="1562" y="3962"/>
                  </a:lnTo>
                  <a:cubicBezTo>
                    <a:pt x="1584" y="3979"/>
                    <a:pt x="1608" y="3988"/>
                    <a:pt x="1633" y="3988"/>
                  </a:cubicBezTo>
                  <a:cubicBezTo>
                    <a:pt x="1658" y="3988"/>
                    <a:pt x="1682" y="3979"/>
                    <a:pt x="1704" y="3962"/>
                  </a:cubicBezTo>
                  <a:lnTo>
                    <a:pt x="3194" y="2686"/>
                  </a:lnTo>
                  <a:cubicBezTo>
                    <a:pt x="3266" y="2623"/>
                    <a:pt x="3221" y="2499"/>
                    <a:pt x="3123" y="2499"/>
                  </a:cubicBezTo>
                  <a:lnTo>
                    <a:pt x="2365" y="2499"/>
                  </a:lnTo>
                  <a:lnTo>
                    <a:pt x="2365" y="259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4"/>
            <p:cNvSpPr/>
            <p:nvPr/>
          </p:nvSpPr>
          <p:spPr>
            <a:xfrm>
              <a:off x="2389425" y="2694350"/>
              <a:ext cx="129825" cy="79775"/>
            </a:xfrm>
            <a:custGeom>
              <a:avLst/>
              <a:gdLst/>
              <a:ahLst/>
              <a:cxnLst/>
              <a:rect l="l" t="t" r="r" b="b"/>
              <a:pathLst>
                <a:path w="5193" h="3191" extrusionOk="0">
                  <a:moveTo>
                    <a:pt x="1389" y="0"/>
                  </a:moveTo>
                  <a:cubicBezTo>
                    <a:pt x="1361" y="0"/>
                    <a:pt x="1333" y="11"/>
                    <a:pt x="1312" y="35"/>
                  </a:cubicBezTo>
                  <a:lnTo>
                    <a:pt x="36" y="1525"/>
                  </a:lnTo>
                  <a:cubicBezTo>
                    <a:pt x="0" y="1570"/>
                    <a:pt x="0" y="1623"/>
                    <a:pt x="36" y="1668"/>
                  </a:cubicBezTo>
                  <a:lnTo>
                    <a:pt x="1312" y="3149"/>
                  </a:lnTo>
                  <a:cubicBezTo>
                    <a:pt x="1334" y="3178"/>
                    <a:pt x="1365" y="3190"/>
                    <a:pt x="1394" y="3190"/>
                  </a:cubicBezTo>
                  <a:cubicBezTo>
                    <a:pt x="1448" y="3190"/>
                    <a:pt x="1499" y="3149"/>
                    <a:pt x="1499" y="3086"/>
                  </a:cubicBezTo>
                  <a:lnTo>
                    <a:pt x="1499" y="2301"/>
                  </a:lnTo>
                  <a:lnTo>
                    <a:pt x="5193" y="2301"/>
                  </a:lnTo>
                  <a:cubicBezTo>
                    <a:pt x="5193" y="1525"/>
                    <a:pt x="4550" y="883"/>
                    <a:pt x="3774" y="883"/>
                  </a:cubicBezTo>
                  <a:lnTo>
                    <a:pt x="1499" y="883"/>
                  </a:lnTo>
                  <a:lnTo>
                    <a:pt x="1499" y="107"/>
                  </a:lnTo>
                  <a:cubicBezTo>
                    <a:pt x="1499" y="42"/>
                    <a:pt x="1445" y="0"/>
                    <a:pt x="1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4"/>
            <p:cNvSpPr/>
            <p:nvPr/>
          </p:nvSpPr>
          <p:spPr>
            <a:xfrm>
              <a:off x="2220825" y="2861825"/>
              <a:ext cx="81425" cy="103050"/>
            </a:xfrm>
            <a:custGeom>
              <a:avLst/>
              <a:gdLst/>
              <a:ahLst/>
              <a:cxnLst/>
              <a:rect l="l" t="t" r="r" b="b"/>
              <a:pathLst>
                <a:path w="3257" h="4122" extrusionOk="0">
                  <a:moveTo>
                    <a:pt x="1628" y="0"/>
                  </a:moveTo>
                  <a:cubicBezTo>
                    <a:pt x="1604" y="0"/>
                    <a:pt x="1579" y="9"/>
                    <a:pt x="1561" y="27"/>
                  </a:cubicBezTo>
                  <a:lnTo>
                    <a:pt x="72" y="1312"/>
                  </a:lnTo>
                  <a:cubicBezTo>
                    <a:pt x="0" y="1374"/>
                    <a:pt x="45" y="1499"/>
                    <a:pt x="143" y="1499"/>
                  </a:cubicBezTo>
                  <a:lnTo>
                    <a:pt x="901" y="1499"/>
                  </a:lnTo>
                  <a:lnTo>
                    <a:pt x="901" y="3729"/>
                  </a:lnTo>
                  <a:lnTo>
                    <a:pt x="1624" y="4122"/>
                  </a:lnTo>
                  <a:lnTo>
                    <a:pt x="2320" y="3729"/>
                  </a:lnTo>
                  <a:lnTo>
                    <a:pt x="2320" y="1499"/>
                  </a:lnTo>
                  <a:lnTo>
                    <a:pt x="3114" y="1499"/>
                  </a:lnTo>
                  <a:cubicBezTo>
                    <a:pt x="3212" y="1499"/>
                    <a:pt x="3256" y="1374"/>
                    <a:pt x="3185" y="1312"/>
                  </a:cubicBezTo>
                  <a:lnTo>
                    <a:pt x="1695" y="27"/>
                  </a:lnTo>
                  <a:cubicBezTo>
                    <a:pt x="1677" y="9"/>
                    <a:pt x="1653" y="0"/>
                    <a:pt x="1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4"/>
            <p:cNvSpPr/>
            <p:nvPr/>
          </p:nvSpPr>
          <p:spPr>
            <a:xfrm>
              <a:off x="2243350" y="2932975"/>
              <a:ext cx="129825" cy="79625"/>
            </a:xfrm>
            <a:custGeom>
              <a:avLst/>
              <a:gdLst/>
              <a:ahLst/>
              <a:cxnLst/>
              <a:rect l="l" t="t" r="r" b="b"/>
              <a:pathLst>
                <a:path w="5193" h="3185" extrusionOk="0">
                  <a:moveTo>
                    <a:pt x="3794" y="1"/>
                  </a:moveTo>
                  <a:cubicBezTo>
                    <a:pt x="3739" y="1"/>
                    <a:pt x="3685" y="42"/>
                    <a:pt x="3685" y="107"/>
                  </a:cubicBezTo>
                  <a:lnTo>
                    <a:pt x="3685" y="883"/>
                  </a:lnTo>
                  <a:lnTo>
                    <a:pt x="0" y="883"/>
                  </a:lnTo>
                  <a:cubicBezTo>
                    <a:pt x="0" y="1668"/>
                    <a:pt x="634" y="2302"/>
                    <a:pt x="1419" y="2302"/>
                  </a:cubicBezTo>
                  <a:lnTo>
                    <a:pt x="3685" y="2302"/>
                  </a:lnTo>
                  <a:lnTo>
                    <a:pt x="3685" y="3078"/>
                  </a:lnTo>
                  <a:cubicBezTo>
                    <a:pt x="3685" y="3143"/>
                    <a:pt x="3739" y="3184"/>
                    <a:pt x="3794" y="3184"/>
                  </a:cubicBezTo>
                  <a:cubicBezTo>
                    <a:pt x="3822" y="3184"/>
                    <a:pt x="3851" y="3174"/>
                    <a:pt x="3872" y="3149"/>
                  </a:cubicBezTo>
                  <a:lnTo>
                    <a:pt x="5157" y="1660"/>
                  </a:lnTo>
                  <a:cubicBezTo>
                    <a:pt x="5192" y="1624"/>
                    <a:pt x="5192" y="1561"/>
                    <a:pt x="5157" y="1526"/>
                  </a:cubicBezTo>
                  <a:lnTo>
                    <a:pt x="3872" y="36"/>
                  </a:lnTo>
                  <a:cubicBezTo>
                    <a:pt x="3851" y="12"/>
                    <a:pt x="3822" y="1"/>
                    <a:pt x="3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4"/>
            <p:cNvSpPr/>
            <p:nvPr/>
          </p:nvSpPr>
          <p:spPr>
            <a:xfrm>
              <a:off x="2153675" y="2626075"/>
              <a:ext cx="68950" cy="149900"/>
            </a:xfrm>
            <a:custGeom>
              <a:avLst/>
              <a:gdLst/>
              <a:ahLst/>
              <a:cxnLst/>
              <a:rect l="l" t="t" r="r" b="b"/>
              <a:pathLst>
                <a:path w="2758" h="5996" extrusionOk="0">
                  <a:moveTo>
                    <a:pt x="1330" y="1"/>
                  </a:moveTo>
                  <a:cubicBezTo>
                    <a:pt x="599" y="1"/>
                    <a:pt x="1" y="599"/>
                    <a:pt x="1" y="1330"/>
                  </a:cubicBezTo>
                  <a:lnTo>
                    <a:pt x="1" y="5728"/>
                  </a:lnTo>
                  <a:cubicBezTo>
                    <a:pt x="1" y="5880"/>
                    <a:pt x="126" y="5996"/>
                    <a:pt x="269" y="5996"/>
                  </a:cubicBezTo>
                  <a:cubicBezTo>
                    <a:pt x="420" y="5996"/>
                    <a:pt x="536" y="5880"/>
                    <a:pt x="536" y="5728"/>
                  </a:cubicBezTo>
                  <a:lnTo>
                    <a:pt x="536" y="1330"/>
                  </a:lnTo>
                  <a:cubicBezTo>
                    <a:pt x="536" y="893"/>
                    <a:pt x="893" y="527"/>
                    <a:pt x="1330" y="527"/>
                  </a:cubicBezTo>
                  <a:lnTo>
                    <a:pt x="2490" y="527"/>
                  </a:lnTo>
                  <a:cubicBezTo>
                    <a:pt x="2642" y="527"/>
                    <a:pt x="2758" y="411"/>
                    <a:pt x="2758" y="269"/>
                  </a:cubicBezTo>
                  <a:cubicBezTo>
                    <a:pt x="2758" y="117"/>
                    <a:pt x="2642" y="1"/>
                    <a:pt x="2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4"/>
            <p:cNvSpPr/>
            <p:nvPr/>
          </p:nvSpPr>
          <p:spPr>
            <a:xfrm>
              <a:off x="2153675" y="2626075"/>
              <a:ext cx="454125" cy="454125"/>
            </a:xfrm>
            <a:custGeom>
              <a:avLst/>
              <a:gdLst/>
              <a:ahLst/>
              <a:cxnLst/>
              <a:rect l="l" t="t" r="r" b="b"/>
              <a:pathLst>
                <a:path w="18165" h="18165" extrusionOk="0">
                  <a:moveTo>
                    <a:pt x="10644" y="3248"/>
                  </a:moveTo>
                  <a:lnTo>
                    <a:pt x="10644" y="3596"/>
                  </a:lnTo>
                  <a:cubicBezTo>
                    <a:pt x="10644" y="3748"/>
                    <a:pt x="10769" y="3864"/>
                    <a:pt x="10911" y="3864"/>
                  </a:cubicBezTo>
                  <a:lnTo>
                    <a:pt x="13186" y="3864"/>
                  </a:lnTo>
                  <a:cubicBezTo>
                    <a:pt x="13730" y="3864"/>
                    <a:pt x="14185" y="4247"/>
                    <a:pt x="14301" y="4756"/>
                  </a:cubicBezTo>
                  <a:lnTo>
                    <a:pt x="10911" y="4756"/>
                  </a:lnTo>
                  <a:cubicBezTo>
                    <a:pt x="10769" y="4756"/>
                    <a:pt x="10644" y="4872"/>
                    <a:pt x="10644" y="5015"/>
                  </a:cubicBezTo>
                  <a:lnTo>
                    <a:pt x="10644" y="5362"/>
                  </a:lnTo>
                  <a:lnTo>
                    <a:pt x="9734" y="4310"/>
                  </a:lnTo>
                  <a:lnTo>
                    <a:pt x="10644" y="3248"/>
                  </a:lnTo>
                  <a:close/>
                  <a:moveTo>
                    <a:pt x="12919" y="5282"/>
                  </a:moveTo>
                  <a:lnTo>
                    <a:pt x="12919" y="6986"/>
                  </a:lnTo>
                  <a:lnTo>
                    <a:pt x="11179" y="6986"/>
                  </a:lnTo>
                  <a:lnTo>
                    <a:pt x="11179" y="5282"/>
                  </a:lnTo>
                  <a:close/>
                  <a:moveTo>
                    <a:pt x="14337" y="5282"/>
                  </a:moveTo>
                  <a:lnTo>
                    <a:pt x="14337" y="7254"/>
                  </a:lnTo>
                  <a:cubicBezTo>
                    <a:pt x="14337" y="7396"/>
                    <a:pt x="14453" y="7521"/>
                    <a:pt x="14605" y="7521"/>
                  </a:cubicBezTo>
                  <a:lnTo>
                    <a:pt x="14935" y="7521"/>
                  </a:lnTo>
                  <a:lnTo>
                    <a:pt x="13873" y="8431"/>
                  </a:lnTo>
                  <a:lnTo>
                    <a:pt x="12820" y="7521"/>
                  </a:lnTo>
                  <a:lnTo>
                    <a:pt x="13186" y="7521"/>
                  </a:lnTo>
                  <a:cubicBezTo>
                    <a:pt x="13329" y="7521"/>
                    <a:pt x="13445" y="7396"/>
                    <a:pt x="13445" y="7254"/>
                  </a:cubicBezTo>
                  <a:lnTo>
                    <a:pt x="13445" y="5282"/>
                  </a:lnTo>
                  <a:close/>
                  <a:moveTo>
                    <a:pt x="4292" y="9734"/>
                  </a:moveTo>
                  <a:lnTo>
                    <a:pt x="5354" y="10644"/>
                  </a:lnTo>
                  <a:lnTo>
                    <a:pt x="4988" y="10644"/>
                  </a:lnTo>
                  <a:cubicBezTo>
                    <a:pt x="4845" y="10644"/>
                    <a:pt x="4720" y="10760"/>
                    <a:pt x="4720" y="10911"/>
                  </a:cubicBezTo>
                  <a:lnTo>
                    <a:pt x="4720" y="12874"/>
                  </a:lnTo>
                  <a:lnTo>
                    <a:pt x="3837" y="12874"/>
                  </a:lnTo>
                  <a:lnTo>
                    <a:pt x="3837" y="10911"/>
                  </a:lnTo>
                  <a:cubicBezTo>
                    <a:pt x="3837" y="10760"/>
                    <a:pt x="3712" y="10644"/>
                    <a:pt x="3569" y="10644"/>
                  </a:cubicBezTo>
                  <a:lnTo>
                    <a:pt x="3239" y="10644"/>
                  </a:lnTo>
                  <a:lnTo>
                    <a:pt x="4292" y="9734"/>
                  </a:lnTo>
                  <a:close/>
                  <a:moveTo>
                    <a:pt x="6995" y="11170"/>
                  </a:moveTo>
                  <a:lnTo>
                    <a:pt x="6995" y="12874"/>
                  </a:lnTo>
                  <a:lnTo>
                    <a:pt x="5255" y="12874"/>
                  </a:lnTo>
                  <a:lnTo>
                    <a:pt x="5255" y="11170"/>
                  </a:lnTo>
                  <a:close/>
                  <a:moveTo>
                    <a:pt x="7521" y="12794"/>
                  </a:moveTo>
                  <a:lnTo>
                    <a:pt x="8431" y="13855"/>
                  </a:lnTo>
                  <a:lnTo>
                    <a:pt x="7521" y="14908"/>
                  </a:lnTo>
                  <a:lnTo>
                    <a:pt x="7521" y="14560"/>
                  </a:lnTo>
                  <a:cubicBezTo>
                    <a:pt x="7521" y="14417"/>
                    <a:pt x="7405" y="14292"/>
                    <a:pt x="7263" y="14292"/>
                  </a:cubicBezTo>
                  <a:lnTo>
                    <a:pt x="4988" y="14292"/>
                  </a:lnTo>
                  <a:cubicBezTo>
                    <a:pt x="4444" y="14292"/>
                    <a:pt x="3989" y="13918"/>
                    <a:pt x="3864" y="13409"/>
                  </a:cubicBezTo>
                  <a:lnTo>
                    <a:pt x="7263" y="13409"/>
                  </a:lnTo>
                  <a:cubicBezTo>
                    <a:pt x="7405" y="13409"/>
                    <a:pt x="7521" y="13293"/>
                    <a:pt x="7521" y="13142"/>
                  </a:cubicBezTo>
                  <a:lnTo>
                    <a:pt x="7521" y="12794"/>
                  </a:lnTo>
                  <a:close/>
                  <a:moveTo>
                    <a:pt x="3783" y="1"/>
                  </a:moveTo>
                  <a:cubicBezTo>
                    <a:pt x="3632" y="1"/>
                    <a:pt x="3516" y="117"/>
                    <a:pt x="3516" y="269"/>
                  </a:cubicBezTo>
                  <a:cubicBezTo>
                    <a:pt x="3516" y="411"/>
                    <a:pt x="3632" y="527"/>
                    <a:pt x="3783" y="527"/>
                  </a:cubicBezTo>
                  <a:lnTo>
                    <a:pt x="9850" y="527"/>
                  </a:lnTo>
                  <a:cubicBezTo>
                    <a:pt x="10287" y="527"/>
                    <a:pt x="10644" y="893"/>
                    <a:pt x="10644" y="1330"/>
                  </a:cubicBezTo>
                  <a:lnTo>
                    <a:pt x="10644" y="2419"/>
                  </a:lnTo>
                  <a:lnTo>
                    <a:pt x="9243" y="4069"/>
                  </a:lnTo>
                  <a:cubicBezTo>
                    <a:pt x="9127" y="4203"/>
                    <a:pt x="9127" y="4408"/>
                    <a:pt x="9243" y="4551"/>
                  </a:cubicBezTo>
                  <a:lnTo>
                    <a:pt x="10644" y="6174"/>
                  </a:lnTo>
                  <a:lnTo>
                    <a:pt x="10644" y="6986"/>
                  </a:lnTo>
                  <a:lnTo>
                    <a:pt x="1910" y="6986"/>
                  </a:lnTo>
                  <a:cubicBezTo>
                    <a:pt x="1767" y="6986"/>
                    <a:pt x="1642" y="7102"/>
                    <a:pt x="1642" y="7254"/>
                  </a:cubicBezTo>
                  <a:cubicBezTo>
                    <a:pt x="1642" y="7396"/>
                    <a:pt x="1767" y="7521"/>
                    <a:pt x="1910" y="7521"/>
                  </a:cubicBezTo>
                  <a:lnTo>
                    <a:pt x="7263" y="7521"/>
                  </a:lnTo>
                  <a:cubicBezTo>
                    <a:pt x="7129" y="7691"/>
                    <a:pt x="7040" y="7896"/>
                    <a:pt x="7004" y="8119"/>
                  </a:cubicBezTo>
                  <a:lnTo>
                    <a:pt x="1910" y="8119"/>
                  </a:lnTo>
                  <a:cubicBezTo>
                    <a:pt x="1767" y="8119"/>
                    <a:pt x="1642" y="8244"/>
                    <a:pt x="1642" y="8387"/>
                  </a:cubicBezTo>
                  <a:cubicBezTo>
                    <a:pt x="1642" y="8538"/>
                    <a:pt x="1767" y="8654"/>
                    <a:pt x="1910" y="8654"/>
                  </a:cubicBezTo>
                  <a:lnTo>
                    <a:pt x="6995" y="8654"/>
                  </a:lnTo>
                  <a:lnTo>
                    <a:pt x="6995" y="10644"/>
                  </a:lnTo>
                  <a:lnTo>
                    <a:pt x="6148" y="10644"/>
                  </a:lnTo>
                  <a:lnTo>
                    <a:pt x="4542" y="9243"/>
                  </a:lnTo>
                  <a:cubicBezTo>
                    <a:pt x="4470" y="9181"/>
                    <a:pt x="4383" y="9149"/>
                    <a:pt x="4296" y="9149"/>
                  </a:cubicBezTo>
                  <a:cubicBezTo>
                    <a:pt x="4209" y="9149"/>
                    <a:pt x="4122" y="9181"/>
                    <a:pt x="4051" y="9243"/>
                  </a:cubicBezTo>
                  <a:lnTo>
                    <a:pt x="2436" y="10644"/>
                  </a:lnTo>
                  <a:lnTo>
                    <a:pt x="1330" y="10644"/>
                  </a:lnTo>
                  <a:cubicBezTo>
                    <a:pt x="893" y="10644"/>
                    <a:pt x="536" y="10287"/>
                    <a:pt x="536" y="9841"/>
                  </a:cubicBezTo>
                  <a:lnTo>
                    <a:pt x="536" y="6968"/>
                  </a:lnTo>
                  <a:cubicBezTo>
                    <a:pt x="536" y="6826"/>
                    <a:pt x="420" y="6710"/>
                    <a:pt x="269" y="6710"/>
                  </a:cubicBezTo>
                  <a:cubicBezTo>
                    <a:pt x="126" y="6710"/>
                    <a:pt x="1" y="6826"/>
                    <a:pt x="1" y="6968"/>
                  </a:cubicBezTo>
                  <a:lnTo>
                    <a:pt x="1" y="9841"/>
                  </a:lnTo>
                  <a:cubicBezTo>
                    <a:pt x="1" y="10572"/>
                    <a:pt x="599" y="11170"/>
                    <a:pt x="1330" y="11170"/>
                  </a:cubicBezTo>
                  <a:lnTo>
                    <a:pt x="3302" y="11170"/>
                  </a:lnTo>
                  <a:lnTo>
                    <a:pt x="3302" y="13142"/>
                  </a:lnTo>
                  <a:cubicBezTo>
                    <a:pt x="3302" y="14069"/>
                    <a:pt x="4060" y="14828"/>
                    <a:pt x="4988" y="14828"/>
                  </a:cubicBezTo>
                  <a:lnTo>
                    <a:pt x="6995" y="14828"/>
                  </a:lnTo>
                  <a:lnTo>
                    <a:pt x="6995" y="16835"/>
                  </a:lnTo>
                  <a:cubicBezTo>
                    <a:pt x="6995" y="17566"/>
                    <a:pt x="7593" y="18164"/>
                    <a:pt x="8324" y="18164"/>
                  </a:cubicBezTo>
                  <a:lnTo>
                    <a:pt x="16835" y="18164"/>
                  </a:lnTo>
                  <a:cubicBezTo>
                    <a:pt x="17566" y="18164"/>
                    <a:pt x="18164" y="17566"/>
                    <a:pt x="18164" y="16835"/>
                  </a:cubicBezTo>
                  <a:lnTo>
                    <a:pt x="18164" y="11464"/>
                  </a:lnTo>
                  <a:cubicBezTo>
                    <a:pt x="18164" y="11313"/>
                    <a:pt x="18048" y="11197"/>
                    <a:pt x="17897" y="11197"/>
                  </a:cubicBezTo>
                  <a:cubicBezTo>
                    <a:pt x="17754" y="11197"/>
                    <a:pt x="17638" y="11313"/>
                    <a:pt x="17638" y="11464"/>
                  </a:cubicBezTo>
                  <a:lnTo>
                    <a:pt x="17638" y="16835"/>
                  </a:lnTo>
                  <a:cubicBezTo>
                    <a:pt x="17638" y="17272"/>
                    <a:pt x="17281" y="17629"/>
                    <a:pt x="16835" y="17629"/>
                  </a:cubicBezTo>
                  <a:lnTo>
                    <a:pt x="8324" y="17629"/>
                  </a:lnTo>
                  <a:cubicBezTo>
                    <a:pt x="7878" y="17629"/>
                    <a:pt x="7521" y="17272"/>
                    <a:pt x="7521" y="16835"/>
                  </a:cubicBezTo>
                  <a:lnTo>
                    <a:pt x="7521" y="15675"/>
                  </a:lnTo>
                  <a:cubicBezTo>
                    <a:pt x="7566" y="15657"/>
                    <a:pt x="7611" y="15622"/>
                    <a:pt x="7646" y="15577"/>
                  </a:cubicBezTo>
                  <a:lnTo>
                    <a:pt x="8922" y="14096"/>
                  </a:lnTo>
                  <a:cubicBezTo>
                    <a:pt x="9047" y="13953"/>
                    <a:pt x="9047" y="13748"/>
                    <a:pt x="8922" y="13605"/>
                  </a:cubicBezTo>
                  <a:lnTo>
                    <a:pt x="7646" y="12125"/>
                  </a:lnTo>
                  <a:cubicBezTo>
                    <a:pt x="7611" y="12080"/>
                    <a:pt x="7566" y="12053"/>
                    <a:pt x="7521" y="12026"/>
                  </a:cubicBezTo>
                  <a:lnTo>
                    <a:pt x="7521" y="8315"/>
                  </a:lnTo>
                  <a:cubicBezTo>
                    <a:pt x="7521" y="7878"/>
                    <a:pt x="7878" y="7521"/>
                    <a:pt x="8324" y="7521"/>
                  </a:cubicBezTo>
                  <a:lnTo>
                    <a:pt x="11982" y="7521"/>
                  </a:lnTo>
                  <a:lnTo>
                    <a:pt x="13632" y="8922"/>
                  </a:lnTo>
                  <a:cubicBezTo>
                    <a:pt x="13704" y="8984"/>
                    <a:pt x="13784" y="9011"/>
                    <a:pt x="13873" y="9011"/>
                  </a:cubicBezTo>
                  <a:cubicBezTo>
                    <a:pt x="13962" y="9011"/>
                    <a:pt x="14043" y="8984"/>
                    <a:pt x="14114" y="8922"/>
                  </a:cubicBezTo>
                  <a:lnTo>
                    <a:pt x="15755" y="7521"/>
                  </a:lnTo>
                  <a:lnTo>
                    <a:pt x="16835" y="7521"/>
                  </a:lnTo>
                  <a:cubicBezTo>
                    <a:pt x="17281" y="7521"/>
                    <a:pt x="17638" y="7878"/>
                    <a:pt x="17638" y="8315"/>
                  </a:cubicBezTo>
                  <a:lnTo>
                    <a:pt x="17638" y="10224"/>
                  </a:lnTo>
                  <a:cubicBezTo>
                    <a:pt x="17638" y="10367"/>
                    <a:pt x="17754" y="10483"/>
                    <a:pt x="17897" y="10483"/>
                  </a:cubicBezTo>
                  <a:cubicBezTo>
                    <a:pt x="18048" y="10483"/>
                    <a:pt x="18164" y="10367"/>
                    <a:pt x="18164" y="10224"/>
                  </a:cubicBezTo>
                  <a:lnTo>
                    <a:pt x="18164" y="8315"/>
                  </a:lnTo>
                  <a:cubicBezTo>
                    <a:pt x="18164" y="7584"/>
                    <a:pt x="17566" y="6986"/>
                    <a:pt x="16835" y="6986"/>
                  </a:cubicBezTo>
                  <a:lnTo>
                    <a:pt x="14863" y="6986"/>
                  </a:lnTo>
                  <a:lnTo>
                    <a:pt x="14863" y="5015"/>
                  </a:lnTo>
                  <a:cubicBezTo>
                    <a:pt x="14863" y="4087"/>
                    <a:pt x="14114" y="3337"/>
                    <a:pt x="13186" y="3337"/>
                  </a:cubicBezTo>
                  <a:lnTo>
                    <a:pt x="11179" y="3337"/>
                  </a:lnTo>
                  <a:lnTo>
                    <a:pt x="11179" y="2820"/>
                  </a:lnTo>
                  <a:lnTo>
                    <a:pt x="11179" y="1330"/>
                  </a:lnTo>
                  <a:cubicBezTo>
                    <a:pt x="11179" y="599"/>
                    <a:pt x="10581" y="1"/>
                    <a:pt x="9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4"/>
            <p:cNvSpPr/>
            <p:nvPr/>
          </p:nvSpPr>
          <p:spPr>
            <a:xfrm>
              <a:off x="2221050" y="2775075"/>
              <a:ext cx="170625" cy="13175"/>
            </a:xfrm>
            <a:custGeom>
              <a:avLst/>
              <a:gdLst/>
              <a:ahLst/>
              <a:cxnLst/>
              <a:rect l="l" t="t" r="r" b="b"/>
              <a:pathLst>
                <a:path w="6825" h="527" extrusionOk="0">
                  <a:moveTo>
                    <a:pt x="294" y="0"/>
                  </a:moveTo>
                  <a:cubicBezTo>
                    <a:pt x="152" y="0"/>
                    <a:pt x="36" y="98"/>
                    <a:pt x="18" y="232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6530" y="527"/>
                  </a:lnTo>
                  <a:cubicBezTo>
                    <a:pt x="6664" y="527"/>
                    <a:pt x="6789" y="437"/>
                    <a:pt x="6807" y="295"/>
                  </a:cubicBezTo>
                  <a:cubicBezTo>
                    <a:pt x="6825" y="134"/>
                    <a:pt x="6700" y="0"/>
                    <a:pt x="6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4"/>
            <p:cNvSpPr/>
            <p:nvPr/>
          </p:nvSpPr>
          <p:spPr>
            <a:xfrm>
              <a:off x="2195175" y="2721775"/>
              <a:ext cx="118900" cy="13400"/>
            </a:xfrm>
            <a:custGeom>
              <a:avLst/>
              <a:gdLst/>
              <a:ahLst/>
              <a:cxnLst/>
              <a:rect l="l" t="t" r="r" b="b"/>
              <a:pathLst>
                <a:path w="4756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393"/>
                    <a:pt x="125" y="535"/>
                    <a:pt x="286" y="535"/>
                  </a:cubicBezTo>
                  <a:lnTo>
                    <a:pt x="4461" y="535"/>
                  </a:lnTo>
                  <a:cubicBezTo>
                    <a:pt x="4603" y="535"/>
                    <a:pt x="4719" y="437"/>
                    <a:pt x="4737" y="303"/>
                  </a:cubicBezTo>
                  <a:cubicBezTo>
                    <a:pt x="4755" y="143"/>
                    <a:pt x="4630" y="0"/>
                    <a:pt x="4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4"/>
            <p:cNvSpPr/>
            <p:nvPr/>
          </p:nvSpPr>
          <p:spPr>
            <a:xfrm>
              <a:off x="2331000" y="2721775"/>
              <a:ext cx="42825" cy="13400"/>
            </a:xfrm>
            <a:custGeom>
              <a:avLst/>
              <a:gdLst/>
              <a:ahLst/>
              <a:cxnLst/>
              <a:rect l="l" t="t" r="r" b="b"/>
              <a:pathLst>
                <a:path w="1713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393"/>
                    <a:pt x="125" y="535"/>
                    <a:pt x="286" y="535"/>
                  </a:cubicBezTo>
                  <a:lnTo>
                    <a:pt x="1419" y="535"/>
                  </a:lnTo>
                  <a:cubicBezTo>
                    <a:pt x="1561" y="535"/>
                    <a:pt x="1677" y="437"/>
                    <a:pt x="1695" y="303"/>
                  </a:cubicBezTo>
                  <a:cubicBezTo>
                    <a:pt x="1713" y="143"/>
                    <a:pt x="1588" y="0"/>
                    <a:pt x="14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4"/>
            <p:cNvSpPr/>
            <p:nvPr/>
          </p:nvSpPr>
          <p:spPr>
            <a:xfrm>
              <a:off x="2195625" y="2748525"/>
              <a:ext cx="54875" cy="13175"/>
            </a:xfrm>
            <a:custGeom>
              <a:avLst/>
              <a:gdLst/>
              <a:ahLst/>
              <a:cxnLst/>
              <a:rect l="l" t="t" r="r" b="b"/>
              <a:pathLst>
                <a:path w="2195" h="527" extrusionOk="0">
                  <a:moveTo>
                    <a:pt x="268" y="1"/>
                  </a:moveTo>
                  <a:cubicBezTo>
                    <a:pt x="116" y="1"/>
                    <a:pt x="0" y="117"/>
                    <a:pt x="0" y="259"/>
                  </a:cubicBezTo>
                  <a:cubicBezTo>
                    <a:pt x="0" y="411"/>
                    <a:pt x="116" y="527"/>
                    <a:pt x="268" y="527"/>
                  </a:cubicBezTo>
                  <a:lnTo>
                    <a:pt x="1936" y="527"/>
                  </a:lnTo>
                  <a:cubicBezTo>
                    <a:pt x="2079" y="527"/>
                    <a:pt x="2195" y="411"/>
                    <a:pt x="2195" y="259"/>
                  </a:cubicBezTo>
                  <a:cubicBezTo>
                    <a:pt x="2195" y="117"/>
                    <a:pt x="2079" y="1"/>
                    <a:pt x="1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4"/>
            <p:cNvSpPr/>
            <p:nvPr/>
          </p:nvSpPr>
          <p:spPr>
            <a:xfrm>
              <a:off x="2222150" y="2667800"/>
              <a:ext cx="169075" cy="13175"/>
            </a:xfrm>
            <a:custGeom>
              <a:avLst/>
              <a:gdLst/>
              <a:ahLst/>
              <a:cxnLst/>
              <a:rect l="l" t="t" r="r" b="b"/>
              <a:pathLst>
                <a:path w="6763" h="527" extrusionOk="0">
                  <a:moveTo>
                    <a:pt x="268" y="0"/>
                  </a:moveTo>
                  <a:cubicBezTo>
                    <a:pt x="126" y="0"/>
                    <a:pt x="1" y="116"/>
                    <a:pt x="1" y="259"/>
                  </a:cubicBezTo>
                  <a:cubicBezTo>
                    <a:pt x="1" y="411"/>
                    <a:pt x="126" y="527"/>
                    <a:pt x="268" y="527"/>
                  </a:cubicBezTo>
                  <a:lnTo>
                    <a:pt x="6495" y="527"/>
                  </a:lnTo>
                  <a:cubicBezTo>
                    <a:pt x="6638" y="527"/>
                    <a:pt x="6763" y="411"/>
                    <a:pt x="6763" y="259"/>
                  </a:cubicBezTo>
                  <a:cubicBezTo>
                    <a:pt x="6763" y="116"/>
                    <a:pt x="6638" y="0"/>
                    <a:pt x="6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4"/>
            <p:cNvSpPr/>
            <p:nvPr/>
          </p:nvSpPr>
          <p:spPr>
            <a:xfrm>
              <a:off x="2195175" y="2694325"/>
              <a:ext cx="196500" cy="13425"/>
            </a:xfrm>
            <a:custGeom>
              <a:avLst/>
              <a:gdLst/>
              <a:ahLst/>
              <a:cxnLst/>
              <a:rect l="l" t="t" r="r" b="b"/>
              <a:pathLst>
                <a:path w="7860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7574" y="536"/>
                  </a:lnTo>
                  <a:cubicBezTo>
                    <a:pt x="7735" y="536"/>
                    <a:pt x="7860" y="393"/>
                    <a:pt x="7842" y="233"/>
                  </a:cubicBezTo>
                  <a:cubicBezTo>
                    <a:pt x="7824" y="99"/>
                    <a:pt x="7699" y="1"/>
                    <a:pt x="7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4"/>
            <p:cNvSpPr/>
            <p:nvPr/>
          </p:nvSpPr>
          <p:spPr>
            <a:xfrm>
              <a:off x="2461450" y="2891925"/>
              <a:ext cx="13425" cy="96825"/>
            </a:xfrm>
            <a:custGeom>
              <a:avLst/>
              <a:gdLst/>
              <a:ahLst/>
              <a:cxnLst/>
              <a:rect l="l" t="t" r="r" b="b"/>
              <a:pathLst>
                <a:path w="537" h="3873" extrusionOk="0">
                  <a:moveTo>
                    <a:pt x="269" y="1"/>
                  </a:moveTo>
                  <a:cubicBezTo>
                    <a:pt x="126" y="1"/>
                    <a:pt x="1" y="126"/>
                    <a:pt x="1" y="268"/>
                  </a:cubicBezTo>
                  <a:lnTo>
                    <a:pt x="1" y="3605"/>
                  </a:lnTo>
                  <a:cubicBezTo>
                    <a:pt x="1" y="3748"/>
                    <a:pt x="126" y="3873"/>
                    <a:pt x="269" y="3873"/>
                  </a:cubicBezTo>
                  <a:cubicBezTo>
                    <a:pt x="411" y="3873"/>
                    <a:pt x="536" y="3748"/>
                    <a:pt x="536" y="3605"/>
                  </a:cubicBezTo>
                  <a:lnTo>
                    <a:pt x="536" y="268"/>
                  </a:lnTo>
                  <a:cubicBezTo>
                    <a:pt x="536" y="126"/>
                    <a:pt x="411" y="1"/>
                    <a:pt x="2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2540425" y="2919100"/>
              <a:ext cx="13400" cy="43375"/>
            </a:xfrm>
            <a:custGeom>
              <a:avLst/>
              <a:gdLst/>
              <a:ahLst/>
              <a:cxnLst/>
              <a:rect l="l" t="t" r="r" b="b"/>
              <a:pathLst>
                <a:path w="536" h="1735" extrusionOk="0">
                  <a:moveTo>
                    <a:pt x="273" y="0"/>
                  </a:moveTo>
                  <a:cubicBezTo>
                    <a:pt x="125" y="0"/>
                    <a:pt x="0" y="119"/>
                    <a:pt x="0" y="261"/>
                  </a:cubicBezTo>
                  <a:lnTo>
                    <a:pt x="0" y="1456"/>
                  </a:lnTo>
                  <a:cubicBezTo>
                    <a:pt x="0" y="1599"/>
                    <a:pt x="98" y="1715"/>
                    <a:pt x="232" y="1733"/>
                  </a:cubicBezTo>
                  <a:cubicBezTo>
                    <a:pt x="242" y="1734"/>
                    <a:pt x="252" y="1735"/>
                    <a:pt x="263" y="1735"/>
                  </a:cubicBezTo>
                  <a:cubicBezTo>
                    <a:pt x="410" y="1735"/>
                    <a:pt x="535" y="1616"/>
                    <a:pt x="535" y="1474"/>
                  </a:cubicBezTo>
                  <a:lnTo>
                    <a:pt x="535" y="270"/>
                  </a:lnTo>
                  <a:cubicBezTo>
                    <a:pt x="535" y="136"/>
                    <a:pt x="437" y="20"/>
                    <a:pt x="303" y="2"/>
                  </a:cubicBez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2513875" y="2898175"/>
              <a:ext cx="13175" cy="84325"/>
            </a:xfrm>
            <a:custGeom>
              <a:avLst/>
              <a:gdLst/>
              <a:ahLst/>
              <a:cxnLst/>
              <a:rect l="l" t="t" r="r" b="b"/>
              <a:pathLst>
                <a:path w="527" h="3373" extrusionOk="0">
                  <a:moveTo>
                    <a:pt x="268" y="1"/>
                  </a:moveTo>
                  <a:cubicBezTo>
                    <a:pt x="116" y="1"/>
                    <a:pt x="0" y="117"/>
                    <a:pt x="0" y="268"/>
                  </a:cubicBezTo>
                  <a:lnTo>
                    <a:pt x="0" y="3105"/>
                  </a:lnTo>
                  <a:cubicBezTo>
                    <a:pt x="0" y="3248"/>
                    <a:pt x="116" y="3373"/>
                    <a:pt x="268" y="3373"/>
                  </a:cubicBezTo>
                  <a:cubicBezTo>
                    <a:pt x="411" y="3373"/>
                    <a:pt x="527" y="3248"/>
                    <a:pt x="527" y="3105"/>
                  </a:cubicBezTo>
                  <a:lnTo>
                    <a:pt x="527" y="268"/>
                  </a:lnTo>
                  <a:cubicBezTo>
                    <a:pt x="527" y="117"/>
                    <a:pt x="411" y="1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2488000" y="2859550"/>
              <a:ext cx="13400" cy="161800"/>
            </a:xfrm>
            <a:custGeom>
              <a:avLst/>
              <a:gdLst/>
              <a:ahLst/>
              <a:cxnLst/>
              <a:rect l="l" t="t" r="r" b="b"/>
              <a:pathLst>
                <a:path w="536" h="6472" extrusionOk="0">
                  <a:moveTo>
                    <a:pt x="272" y="1"/>
                  </a:moveTo>
                  <a:cubicBezTo>
                    <a:pt x="262" y="1"/>
                    <a:pt x="252" y="1"/>
                    <a:pt x="241" y="2"/>
                  </a:cubicBezTo>
                  <a:cubicBezTo>
                    <a:pt x="99" y="20"/>
                    <a:pt x="1" y="145"/>
                    <a:pt x="1" y="279"/>
                  </a:cubicBezTo>
                  <a:lnTo>
                    <a:pt x="1" y="6193"/>
                  </a:lnTo>
                  <a:cubicBezTo>
                    <a:pt x="1" y="6327"/>
                    <a:pt x="99" y="6452"/>
                    <a:pt x="241" y="6470"/>
                  </a:cubicBezTo>
                  <a:cubicBezTo>
                    <a:pt x="252" y="6471"/>
                    <a:pt x="262" y="6472"/>
                    <a:pt x="272" y="6472"/>
                  </a:cubicBezTo>
                  <a:cubicBezTo>
                    <a:pt x="419" y="6472"/>
                    <a:pt x="536" y="6353"/>
                    <a:pt x="536" y="6202"/>
                  </a:cubicBezTo>
                  <a:lnTo>
                    <a:pt x="536" y="270"/>
                  </a:lnTo>
                  <a:cubicBezTo>
                    <a:pt x="536" y="120"/>
                    <a:pt x="419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2435825" y="2859550"/>
              <a:ext cx="13400" cy="96275"/>
            </a:xfrm>
            <a:custGeom>
              <a:avLst/>
              <a:gdLst/>
              <a:ahLst/>
              <a:cxnLst/>
              <a:rect l="l" t="t" r="r" b="b"/>
              <a:pathLst>
                <a:path w="536" h="3851" extrusionOk="0">
                  <a:moveTo>
                    <a:pt x="263" y="1"/>
                  </a:moveTo>
                  <a:cubicBezTo>
                    <a:pt x="252" y="1"/>
                    <a:pt x="242" y="1"/>
                    <a:pt x="232" y="2"/>
                  </a:cubicBezTo>
                  <a:cubicBezTo>
                    <a:pt x="98" y="20"/>
                    <a:pt x="0" y="145"/>
                    <a:pt x="0" y="279"/>
                  </a:cubicBezTo>
                  <a:lnTo>
                    <a:pt x="0" y="3580"/>
                  </a:lnTo>
                  <a:cubicBezTo>
                    <a:pt x="0" y="3713"/>
                    <a:pt x="98" y="3838"/>
                    <a:pt x="232" y="3847"/>
                  </a:cubicBezTo>
                  <a:cubicBezTo>
                    <a:pt x="247" y="3850"/>
                    <a:pt x="261" y="3851"/>
                    <a:pt x="275" y="3851"/>
                  </a:cubicBezTo>
                  <a:cubicBezTo>
                    <a:pt x="417" y="3851"/>
                    <a:pt x="535" y="3734"/>
                    <a:pt x="535" y="3588"/>
                  </a:cubicBezTo>
                  <a:lnTo>
                    <a:pt x="535" y="270"/>
                  </a:lnTo>
                  <a:cubicBezTo>
                    <a:pt x="535" y="120"/>
                    <a:pt x="410" y="1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2435825" y="2973525"/>
              <a:ext cx="13400" cy="47375"/>
            </a:xfrm>
            <a:custGeom>
              <a:avLst/>
              <a:gdLst/>
              <a:ahLst/>
              <a:cxnLst/>
              <a:rect l="l" t="t" r="r" b="b"/>
              <a:pathLst>
                <a:path w="536" h="1895" extrusionOk="0">
                  <a:moveTo>
                    <a:pt x="263" y="0"/>
                  </a:moveTo>
                  <a:cubicBezTo>
                    <a:pt x="252" y="0"/>
                    <a:pt x="242" y="1"/>
                    <a:pt x="232" y="2"/>
                  </a:cubicBezTo>
                  <a:cubicBezTo>
                    <a:pt x="98" y="20"/>
                    <a:pt x="0" y="145"/>
                    <a:pt x="0" y="278"/>
                  </a:cubicBezTo>
                  <a:lnTo>
                    <a:pt x="0" y="1617"/>
                  </a:lnTo>
                  <a:cubicBezTo>
                    <a:pt x="0" y="1750"/>
                    <a:pt x="98" y="1875"/>
                    <a:pt x="232" y="1893"/>
                  </a:cubicBezTo>
                  <a:cubicBezTo>
                    <a:pt x="242" y="1894"/>
                    <a:pt x="252" y="1895"/>
                    <a:pt x="263" y="1895"/>
                  </a:cubicBezTo>
                  <a:cubicBezTo>
                    <a:pt x="410" y="1895"/>
                    <a:pt x="535" y="1776"/>
                    <a:pt x="535" y="1626"/>
                  </a:cubicBezTo>
                  <a:lnTo>
                    <a:pt x="535" y="270"/>
                  </a:lnTo>
                  <a:cubicBezTo>
                    <a:pt x="535" y="119"/>
                    <a:pt x="410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2383400" y="2919100"/>
              <a:ext cx="13400" cy="43375"/>
            </a:xfrm>
            <a:custGeom>
              <a:avLst/>
              <a:gdLst/>
              <a:ahLst/>
              <a:cxnLst/>
              <a:rect l="l" t="t" r="r" b="b"/>
              <a:pathLst>
                <a:path w="536" h="1735" extrusionOk="0">
                  <a:moveTo>
                    <a:pt x="273" y="0"/>
                  </a:moveTo>
                  <a:cubicBezTo>
                    <a:pt x="126" y="0"/>
                    <a:pt x="1" y="119"/>
                    <a:pt x="1" y="261"/>
                  </a:cubicBezTo>
                  <a:lnTo>
                    <a:pt x="1" y="1456"/>
                  </a:lnTo>
                  <a:cubicBezTo>
                    <a:pt x="1" y="1599"/>
                    <a:pt x="99" y="1715"/>
                    <a:pt x="233" y="1733"/>
                  </a:cubicBezTo>
                  <a:cubicBezTo>
                    <a:pt x="243" y="1734"/>
                    <a:pt x="253" y="1735"/>
                    <a:pt x="263" y="1735"/>
                  </a:cubicBezTo>
                  <a:cubicBezTo>
                    <a:pt x="411" y="1735"/>
                    <a:pt x="536" y="1616"/>
                    <a:pt x="536" y="1474"/>
                  </a:cubicBezTo>
                  <a:lnTo>
                    <a:pt x="536" y="270"/>
                  </a:lnTo>
                  <a:cubicBezTo>
                    <a:pt x="536" y="136"/>
                    <a:pt x="438" y="20"/>
                    <a:pt x="304" y="2"/>
                  </a:cubicBezTo>
                  <a:cubicBezTo>
                    <a:pt x="294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2409275" y="2898175"/>
              <a:ext cx="13175" cy="84325"/>
            </a:xfrm>
            <a:custGeom>
              <a:avLst/>
              <a:gdLst/>
              <a:ahLst/>
              <a:cxnLst/>
              <a:rect l="l" t="t" r="r" b="b"/>
              <a:pathLst>
                <a:path w="527" h="3373" extrusionOk="0">
                  <a:moveTo>
                    <a:pt x="259" y="1"/>
                  </a:moveTo>
                  <a:cubicBezTo>
                    <a:pt x="116" y="1"/>
                    <a:pt x="0" y="117"/>
                    <a:pt x="0" y="268"/>
                  </a:cubicBezTo>
                  <a:lnTo>
                    <a:pt x="0" y="3105"/>
                  </a:lnTo>
                  <a:cubicBezTo>
                    <a:pt x="0" y="3248"/>
                    <a:pt x="116" y="3373"/>
                    <a:pt x="259" y="3373"/>
                  </a:cubicBezTo>
                  <a:cubicBezTo>
                    <a:pt x="411" y="3373"/>
                    <a:pt x="527" y="3248"/>
                    <a:pt x="527" y="3105"/>
                  </a:cubicBezTo>
                  <a:lnTo>
                    <a:pt x="527" y="268"/>
                  </a:lnTo>
                  <a:cubicBezTo>
                    <a:pt x="527" y="117"/>
                    <a:pt x="411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0" name="Google Shape;3790;p54"/>
          <p:cNvGrpSpPr/>
          <p:nvPr/>
        </p:nvGrpSpPr>
        <p:grpSpPr>
          <a:xfrm>
            <a:off x="3448039" y="2819478"/>
            <a:ext cx="423948" cy="423901"/>
            <a:chOff x="3406425" y="2626075"/>
            <a:chExt cx="454100" cy="454050"/>
          </a:xfrm>
        </p:grpSpPr>
        <p:sp>
          <p:nvSpPr>
            <p:cNvPr id="3791" name="Google Shape;3791;p54"/>
            <p:cNvSpPr/>
            <p:nvPr/>
          </p:nvSpPr>
          <p:spPr>
            <a:xfrm>
              <a:off x="3414450" y="2632325"/>
              <a:ext cx="299775" cy="302675"/>
            </a:xfrm>
            <a:custGeom>
              <a:avLst/>
              <a:gdLst/>
              <a:ahLst/>
              <a:cxnLst/>
              <a:rect l="l" t="t" r="r" b="b"/>
              <a:pathLst>
                <a:path w="11991" h="12107" extrusionOk="0">
                  <a:moveTo>
                    <a:pt x="1018" y="1"/>
                  </a:moveTo>
                  <a:cubicBezTo>
                    <a:pt x="884" y="1"/>
                    <a:pt x="750" y="19"/>
                    <a:pt x="634" y="63"/>
                  </a:cubicBezTo>
                  <a:cubicBezTo>
                    <a:pt x="197" y="224"/>
                    <a:pt x="268" y="821"/>
                    <a:pt x="268" y="1312"/>
                  </a:cubicBezTo>
                  <a:lnTo>
                    <a:pt x="1" y="8770"/>
                  </a:lnTo>
                  <a:cubicBezTo>
                    <a:pt x="1" y="9395"/>
                    <a:pt x="509" y="9894"/>
                    <a:pt x="1134" y="9894"/>
                  </a:cubicBezTo>
                  <a:lnTo>
                    <a:pt x="2097" y="9894"/>
                  </a:lnTo>
                  <a:cubicBezTo>
                    <a:pt x="2097" y="9894"/>
                    <a:pt x="2846" y="10403"/>
                    <a:pt x="2846" y="10813"/>
                  </a:cubicBezTo>
                  <a:lnTo>
                    <a:pt x="2882" y="11732"/>
                  </a:lnTo>
                  <a:cubicBezTo>
                    <a:pt x="2882" y="11952"/>
                    <a:pt x="3065" y="12106"/>
                    <a:pt x="3261" y="12106"/>
                  </a:cubicBezTo>
                  <a:cubicBezTo>
                    <a:pt x="3335" y="12106"/>
                    <a:pt x="3411" y="12084"/>
                    <a:pt x="3480" y="12035"/>
                  </a:cubicBezTo>
                  <a:lnTo>
                    <a:pt x="6370" y="10001"/>
                  </a:lnTo>
                  <a:cubicBezTo>
                    <a:pt x="6403" y="9977"/>
                    <a:pt x="6437" y="9968"/>
                    <a:pt x="6472" y="9968"/>
                  </a:cubicBezTo>
                  <a:cubicBezTo>
                    <a:pt x="6568" y="9968"/>
                    <a:pt x="6670" y="10038"/>
                    <a:pt x="6780" y="10038"/>
                  </a:cubicBezTo>
                  <a:cubicBezTo>
                    <a:pt x="6789" y="10038"/>
                    <a:pt x="6798" y="10038"/>
                    <a:pt x="6807" y="10037"/>
                  </a:cubicBezTo>
                  <a:lnTo>
                    <a:pt x="10840" y="10037"/>
                  </a:lnTo>
                  <a:cubicBezTo>
                    <a:pt x="10845" y="10037"/>
                    <a:pt x="10849" y="10037"/>
                    <a:pt x="10854" y="10037"/>
                  </a:cubicBezTo>
                  <a:cubicBezTo>
                    <a:pt x="11472" y="10037"/>
                    <a:pt x="11990" y="8931"/>
                    <a:pt x="11990" y="8931"/>
                  </a:cubicBezTo>
                  <a:lnTo>
                    <a:pt x="11990" y="1125"/>
                  </a:lnTo>
                  <a:cubicBezTo>
                    <a:pt x="11990" y="500"/>
                    <a:pt x="11482" y="1"/>
                    <a:pt x="10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3413550" y="2633900"/>
              <a:ext cx="298675" cy="309700"/>
            </a:xfrm>
            <a:custGeom>
              <a:avLst/>
              <a:gdLst/>
              <a:ahLst/>
              <a:cxnLst/>
              <a:rect l="l" t="t" r="r" b="b"/>
              <a:pathLst>
                <a:path w="11947" h="12388" extrusionOk="0">
                  <a:moveTo>
                    <a:pt x="741" y="0"/>
                  </a:moveTo>
                  <a:cubicBezTo>
                    <a:pt x="313" y="161"/>
                    <a:pt x="1" y="571"/>
                    <a:pt x="1" y="1062"/>
                  </a:cubicBezTo>
                  <a:lnTo>
                    <a:pt x="1" y="8850"/>
                  </a:lnTo>
                  <a:cubicBezTo>
                    <a:pt x="1" y="9474"/>
                    <a:pt x="500" y="9974"/>
                    <a:pt x="1125" y="9974"/>
                  </a:cubicBezTo>
                  <a:lnTo>
                    <a:pt x="2017" y="9974"/>
                  </a:lnTo>
                  <a:cubicBezTo>
                    <a:pt x="2427" y="9974"/>
                    <a:pt x="2766" y="10313"/>
                    <a:pt x="2766" y="10723"/>
                  </a:cubicBezTo>
                  <a:lnTo>
                    <a:pt x="2766" y="12008"/>
                  </a:lnTo>
                  <a:cubicBezTo>
                    <a:pt x="2766" y="12232"/>
                    <a:pt x="2946" y="12388"/>
                    <a:pt x="3140" y="12388"/>
                  </a:cubicBezTo>
                  <a:cubicBezTo>
                    <a:pt x="3216" y="12388"/>
                    <a:pt x="3294" y="12364"/>
                    <a:pt x="3364" y="12311"/>
                  </a:cubicBezTo>
                  <a:lnTo>
                    <a:pt x="6406" y="10117"/>
                  </a:lnTo>
                  <a:cubicBezTo>
                    <a:pt x="6540" y="10027"/>
                    <a:pt x="6692" y="9974"/>
                    <a:pt x="6852" y="9974"/>
                  </a:cubicBezTo>
                  <a:lnTo>
                    <a:pt x="10885" y="9974"/>
                  </a:lnTo>
                  <a:cubicBezTo>
                    <a:pt x="11375" y="9974"/>
                    <a:pt x="11786" y="9662"/>
                    <a:pt x="11946" y="9225"/>
                  </a:cubicBezTo>
                  <a:lnTo>
                    <a:pt x="6852" y="9225"/>
                  </a:lnTo>
                  <a:cubicBezTo>
                    <a:pt x="6531" y="9225"/>
                    <a:pt x="6228" y="9323"/>
                    <a:pt x="5969" y="9510"/>
                  </a:cubicBezTo>
                  <a:lnTo>
                    <a:pt x="3792" y="11089"/>
                  </a:lnTo>
                  <a:cubicBezTo>
                    <a:pt x="3761" y="11111"/>
                    <a:pt x="3725" y="11121"/>
                    <a:pt x="3690" y="11121"/>
                  </a:cubicBezTo>
                  <a:cubicBezTo>
                    <a:pt x="3597" y="11121"/>
                    <a:pt x="3507" y="11050"/>
                    <a:pt x="3507" y="10946"/>
                  </a:cubicBezTo>
                  <a:lnTo>
                    <a:pt x="3507" y="10723"/>
                  </a:lnTo>
                  <a:cubicBezTo>
                    <a:pt x="3507" y="9903"/>
                    <a:pt x="2838" y="9225"/>
                    <a:pt x="2017" y="9225"/>
                  </a:cubicBezTo>
                  <a:lnTo>
                    <a:pt x="1125" y="9225"/>
                  </a:lnTo>
                  <a:cubicBezTo>
                    <a:pt x="920" y="9225"/>
                    <a:pt x="741" y="9055"/>
                    <a:pt x="741" y="8850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3559875" y="2761675"/>
              <a:ext cx="293525" cy="302275"/>
            </a:xfrm>
            <a:custGeom>
              <a:avLst/>
              <a:gdLst/>
              <a:ahLst/>
              <a:cxnLst/>
              <a:rect l="l" t="t" r="r" b="b"/>
              <a:pathLst>
                <a:path w="11741" h="12091" extrusionOk="0">
                  <a:moveTo>
                    <a:pt x="857" y="1"/>
                  </a:moveTo>
                  <a:cubicBezTo>
                    <a:pt x="723" y="1"/>
                    <a:pt x="598" y="28"/>
                    <a:pt x="482" y="72"/>
                  </a:cubicBezTo>
                  <a:cubicBezTo>
                    <a:pt x="45" y="224"/>
                    <a:pt x="107" y="777"/>
                    <a:pt x="107" y="1259"/>
                  </a:cubicBezTo>
                  <a:lnTo>
                    <a:pt x="0" y="8744"/>
                  </a:lnTo>
                  <a:cubicBezTo>
                    <a:pt x="0" y="9359"/>
                    <a:pt x="500" y="9868"/>
                    <a:pt x="1124" y="9868"/>
                  </a:cubicBezTo>
                  <a:lnTo>
                    <a:pt x="4933" y="9796"/>
                  </a:lnTo>
                  <a:cubicBezTo>
                    <a:pt x="5094" y="9796"/>
                    <a:pt x="5246" y="9841"/>
                    <a:pt x="5371" y="9939"/>
                  </a:cubicBezTo>
                  <a:lnTo>
                    <a:pt x="8145" y="12018"/>
                  </a:lnTo>
                  <a:cubicBezTo>
                    <a:pt x="8212" y="12067"/>
                    <a:pt x="8288" y="12090"/>
                    <a:pt x="8362" y="12090"/>
                  </a:cubicBezTo>
                  <a:cubicBezTo>
                    <a:pt x="8553" y="12090"/>
                    <a:pt x="8734" y="11939"/>
                    <a:pt x="8734" y="11714"/>
                  </a:cubicBezTo>
                  <a:lnTo>
                    <a:pt x="8680" y="10617"/>
                  </a:lnTo>
                  <a:cubicBezTo>
                    <a:pt x="8680" y="10198"/>
                    <a:pt x="9305" y="10046"/>
                    <a:pt x="9439" y="9868"/>
                  </a:cubicBezTo>
                  <a:lnTo>
                    <a:pt x="10331" y="9868"/>
                  </a:lnTo>
                  <a:cubicBezTo>
                    <a:pt x="10457" y="9893"/>
                    <a:pt x="10576" y="9905"/>
                    <a:pt x="10686" y="9905"/>
                  </a:cubicBezTo>
                  <a:cubicBezTo>
                    <a:pt x="11199" y="9905"/>
                    <a:pt x="11537" y="9649"/>
                    <a:pt x="11669" y="9297"/>
                  </a:cubicBezTo>
                  <a:cubicBezTo>
                    <a:pt x="11722" y="9181"/>
                    <a:pt x="11740" y="9056"/>
                    <a:pt x="11740" y="8922"/>
                  </a:cubicBezTo>
                  <a:lnTo>
                    <a:pt x="11740" y="1125"/>
                  </a:lnTo>
                  <a:cubicBezTo>
                    <a:pt x="11740" y="509"/>
                    <a:pt x="11241" y="1"/>
                    <a:pt x="10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3553625" y="2763475"/>
              <a:ext cx="298425" cy="309575"/>
            </a:xfrm>
            <a:custGeom>
              <a:avLst/>
              <a:gdLst/>
              <a:ahLst/>
              <a:cxnLst/>
              <a:rect l="l" t="t" r="r" b="b"/>
              <a:pathLst>
                <a:path w="11937" h="12383" extrusionOk="0">
                  <a:moveTo>
                    <a:pt x="750" y="0"/>
                  </a:moveTo>
                  <a:cubicBezTo>
                    <a:pt x="313" y="152"/>
                    <a:pt x="0" y="571"/>
                    <a:pt x="0" y="1053"/>
                  </a:cubicBezTo>
                  <a:lnTo>
                    <a:pt x="0" y="8850"/>
                  </a:lnTo>
                  <a:cubicBezTo>
                    <a:pt x="0" y="9465"/>
                    <a:pt x="509" y="9974"/>
                    <a:pt x="1124" y="9974"/>
                  </a:cubicBezTo>
                  <a:lnTo>
                    <a:pt x="5139" y="9974"/>
                  </a:lnTo>
                  <a:cubicBezTo>
                    <a:pt x="5299" y="9974"/>
                    <a:pt x="5451" y="10019"/>
                    <a:pt x="5585" y="10117"/>
                  </a:cubicBezTo>
                  <a:lnTo>
                    <a:pt x="8627" y="12311"/>
                  </a:lnTo>
                  <a:cubicBezTo>
                    <a:pt x="8696" y="12360"/>
                    <a:pt x="8771" y="12382"/>
                    <a:pt x="8846" y="12382"/>
                  </a:cubicBezTo>
                  <a:cubicBezTo>
                    <a:pt x="9042" y="12382"/>
                    <a:pt x="9225" y="12228"/>
                    <a:pt x="9225" y="12008"/>
                  </a:cubicBezTo>
                  <a:lnTo>
                    <a:pt x="9225" y="10723"/>
                  </a:lnTo>
                  <a:cubicBezTo>
                    <a:pt x="9225" y="10304"/>
                    <a:pt x="9564" y="9974"/>
                    <a:pt x="9974" y="9974"/>
                  </a:cubicBezTo>
                  <a:lnTo>
                    <a:pt x="10875" y="9974"/>
                  </a:lnTo>
                  <a:cubicBezTo>
                    <a:pt x="11366" y="9974"/>
                    <a:pt x="11785" y="9662"/>
                    <a:pt x="11937" y="9225"/>
                  </a:cubicBezTo>
                  <a:lnTo>
                    <a:pt x="9974" y="9225"/>
                  </a:lnTo>
                  <a:cubicBezTo>
                    <a:pt x="9153" y="9225"/>
                    <a:pt x="8475" y="9894"/>
                    <a:pt x="8475" y="10723"/>
                  </a:cubicBezTo>
                  <a:lnTo>
                    <a:pt x="8475" y="11009"/>
                  </a:lnTo>
                  <a:cubicBezTo>
                    <a:pt x="8475" y="11093"/>
                    <a:pt x="8409" y="11149"/>
                    <a:pt x="8335" y="11149"/>
                  </a:cubicBezTo>
                  <a:cubicBezTo>
                    <a:pt x="8307" y="11149"/>
                    <a:pt x="8279" y="11142"/>
                    <a:pt x="8252" y="11125"/>
                  </a:cubicBezTo>
                  <a:lnTo>
                    <a:pt x="6022" y="9510"/>
                  </a:lnTo>
                  <a:cubicBezTo>
                    <a:pt x="5763" y="9323"/>
                    <a:pt x="5460" y="9225"/>
                    <a:pt x="5139" y="9225"/>
                  </a:cubicBezTo>
                  <a:lnTo>
                    <a:pt x="1124" y="9225"/>
                  </a:lnTo>
                  <a:cubicBezTo>
                    <a:pt x="919" y="9225"/>
                    <a:pt x="750" y="9055"/>
                    <a:pt x="750" y="8850"/>
                  </a:cubicBezTo>
                  <a:lnTo>
                    <a:pt x="7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3441450" y="2626075"/>
              <a:ext cx="327200" cy="236450"/>
            </a:xfrm>
            <a:custGeom>
              <a:avLst/>
              <a:gdLst/>
              <a:ahLst/>
              <a:cxnLst/>
              <a:rect l="l" t="t" r="r" b="b"/>
              <a:pathLst>
                <a:path w="13088" h="9458" extrusionOk="0">
                  <a:moveTo>
                    <a:pt x="7039" y="1"/>
                  </a:moveTo>
                  <a:cubicBezTo>
                    <a:pt x="6896" y="1"/>
                    <a:pt x="6780" y="117"/>
                    <a:pt x="6780" y="269"/>
                  </a:cubicBezTo>
                  <a:cubicBezTo>
                    <a:pt x="6780" y="411"/>
                    <a:pt x="6896" y="527"/>
                    <a:pt x="7039" y="527"/>
                  </a:cubicBezTo>
                  <a:lnTo>
                    <a:pt x="9760" y="527"/>
                  </a:lnTo>
                  <a:cubicBezTo>
                    <a:pt x="10241" y="527"/>
                    <a:pt x="10625" y="920"/>
                    <a:pt x="10625" y="1393"/>
                  </a:cubicBezTo>
                  <a:lnTo>
                    <a:pt x="10625" y="5175"/>
                  </a:lnTo>
                  <a:lnTo>
                    <a:pt x="5594" y="5175"/>
                  </a:lnTo>
                  <a:cubicBezTo>
                    <a:pt x="4969" y="5175"/>
                    <a:pt x="4434" y="5594"/>
                    <a:pt x="4264" y="6174"/>
                  </a:cubicBezTo>
                  <a:lnTo>
                    <a:pt x="1329" y="6174"/>
                  </a:lnTo>
                  <a:cubicBezTo>
                    <a:pt x="1187" y="6174"/>
                    <a:pt x="1062" y="6290"/>
                    <a:pt x="1062" y="6442"/>
                  </a:cubicBezTo>
                  <a:cubicBezTo>
                    <a:pt x="1062" y="6585"/>
                    <a:pt x="1187" y="6701"/>
                    <a:pt x="1329" y="6701"/>
                  </a:cubicBezTo>
                  <a:lnTo>
                    <a:pt x="4202" y="6701"/>
                  </a:lnTo>
                  <a:lnTo>
                    <a:pt x="4202" y="7165"/>
                  </a:lnTo>
                  <a:lnTo>
                    <a:pt x="268" y="7165"/>
                  </a:lnTo>
                  <a:cubicBezTo>
                    <a:pt x="116" y="7165"/>
                    <a:pt x="0" y="7281"/>
                    <a:pt x="0" y="7432"/>
                  </a:cubicBezTo>
                  <a:cubicBezTo>
                    <a:pt x="0" y="7575"/>
                    <a:pt x="116" y="7700"/>
                    <a:pt x="268" y="7700"/>
                  </a:cubicBezTo>
                  <a:lnTo>
                    <a:pt x="4202" y="7700"/>
                  </a:lnTo>
                  <a:lnTo>
                    <a:pt x="4202" y="8155"/>
                  </a:lnTo>
                  <a:lnTo>
                    <a:pt x="268" y="8155"/>
                  </a:lnTo>
                  <a:cubicBezTo>
                    <a:pt x="116" y="8155"/>
                    <a:pt x="0" y="8280"/>
                    <a:pt x="0" y="8422"/>
                  </a:cubicBezTo>
                  <a:cubicBezTo>
                    <a:pt x="0" y="8574"/>
                    <a:pt x="116" y="8690"/>
                    <a:pt x="268" y="8690"/>
                  </a:cubicBezTo>
                  <a:lnTo>
                    <a:pt x="4202" y="8690"/>
                  </a:lnTo>
                  <a:lnTo>
                    <a:pt x="4202" y="9190"/>
                  </a:lnTo>
                  <a:cubicBezTo>
                    <a:pt x="4202" y="9332"/>
                    <a:pt x="4327" y="9457"/>
                    <a:pt x="4469" y="9457"/>
                  </a:cubicBezTo>
                  <a:cubicBezTo>
                    <a:pt x="4621" y="9457"/>
                    <a:pt x="4737" y="9332"/>
                    <a:pt x="4737" y="9190"/>
                  </a:cubicBezTo>
                  <a:lnTo>
                    <a:pt x="4737" y="6567"/>
                  </a:lnTo>
                  <a:cubicBezTo>
                    <a:pt x="4737" y="6094"/>
                    <a:pt x="5121" y="5710"/>
                    <a:pt x="5594" y="5710"/>
                  </a:cubicBezTo>
                  <a:lnTo>
                    <a:pt x="12828" y="5710"/>
                  </a:lnTo>
                  <a:cubicBezTo>
                    <a:pt x="12971" y="5710"/>
                    <a:pt x="13087" y="5594"/>
                    <a:pt x="13087" y="5443"/>
                  </a:cubicBezTo>
                  <a:cubicBezTo>
                    <a:pt x="13087" y="5300"/>
                    <a:pt x="12971" y="5175"/>
                    <a:pt x="12828" y="5175"/>
                  </a:cubicBezTo>
                  <a:lnTo>
                    <a:pt x="11160" y="5175"/>
                  </a:lnTo>
                  <a:lnTo>
                    <a:pt x="11160" y="1393"/>
                  </a:lnTo>
                  <a:cubicBezTo>
                    <a:pt x="11160" y="625"/>
                    <a:pt x="10536" y="1"/>
                    <a:pt x="9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3406425" y="2626075"/>
              <a:ext cx="454100" cy="454050"/>
            </a:xfrm>
            <a:custGeom>
              <a:avLst/>
              <a:gdLst/>
              <a:ahLst/>
              <a:cxnLst/>
              <a:rect l="l" t="t" r="r" b="b"/>
              <a:pathLst>
                <a:path w="18164" h="18162" extrusionOk="0">
                  <a:moveTo>
                    <a:pt x="1392" y="1"/>
                  </a:moveTo>
                  <a:cubicBezTo>
                    <a:pt x="625" y="1"/>
                    <a:pt x="0" y="625"/>
                    <a:pt x="0" y="1393"/>
                  </a:cubicBezTo>
                  <a:lnTo>
                    <a:pt x="0" y="9181"/>
                  </a:lnTo>
                  <a:cubicBezTo>
                    <a:pt x="0" y="9948"/>
                    <a:pt x="625" y="10572"/>
                    <a:pt x="1392" y="10572"/>
                  </a:cubicBezTo>
                  <a:lnTo>
                    <a:pt x="2275" y="10572"/>
                  </a:lnTo>
                  <a:cubicBezTo>
                    <a:pt x="2552" y="10572"/>
                    <a:pt x="2766" y="10786"/>
                    <a:pt x="2766" y="11054"/>
                  </a:cubicBezTo>
                  <a:lnTo>
                    <a:pt x="2766" y="12339"/>
                  </a:lnTo>
                  <a:cubicBezTo>
                    <a:pt x="2766" y="12580"/>
                    <a:pt x="2900" y="12803"/>
                    <a:pt x="3114" y="12910"/>
                  </a:cubicBezTo>
                  <a:cubicBezTo>
                    <a:pt x="3200" y="12953"/>
                    <a:pt x="3307" y="12981"/>
                    <a:pt x="3420" y="12981"/>
                  </a:cubicBezTo>
                  <a:cubicBezTo>
                    <a:pt x="3542" y="12981"/>
                    <a:pt x="3672" y="12948"/>
                    <a:pt x="3792" y="12865"/>
                  </a:cubicBezTo>
                  <a:lnTo>
                    <a:pt x="5603" y="11554"/>
                  </a:lnTo>
                  <a:lnTo>
                    <a:pt x="5603" y="14364"/>
                  </a:lnTo>
                  <a:cubicBezTo>
                    <a:pt x="5603" y="15122"/>
                    <a:pt x="6236" y="15747"/>
                    <a:pt x="7003" y="15747"/>
                  </a:cubicBezTo>
                  <a:lnTo>
                    <a:pt x="11071" y="15747"/>
                  </a:lnTo>
                  <a:cubicBezTo>
                    <a:pt x="11170" y="15747"/>
                    <a:pt x="11268" y="15782"/>
                    <a:pt x="11357" y="15845"/>
                  </a:cubicBezTo>
                  <a:lnTo>
                    <a:pt x="14381" y="18039"/>
                  </a:lnTo>
                  <a:cubicBezTo>
                    <a:pt x="14491" y="18110"/>
                    <a:pt x="14620" y="18161"/>
                    <a:pt x="14764" y="18161"/>
                  </a:cubicBezTo>
                  <a:cubicBezTo>
                    <a:pt x="14854" y="18161"/>
                    <a:pt x="14950" y="18141"/>
                    <a:pt x="15050" y="18093"/>
                  </a:cubicBezTo>
                  <a:cubicBezTo>
                    <a:pt x="15264" y="17986"/>
                    <a:pt x="15398" y="17763"/>
                    <a:pt x="15398" y="17522"/>
                  </a:cubicBezTo>
                  <a:lnTo>
                    <a:pt x="15398" y="16237"/>
                  </a:lnTo>
                  <a:cubicBezTo>
                    <a:pt x="15398" y="15970"/>
                    <a:pt x="15612" y="15747"/>
                    <a:pt x="15880" y="15747"/>
                  </a:cubicBezTo>
                  <a:lnTo>
                    <a:pt x="16781" y="15747"/>
                  </a:lnTo>
                  <a:cubicBezTo>
                    <a:pt x="17539" y="15747"/>
                    <a:pt x="18164" y="15122"/>
                    <a:pt x="18164" y="14364"/>
                  </a:cubicBezTo>
                  <a:lnTo>
                    <a:pt x="18164" y="6567"/>
                  </a:lnTo>
                  <a:cubicBezTo>
                    <a:pt x="18164" y="5800"/>
                    <a:pt x="17539" y="5175"/>
                    <a:pt x="16781" y="5175"/>
                  </a:cubicBezTo>
                  <a:lnTo>
                    <a:pt x="15478" y="5175"/>
                  </a:lnTo>
                  <a:cubicBezTo>
                    <a:pt x="15345" y="5175"/>
                    <a:pt x="15220" y="5273"/>
                    <a:pt x="15202" y="5407"/>
                  </a:cubicBezTo>
                  <a:cubicBezTo>
                    <a:pt x="15184" y="5577"/>
                    <a:pt x="15309" y="5710"/>
                    <a:pt x="15470" y="5710"/>
                  </a:cubicBezTo>
                  <a:lnTo>
                    <a:pt x="16772" y="5710"/>
                  </a:lnTo>
                  <a:cubicBezTo>
                    <a:pt x="17245" y="5710"/>
                    <a:pt x="17628" y="6094"/>
                    <a:pt x="17628" y="6567"/>
                  </a:cubicBezTo>
                  <a:lnTo>
                    <a:pt x="17628" y="14364"/>
                  </a:lnTo>
                  <a:cubicBezTo>
                    <a:pt x="17628" y="14837"/>
                    <a:pt x="17245" y="15220"/>
                    <a:pt x="16772" y="15220"/>
                  </a:cubicBezTo>
                  <a:lnTo>
                    <a:pt x="15880" y="15220"/>
                  </a:lnTo>
                  <a:cubicBezTo>
                    <a:pt x="15318" y="15220"/>
                    <a:pt x="14863" y="15675"/>
                    <a:pt x="14863" y="16237"/>
                  </a:cubicBezTo>
                  <a:lnTo>
                    <a:pt x="14863" y="17522"/>
                  </a:lnTo>
                  <a:cubicBezTo>
                    <a:pt x="14863" y="17575"/>
                    <a:pt x="14827" y="17611"/>
                    <a:pt x="14809" y="17620"/>
                  </a:cubicBezTo>
                  <a:cubicBezTo>
                    <a:pt x="14795" y="17625"/>
                    <a:pt x="14775" y="17632"/>
                    <a:pt x="14752" y="17632"/>
                  </a:cubicBezTo>
                  <a:cubicBezTo>
                    <a:pt x="14734" y="17632"/>
                    <a:pt x="14714" y="17627"/>
                    <a:pt x="14693" y="17611"/>
                  </a:cubicBezTo>
                  <a:lnTo>
                    <a:pt x="11660" y="15408"/>
                  </a:lnTo>
                  <a:cubicBezTo>
                    <a:pt x="11491" y="15283"/>
                    <a:pt x="11286" y="15220"/>
                    <a:pt x="11063" y="15220"/>
                  </a:cubicBezTo>
                  <a:lnTo>
                    <a:pt x="6995" y="15220"/>
                  </a:lnTo>
                  <a:cubicBezTo>
                    <a:pt x="6522" y="15220"/>
                    <a:pt x="6138" y="14837"/>
                    <a:pt x="6138" y="14364"/>
                  </a:cubicBezTo>
                  <a:lnTo>
                    <a:pt x="6138" y="10439"/>
                  </a:lnTo>
                  <a:cubicBezTo>
                    <a:pt x="6138" y="10305"/>
                    <a:pt x="6040" y="10180"/>
                    <a:pt x="5906" y="10162"/>
                  </a:cubicBezTo>
                  <a:cubicBezTo>
                    <a:pt x="5896" y="10161"/>
                    <a:pt x="5886" y="10160"/>
                    <a:pt x="5876" y="10160"/>
                  </a:cubicBezTo>
                  <a:cubicBezTo>
                    <a:pt x="5728" y="10160"/>
                    <a:pt x="5603" y="10279"/>
                    <a:pt x="5603" y="10430"/>
                  </a:cubicBezTo>
                  <a:lnTo>
                    <a:pt x="5603" y="10894"/>
                  </a:lnTo>
                  <a:lnTo>
                    <a:pt x="3471" y="12437"/>
                  </a:lnTo>
                  <a:cubicBezTo>
                    <a:pt x="3451" y="12453"/>
                    <a:pt x="3430" y="12458"/>
                    <a:pt x="3412" y="12458"/>
                  </a:cubicBezTo>
                  <a:cubicBezTo>
                    <a:pt x="3389" y="12458"/>
                    <a:pt x="3369" y="12451"/>
                    <a:pt x="3355" y="12446"/>
                  </a:cubicBezTo>
                  <a:cubicBezTo>
                    <a:pt x="3337" y="12428"/>
                    <a:pt x="3301" y="12401"/>
                    <a:pt x="3301" y="12348"/>
                  </a:cubicBezTo>
                  <a:lnTo>
                    <a:pt x="3301" y="11054"/>
                  </a:lnTo>
                  <a:cubicBezTo>
                    <a:pt x="3301" y="10492"/>
                    <a:pt x="2846" y="10037"/>
                    <a:pt x="2284" y="10037"/>
                  </a:cubicBezTo>
                  <a:lnTo>
                    <a:pt x="1392" y="10037"/>
                  </a:lnTo>
                  <a:cubicBezTo>
                    <a:pt x="919" y="10037"/>
                    <a:pt x="536" y="9653"/>
                    <a:pt x="536" y="9181"/>
                  </a:cubicBezTo>
                  <a:lnTo>
                    <a:pt x="536" y="1393"/>
                  </a:lnTo>
                  <a:cubicBezTo>
                    <a:pt x="536" y="920"/>
                    <a:pt x="919" y="527"/>
                    <a:pt x="1392" y="527"/>
                  </a:cubicBezTo>
                  <a:lnTo>
                    <a:pt x="7191" y="527"/>
                  </a:lnTo>
                  <a:cubicBezTo>
                    <a:pt x="7325" y="527"/>
                    <a:pt x="7449" y="429"/>
                    <a:pt x="7467" y="295"/>
                  </a:cubicBezTo>
                  <a:cubicBezTo>
                    <a:pt x="7485" y="135"/>
                    <a:pt x="7360" y="1"/>
                    <a:pt x="7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729375" y="2790825"/>
              <a:ext cx="96350" cy="102025"/>
            </a:xfrm>
            <a:custGeom>
              <a:avLst/>
              <a:gdLst/>
              <a:ahLst/>
              <a:cxnLst/>
              <a:rect l="l" t="t" r="r" b="b"/>
              <a:pathLst>
                <a:path w="3854" h="4081" extrusionOk="0">
                  <a:moveTo>
                    <a:pt x="2462" y="1253"/>
                  </a:moveTo>
                  <a:cubicBezTo>
                    <a:pt x="2355" y="1663"/>
                    <a:pt x="2168" y="2038"/>
                    <a:pt x="1918" y="2377"/>
                  </a:cubicBezTo>
                  <a:cubicBezTo>
                    <a:pt x="1668" y="2038"/>
                    <a:pt x="1481" y="1663"/>
                    <a:pt x="1374" y="1253"/>
                  </a:cubicBezTo>
                  <a:close/>
                  <a:moveTo>
                    <a:pt x="1921" y="0"/>
                  </a:moveTo>
                  <a:cubicBezTo>
                    <a:pt x="1778" y="0"/>
                    <a:pt x="1659" y="124"/>
                    <a:pt x="1659" y="262"/>
                  </a:cubicBezTo>
                  <a:lnTo>
                    <a:pt x="1659" y="717"/>
                  </a:lnTo>
                  <a:lnTo>
                    <a:pt x="286" y="717"/>
                  </a:lnTo>
                  <a:cubicBezTo>
                    <a:pt x="125" y="717"/>
                    <a:pt x="0" y="851"/>
                    <a:pt x="18" y="1012"/>
                  </a:cubicBezTo>
                  <a:cubicBezTo>
                    <a:pt x="36" y="1154"/>
                    <a:pt x="161" y="1253"/>
                    <a:pt x="294" y="1253"/>
                  </a:cubicBezTo>
                  <a:lnTo>
                    <a:pt x="839" y="1253"/>
                  </a:lnTo>
                  <a:cubicBezTo>
                    <a:pt x="964" y="1815"/>
                    <a:pt x="1213" y="2332"/>
                    <a:pt x="1570" y="2778"/>
                  </a:cubicBezTo>
                  <a:cubicBezTo>
                    <a:pt x="1303" y="3037"/>
                    <a:pt x="981" y="3251"/>
                    <a:pt x="633" y="3402"/>
                  </a:cubicBezTo>
                  <a:lnTo>
                    <a:pt x="277" y="3563"/>
                  </a:lnTo>
                  <a:cubicBezTo>
                    <a:pt x="152" y="3617"/>
                    <a:pt x="80" y="3750"/>
                    <a:pt x="116" y="3884"/>
                  </a:cubicBezTo>
                  <a:cubicBezTo>
                    <a:pt x="152" y="4000"/>
                    <a:pt x="259" y="4080"/>
                    <a:pt x="375" y="4080"/>
                  </a:cubicBezTo>
                  <a:cubicBezTo>
                    <a:pt x="410" y="4080"/>
                    <a:pt x="446" y="4072"/>
                    <a:pt x="482" y="4054"/>
                  </a:cubicBezTo>
                  <a:lnTo>
                    <a:pt x="848" y="3893"/>
                  </a:lnTo>
                  <a:cubicBezTo>
                    <a:pt x="1258" y="3715"/>
                    <a:pt x="1615" y="3465"/>
                    <a:pt x="1927" y="3171"/>
                  </a:cubicBezTo>
                  <a:cubicBezTo>
                    <a:pt x="2239" y="3465"/>
                    <a:pt x="2605" y="3715"/>
                    <a:pt x="3006" y="3893"/>
                  </a:cubicBezTo>
                  <a:lnTo>
                    <a:pt x="3372" y="4054"/>
                  </a:lnTo>
                  <a:cubicBezTo>
                    <a:pt x="3408" y="4072"/>
                    <a:pt x="3444" y="4080"/>
                    <a:pt x="3479" y="4080"/>
                  </a:cubicBezTo>
                  <a:cubicBezTo>
                    <a:pt x="3595" y="4080"/>
                    <a:pt x="3702" y="4000"/>
                    <a:pt x="3738" y="3884"/>
                  </a:cubicBezTo>
                  <a:cubicBezTo>
                    <a:pt x="3774" y="3750"/>
                    <a:pt x="3702" y="3617"/>
                    <a:pt x="3577" y="3563"/>
                  </a:cubicBezTo>
                  <a:lnTo>
                    <a:pt x="3221" y="3402"/>
                  </a:lnTo>
                  <a:cubicBezTo>
                    <a:pt x="2873" y="3251"/>
                    <a:pt x="2560" y="3037"/>
                    <a:pt x="2284" y="2778"/>
                  </a:cubicBezTo>
                  <a:cubicBezTo>
                    <a:pt x="2641" y="2332"/>
                    <a:pt x="2891" y="1815"/>
                    <a:pt x="3024" y="1253"/>
                  </a:cubicBezTo>
                  <a:lnTo>
                    <a:pt x="3560" y="1253"/>
                  </a:lnTo>
                  <a:cubicBezTo>
                    <a:pt x="3702" y="1253"/>
                    <a:pt x="3818" y="1154"/>
                    <a:pt x="3836" y="1012"/>
                  </a:cubicBezTo>
                  <a:cubicBezTo>
                    <a:pt x="3854" y="851"/>
                    <a:pt x="3729" y="717"/>
                    <a:pt x="3569" y="717"/>
                  </a:cubicBezTo>
                  <a:lnTo>
                    <a:pt x="2195" y="717"/>
                  </a:lnTo>
                  <a:lnTo>
                    <a:pt x="2195" y="271"/>
                  </a:lnTo>
                  <a:cubicBezTo>
                    <a:pt x="2195" y="137"/>
                    <a:pt x="2097" y="13"/>
                    <a:pt x="1963" y="4"/>
                  </a:cubicBezTo>
                  <a:cubicBezTo>
                    <a:pt x="1949" y="1"/>
                    <a:pt x="1935" y="0"/>
                    <a:pt x="1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441225" y="2661550"/>
              <a:ext cx="84325" cy="101500"/>
            </a:xfrm>
            <a:custGeom>
              <a:avLst/>
              <a:gdLst/>
              <a:ahLst/>
              <a:cxnLst/>
              <a:rect l="l" t="t" r="r" b="b"/>
              <a:pathLst>
                <a:path w="3373" h="4060" extrusionOk="0">
                  <a:moveTo>
                    <a:pt x="1686" y="857"/>
                  </a:moveTo>
                  <a:lnTo>
                    <a:pt x="2373" y="2659"/>
                  </a:lnTo>
                  <a:lnTo>
                    <a:pt x="1008" y="2659"/>
                  </a:lnTo>
                  <a:lnTo>
                    <a:pt x="1686" y="857"/>
                  </a:lnTo>
                  <a:close/>
                  <a:moveTo>
                    <a:pt x="1686" y="0"/>
                  </a:moveTo>
                  <a:cubicBezTo>
                    <a:pt x="1543" y="0"/>
                    <a:pt x="1419" y="81"/>
                    <a:pt x="1365" y="215"/>
                  </a:cubicBezTo>
                  <a:cubicBezTo>
                    <a:pt x="1365" y="215"/>
                    <a:pt x="1365" y="215"/>
                    <a:pt x="1365" y="223"/>
                  </a:cubicBezTo>
                  <a:lnTo>
                    <a:pt x="54" y="3703"/>
                  </a:lnTo>
                  <a:cubicBezTo>
                    <a:pt x="0" y="3845"/>
                    <a:pt x="80" y="4015"/>
                    <a:pt x="241" y="4051"/>
                  </a:cubicBezTo>
                  <a:cubicBezTo>
                    <a:pt x="261" y="4056"/>
                    <a:pt x="282" y="4059"/>
                    <a:pt x="302" y="4059"/>
                  </a:cubicBezTo>
                  <a:cubicBezTo>
                    <a:pt x="407" y="4059"/>
                    <a:pt x="508" y="3986"/>
                    <a:pt x="553" y="3881"/>
                  </a:cubicBezTo>
                  <a:lnTo>
                    <a:pt x="812" y="3194"/>
                  </a:lnTo>
                  <a:lnTo>
                    <a:pt x="2578" y="3194"/>
                  </a:lnTo>
                  <a:lnTo>
                    <a:pt x="2837" y="3890"/>
                  </a:lnTo>
                  <a:cubicBezTo>
                    <a:pt x="2882" y="3997"/>
                    <a:pt x="2980" y="4059"/>
                    <a:pt x="3087" y="4059"/>
                  </a:cubicBezTo>
                  <a:cubicBezTo>
                    <a:pt x="3131" y="4059"/>
                    <a:pt x="3185" y="4042"/>
                    <a:pt x="3230" y="4015"/>
                  </a:cubicBezTo>
                  <a:cubicBezTo>
                    <a:pt x="3337" y="3952"/>
                    <a:pt x="3372" y="3810"/>
                    <a:pt x="3328" y="3694"/>
                  </a:cubicBezTo>
                  <a:lnTo>
                    <a:pt x="2007" y="223"/>
                  </a:lnTo>
                  <a:cubicBezTo>
                    <a:pt x="2007" y="215"/>
                    <a:pt x="2007" y="215"/>
                    <a:pt x="2007" y="215"/>
                  </a:cubicBezTo>
                  <a:cubicBezTo>
                    <a:pt x="1963" y="90"/>
                    <a:pt x="1829" y="0"/>
                    <a:pt x="1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547375" y="2705925"/>
              <a:ext cx="124250" cy="13200"/>
            </a:xfrm>
            <a:custGeom>
              <a:avLst/>
              <a:gdLst/>
              <a:ahLst/>
              <a:cxnLst/>
              <a:rect l="l" t="t" r="r" b="b"/>
              <a:pathLst>
                <a:path w="4970" h="528" extrusionOk="0">
                  <a:moveTo>
                    <a:pt x="268" y="1"/>
                  </a:moveTo>
                  <a:cubicBezTo>
                    <a:pt x="125" y="1"/>
                    <a:pt x="1" y="117"/>
                    <a:pt x="1" y="259"/>
                  </a:cubicBezTo>
                  <a:cubicBezTo>
                    <a:pt x="1" y="411"/>
                    <a:pt x="125" y="527"/>
                    <a:pt x="268" y="527"/>
                  </a:cubicBezTo>
                  <a:lnTo>
                    <a:pt x="4702" y="527"/>
                  </a:lnTo>
                  <a:cubicBezTo>
                    <a:pt x="4854" y="527"/>
                    <a:pt x="4970" y="411"/>
                    <a:pt x="4970" y="259"/>
                  </a:cubicBezTo>
                  <a:cubicBezTo>
                    <a:pt x="4970" y="117"/>
                    <a:pt x="4854" y="1"/>
                    <a:pt x="4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3547375" y="2730675"/>
              <a:ext cx="97700" cy="13425"/>
            </a:xfrm>
            <a:custGeom>
              <a:avLst/>
              <a:gdLst/>
              <a:ahLst/>
              <a:cxnLst/>
              <a:rect l="l" t="t" r="r" b="b"/>
              <a:pathLst>
                <a:path w="3908" h="537" extrusionOk="0">
                  <a:moveTo>
                    <a:pt x="268" y="1"/>
                  </a:moveTo>
                  <a:cubicBezTo>
                    <a:pt x="125" y="1"/>
                    <a:pt x="1" y="117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lnTo>
                    <a:pt x="3640" y="536"/>
                  </a:lnTo>
                  <a:cubicBezTo>
                    <a:pt x="3783" y="536"/>
                    <a:pt x="3908" y="411"/>
                    <a:pt x="3908" y="269"/>
                  </a:cubicBezTo>
                  <a:cubicBezTo>
                    <a:pt x="3908" y="117"/>
                    <a:pt x="3783" y="1"/>
                    <a:pt x="3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3577925" y="2834400"/>
              <a:ext cx="124250" cy="13400"/>
            </a:xfrm>
            <a:custGeom>
              <a:avLst/>
              <a:gdLst/>
              <a:ahLst/>
              <a:cxnLst/>
              <a:rect l="l" t="t" r="r" b="b"/>
              <a:pathLst>
                <a:path w="4970" h="536" extrusionOk="0">
                  <a:moveTo>
                    <a:pt x="268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9"/>
                    <a:pt x="126" y="535"/>
                    <a:pt x="268" y="535"/>
                  </a:cubicBezTo>
                  <a:lnTo>
                    <a:pt x="4702" y="535"/>
                  </a:lnTo>
                  <a:cubicBezTo>
                    <a:pt x="4854" y="535"/>
                    <a:pt x="4970" y="419"/>
                    <a:pt x="4970" y="268"/>
                  </a:cubicBezTo>
                  <a:cubicBezTo>
                    <a:pt x="4970" y="125"/>
                    <a:pt x="4854" y="0"/>
                    <a:pt x="4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3577925" y="2859375"/>
              <a:ext cx="97725" cy="13175"/>
            </a:xfrm>
            <a:custGeom>
              <a:avLst/>
              <a:gdLst/>
              <a:ahLst/>
              <a:cxnLst/>
              <a:rect l="l" t="t" r="r" b="b"/>
              <a:pathLst>
                <a:path w="3909" h="527" extrusionOk="0">
                  <a:moveTo>
                    <a:pt x="268" y="0"/>
                  </a:moveTo>
                  <a:cubicBezTo>
                    <a:pt x="126" y="0"/>
                    <a:pt x="1" y="116"/>
                    <a:pt x="1" y="259"/>
                  </a:cubicBezTo>
                  <a:cubicBezTo>
                    <a:pt x="1" y="411"/>
                    <a:pt x="126" y="527"/>
                    <a:pt x="268" y="527"/>
                  </a:cubicBezTo>
                  <a:lnTo>
                    <a:pt x="3640" y="527"/>
                  </a:lnTo>
                  <a:cubicBezTo>
                    <a:pt x="3792" y="527"/>
                    <a:pt x="3908" y="411"/>
                    <a:pt x="3908" y="259"/>
                  </a:cubicBezTo>
                  <a:cubicBezTo>
                    <a:pt x="3908" y="116"/>
                    <a:pt x="3792" y="0"/>
                    <a:pt x="36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3604700" y="2908875"/>
              <a:ext cx="131150" cy="13425"/>
            </a:xfrm>
            <a:custGeom>
              <a:avLst/>
              <a:gdLst/>
              <a:ahLst/>
              <a:cxnLst/>
              <a:rect l="l" t="t" r="r" b="b"/>
              <a:pathLst>
                <a:path w="5246" h="537" extrusionOk="0">
                  <a:moveTo>
                    <a:pt x="268" y="1"/>
                  </a:moveTo>
                  <a:cubicBezTo>
                    <a:pt x="116" y="1"/>
                    <a:pt x="0" y="126"/>
                    <a:pt x="0" y="268"/>
                  </a:cubicBezTo>
                  <a:cubicBezTo>
                    <a:pt x="0" y="420"/>
                    <a:pt x="116" y="536"/>
                    <a:pt x="268" y="536"/>
                  </a:cubicBezTo>
                  <a:lnTo>
                    <a:pt x="4978" y="536"/>
                  </a:lnTo>
                  <a:cubicBezTo>
                    <a:pt x="5130" y="536"/>
                    <a:pt x="5246" y="420"/>
                    <a:pt x="5246" y="268"/>
                  </a:cubicBezTo>
                  <a:cubicBezTo>
                    <a:pt x="5246" y="126"/>
                    <a:pt x="5130" y="1"/>
                    <a:pt x="4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3753675" y="2908875"/>
              <a:ext cx="54450" cy="13425"/>
            </a:xfrm>
            <a:custGeom>
              <a:avLst/>
              <a:gdLst/>
              <a:ahLst/>
              <a:cxnLst/>
              <a:rect l="l" t="t" r="r" b="b"/>
              <a:pathLst>
                <a:path w="2178" h="537" extrusionOk="0">
                  <a:moveTo>
                    <a:pt x="268" y="1"/>
                  </a:moveTo>
                  <a:cubicBezTo>
                    <a:pt x="116" y="1"/>
                    <a:pt x="0" y="126"/>
                    <a:pt x="0" y="268"/>
                  </a:cubicBezTo>
                  <a:cubicBezTo>
                    <a:pt x="0" y="420"/>
                    <a:pt x="116" y="536"/>
                    <a:pt x="268" y="536"/>
                  </a:cubicBezTo>
                  <a:lnTo>
                    <a:pt x="1919" y="536"/>
                  </a:lnTo>
                  <a:cubicBezTo>
                    <a:pt x="2061" y="536"/>
                    <a:pt x="2177" y="420"/>
                    <a:pt x="2177" y="268"/>
                  </a:cubicBezTo>
                  <a:cubicBezTo>
                    <a:pt x="2177" y="126"/>
                    <a:pt x="2061" y="1"/>
                    <a:pt x="1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3577925" y="2933850"/>
              <a:ext cx="72075" cy="13200"/>
            </a:xfrm>
            <a:custGeom>
              <a:avLst/>
              <a:gdLst/>
              <a:ahLst/>
              <a:cxnLst/>
              <a:rect l="l" t="t" r="r" b="b"/>
              <a:pathLst>
                <a:path w="2883" h="528" extrusionOk="0">
                  <a:moveTo>
                    <a:pt x="268" y="1"/>
                  </a:moveTo>
                  <a:cubicBezTo>
                    <a:pt x="126" y="1"/>
                    <a:pt x="1" y="117"/>
                    <a:pt x="1" y="260"/>
                  </a:cubicBezTo>
                  <a:cubicBezTo>
                    <a:pt x="1" y="411"/>
                    <a:pt x="126" y="527"/>
                    <a:pt x="268" y="527"/>
                  </a:cubicBezTo>
                  <a:lnTo>
                    <a:pt x="2615" y="527"/>
                  </a:lnTo>
                  <a:cubicBezTo>
                    <a:pt x="2757" y="527"/>
                    <a:pt x="2882" y="411"/>
                    <a:pt x="2882" y="260"/>
                  </a:cubicBezTo>
                  <a:cubicBezTo>
                    <a:pt x="2882" y="117"/>
                    <a:pt x="2757" y="1"/>
                    <a:pt x="2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3667575" y="2933850"/>
              <a:ext cx="140550" cy="13200"/>
            </a:xfrm>
            <a:custGeom>
              <a:avLst/>
              <a:gdLst/>
              <a:ahLst/>
              <a:cxnLst/>
              <a:rect l="l" t="t" r="r" b="b"/>
              <a:pathLst>
                <a:path w="5622" h="528" extrusionOk="0">
                  <a:moveTo>
                    <a:pt x="269" y="1"/>
                  </a:moveTo>
                  <a:cubicBezTo>
                    <a:pt x="117" y="1"/>
                    <a:pt x="1" y="117"/>
                    <a:pt x="1" y="260"/>
                  </a:cubicBezTo>
                  <a:cubicBezTo>
                    <a:pt x="1" y="411"/>
                    <a:pt x="117" y="527"/>
                    <a:pt x="269" y="527"/>
                  </a:cubicBezTo>
                  <a:lnTo>
                    <a:pt x="5363" y="527"/>
                  </a:lnTo>
                  <a:cubicBezTo>
                    <a:pt x="5505" y="527"/>
                    <a:pt x="5621" y="411"/>
                    <a:pt x="5621" y="260"/>
                  </a:cubicBezTo>
                  <a:cubicBezTo>
                    <a:pt x="5621" y="117"/>
                    <a:pt x="5505" y="1"/>
                    <a:pt x="5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3577925" y="2958625"/>
              <a:ext cx="177125" cy="13400"/>
            </a:xfrm>
            <a:custGeom>
              <a:avLst/>
              <a:gdLst/>
              <a:ahLst/>
              <a:cxnLst/>
              <a:rect l="l" t="t" r="r" b="b"/>
              <a:pathLst>
                <a:path w="7085" h="536" extrusionOk="0">
                  <a:moveTo>
                    <a:pt x="268" y="0"/>
                  </a:moveTo>
                  <a:cubicBezTo>
                    <a:pt x="126" y="0"/>
                    <a:pt x="1" y="116"/>
                    <a:pt x="1" y="268"/>
                  </a:cubicBezTo>
                  <a:cubicBezTo>
                    <a:pt x="1" y="411"/>
                    <a:pt x="126" y="535"/>
                    <a:pt x="268" y="535"/>
                  </a:cubicBezTo>
                  <a:lnTo>
                    <a:pt x="6816" y="535"/>
                  </a:lnTo>
                  <a:cubicBezTo>
                    <a:pt x="6959" y="535"/>
                    <a:pt x="7084" y="411"/>
                    <a:pt x="7084" y="268"/>
                  </a:cubicBezTo>
                  <a:cubicBezTo>
                    <a:pt x="7084" y="116"/>
                    <a:pt x="6959" y="0"/>
                    <a:pt x="6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8" name="Google Shape;3808;p54"/>
          <p:cNvGrpSpPr/>
          <p:nvPr/>
        </p:nvGrpSpPr>
        <p:grpSpPr>
          <a:xfrm>
            <a:off x="4681708" y="2819443"/>
            <a:ext cx="423971" cy="423971"/>
            <a:chOff x="4685025" y="2626075"/>
            <a:chExt cx="454125" cy="454125"/>
          </a:xfrm>
        </p:grpSpPr>
        <p:sp>
          <p:nvSpPr>
            <p:cNvPr id="3809" name="Google Shape;3809;p54"/>
            <p:cNvSpPr/>
            <p:nvPr/>
          </p:nvSpPr>
          <p:spPr>
            <a:xfrm>
              <a:off x="4830225" y="2803175"/>
              <a:ext cx="301775" cy="267650"/>
            </a:xfrm>
            <a:custGeom>
              <a:avLst/>
              <a:gdLst/>
              <a:ahLst/>
              <a:cxnLst/>
              <a:rect l="l" t="t" r="r" b="b"/>
              <a:pathLst>
                <a:path w="12071" h="10706" extrusionOk="0">
                  <a:moveTo>
                    <a:pt x="8823" y="0"/>
                  </a:moveTo>
                  <a:lnTo>
                    <a:pt x="2998" y="1722"/>
                  </a:lnTo>
                  <a:lnTo>
                    <a:pt x="2989" y="4978"/>
                  </a:lnTo>
                  <a:lnTo>
                    <a:pt x="2971" y="4978"/>
                  </a:lnTo>
                  <a:cubicBezTo>
                    <a:pt x="2900" y="4978"/>
                    <a:pt x="2828" y="4951"/>
                    <a:pt x="2775" y="4916"/>
                  </a:cubicBezTo>
                  <a:cubicBezTo>
                    <a:pt x="2480" y="4719"/>
                    <a:pt x="2141" y="4621"/>
                    <a:pt x="1794" y="4621"/>
                  </a:cubicBezTo>
                  <a:lnTo>
                    <a:pt x="1704" y="4621"/>
                  </a:lnTo>
                  <a:cubicBezTo>
                    <a:pt x="812" y="4675"/>
                    <a:pt x="90" y="5380"/>
                    <a:pt x="36" y="6272"/>
                  </a:cubicBezTo>
                  <a:cubicBezTo>
                    <a:pt x="0" y="6771"/>
                    <a:pt x="170" y="7244"/>
                    <a:pt x="509" y="7610"/>
                  </a:cubicBezTo>
                  <a:cubicBezTo>
                    <a:pt x="839" y="7967"/>
                    <a:pt x="1312" y="8172"/>
                    <a:pt x="1794" y="8172"/>
                  </a:cubicBezTo>
                  <a:cubicBezTo>
                    <a:pt x="2150" y="8172"/>
                    <a:pt x="2480" y="8065"/>
                    <a:pt x="2775" y="7877"/>
                  </a:cubicBezTo>
                  <a:cubicBezTo>
                    <a:pt x="2826" y="7835"/>
                    <a:pt x="2894" y="7817"/>
                    <a:pt x="2962" y="7815"/>
                  </a:cubicBezTo>
                  <a:lnTo>
                    <a:pt x="2962" y="7815"/>
                  </a:lnTo>
                  <a:lnTo>
                    <a:pt x="2962" y="10545"/>
                  </a:lnTo>
                  <a:lnTo>
                    <a:pt x="11045" y="10705"/>
                  </a:lnTo>
                  <a:lnTo>
                    <a:pt x="12062" y="9920"/>
                  </a:lnTo>
                  <a:lnTo>
                    <a:pt x="12071" y="1999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888200" y="2632325"/>
              <a:ext cx="243800" cy="294950"/>
            </a:xfrm>
            <a:custGeom>
              <a:avLst/>
              <a:gdLst/>
              <a:ahLst/>
              <a:cxnLst/>
              <a:rect l="l" t="t" r="r" b="b"/>
              <a:pathLst>
                <a:path w="9752" h="11798" extrusionOk="0">
                  <a:moveTo>
                    <a:pt x="973" y="1"/>
                  </a:moveTo>
                  <a:lnTo>
                    <a:pt x="1" y="4194"/>
                  </a:lnTo>
                  <a:lnTo>
                    <a:pt x="955" y="8824"/>
                  </a:lnTo>
                  <a:lnTo>
                    <a:pt x="3935" y="8833"/>
                  </a:lnTo>
                  <a:cubicBezTo>
                    <a:pt x="4131" y="8833"/>
                    <a:pt x="4292" y="8993"/>
                    <a:pt x="4292" y="9189"/>
                  </a:cubicBezTo>
                  <a:lnTo>
                    <a:pt x="4292" y="9198"/>
                  </a:lnTo>
                  <a:cubicBezTo>
                    <a:pt x="4292" y="9332"/>
                    <a:pt x="4247" y="9475"/>
                    <a:pt x="4176" y="9591"/>
                  </a:cubicBezTo>
                  <a:cubicBezTo>
                    <a:pt x="4024" y="9814"/>
                    <a:pt x="3935" y="10081"/>
                    <a:pt x="3935" y="10376"/>
                  </a:cubicBezTo>
                  <a:cubicBezTo>
                    <a:pt x="3935" y="11165"/>
                    <a:pt x="4578" y="11797"/>
                    <a:pt x="5365" y="11797"/>
                  </a:cubicBezTo>
                  <a:cubicBezTo>
                    <a:pt x="5397" y="11797"/>
                    <a:pt x="5429" y="11796"/>
                    <a:pt x="5461" y="11794"/>
                  </a:cubicBezTo>
                  <a:cubicBezTo>
                    <a:pt x="6165" y="11741"/>
                    <a:pt x="6736" y="11161"/>
                    <a:pt x="6772" y="10447"/>
                  </a:cubicBezTo>
                  <a:cubicBezTo>
                    <a:pt x="6790" y="10135"/>
                    <a:pt x="6701" y="9832"/>
                    <a:pt x="6540" y="9591"/>
                  </a:cubicBezTo>
                  <a:cubicBezTo>
                    <a:pt x="6469" y="9475"/>
                    <a:pt x="6424" y="9341"/>
                    <a:pt x="6424" y="9198"/>
                  </a:cubicBezTo>
                  <a:lnTo>
                    <a:pt x="6424" y="9180"/>
                  </a:lnTo>
                  <a:cubicBezTo>
                    <a:pt x="6424" y="8984"/>
                    <a:pt x="6576" y="8824"/>
                    <a:pt x="6772" y="8824"/>
                  </a:cubicBezTo>
                  <a:lnTo>
                    <a:pt x="9752" y="8833"/>
                  </a:lnTo>
                  <a:lnTo>
                    <a:pt x="9752" y="1062"/>
                  </a:lnTo>
                  <a:cubicBezTo>
                    <a:pt x="9752" y="474"/>
                    <a:pt x="9279" y="1"/>
                    <a:pt x="8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691275" y="2633225"/>
              <a:ext cx="306675" cy="219925"/>
            </a:xfrm>
            <a:custGeom>
              <a:avLst/>
              <a:gdLst/>
              <a:ahLst/>
              <a:cxnLst/>
              <a:rect l="l" t="t" r="r" b="b"/>
              <a:pathLst>
                <a:path w="12267" h="8797" extrusionOk="0">
                  <a:moveTo>
                    <a:pt x="1062" y="0"/>
                  </a:moveTo>
                  <a:cubicBezTo>
                    <a:pt x="482" y="0"/>
                    <a:pt x="1" y="473"/>
                    <a:pt x="1" y="1062"/>
                  </a:cubicBezTo>
                  <a:lnTo>
                    <a:pt x="1" y="8797"/>
                  </a:lnTo>
                  <a:lnTo>
                    <a:pt x="8832" y="8797"/>
                  </a:lnTo>
                  <a:lnTo>
                    <a:pt x="8832" y="5817"/>
                  </a:lnTo>
                  <a:cubicBezTo>
                    <a:pt x="8832" y="5621"/>
                    <a:pt x="8993" y="5460"/>
                    <a:pt x="9189" y="5460"/>
                  </a:cubicBezTo>
                  <a:lnTo>
                    <a:pt x="9323" y="5460"/>
                  </a:lnTo>
                  <a:cubicBezTo>
                    <a:pt x="9403" y="5460"/>
                    <a:pt x="9484" y="5487"/>
                    <a:pt x="9546" y="5531"/>
                  </a:cubicBezTo>
                  <a:cubicBezTo>
                    <a:pt x="9784" y="5709"/>
                    <a:pt x="10078" y="5815"/>
                    <a:pt x="10397" y="5815"/>
                  </a:cubicBezTo>
                  <a:cubicBezTo>
                    <a:pt x="10687" y="5815"/>
                    <a:pt x="10997" y="5727"/>
                    <a:pt x="11304" y="5523"/>
                  </a:cubicBezTo>
                  <a:cubicBezTo>
                    <a:pt x="11393" y="5469"/>
                    <a:pt x="11473" y="5389"/>
                    <a:pt x="11527" y="5300"/>
                  </a:cubicBezTo>
                  <a:cubicBezTo>
                    <a:pt x="12267" y="4167"/>
                    <a:pt x="11464" y="2980"/>
                    <a:pt x="10394" y="2980"/>
                  </a:cubicBezTo>
                  <a:cubicBezTo>
                    <a:pt x="10072" y="2980"/>
                    <a:pt x="9778" y="3078"/>
                    <a:pt x="9546" y="3257"/>
                  </a:cubicBezTo>
                  <a:cubicBezTo>
                    <a:pt x="9484" y="3310"/>
                    <a:pt x="9403" y="3328"/>
                    <a:pt x="9323" y="3328"/>
                  </a:cubicBezTo>
                  <a:lnTo>
                    <a:pt x="9198" y="3328"/>
                  </a:lnTo>
                  <a:cubicBezTo>
                    <a:pt x="9002" y="3328"/>
                    <a:pt x="8841" y="3176"/>
                    <a:pt x="8850" y="2980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701100" y="2778325"/>
              <a:ext cx="211000" cy="288925"/>
            </a:xfrm>
            <a:custGeom>
              <a:avLst/>
              <a:gdLst/>
              <a:ahLst/>
              <a:cxnLst/>
              <a:rect l="l" t="t" r="r" b="b"/>
              <a:pathLst>
                <a:path w="8440" h="11557" extrusionOk="0">
                  <a:moveTo>
                    <a:pt x="4038" y="1"/>
                  </a:moveTo>
                  <a:cubicBezTo>
                    <a:pt x="4007" y="1"/>
                    <a:pt x="3975" y="2"/>
                    <a:pt x="3943" y="4"/>
                  </a:cubicBezTo>
                  <a:cubicBezTo>
                    <a:pt x="3238" y="49"/>
                    <a:pt x="2667" y="628"/>
                    <a:pt x="2623" y="1342"/>
                  </a:cubicBezTo>
                  <a:cubicBezTo>
                    <a:pt x="2605" y="1663"/>
                    <a:pt x="2694" y="1958"/>
                    <a:pt x="2855" y="2207"/>
                  </a:cubicBezTo>
                  <a:cubicBezTo>
                    <a:pt x="2935" y="2323"/>
                    <a:pt x="2980" y="2457"/>
                    <a:pt x="2980" y="2600"/>
                  </a:cubicBezTo>
                  <a:cubicBezTo>
                    <a:pt x="2980" y="2796"/>
                    <a:pt x="2819" y="2957"/>
                    <a:pt x="2623" y="2957"/>
                  </a:cubicBezTo>
                  <a:lnTo>
                    <a:pt x="250" y="2957"/>
                  </a:lnTo>
                  <a:lnTo>
                    <a:pt x="0" y="3376"/>
                  </a:lnTo>
                  <a:lnTo>
                    <a:pt x="214" y="10486"/>
                  </a:lnTo>
                  <a:cubicBezTo>
                    <a:pt x="214" y="11075"/>
                    <a:pt x="687" y="11557"/>
                    <a:pt x="1276" y="11557"/>
                  </a:cubicBezTo>
                  <a:lnTo>
                    <a:pt x="8136" y="11539"/>
                  </a:lnTo>
                  <a:lnTo>
                    <a:pt x="8439" y="10914"/>
                  </a:lnTo>
                  <a:lnTo>
                    <a:pt x="8439" y="8782"/>
                  </a:lnTo>
                  <a:cubicBezTo>
                    <a:pt x="8430" y="8595"/>
                    <a:pt x="8279" y="8452"/>
                    <a:pt x="8091" y="8452"/>
                  </a:cubicBezTo>
                  <a:lnTo>
                    <a:pt x="8074" y="8452"/>
                  </a:lnTo>
                  <a:cubicBezTo>
                    <a:pt x="8074" y="8452"/>
                    <a:pt x="7797" y="8497"/>
                    <a:pt x="7672" y="8577"/>
                  </a:cubicBezTo>
                  <a:cubicBezTo>
                    <a:pt x="7452" y="8724"/>
                    <a:pt x="7186" y="8811"/>
                    <a:pt x="6903" y="8811"/>
                  </a:cubicBezTo>
                  <a:cubicBezTo>
                    <a:pt x="6877" y="8811"/>
                    <a:pt x="6851" y="8811"/>
                    <a:pt x="6825" y="8809"/>
                  </a:cubicBezTo>
                  <a:cubicBezTo>
                    <a:pt x="6111" y="8773"/>
                    <a:pt x="5531" y="8202"/>
                    <a:pt x="5478" y="7489"/>
                  </a:cubicBezTo>
                  <a:cubicBezTo>
                    <a:pt x="5424" y="6659"/>
                    <a:pt x="6075" y="5972"/>
                    <a:pt x="6896" y="5972"/>
                  </a:cubicBezTo>
                  <a:cubicBezTo>
                    <a:pt x="7182" y="5972"/>
                    <a:pt x="7458" y="6061"/>
                    <a:pt x="7681" y="6204"/>
                  </a:cubicBezTo>
                  <a:cubicBezTo>
                    <a:pt x="7797" y="6284"/>
                    <a:pt x="7931" y="6329"/>
                    <a:pt x="8074" y="6329"/>
                  </a:cubicBezTo>
                  <a:lnTo>
                    <a:pt x="8083" y="6329"/>
                  </a:lnTo>
                  <a:cubicBezTo>
                    <a:pt x="8270" y="6329"/>
                    <a:pt x="8422" y="6177"/>
                    <a:pt x="8439" y="5990"/>
                  </a:cubicBezTo>
                  <a:lnTo>
                    <a:pt x="8404" y="2993"/>
                  </a:lnTo>
                  <a:lnTo>
                    <a:pt x="5460" y="2993"/>
                  </a:lnTo>
                  <a:cubicBezTo>
                    <a:pt x="5264" y="2993"/>
                    <a:pt x="5112" y="2832"/>
                    <a:pt x="5112" y="2636"/>
                  </a:cubicBezTo>
                  <a:lnTo>
                    <a:pt x="5112" y="2600"/>
                  </a:lnTo>
                  <a:cubicBezTo>
                    <a:pt x="5112" y="2457"/>
                    <a:pt x="5148" y="2323"/>
                    <a:pt x="5228" y="2207"/>
                  </a:cubicBezTo>
                  <a:cubicBezTo>
                    <a:pt x="5379" y="1984"/>
                    <a:pt x="5460" y="1708"/>
                    <a:pt x="5460" y="1422"/>
                  </a:cubicBezTo>
                  <a:cubicBezTo>
                    <a:pt x="5460" y="633"/>
                    <a:pt x="4825" y="1"/>
                    <a:pt x="4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900475" y="3051850"/>
              <a:ext cx="231750" cy="22100"/>
            </a:xfrm>
            <a:custGeom>
              <a:avLst/>
              <a:gdLst/>
              <a:ahLst/>
              <a:cxnLst/>
              <a:rect l="l" t="t" r="r" b="b"/>
              <a:pathLst>
                <a:path w="9270" h="884" extrusionOk="0">
                  <a:moveTo>
                    <a:pt x="455" y="0"/>
                  </a:moveTo>
                  <a:lnTo>
                    <a:pt x="1" y="357"/>
                  </a:lnTo>
                  <a:lnTo>
                    <a:pt x="455" y="883"/>
                  </a:lnTo>
                  <a:lnTo>
                    <a:pt x="8217" y="883"/>
                  </a:lnTo>
                  <a:cubicBezTo>
                    <a:pt x="8743" y="883"/>
                    <a:pt x="9180" y="500"/>
                    <a:pt x="9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692175" y="2633000"/>
              <a:ext cx="22325" cy="234875"/>
            </a:xfrm>
            <a:custGeom>
              <a:avLst/>
              <a:gdLst/>
              <a:ahLst/>
              <a:cxnLst/>
              <a:rect l="l" t="t" r="r" b="b"/>
              <a:pathLst>
                <a:path w="893" h="9395" extrusionOk="0">
                  <a:moveTo>
                    <a:pt x="892" y="1"/>
                  </a:moveTo>
                  <a:cubicBezTo>
                    <a:pt x="384" y="90"/>
                    <a:pt x="0" y="527"/>
                    <a:pt x="0" y="1053"/>
                  </a:cubicBezTo>
                  <a:lnTo>
                    <a:pt x="0" y="8788"/>
                  </a:lnTo>
                  <a:lnTo>
                    <a:pt x="27" y="8814"/>
                  </a:lnTo>
                  <a:lnTo>
                    <a:pt x="518" y="9394"/>
                  </a:lnTo>
                  <a:lnTo>
                    <a:pt x="875" y="8814"/>
                  </a:lnTo>
                  <a:lnTo>
                    <a:pt x="892" y="8788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692175" y="2853125"/>
              <a:ext cx="219925" cy="220825"/>
            </a:xfrm>
            <a:custGeom>
              <a:avLst/>
              <a:gdLst/>
              <a:ahLst/>
              <a:cxnLst/>
              <a:rect l="l" t="t" r="r" b="b"/>
              <a:pathLst>
                <a:path w="8797" h="8833" extrusionOk="0">
                  <a:moveTo>
                    <a:pt x="0" y="1"/>
                  </a:moveTo>
                  <a:lnTo>
                    <a:pt x="0" y="7771"/>
                  </a:lnTo>
                  <a:cubicBezTo>
                    <a:pt x="0" y="8360"/>
                    <a:pt x="482" y="8832"/>
                    <a:pt x="1062" y="8832"/>
                  </a:cubicBezTo>
                  <a:lnTo>
                    <a:pt x="8796" y="8832"/>
                  </a:lnTo>
                  <a:lnTo>
                    <a:pt x="8796" y="7949"/>
                  </a:lnTo>
                  <a:lnTo>
                    <a:pt x="1597" y="7949"/>
                  </a:lnTo>
                  <a:cubicBezTo>
                    <a:pt x="1205" y="7949"/>
                    <a:pt x="892" y="7628"/>
                    <a:pt x="892" y="7235"/>
                  </a:cubicBezTo>
                  <a:lnTo>
                    <a:pt x="8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685025" y="2626075"/>
              <a:ext cx="454125" cy="454125"/>
            </a:xfrm>
            <a:custGeom>
              <a:avLst/>
              <a:gdLst/>
              <a:ahLst/>
              <a:cxnLst/>
              <a:rect l="l" t="t" r="r" b="b"/>
              <a:pathLst>
                <a:path w="18165" h="18165" extrusionOk="0">
                  <a:moveTo>
                    <a:pt x="1330" y="1"/>
                  </a:moveTo>
                  <a:cubicBezTo>
                    <a:pt x="598" y="1"/>
                    <a:pt x="1" y="599"/>
                    <a:pt x="1" y="1330"/>
                  </a:cubicBezTo>
                  <a:lnTo>
                    <a:pt x="1" y="16835"/>
                  </a:lnTo>
                  <a:cubicBezTo>
                    <a:pt x="1" y="17566"/>
                    <a:pt x="598" y="18164"/>
                    <a:pt x="1330" y="18164"/>
                  </a:cubicBezTo>
                  <a:lnTo>
                    <a:pt x="17887" y="18164"/>
                  </a:lnTo>
                  <a:cubicBezTo>
                    <a:pt x="18039" y="18164"/>
                    <a:pt x="18164" y="18039"/>
                    <a:pt x="18164" y="17879"/>
                  </a:cubicBezTo>
                  <a:lnTo>
                    <a:pt x="18164" y="15613"/>
                  </a:lnTo>
                  <a:cubicBezTo>
                    <a:pt x="18164" y="15595"/>
                    <a:pt x="18164" y="15577"/>
                    <a:pt x="18155" y="15568"/>
                  </a:cubicBezTo>
                  <a:cubicBezTo>
                    <a:pt x="18073" y="15483"/>
                    <a:pt x="17985" y="15448"/>
                    <a:pt x="17905" y="15448"/>
                  </a:cubicBezTo>
                  <a:cubicBezTo>
                    <a:pt x="17757" y="15448"/>
                    <a:pt x="17638" y="15566"/>
                    <a:pt x="17638" y="15711"/>
                  </a:cubicBezTo>
                  <a:lnTo>
                    <a:pt x="17638" y="16835"/>
                  </a:lnTo>
                  <a:cubicBezTo>
                    <a:pt x="17638" y="17272"/>
                    <a:pt x="17281" y="17629"/>
                    <a:pt x="16835" y="17629"/>
                  </a:cubicBezTo>
                  <a:lnTo>
                    <a:pt x="9350" y="17629"/>
                  </a:lnTo>
                  <a:cubicBezTo>
                    <a:pt x="9350" y="17513"/>
                    <a:pt x="9359" y="14979"/>
                    <a:pt x="9350" y="14863"/>
                  </a:cubicBezTo>
                  <a:cubicBezTo>
                    <a:pt x="9323" y="14542"/>
                    <a:pt x="9047" y="14292"/>
                    <a:pt x="8717" y="14292"/>
                  </a:cubicBezTo>
                  <a:cubicBezTo>
                    <a:pt x="8520" y="14292"/>
                    <a:pt x="8333" y="14355"/>
                    <a:pt x="8172" y="14462"/>
                  </a:cubicBezTo>
                  <a:cubicBezTo>
                    <a:pt x="7980" y="14587"/>
                    <a:pt x="7756" y="14650"/>
                    <a:pt x="7523" y="14650"/>
                  </a:cubicBezTo>
                  <a:cubicBezTo>
                    <a:pt x="7508" y="14650"/>
                    <a:pt x="7492" y="14650"/>
                    <a:pt x="7477" y="14649"/>
                  </a:cubicBezTo>
                  <a:cubicBezTo>
                    <a:pt x="6897" y="14614"/>
                    <a:pt x="6433" y="14159"/>
                    <a:pt x="6388" y="13588"/>
                  </a:cubicBezTo>
                  <a:cubicBezTo>
                    <a:pt x="6379" y="13409"/>
                    <a:pt x="6397" y="13249"/>
                    <a:pt x="6460" y="13088"/>
                  </a:cubicBezTo>
                  <a:cubicBezTo>
                    <a:pt x="6513" y="12954"/>
                    <a:pt x="6451" y="12803"/>
                    <a:pt x="6308" y="12749"/>
                  </a:cubicBezTo>
                  <a:cubicBezTo>
                    <a:pt x="6276" y="12736"/>
                    <a:pt x="6243" y="12730"/>
                    <a:pt x="6210" y="12730"/>
                  </a:cubicBezTo>
                  <a:cubicBezTo>
                    <a:pt x="6107" y="12730"/>
                    <a:pt x="6010" y="12792"/>
                    <a:pt x="5969" y="12901"/>
                  </a:cubicBezTo>
                  <a:cubicBezTo>
                    <a:pt x="5880" y="13124"/>
                    <a:pt x="5844" y="13374"/>
                    <a:pt x="5862" y="13623"/>
                  </a:cubicBezTo>
                  <a:cubicBezTo>
                    <a:pt x="5915" y="14462"/>
                    <a:pt x="6602" y="15131"/>
                    <a:pt x="7450" y="15176"/>
                  </a:cubicBezTo>
                  <a:cubicBezTo>
                    <a:pt x="7478" y="15177"/>
                    <a:pt x="7506" y="15178"/>
                    <a:pt x="7534" y="15178"/>
                  </a:cubicBezTo>
                  <a:cubicBezTo>
                    <a:pt x="7869" y="15178"/>
                    <a:pt x="8187" y="15080"/>
                    <a:pt x="8467" y="14899"/>
                  </a:cubicBezTo>
                  <a:cubicBezTo>
                    <a:pt x="8511" y="14872"/>
                    <a:pt x="8592" y="14837"/>
                    <a:pt x="8717" y="14828"/>
                  </a:cubicBezTo>
                  <a:cubicBezTo>
                    <a:pt x="8761" y="14828"/>
                    <a:pt x="8815" y="14863"/>
                    <a:pt x="8824" y="14908"/>
                  </a:cubicBezTo>
                  <a:cubicBezTo>
                    <a:pt x="8824" y="14917"/>
                    <a:pt x="8815" y="17620"/>
                    <a:pt x="8824" y="17629"/>
                  </a:cubicBezTo>
                  <a:lnTo>
                    <a:pt x="1330" y="17629"/>
                  </a:lnTo>
                  <a:cubicBezTo>
                    <a:pt x="893" y="17629"/>
                    <a:pt x="536" y="17272"/>
                    <a:pt x="536" y="16835"/>
                  </a:cubicBezTo>
                  <a:lnTo>
                    <a:pt x="536" y="9332"/>
                  </a:lnTo>
                  <a:lnTo>
                    <a:pt x="3257" y="9368"/>
                  </a:lnTo>
                  <a:cubicBezTo>
                    <a:pt x="3418" y="9350"/>
                    <a:pt x="3578" y="9288"/>
                    <a:pt x="3694" y="9163"/>
                  </a:cubicBezTo>
                  <a:cubicBezTo>
                    <a:pt x="3810" y="9047"/>
                    <a:pt x="3881" y="8886"/>
                    <a:pt x="3881" y="8717"/>
                  </a:cubicBezTo>
                  <a:cubicBezTo>
                    <a:pt x="3881" y="8521"/>
                    <a:pt x="3819" y="8333"/>
                    <a:pt x="3712" y="8173"/>
                  </a:cubicBezTo>
                  <a:cubicBezTo>
                    <a:pt x="3578" y="7967"/>
                    <a:pt x="3516" y="7727"/>
                    <a:pt x="3525" y="7477"/>
                  </a:cubicBezTo>
                  <a:cubicBezTo>
                    <a:pt x="3560" y="6888"/>
                    <a:pt x="4015" y="6424"/>
                    <a:pt x="4595" y="6388"/>
                  </a:cubicBezTo>
                  <a:cubicBezTo>
                    <a:pt x="4624" y="6386"/>
                    <a:pt x="4652" y="6385"/>
                    <a:pt x="4681" y="6385"/>
                  </a:cubicBezTo>
                  <a:cubicBezTo>
                    <a:pt x="5268" y="6385"/>
                    <a:pt x="5843" y="6901"/>
                    <a:pt x="5826" y="7539"/>
                  </a:cubicBezTo>
                  <a:cubicBezTo>
                    <a:pt x="5826" y="7762"/>
                    <a:pt x="5764" y="7985"/>
                    <a:pt x="5639" y="8173"/>
                  </a:cubicBezTo>
                  <a:cubicBezTo>
                    <a:pt x="5532" y="8333"/>
                    <a:pt x="5469" y="8717"/>
                    <a:pt x="5469" y="8717"/>
                  </a:cubicBezTo>
                  <a:cubicBezTo>
                    <a:pt x="5469" y="8717"/>
                    <a:pt x="5747" y="9333"/>
                    <a:pt x="6088" y="9333"/>
                  </a:cubicBezTo>
                  <a:cubicBezTo>
                    <a:pt x="6093" y="9333"/>
                    <a:pt x="6098" y="9333"/>
                    <a:pt x="6103" y="9332"/>
                  </a:cubicBezTo>
                  <a:lnTo>
                    <a:pt x="8797" y="9332"/>
                  </a:lnTo>
                  <a:lnTo>
                    <a:pt x="8797" y="12071"/>
                  </a:lnTo>
                  <a:cubicBezTo>
                    <a:pt x="8815" y="12098"/>
                    <a:pt x="8806" y="12134"/>
                    <a:pt x="8717" y="12151"/>
                  </a:cubicBezTo>
                  <a:cubicBezTo>
                    <a:pt x="8627" y="12151"/>
                    <a:pt x="8538" y="12125"/>
                    <a:pt x="8467" y="12071"/>
                  </a:cubicBezTo>
                  <a:cubicBezTo>
                    <a:pt x="8190" y="11893"/>
                    <a:pt x="7869" y="11795"/>
                    <a:pt x="7539" y="11795"/>
                  </a:cubicBezTo>
                  <a:cubicBezTo>
                    <a:pt x="7396" y="11795"/>
                    <a:pt x="7245" y="11812"/>
                    <a:pt x="7102" y="11848"/>
                  </a:cubicBezTo>
                  <a:cubicBezTo>
                    <a:pt x="6968" y="11893"/>
                    <a:pt x="6879" y="12035"/>
                    <a:pt x="6915" y="12178"/>
                  </a:cubicBezTo>
                  <a:cubicBezTo>
                    <a:pt x="6952" y="12298"/>
                    <a:pt x="7059" y="12374"/>
                    <a:pt x="7177" y="12374"/>
                  </a:cubicBezTo>
                  <a:cubicBezTo>
                    <a:pt x="7199" y="12374"/>
                    <a:pt x="7222" y="12371"/>
                    <a:pt x="7245" y="12365"/>
                  </a:cubicBezTo>
                  <a:cubicBezTo>
                    <a:pt x="7343" y="12339"/>
                    <a:pt x="7441" y="12330"/>
                    <a:pt x="7539" y="12330"/>
                  </a:cubicBezTo>
                  <a:cubicBezTo>
                    <a:pt x="7771" y="12330"/>
                    <a:pt x="7985" y="12392"/>
                    <a:pt x="8172" y="12517"/>
                  </a:cubicBezTo>
                  <a:cubicBezTo>
                    <a:pt x="8292" y="12594"/>
                    <a:pt x="8492" y="12678"/>
                    <a:pt x="8696" y="12678"/>
                  </a:cubicBezTo>
                  <a:cubicBezTo>
                    <a:pt x="8706" y="12678"/>
                    <a:pt x="8716" y="12678"/>
                    <a:pt x="8726" y="12678"/>
                  </a:cubicBezTo>
                  <a:cubicBezTo>
                    <a:pt x="9047" y="12678"/>
                    <a:pt x="9314" y="12437"/>
                    <a:pt x="9350" y="12125"/>
                  </a:cubicBezTo>
                  <a:cubicBezTo>
                    <a:pt x="9359" y="12044"/>
                    <a:pt x="9350" y="9430"/>
                    <a:pt x="9350" y="9332"/>
                  </a:cubicBezTo>
                  <a:lnTo>
                    <a:pt x="12062" y="9332"/>
                  </a:lnTo>
                  <a:cubicBezTo>
                    <a:pt x="12116" y="9350"/>
                    <a:pt x="12151" y="9395"/>
                    <a:pt x="12151" y="9439"/>
                  </a:cubicBezTo>
                  <a:cubicBezTo>
                    <a:pt x="12151" y="9502"/>
                    <a:pt x="12142" y="9582"/>
                    <a:pt x="12080" y="9698"/>
                  </a:cubicBezTo>
                  <a:cubicBezTo>
                    <a:pt x="11893" y="9975"/>
                    <a:pt x="11803" y="10296"/>
                    <a:pt x="11803" y="10626"/>
                  </a:cubicBezTo>
                  <a:cubicBezTo>
                    <a:pt x="11786" y="11520"/>
                    <a:pt x="12567" y="12317"/>
                    <a:pt x="13476" y="12317"/>
                  </a:cubicBezTo>
                  <a:cubicBezTo>
                    <a:pt x="13519" y="12317"/>
                    <a:pt x="13562" y="12316"/>
                    <a:pt x="13605" y="12312"/>
                  </a:cubicBezTo>
                  <a:cubicBezTo>
                    <a:pt x="14453" y="12249"/>
                    <a:pt x="15122" y="11563"/>
                    <a:pt x="15167" y="10715"/>
                  </a:cubicBezTo>
                  <a:cubicBezTo>
                    <a:pt x="15184" y="10349"/>
                    <a:pt x="15095" y="10001"/>
                    <a:pt x="14890" y="9698"/>
                  </a:cubicBezTo>
                  <a:cubicBezTo>
                    <a:pt x="14863" y="9653"/>
                    <a:pt x="14819" y="9564"/>
                    <a:pt x="14819" y="9448"/>
                  </a:cubicBezTo>
                  <a:cubicBezTo>
                    <a:pt x="14819" y="9422"/>
                    <a:pt x="14828" y="9395"/>
                    <a:pt x="14845" y="9368"/>
                  </a:cubicBezTo>
                  <a:cubicBezTo>
                    <a:pt x="14848" y="9365"/>
                    <a:pt x="14856" y="9364"/>
                    <a:pt x="14866" y="9364"/>
                  </a:cubicBezTo>
                  <a:cubicBezTo>
                    <a:pt x="14884" y="9364"/>
                    <a:pt x="14908" y="9368"/>
                    <a:pt x="14908" y="9368"/>
                  </a:cubicBezTo>
                  <a:lnTo>
                    <a:pt x="17638" y="9368"/>
                  </a:lnTo>
                  <a:lnTo>
                    <a:pt x="17638" y="14489"/>
                  </a:lnTo>
                  <a:cubicBezTo>
                    <a:pt x="17638" y="14622"/>
                    <a:pt x="17718" y="14738"/>
                    <a:pt x="17843" y="14756"/>
                  </a:cubicBezTo>
                  <a:cubicBezTo>
                    <a:pt x="17865" y="14762"/>
                    <a:pt x="17887" y="14765"/>
                    <a:pt x="17909" y="14765"/>
                  </a:cubicBezTo>
                  <a:cubicBezTo>
                    <a:pt x="18050" y="14765"/>
                    <a:pt x="18164" y="14645"/>
                    <a:pt x="18164" y="14498"/>
                  </a:cubicBezTo>
                  <a:lnTo>
                    <a:pt x="18164" y="1330"/>
                  </a:lnTo>
                  <a:cubicBezTo>
                    <a:pt x="18164" y="599"/>
                    <a:pt x="17566" y="1"/>
                    <a:pt x="16835" y="1"/>
                  </a:cubicBezTo>
                  <a:lnTo>
                    <a:pt x="4551" y="1"/>
                  </a:lnTo>
                  <a:cubicBezTo>
                    <a:pt x="4417" y="1"/>
                    <a:pt x="4301" y="99"/>
                    <a:pt x="4283" y="233"/>
                  </a:cubicBezTo>
                  <a:cubicBezTo>
                    <a:pt x="4265" y="393"/>
                    <a:pt x="4390" y="527"/>
                    <a:pt x="4542" y="527"/>
                  </a:cubicBezTo>
                  <a:lnTo>
                    <a:pt x="8797" y="527"/>
                  </a:lnTo>
                  <a:lnTo>
                    <a:pt x="8797" y="3248"/>
                  </a:lnTo>
                  <a:cubicBezTo>
                    <a:pt x="8823" y="3552"/>
                    <a:pt x="9086" y="3873"/>
                    <a:pt x="9438" y="3873"/>
                  </a:cubicBezTo>
                  <a:cubicBezTo>
                    <a:pt x="9447" y="3873"/>
                    <a:pt x="9457" y="3873"/>
                    <a:pt x="9466" y="3873"/>
                  </a:cubicBezTo>
                  <a:cubicBezTo>
                    <a:pt x="9662" y="3873"/>
                    <a:pt x="9850" y="3819"/>
                    <a:pt x="10010" y="3712"/>
                  </a:cubicBezTo>
                  <a:cubicBezTo>
                    <a:pt x="10198" y="3587"/>
                    <a:pt x="10421" y="3516"/>
                    <a:pt x="10644" y="3516"/>
                  </a:cubicBezTo>
                  <a:cubicBezTo>
                    <a:pt x="10648" y="3516"/>
                    <a:pt x="10653" y="3516"/>
                    <a:pt x="10658" y="3516"/>
                  </a:cubicBezTo>
                  <a:cubicBezTo>
                    <a:pt x="11268" y="3516"/>
                    <a:pt x="11856" y="4092"/>
                    <a:pt x="11794" y="4756"/>
                  </a:cubicBezTo>
                  <a:cubicBezTo>
                    <a:pt x="11759" y="5327"/>
                    <a:pt x="11277" y="5791"/>
                    <a:pt x="10706" y="5826"/>
                  </a:cubicBezTo>
                  <a:cubicBezTo>
                    <a:pt x="10690" y="5827"/>
                    <a:pt x="10675" y="5827"/>
                    <a:pt x="10659" y="5827"/>
                  </a:cubicBezTo>
                  <a:cubicBezTo>
                    <a:pt x="10426" y="5827"/>
                    <a:pt x="10203" y="5764"/>
                    <a:pt x="10010" y="5639"/>
                  </a:cubicBezTo>
                  <a:cubicBezTo>
                    <a:pt x="9885" y="5550"/>
                    <a:pt x="9662" y="5470"/>
                    <a:pt x="9448" y="5470"/>
                  </a:cubicBezTo>
                  <a:cubicBezTo>
                    <a:pt x="9100" y="5470"/>
                    <a:pt x="8824" y="5746"/>
                    <a:pt x="8833" y="6094"/>
                  </a:cubicBezTo>
                  <a:lnTo>
                    <a:pt x="8833" y="6665"/>
                  </a:lnTo>
                  <a:cubicBezTo>
                    <a:pt x="8824" y="6817"/>
                    <a:pt x="9091" y="6950"/>
                    <a:pt x="9091" y="6950"/>
                  </a:cubicBezTo>
                  <a:cubicBezTo>
                    <a:pt x="9091" y="6950"/>
                    <a:pt x="9359" y="6817"/>
                    <a:pt x="9332" y="6665"/>
                  </a:cubicBezTo>
                  <a:lnTo>
                    <a:pt x="9332" y="6094"/>
                  </a:lnTo>
                  <a:cubicBezTo>
                    <a:pt x="9359" y="6040"/>
                    <a:pt x="9395" y="6005"/>
                    <a:pt x="9448" y="6005"/>
                  </a:cubicBezTo>
                  <a:cubicBezTo>
                    <a:pt x="9520" y="6005"/>
                    <a:pt x="9591" y="6014"/>
                    <a:pt x="9716" y="6076"/>
                  </a:cubicBezTo>
                  <a:cubicBezTo>
                    <a:pt x="9994" y="6264"/>
                    <a:pt x="10310" y="6355"/>
                    <a:pt x="10642" y="6355"/>
                  </a:cubicBezTo>
                  <a:cubicBezTo>
                    <a:pt x="10672" y="6355"/>
                    <a:pt x="10702" y="6354"/>
                    <a:pt x="10733" y="6353"/>
                  </a:cubicBezTo>
                  <a:cubicBezTo>
                    <a:pt x="11580" y="6308"/>
                    <a:pt x="12267" y="5639"/>
                    <a:pt x="12330" y="4792"/>
                  </a:cubicBezTo>
                  <a:cubicBezTo>
                    <a:pt x="12409" y="3882"/>
                    <a:pt x="11623" y="2989"/>
                    <a:pt x="10672" y="2989"/>
                  </a:cubicBezTo>
                  <a:cubicBezTo>
                    <a:pt x="10662" y="2989"/>
                    <a:pt x="10653" y="2989"/>
                    <a:pt x="10644" y="2990"/>
                  </a:cubicBezTo>
                  <a:cubicBezTo>
                    <a:pt x="10314" y="2990"/>
                    <a:pt x="9992" y="3088"/>
                    <a:pt x="9716" y="3266"/>
                  </a:cubicBezTo>
                  <a:cubicBezTo>
                    <a:pt x="9671" y="3302"/>
                    <a:pt x="9573" y="3337"/>
                    <a:pt x="9448" y="3346"/>
                  </a:cubicBezTo>
                  <a:cubicBezTo>
                    <a:pt x="9421" y="3346"/>
                    <a:pt x="9395" y="3329"/>
                    <a:pt x="9386" y="3320"/>
                  </a:cubicBezTo>
                  <a:cubicBezTo>
                    <a:pt x="9377" y="3311"/>
                    <a:pt x="9368" y="3248"/>
                    <a:pt x="9368" y="3248"/>
                  </a:cubicBezTo>
                  <a:lnTo>
                    <a:pt x="9368" y="527"/>
                  </a:lnTo>
                  <a:lnTo>
                    <a:pt x="16835" y="527"/>
                  </a:lnTo>
                  <a:cubicBezTo>
                    <a:pt x="17281" y="527"/>
                    <a:pt x="17638" y="884"/>
                    <a:pt x="17638" y="1330"/>
                  </a:cubicBezTo>
                  <a:lnTo>
                    <a:pt x="17638" y="8797"/>
                  </a:lnTo>
                  <a:lnTo>
                    <a:pt x="14908" y="8797"/>
                  </a:lnTo>
                  <a:cubicBezTo>
                    <a:pt x="14738" y="8815"/>
                    <a:pt x="14587" y="8877"/>
                    <a:pt x="14471" y="8993"/>
                  </a:cubicBezTo>
                  <a:cubicBezTo>
                    <a:pt x="14355" y="9118"/>
                    <a:pt x="14283" y="9279"/>
                    <a:pt x="14283" y="9448"/>
                  </a:cubicBezTo>
                  <a:cubicBezTo>
                    <a:pt x="14283" y="9591"/>
                    <a:pt x="14328" y="9814"/>
                    <a:pt x="14444" y="9992"/>
                  </a:cubicBezTo>
                  <a:cubicBezTo>
                    <a:pt x="14587" y="10198"/>
                    <a:pt x="14649" y="10439"/>
                    <a:pt x="14640" y="10688"/>
                  </a:cubicBezTo>
                  <a:cubicBezTo>
                    <a:pt x="14605" y="11268"/>
                    <a:pt x="14150" y="11732"/>
                    <a:pt x="13570" y="11777"/>
                  </a:cubicBezTo>
                  <a:cubicBezTo>
                    <a:pt x="13537" y="11780"/>
                    <a:pt x="13505" y="11782"/>
                    <a:pt x="13473" y="11782"/>
                  </a:cubicBezTo>
                  <a:cubicBezTo>
                    <a:pt x="12889" y="11782"/>
                    <a:pt x="12321" y="11260"/>
                    <a:pt x="12330" y="10626"/>
                  </a:cubicBezTo>
                  <a:cubicBezTo>
                    <a:pt x="12330" y="10403"/>
                    <a:pt x="12401" y="10180"/>
                    <a:pt x="12526" y="9992"/>
                  </a:cubicBezTo>
                  <a:cubicBezTo>
                    <a:pt x="12606" y="9868"/>
                    <a:pt x="12687" y="9653"/>
                    <a:pt x="12687" y="9439"/>
                  </a:cubicBezTo>
                  <a:cubicBezTo>
                    <a:pt x="12687" y="9091"/>
                    <a:pt x="12062" y="8797"/>
                    <a:pt x="12062" y="8797"/>
                  </a:cubicBezTo>
                  <a:lnTo>
                    <a:pt x="9368" y="8833"/>
                  </a:lnTo>
                  <a:lnTo>
                    <a:pt x="9368" y="7905"/>
                  </a:lnTo>
                  <a:cubicBezTo>
                    <a:pt x="9368" y="7753"/>
                    <a:pt x="9252" y="7628"/>
                    <a:pt x="9100" y="7628"/>
                  </a:cubicBezTo>
                  <a:cubicBezTo>
                    <a:pt x="8958" y="7628"/>
                    <a:pt x="8833" y="7744"/>
                    <a:pt x="8833" y="7896"/>
                  </a:cubicBezTo>
                  <a:lnTo>
                    <a:pt x="8833" y="8833"/>
                  </a:lnTo>
                  <a:lnTo>
                    <a:pt x="6103" y="8833"/>
                  </a:lnTo>
                  <a:cubicBezTo>
                    <a:pt x="6103" y="8833"/>
                    <a:pt x="6005" y="8770"/>
                    <a:pt x="5996" y="8717"/>
                  </a:cubicBezTo>
                  <a:cubicBezTo>
                    <a:pt x="6005" y="8628"/>
                    <a:pt x="6031" y="8538"/>
                    <a:pt x="6085" y="8467"/>
                  </a:cubicBezTo>
                  <a:cubicBezTo>
                    <a:pt x="6263" y="8190"/>
                    <a:pt x="6361" y="7869"/>
                    <a:pt x="6361" y="7539"/>
                  </a:cubicBezTo>
                  <a:cubicBezTo>
                    <a:pt x="6378" y="6665"/>
                    <a:pt x="5604" y="5847"/>
                    <a:pt x="4698" y="5847"/>
                  </a:cubicBezTo>
                  <a:cubicBezTo>
                    <a:pt x="4652" y="5847"/>
                    <a:pt x="4606" y="5849"/>
                    <a:pt x="4559" y="5853"/>
                  </a:cubicBezTo>
                  <a:cubicBezTo>
                    <a:pt x="3712" y="5916"/>
                    <a:pt x="3043" y="6594"/>
                    <a:pt x="2998" y="7441"/>
                  </a:cubicBezTo>
                  <a:cubicBezTo>
                    <a:pt x="2971" y="7807"/>
                    <a:pt x="3070" y="8164"/>
                    <a:pt x="3275" y="8467"/>
                  </a:cubicBezTo>
                  <a:cubicBezTo>
                    <a:pt x="3319" y="8538"/>
                    <a:pt x="3346" y="8628"/>
                    <a:pt x="3346" y="8717"/>
                  </a:cubicBezTo>
                  <a:cubicBezTo>
                    <a:pt x="3346" y="8744"/>
                    <a:pt x="3337" y="8770"/>
                    <a:pt x="3319" y="8788"/>
                  </a:cubicBezTo>
                  <a:cubicBezTo>
                    <a:pt x="3302" y="8806"/>
                    <a:pt x="3284" y="8815"/>
                    <a:pt x="3257" y="8833"/>
                  </a:cubicBezTo>
                  <a:lnTo>
                    <a:pt x="536" y="8833"/>
                  </a:lnTo>
                  <a:lnTo>
                    <a:pt x="536" y="813"/>
                  </a:lnTo>
                  <a:cubicBezTo>
                    <a:pt x="536" y="652"/>
                    <a:pt x="661" y="527"/>
                    <a:pt x="813" y="527"/>
                  </a:cubicBezTo>
                  <a:lnTo>
                    <a:pt x="3391" y="527"/>
                  </a:lnTo>
                  <a:cubicBezTo>
                    <a:pt x="3418" y="527"/>
                    <a:pt x="3444" y="518"/>
                    <a:pt x="3462" y="501"/>
                  </a:cubicBezTo>
                  <a:cubicBezTo>
                    <a:pt x="3685" y="269"/>
                    <a:pt x="3525" y="1"/>
                    <a:pt x="3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739225" y="2921375"/>
              <a:ext cx="62025" cy="84325"/>
            </a:xfrm>
            <a:custGeom>
              <a:avLst/>
              <a:gdLst/>
              <a:ahLst/>
              <a:cxnLst/>
              <a:rect l="l" t="t" r="r" b="b"/>
              <a:pathLst>
                <a:path w="2481" h="3373" extrusionOk="0">
                  <a:moveTo>
                    <a:pt x="1062" y="536"/>
                  </a:moveTo>
                  <a:cubicBezTo>
                    <a:pt x="1713" y="536"/>
                    <a:pt x="1945" y="1124"/>
                    <a:pt x="1945" y="1686"/>
                  </a:cubicBezTo>
                  <a:cubicBezTo>
                    <a:pt x="1945" y="2231"/>
                    <a:pt x="1669" y="2819"/>
                    <a:pt x="1080" y="2828"/>
                  </a:cubicBezTo>
                  <a:cubicBezTo>
                    <a:pt x="955" y="2837"/>
                    <a:pt x="714" y="2837"/>
                    <a:pt x="527" y="2837"/>
                  </a:cubicBezTo>
                  <a:cubicBezTo>
                    <a:pt x="527" y="2507"/>
                    <a:pt x="527" y="1945"/>
                    <a:pt x="527" y="1678"/>
                  </a:cubicBezTo>
                  <a:cubicBezTo>
                    <a:pt x="527" y="1463"/>
                    <a:pt x="527" y="875"/>
                    <a:pt x="527" y="536"/>
                  </a:cubicBezTo>
                  <a:close/>
                  <a:moveTo>
                    <a:pt x="268" y="0"/>
                  </a:moveTo>
                  <a:cubicBezTo>
                    <a:pt x="241" y="0"/>
                    <a:pt x="215" y="0"/>
                    <a:pt x="188" y="9"/>
                  </a:cubicBezTo>
                  <a:cubicBezTo>
                    <a:pt x="72" y="54"/>
                    <a:pt x="1" y="152"/>
                    <a:pt x="1" y="268"/>
                  </a:cubicBezTo>
                  <a:lnTo>
                    <a:pt x="1" y="3060"/>
                  </a:lnTo>
                  <a:cubicBezTo>
                    <a:pt x="1" y="3078"/>
                    <a:pt x="1" y="3096"/>
                    <a:pt x="10" y="3114"/>
                  </a:cubicBezTo>
                  <a:cubicBezTo>
                    <a:pt x="10" y="3185"/>
                    <a:pt x="36" y="3248"/>
                    <a:pt x="81" y="3292"/>
                  </a:cubicBezTo>
                  <a:cubicBezTo>
                    <a:pt x="134" y="3346"/>
                    <a:pt x="197" y="3373"/>
                    <a:pt x="268" y="3373"/>
                  </a:cubicBezTo>
                  <a:cubicBezTo>
                    <a:pt x="295" y="3373"/>
                    <a:pt x="866" y="3364"/>
                    <a:pt x="1098" y="3364"/>
                  </a:cubicBezTo>
                  <a:cubicBezTo>
                    <a:pt x="1901" y="3346"/>
                    <a:pt x="2481" y="2641"/>
                    <a:pt x="2481" y="1686"/>
                  </a:cubicBezTo>
                  <a:cubicBezTo>
                    <a:pt x="2481" y="678"/>
                    <a:pt x="1910" y="0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756175" y="2665000"/>
              <a:ext cx="91475" cy="84225"/>
            </a:xfrm>
            <a:custGeom>
              <a:avLst/>
              <a:gdLst/>
              <a:ahLst/>
              <a:cxnLst/>
              <a:rect l="l" t="t" r="r" b="b"/>
              <a:pathLst>
                <a:path w="3659" h="3369" extrusionOk="0">
                  <a:moveTo>
                    <a:pt x="289" y="1"/>
                  </a:moveTo>
                  <a:cubicBezTo>
                    <a:pt x="273" y="1"/>
                    <a:pt x="257" y="2"/>
                    <a:pt x="241" y="5"/>
                  </a:cubicBezTo>
                  <a:cubicBezTo>
                    <a:pt x="99" y="32"/>
                    <a:pt x="1" y="175"/>
                    <a:pt x="36" y="317"/>
                  </a:cubicBezTo>
                  <a:cubicBezTo>
                    <a:pt x="54" y="407"/>
                    <a:pt x="572" y="3065"/>
                    <a:pt x="598" y="3154"/>
                  </a:cubicBezTo>
                  <a:cubicBezTo>
                    <a:pt x="643" y="3288"/>
                    <a:pt x="768" y="3368"/>
                    <a:pt x="911" y="3368"/>
                  </a:cubicBezTo>
                  <a:cubicBezTo>
                    <a:pt x="1053" y="3368"/>
                    <a:pt x="1178" y="3279"/>
                    <a:pt x="1223" y="3145"/>
                  </a:cubicBezTo>
                  <a:lnTo>
                    <a:pt x="1829" y="1174"/>
                  </a:lnTo>
                  <a:lnTo>
                    <a:pt x="2436" y="3145"/>
                  </a:lnTo>
                  <a:cubicBezTo>
                    <a:pt x="2436" y="3145"/>
                    <a:pt x="2436" y="3145"/>
                    <a:pt x="2445" y="3154"/>
                  </a:cubicBezTo>
                  <a:cubicBezTo>
                    <a:pt x="2490" y="3288"/>
                    <a:pt x="2614" y="3368"/>
                    <a:pt x="2757" y="3368"/>
                  </a:cubicBezTo>
                  <a:cubicBezTo>
                    <a:pt x="2900" y="3368"/>
                    <a:pt x="3016" y="3279"/>
                    <a:pt x="3069" y="3145"/>
                  </a:cubicBezTo>
                  <a:cubicBezTo>
                    <a:pt x="3078" y="3092"/>
                    <a:pt x="3614" y="371"/>
                    <a:pt x="3631" y="326"/>
                  </a:cubicBezTo>
                  <a:cubicBezTo>
                    <a:pt x="3658" y="184"/>
                    <a:pt x="3569" y="41"/>
                    <a:pt x="3417" y="14"/>
                  </a:cubicBezTo>
                  <a:cubicBezTo>
                    <a:pt x="3400" y="11"/>
                    <a:pt x="3383" y="9"/>
                    <a:pt x="3367" y="9"/>
                  </a:cubicBezTo>
                  <a:cubicBezTo>
                    <a:pt x="3244" y="9"/>
                    <a:pt x="3137" y="94"/>
                    <a:pt x="3105" y="219"/>
                  </a:cubicBezTo>
                  <a:lnTo>
                    <a:pt x="2713" y="2218"/>
                  </a:lnTo>
                  <a:lnTo>
                    <a:pt x="2088" y="192"/>
                  </a:lnTo>
                  <a:cubicBezTo>
                    <a:pt x="2052" y="76"/>
                    <a:pt x="1945" y="2"/>
                    <a:pt x="1830" y="2"/>
                  </a:cubicBezTo>
                  <a:cubicBezTo>
                    <a:pt x="1803" y="2"/>
                    <a:pt x="1776" y="6"/>
                    <a:pt x="1749" y="14"/>
                  </a:cubicBezTo>
                  <a:cubicBezTo>
                    <a:pt x="1660" y="41"/>
                    <a:pt x="1589" y="121"/>
                    <a:pt x="1571" y="219"/>
                  </a:cubicBezTo>
                  <a:lnTo>
                    <a:pt x="955" y="2218"/>
                  </a:lnTo>
                  <a:lnTo>
                    <a:pt x="554" y="219"/>
                  </a:lnTo>
                  <a:cubicBezTo>
                    <a:pt x="530" y="92"/>
                    <a:pt x="414" y="1"/>
                    <a:pt x="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996375" y="2956825"/>
              <a:ext cx="52225" cy="84375"/>
            </a:xfrm>
            <a:custGeom>
              <a:avLst/>
              <a:gdLst/>
              <a:ahLst/>
              <a:cxnLst/>
              <a:rect l="l" t="t" r="r" b="b"/>
              <a:pathLst>
                <a:path w="2089" h="3375" extrusionOk="0">
                  <a:moveTo>
                    <a:pt x="1026" y="536"/>
                  </a:moveTo>
                  <a:cubicBezTo>
                    <a:pt x="1303" y="536"/>
                    <a:pt x="1544" y="750"/>
                    <a:pt x="1544" y="1009"/>
                  </a:cubicBezTo>
                  <a:cubicBezTo>
                    <a:pt x="1544" y="1259"/>
                    <a:pt x="1303" y="1473"/>
                    <a:pt x="1026" y="1473"/>
                  </a:cubicBezTo>
                  <a:cubicBezTo>
                    <a:pt x="919" y="1473"/>
                    <a:pt x="714" y="1473"/>
                    <a:pt x="545" y="1482"/>
                  </a:cubicBezTo>
                  <a:cubicBezTo>
                    <a:pt x="545" y="1312"/>
                    <a:pt x="545" y="1116"/>
                    <a:pt x="545" y="1009"/>
                  </a:cubicBezTo>
                  <a:cubicBezTo>
                    <a:pt x="545" y="911"/>
                    <a:pt x="536" y="706"/>
                    <a:pt x="536" y="536"/>
                  </a:cubicBezTo>
                  <a:close/>
                  <a:moveTo>
                    <a:pt x="252" y="0"/>
                  </a:moveTo>
                  <a:cubicBezTo>
                    <a:pt x="116" y="0"/>
                    <a:pt x="1" y="105"/>
                    <a:pt x="1" y="251"/>
                  </a:cubicBezTo>
                  <a:lnTo>
                    <a:pt x="1" y="3096"/>
                  </a:lnTo>
                  <a:cubicBezTo>
                    <a:pt x="1" y="3230"/>
                    <a:pt x="99" y="3355"/>
                    <a:pt x="233" y="3373"/>
                  </a:cubicBezTo>
                  <a:cubicBezTo>
                    <a:pt x="243" y="3374"/>
                    <a:pt x="253" y="3375"/>
                    <a:pt x="263" y="3375"/>
                  </a:cubicBezTo>
                  <a:cubicBezTo>
                    <a:pt x="411" y="3375"/>
                    <a:pt x="536" y="3256"/>
                    <a:pt x="536" y="3105"/>
                  </a:cubicBezTo>
                  <a:lnTo>
                    <a:pt x="536" y="2070"/>
                  </a:lnTo>
                  <a:lnTo>
                    <a:pt x="1606" y="3284"/>
                  </a:lnTo>
                  <a:cubicBezTo>
                    <a:pt x="1651" y="3337"/>
                    <a:pt x="1731" y="3373"/>
                    <a:pt x="1803" y="3373"/>
                  </a:cubicBezTo>
                  <a:cubicBezTo>
                    <a:pt x="1883" y="3373"/>
                    <a:pt x="1954" y="3337"/>
                    <a:pt x="2017" y="3266"/>
                  </a:cubicBezTo>
                  <a:cubicBezTo>
                    <a:pt x="2088" y="3168"/>
                    <a:pt x="2079" y="3016"/>
                    <a:pt x="1999" y="2927"/>
                  </a:cubicBezTo>
                  <a:lnTo>
                    <a:pt x="1178" y="1999"/>
                  </a:lnTo>
                  <a:cubicBezTo>
                    <a:pt x="1687" y="1928"/>
                    <a:pt x="2070" y="1508"/>
                    <a:pt x="2070" y="1009"/>
                  </a:cubicBezTo>
                  <a:cubicBezTo>
                    <a:pt x="2070" y="447"/>
                    <a:pt x="1597" y="1"/>
                    <a:pt x="1026" y="1"/>
                  </a:cubicBezTo>
                  <a:lnTo>
                    <a:pt x="268" y="1"/>
                  </a:lnTo>
                  <a:cubicBezTo>
                    <a:pt x="263" y="0"/>
                    <a:pt x="257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5015775" y="2700800"/>
              <a:ext cx="84100" cy="84325"/>
            </a:xfrm>
            <a:custGeom>
              <a:avLst/>
              <a:gdLst/>
              <a:ahLst/>
              <a:cxnLst/>
              <a:rect l="l" t="t" r="r" b="b"/>
              <a:pathLst>
                <a:path w="3364" h="3373" extrusionOk="0">
                  <a:moveTo>
                    <a:pt x="1678" y="527"/>
                  </a:moveTo>
                  <a:cubicBezTo>
                    <a:pt x="2320" y="527"/>
                    <a:pt x="2838" y="1044"/>
                    <a:pt x="2838" y="1687"/>
                  </a:cubicBezTo>
                  <a:cubicBezTo>
                    <a:pt x="2838" y="2320"/>
                    <a:pt x="2320" y="2837"/>
                    <a:pt x="1678" y="2837"/>
                  </a:cubicBezTo>
                  <a:cubicBezTo>
                    <a:pt x="1044" y="2837"/>
                    <a:pt x="527" y="2320"/>
                    <a:pt x="527" y="1687"/>
                  </a:cubicBezTo>
                  <a:cubicBezTo>
                    <a:pt x="527" y="1044"/>
                    <a:pt x="1044" y="527"/>
                    <a:pt x="1678" y="527"/>
                  </a:cubicBezTo>
                  <a:close/>
                  <a:moveTo>
                    <a:pt x="1678" y="1"/>
                  </a:moveTo>
                  <a:cubicBezTo>
                    <a:pt x="750" y="1"/>
                    <a:pt x="1" y="759"/>
                    <a:pt x="1" y="1687"/>
                  </a:cubicBezTo>
                  <a:cubicBezTo>
                    <a:pt x="1" y="2614"/>
                    <a:pt x="750" y="3373"/>
                    <a:pt x="1678" y="3373"/>
                  </a:cubicBezTo>
                  <a:cubicBezTo>
                    <a:pt x="2615" y="3373"/>
                    <a:pt x="3364" y="2614"/>
                    <a:pt x="3364" y="1687"/>
                  </a:cubicBezTo>
                  <a:cubicBezTo>
                    <a:pt x="3364" y="759"/>
                    <a:pt x="2615" y="1"/>
                    <a:pt x="1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1" name="Google Shape;3821;p54"/>
          <p:cNvGrpSpPr/>
          <p:nvPr/>
        </p:nvGrpSpPr>
        <p:grpSpPr>
          <a:xfrm>
            <a:off x="4140151" y="2819443"/>
            <a:ext cx="293197" cy="423971"/>
            <a:chOff x="4131250" y="2626075"/>
            <a:chExt cx="314050" cy="454125"/>
          </a:xfrm>
        </p:grpSpPr>
        <p:sp>
          <p:nvSpPr>
            <p:cNvPr id="3822" name="Google Shape;3822;p54"/>
            <p:cNvSpPr/>
            <p:nvPr/>
          </p:nvSpPr>
          <p:spPr>
            <a:xfrm>
              <a:off x="4141075" y="2633225"/>
              <a:ext cx="297975" cy="438050"/>
            </a:xfrm>
            <a:custGeom>
              <a:avLst/>
              <a:gdLst/>
              <a:ahLst/>
              <a:cxnLst/>
              <a:rect l="l" t="t" r="r" b="b"/>
              <a:pathLst>
                <a:path w="11919" h="17522" extrusionOk="0">
                  <a:moveTo>
                    <a:pt x="955" y="0"/>
                  </a:moveTo>
                  <a:cubicBezTo>
                    <a:pt x="803" y="0"/>
                    <a:pt x="661" y="27"/>
                    <a:pt x="527" y="90"/>
                  </a:cubicBezTo>
                  <a:cubicBezTo>
                    <a:pt x="152" y="250"/>
                    <a:pt x="161" y="884"/>
                    <a:pt x="161" y="1321"/>
                  </a:cubicBezTo>
                  <a:lnTo>
                    <a:pt x="0" y="16460"/>
                  </a:lnTo>
                  <a:cubicBezTo>
                    <a:pt x="0" y="17048"/>
                    <a:pt x="473" y="17521"/>
                    <a:pt x="1062" y="17521"/>
                  </a:cubicBezTo>
                  <a:lnTo>
                    <a:pt x="10607" y="17486"/>
                  </a:lnTo>
                  <a:cubicBezTo>
                    <a:pt x="11045" y="17486"/>
                    <a:pt x="11669" y="17352"/>
                    <a:pt x="11830" y="16968"/>
                  </a:cubicBezTo>
                  <a:cubicBezTo>
                    <a:pt x="11892" y="16843"/>
                    <a:pt x="11919" y="16701"/>
                    <a:pt x="11919" y="16558"/>
                  </a:cubicBezTo>
                  <a:lnTo>
                    <a:pt x="11919" y="11874"/>
                  </a:lnTo>
                  <a:lnTo>
                    <a:pt x="11152" y="10608"/>
                  </a:lnTo>
                  <a:lnTo>
                    <a:pt x="11919" y="8681"/>
                  </a:lnTo>
                  <a:lnTo>
                    <a:pt x="11919" y="1062"/>
                  </a:lnTo>
                  <a:cubicBezTo>
                    <a:pt x="11919" y="473"/>
                    <a:pt x="11437" y="0"/>
                    <a:pt x="10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38400" y="2635450"/>
              <a:ext cx="298425" cy="438500"/>
            </a:xfrm>
            <a:custGeom>
              <a:avLst/>
              <a:gdLst/>
              <a:ahLst/>
              <a:cxnLst/>
              <a:rect l="l" t="t" r="r" b="b"/>
              <a:pathLst>
                <a:path w="11937" h="17540" extrusionOk="0">
                  <a:moveTo>
                    <a:pt x="634" y="1"/>
                  </a:moveTo>
                  <a:cubicBezTo>
                    <a:pt x="259" y="161"/>
                    <a:pt x="0" y="536"/>
                    <a:pt x="0" y="973"/>
                  </a:cubicBezTo>
                  <a:lnTo>
                    <a:pt x="0" y="8600"/>
                  </a:lnTo>
                  <a:lnTo>
                    <a:pt x="321" y="10438"/>
                  </a:lnTo>
                  <a:lnTo>
                    <a:pt x="0" y="11794"/>
                  </a:lnTo>
                  <a:lnTo>
                    <a:pt x="0" y="16478"/>
                  </a:lnTo>
                  <a:cubicBezTo>
                    <a:pt x="0" y="17067"/>
                    <a:pt x="473" y="17539"/>
                    <a:pt x="1062" y="17539"/>
                  </a:cubicBezTo>
                  <a:lnTo>
                    <a:pt x="10964" y="17539"/>
                  </a:lnTo>
                  <a:cubicBezTo>
                    <a:pt x="11392" y="17539"/>
                    <a:pt x="11767" y="17281"/>
                    <a:pt x="11937" y="16897"/>
                  </a:cubicBezTo>
                  <a:lnTo>
                    <a:pt x="1062" y="16897"/>
                  </a:lnTo>
                  <a:cubicBezTo>
                    <a:pt x="830" y="16897"/>
                    <a:pt x="634" y="16710"/>
                    <a:pt x="634" y="16478"/>
                  </a:cubicBezTo>
                  <a:lnTo>
                    <a:pt x="6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209100" y="2657300"/>
              <a:ext cx="157250" cy="166850"/>
            </a:xfrm>
            <a:custGeom>
              <a:avLst/>
              <a:gdLst/>
              <a:ahLst/>
              <a:cxnLst/>
              <a:rect l="l" t="t" r="r" b="b"/>
              <a:pathLst>
                <a:path w="6290" h="6674" extrusionOk="0">
                  <a:moveTo>
                    <a:pt x="3854" y="2222"/>
                  </a:moveTo>
                  <a:cubicBezTo>
                    <a:pt x="3703" y="2740"/>
                    <a:pt x="3462" y="3221"/>
                    <a:pt x="3167" y="3650"/>
                  </a:cubicBezTo>
                  <a:cubicBezTo>
                    <a:pt x="2864" y="3221"/>
                    <a:pt x="2632" y="2740"/>
                    <a:pt x="2480" y="2222"/>
                  </a:cubicBezTo>
                  <a:close/>
                  <a:moveTo>
                    <a:pt x="3144" y="0"/>
                  </a:moveTo>
                  <a:cubicBezTo>
                    <a:pt x="2838" y="0"/>
                    <a:pt x="2596" y="243"/>
                    <a:pt x="2596" y="545"/>
                  </a:cubicBezTo>
                  <a:lnTo>
                    <a:pt x="2596" y="1125"/>
                  </a:lnTo>
                  <a:lnTo>
                    <a:pt x="580" y="1125"/>
                  </a:lnTo>
                  <a:cubicBezTo>
                    <a:pt x="286" y="1125"/>
                    <a:pt x="27" y="1357"/>
                    <a:pt x="18" y="1651"/>
                  </a:cubicBezTo>
                  <a:cubicBezTo>
                    <a:pt x="0" y="1964"/>
                    <a:pt x="259" y="2222"/>
                    <a:pt x="562" y="2222"/>
                  </a:cubicBezTo>
                  <a:lnTo>
                    <a:pt x="1330" y="2222"/>
                  </a:lnTo>
                  <a:cubicBezTo>
                    <a:pt x="1535" y="3052"/>
                    <a:pt x="1900" y="3819"/>
                    <a:pt x="2409" y="4479"/>
                  </a:cubicBezTo>
                  <a:cubicBezTo>
                    <a:pt x="2016" y="4836"/>
                    <a:pt x="1561" y="5139"/>
                    <a:pt x="1062" y="5362"/>
                  </a:cubicBezTo>
                  <a:lnTo>
                    <a:pt x="500" y="5612"/>
                  </a:lnTo>
                  <a:cubicBezTo>
                    <a:pt x="232" y="5728"/>
                    <a:pt x="89" y="6040"/>
                    <a:pt x="197" y="6317"/>
                  </a:cubicBezTo>
                  <a:cubicBezTo>
                    <a:pt x="277" y="6540"/>
                    <a:pt x="491" y="6674"/>
                    <a:pt x="705" y="6674"/>
                  </a:cubicBezTo>
                  <a:cubicBezTo>
                    <a:pt x="785" y="6674"/>
                    <a:pt x="857" y="6656"/>
                    <a:pt x="928" y="6620"/>
                  </a:cubicBezTo>
                  <a:lnTo>
                    <a:pt x="1508" y="6362"/>
                  </a:lnTo>
                  <a:cubicBezTo>
                    <a:pt x="2115" y="6094"/>
                    <a:pt x="2668" y="5728"/>
                    <a:pt x="3149" y="5291"/>
                  </a:cubicBezTo>
                  <a:cubicBezTo>
                    <a:pt x="3622" y="5728"/>
                    <a:pt x="4175" y="6094"/>
                    <a:pt x="4791" y="6362"/>
                  </a:cubicBezTo>
                  <a:lnTo>
                    <a:pt x="5362" y="6620"/>
                  </a:lnTo>
                  <a:cubicBezTo>
                    <a:pt x="5433" y="6656"/>
                    <a:pt x="5513" y="6674"/>
                    <a:pt x="5585" y="6674"/>
                  </a:cubicBezTo>
                  <a:cubicBezTo>
                    <a:pt x="5799" y="6674"/>
                    <a:pt x="5995" y="6549"/>
                    <a:pt x="6093" y="6344"/>
                  </a:cubicBezTo>
                  <a:cubicBezTo>
                    <a:pt x="6209" y="6067"/>
                    <a:pt x="6093" y="5737"/>
                    <a:pt x="5808" y="5621"/>
                  </a:cubicBezTo>
                  <a:lnTo>
                    <a:pt x="5237" y="5362"/>
                  </a:lnTo>
                  <a:cubicBezTo>
                    <a:pt x="4737" y="5139"/>
                    <a:pt x="4282" y="4836"/>
                    <a:pt x="3890" y="4479"/>
                  </a:cubicBezTo>
                  <a:cubicBezTo>
                    <a:pt x="4398" y="3819"/>
                    <a:pt x="4764" y="3052"/>
                    <a:pt x="4969" y="2222"/>
                  </a:cubicBezTo>
                  <a:lnTo>
                    <a:pt x="5710" y="2222"/>
                  </a:lnTo>
                  <a:cubicBezTo>
                    <a:pt x="6013" y="2222"/>
                    <a:pt x="6263" y="1999"/>
                    <a:pt x="6281" y="1705"/>
                  </a:cubicBezTo>
                  <a:cubicBezTo>
                    <a:pt x="6290" y="1384"/>
                    <a:pt x="6040" y="1125"/>
                    <a:pt x="5728" y="1125"/>
                  </a:cubicBezTo>
                  <a:lnTo>
                    <a:pt x="3694" y="1125"/>
                  </a:lnTo>
                  <a:lnTo>
                    <a:pt x="3694" y="563"/>
                  </a:lnTo>
                  <a:cubicBezTo>
                    <a:pt x="3694" y="269"/>
                    <a:pt x="3471" y="10"/>
                    <a:pt x="3176" y="1"/>
                  </a:cubicBezTo>
                  <a:cubicBezTo>
                    <a:pt x="3165" y="0"/>
                    <a:pt x="3155" y="0"/>
                    <a:pt x="3144" y="0"/>
                  </a:cubicBezTo>
                  <a:close/>
                </a:path>
              </a:pathLst>
            </a:custGeom>
            <a:solidFill>
              <a:srgbClr val="FA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09100" y="2657300"/>
              <a:ext cx="157250" cy="166850"/>
            </a:xfrm>
            <a:custGeom>
              <a:avLst/>
              <a:gdLst/>
              <a:ahLst/>
              <a:cxnLst/>
              <a:rect l="l" t="t" r="r" b="b"/>
              <a:pathLst>
                <a:path w="6290" h="6674" extrusionOk="0">
                  <a:moveTo>
                    <a:pt x="3854" y="2222"/>
                  </a:moveTo>
                  <a:cubicBezTo>
                    <a:pt x="3703" y="2740"/>
                    <a:pt x="3462" y="3221"/>
                    <a:pt x="3167" y="3650"/>
                  </a:cubicBezTo>
                  <a:cubicBezTo>
                    <a:pt x="2864" y="3221"/>
                    <a:pt x="2632" y="2740"/>
                    <a:pt x="2480" y="2222"/>
                  </a:cubicBezTo>
                  <a:close/>
                  <a:moveTo>
                    <a:pt x="3144" y="0"/>
                  </a:moveTo>
                  <a:cubicBezTo>
                    <a:pt x="2838" y="0"/>
                    <a:pt x="2596" y="243"/>
                    <a:pt x="2596" y="545"/>
                  </a:cubicBezTo>
                  <a:lnTo>
                    <a:pt x="2596" y="1125"/>
                  </a:lnTo>
                  <a:lnTo>
                    <a:pt x="580" y="1125"/>
                  </a:lnTo>
                  <a:cubicBezTo>
                    <a:pt x="286" y="1125"/>
                    <a:pt x="27" y="1357"/>
                    <a:pt x="18" y="1651"/>
                  </a:cubicBezTo>
                  <a:cubicBezTo>
                    <a:pt x="0" y="1964"/>
                    <a:pt x="259" y="2222"/>
                    <a:pt x="562" y="2222"/>
                  </a:cubicBezTo>
                  <a:lnTo>
                    <a:pt x="1330" y="2222"/>
                  </a:lnTo>
                  <a:cubicBezTo>
                    <a:pt x="1535" y="3052"/>
                    <a:pt x="1900" y="3819"/>
                    <a:pt x="2409" y="4479"/>
                  </a:cubicBezTo>
                  <a:cubicBezTo>
                    <a:pt x="2016" y="4836"/>
                    <a:pt x="1561" y="5139"/>
                    <a:pt x="1062" y="5362"/>
                  </a:cubicBezTo>
                  <a:lnTo>
                    <a:pt x="500" y="5612"/>
                  </a:lnTo>
                  <a:cubicBezTo>
                    <a:pt x="232" y="5728"/>
                    <a:pt x="89" y="6040"/>
                    <a:pt x="197" y="6317"/>
                  </a:cubicBezTo>
                  <a:cubicBezTo>
                    <a:pt x="277" y="6540"/>
                    <a:pt x="491" y="6674"/>
                    <a:pt x="705" y="6674"/>
                  </a:cubicBezTo>
                  <a:cubicBezTo>
                    <a:pt x="785" y="6674"/>
                    <a:pt x="857" y="6656"/>
                    <a:pt x="928" y="6620"/>
                  </a:cubicBezTo>
                  <a:lnTo>
                    <a:pt x="1508" y="6362"/>
                  </a:lnTo>
                  <a:cubicBezTo>
                    <a:pt x="2115" y="6094"/>
                    <a:pt x="2668" y="5728"/>
                    <a:pt x="3149" y="5291"/>
                  </a:cubicBezTo>
                  <a:cubicBezTo>
                    <a:pt x="3622" y="5728"/>
                    <a:pt x="4175" y="6094"/>
                    <a:pt x="4791" y="6362"/>
                  </a:cubicBezTo>
                  <a:lnTo>
                    <a:pt x="5362" y="6620"/>
                  </a:lnTo>
                  <a:cubicBezTo>
                    <a:pt x="5433" y="6656"/>
                    <a:pt x="5513" y="6674"/>
                    <a:pt x="5585" y="6674"/>
                  </a:cubicBezTo>
                  <a:cubicBezTo>
                    <a:pt x="5799" y="6674"/>
                    <a:pt x="5995" y="6549"/>
                    <a:pt x="6093" y="6344"/>
                  </a:cubicBezTo>
                  <a:cubicBezTo>
                    <a:pt x="6209" y="6067"/>
                    <a:pt x="6093" y="5737"/>
                    <a:pt x="5808" y="5621"/>
                  </a:cubicBezTo>
                  <a:lnTo>
                    <a:pt x="5237" y="5362"/>
                  </a:lnTo>
                  <a:cubicBezTo>
                    <a:pt x="4737" y="5139"/>
                    <a:pt x="4282" y="4836"/>
                    <a:pt x="3890" y="4479"/>
                  </a:cubicBezTo>
                  <a:cubicBezTo>
                    <a:pt x="4398" y="3819"/>
                    <a:pt x="4764" y="3052"/>
                    <a:pt x="4969" y="2222"/>
                  </a:cubicBezTo>
                  <a:lnTo>
                    <a:pt x="5710" y="2222"/>
                  </a:lnTo>
                  <a:cubicBezTo>
                    <a:pt x="6013" y="2222"/>
                    <a:pt x="6263" y="1999"/>
                    <a:pt x="6281" y="1705"/>
                  </a:cubicBezTo>
                  <a:cubicBezTo>
                    <a:pt x="6290" y="1384"/>
                    <a:pt x="6040" y="1125"/>
                    <a:pt x="5728" y="1125"/>
                  </a:cubicBezTo>
                  <a:lnTo>
                    <a:pt x="3694" y="1125"/>
                  </a:lnTo>
                  <a:lnTo>
                    <a:pt x="3694" y="563"/>
                  </a:lnTo>
                  <a:cubicBezTo>
                    <a:pt x="3694" y="269"/>
                    <a:pt x="3471" y="10"/>
                    <a:pt x="3176" y="1"/>
                  </a:cubicBezTo>
                  <a:cubicBezTo>
                    <a:pt x="3165" y="0"/>
                    <a:pt x="3155" y="0"/>
                    <a:pt x="3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209550" y="2685400"/>
              <a:ext cx="155250" cy="138750"/>
            </a:xfrm>
            <a:custGeom>
              <a:avLst/>
              <a:gdLst/>
              <a:ahLst/>
              <a:cxnLst/>
              <a:rect l="l" t="t" r="r" b="b"/>
              <a:pathLst>
                <a:path w="6210" h="5550" extrusionOk="0">
                  <a:moveTo>
                    <a:pt x="3890" y="3355"/>
                  </a:moveTo>
                  <a:cubicBezTo>
                    <a:pt x="3890" y="3356"/>
                    <a:pt x="3891" y="3357"/>
                    <a:pt x="3892" y="3357"/>
                  </a:cubicBezTo>
                  <a:lnTo>
                    <a:pt x="3892" y="3357"/>
                  </a:lnTo>
                  <a:cubicBezTo>
                    <a:pt x="3893" y="3356"/>
                    <a:pt x="3893" y="3355"/>
                    <a:pt x="3890" y="3355"/>
                  </a:cubicBezTo>
                  <a:close/>
                  <a:moveTo>
                    <a:pt x="562" y="1"/>
                  </a:moveTo>
                  <a:cubicBezTo>
                    <a:pt x="250" y="1"/>
                    <a:pt x="0" y="260"/>
                    <a:pt x="18" y="581"/>
                  </a:cubicBezTo>
                  <a:cubicBezTo>
                    <a:pt x="27" y="875"/>
                    <a:pt x="286" y="1098"/>
                    <a:pt x="580" y="1098"/>
                  </a:cubicBezTo>
                  <a:lnTo>
                    <a:pt x="1329" y="1098"/>
                  </a:lnTo>
                  <a:cubicBezTo>
                    <a:pt x="1535" y="1928"/>
                    <a:pt x="1900" y="2695"/>
                    <a:pt x="2409" y="3355"/>
                  </a:cubicBezTo>
                  <a:cubicBezTo>
                    <a:pt x="2016" y="3712"/>
                    <a:pt x="1561" y="4015"/>
                    <a:pt x="1062" y="4238"/>
                  </a:cubicBezTo>
                  <a:lnTo>
                    <a:pt x="482" y="4497"/>
                  </a:lnTo>
                  <a:cubicBezTo>
                    <a:pt x="205" y="4613"/>
                    <a:pt x="80" y="4943"/>
                    <a:pt x="205" y="5220"/>
                  </a:cubicBezTo>
                  <a:cubicBezTo>
                    <a:pt x="295" y="5425"/>
                    <a:pt x="500" y="5550"/>
                    <a:pt x="705" y="5550"/>
                  </a:cubicBezTo>
                  <a:cubicBezTo>
                    <a:pt x="785" y="5550"/>
                    <a:pt x="857" y="5532"/>
                    <a:pt x="928" y="5496"/>
                  </a:cubicBezTo>
                  <a:lnTo>
                    <a:pt x="1508" y="5238"/>
                  </a:lnTo>
                  <a:cubicBezTo>
                    <a:pt x="2114" y="4970"/>
                    <a:pt x="2668" y="4604"/>
                    <a:pt x="3149" y="4167"/>
                  </a:cubicBezTo>
                  <a:cubicBezTo>
                    <a:pt x="3622" y="4604"/>
                    <a:pt x="4175" y="4970"/>
                    <a:pt x="4791" y="5238"/>
                  </a:cubicBezTo>
                  <a:lnTo>
                    <a:pt x="5362" y="5496"/>
                  </a:lnTo>
                  <a:cubicBezTo>
                    <a:pt x="5433" y="5532"/>
                    <a:pt x="5513" y="5550"/>
                    <a:pt x="5585" y="5550"/>
                  </a:cubicBezTo>
                  <a:cubicBezTo>
                    <a:pt x="5799" y="5550"/>
                    <a:pt x="5995" y="5425"/>
                    <a:pt x="6093" y="5220"/>
                  </a:cubicBezTo>
                  <a:cubicBezTo>
                    <a:pt x="6209" y="4943"/>
                    <a:pt x="6084" y="4613"/>
                    <a:pt x="5808" y="4497"/>
                  </a:cubicBezTo>
                  <a:lnTo>
                    <a:pt x="5237" y="4238"/>
                  </a:lnTo>
                  <a:cubicBezTo>
                    <a:pt x="4738" y="4016"/>
                    <a:pt x="4284" y="3713"/>
                    <a:pt x="3892" y="3357"/>
                  </a:cubicBezTo>
                  <a:lnTo>
                    <a:pt x="3892" y="3357"/>
                  </a:lnTo>
                  <a:cubicBezTo>
                    <a:pt x="3891" y="3358"/>
                    <a:pt x="3889" y="3359"/>
                    <a:pt x="3888" y="3359"/>
                  </a:cubicBezTo>
                  <a:cubicBezTo>
                    <a:pt x="3887" y="3359"/>
                    <a:pt x="3887" y="3358"/>
                    <a:pt x="3890" y="3355"/>
                  </a:cubicBezTo>
                  <a:cubicBezTo>
                    <a:pt x="3604" y="3114"/>
                    <a:pt x="3363" y="2820"/>
                    <a:pt x="3149" y="2508"/>
                  </a:cubicBezTo>
                  <a:cubicBezTo>
                    <a:pt x="2873" y="2124"/>
                    <a:pt x="2659" y="1678"/>
                    <a:pt x="2498" y="1205"/>
                  </a:cubicBezTo>
                  <a:cubicBezTo>
                    <a:pt x="2498" y="1205"/>
                    <a:pt x="2498" y="1196"/>
                    <a:pt x="2498" y="1196"/>
                  </a:cubicBezTo>
                  <a:cubicBezTo>
                    <a:pt x="2489" y="1170"/>
                    <a:pt x="2480" y="1134"/>
                    <a:pt x="2471" y="1098"/>
                  </a:cubicBezTo>
                  <a:cubicBezTo>
                    <a:pt x="2373" y="750"/>
                    <a:pt x="2311" y="385"/>
                    <a:pt x="2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138400" y="2850450"/>
              <a:ext cx="300650" cy="79875"/>
            </a:xfrm>
            <a:custGeom>
              <a:avLst/>
              <a:gdLst/>
              <a:ahLst/>
              <a:cxnLst/>
              <a:rect l="l" t="t" r="r" b="b"/>
              <a:pathLst>
                <a:path w="12026" h="3195" extrusionOk="0">
                  <a:moveTo>
                    <a:pt x="0" y="0"/>
                  </a:moveTo>
                  <a:lnTo>
                    <a:pt x="321" y="1597"/>
                  </a:lnTo>
                  <a:lnTo>
                    <a:pt x="0" y="3194"/>
                  </a:lnTo>
                  <a:lnTo>
                    <a:pt x="12026" y="319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138400" y="2850450"/>
              <a:ext cx="15850" cy="79875"/>
            </a:xfrm>
            <a:custGeom>
              <a:avLst/>
              <a:gdLst/>
              <a:ahLst/>
              <a:cxnLst/>
              <a:rect l="l" t="t" r="r" b="b"/>
              <a:pathLst>
                <a:path w="634" h="3195" extrusionOk="0">
                  <a:moveTo>
                    <a:pt x="0" y="0"/>
                  </a:moveTo>
                  <a:lnTo>
                    <a:pt x="0" y="3194"/>
                  </a:lnTo>
                  <a:lnTo>
                    <a:pt x="634" y="3194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197050" y="2876100"/>
              <a:ext cx="183350" cy="24775"/>
            </a:xfrm>
            <a:custGeom>
              <a:avLst/>
              <a:gdLst/>
              <a:ahLst/>
              <a:cxnLst/>
              <a:rect l="l" t="t" r="r" b="b"/>
              <a:pathLst>
                <a:path w="7334" h="991" extrusionOk="0">
                  <a:moveTo>
                    <a:pt x="402" y="0"/>
                  </a:moveTo>
                  <a:lnTo>
                    <a:pt x="250" y="45"/>
                  </a:lnTo>
                  <a:cubicBezTo>
                    <a:pt x="54" y="45"/>
                    <a:pt x="1" y="170"/>
                    <a:pt x="1" y="375"/>
                  </a:cubicBezTo>
                  <a:lnTo>
                    <a:pt x="117" y="625"/>
                  </a:lnTo>
                  <a:cubicBezTo>
                    <a:pt x="117" y="821"/>
                    <a:pt x="277" y="982"/>
                    <a:pt x="473" y="982"/>
                  </a:cubicBezTo>
                  <a:lnTo>
                    <a:pt x="6825" y="991"/>
                  </a:lnTo>
                  <a:cubicBezTo>
                    <a:pt x="7021" y="991"/>
                    <a:pt x="7334" y="919"/>
                    <a:pt x="7334" y="723"/>
                  </a:cubicBezTo>
                  <a:lnTo>
                    <a:pt x="7334" y="357"/>
                  </a:lnTo>
                  <a:cubicBezTo>
                    <a:pt x="7334" y="161"/>
                    <a:pt x="7182" y="0"/>
                    <a:pt x="6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197725" y="2877000"/>
              <a:ext cx="182675" cy="26550"/>
            </a:xfrm>
            <a:custGeom>
              <a:avLst/>
              <a:gdLst/>
              <a:ahLst/>
              <a:cxnLst/>
              <a:rect l="l" t="t" r="r" b="b"/>
              <a:pathLst>
                <a:path w="7307" h="1062" extrusionOk="0">
                  <a:moveTo>
                    <a:pt x="357" y="0"/>
                  </a:moveTo>
                  <a:cubicBezTo>
                    <a:pt x="161" y="0"/>
                    <a:pt x="0" y="161"/>
                    <a:pt x="0" y="357"/>
                  </a:cubicBezTo>
                  <a:lnTo>
                    <a:pt x="0" y="714"/>
                  </a:lnTo>
                  <a:cubicBezTo>
                    <a:pt x="0" y="910"/>
                    <a:pt x="161" y="1062"/>
                    <a:pt x="357" y="1062"/>
                  </a:cubicBezTo>
                  <a:lnTo>
                    <a:pt x="6959" y="1062"/>
                  </a:lnTo>
                  <a:cubicBezTo>
                    <a:pt x="7155" y="1062"/>
                    <a:pt x="7307" y="910"/>
                    <a:pt x="7307" y="714"/>
                  </a:cubicBezTo>
                  <a:lnTo>
                    <a:pt x="7307" y="607"/>
                  </a:lnTo>
                  <a:lnTo>
                    <a:pt x="678" y="607"/>
                  </a:lnTo>
                  <a:cubicBezTo>
                    <a:pt x="562" y="607"/>
                    <a:pt x="464" y="509"/>
                    <a:pt x="464" y="393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263725" y="2706825"/>
              <a:ext cx="48425" cy="48775"/>
            </a:xfrm>
            <a:custGeom>
              <a:avLst/>
              <a:gdLst/>
              <a:ahLst/>
              <a:cxnLst/>
              <a:rect l="l" t="t" r="r" b="b"/>
              <a:pathLst>
                <a:path w="1937" h="1951" extrusionOk="0">
                  <a:moveTo>
                    <a:pt x="1294" y="527"/>
                  </a:moveTo>
                  <a:cubicBezTo>
                    <a:pt x="1205" y="759"/>
                    <a:pt x="1098" y="973"/>
                    <a:pt x="982" y="1187"/>
                  </a:cubicBezTo>
                  <a:cubicBezTo>
                    <a:pt x="857" y="973"/>
                    <a:pt x="750" y="759"/>
                    <a:pt x="670" y="527"/>
                  </a:cubicBezTo>
                  <a:close/>
                  <a:moveTo>
                    <a:pt x="304" y="0"/>
                  </a:moveTo>
                  <a:cubicBezTo>
                    <a:pt x="251" y="0"/>
                    <a:pt x="197" y="9"/>
                    <a:pt x="162" y="36"/>
                  </a:cubicBezTo>
                  <a:cubicBezTo>
                    <a:pt x="46" y="99"/>
                    <a:pt x="1" y="223"/>
                    <a:pt x="37" y="339"/>
                  </a:cubicBezTo>
                  <a:cubicBezTo>
                    <a:pt x="197" y="875"/>
                    <a:pt x="438" y="1374"/>
                    <a:pt x="759" y="1829"/>
                  </a:cubicBezTo>
                  <a:cubicBezTo>
                    <a:pt x="786" y="1874"/>
                    <a:pt x="831" y="1909"/>
                    <a:pt x="875" y="1927"/>
                  </a:cubicBezTo>
                  <a:cubicBezTo>
                    <a:pt x="912" y="1943"/>
                    <a:pt x="949" y="1950"/>
                    <a:pt x="985" y="1950"/>
                  </a:cubicBezTo>
                  <a:cubicBezTo>
                    <a:pt x="1072" y="1950"/>
                    <a:pt x="1152" y="1908"/>
                    <a:pt x="1196" y="1838"/>
                  </a:cubicBezTo>
                  <a:cubicBezTo>
                    <a:pt x="1518" y="1383"/>
                    <a:pt x="1758" y="875"/>
                    <a:pt x="1919" y="348"/>
                  </a:cubicBezTo>
                  <a:cubicBezTo>
                    <a:pt x="1937" y="295"/>
                    <a:pt x="1937" y="250"/>
                    <a:pt x="1928" y="197"/>
                  </a:cubicBezTo>
                  <a:cubicBezTo>
                    <a:pt x="1892" y="72"/>
                    <a:pt x="1785" y="0"/>
                    <a:pt x="1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131250" y="2626075"/>
              <a:ext cx="314050" cy="454125"/>
            </a:xfrm>
            <a:custGeom>
              <a:avLst/>
              <a:gdLst/>
              <a:ahLst/>
              <a:cxnLst/>
              <a:rect l="l" t="t" r="r" b="b"/>
              <a:pathLst>
                <a:path w="12562" h="18165" extrusionOk="0">
                  <a:moveTo>
                    <a:pt x="12026" y="9225"/>
                  </a:moveTo>
                  <a:lnTo>
                    <a:pt x="12026" y="11884"/>
                  </a:lnTo>
                  <a:lnTo>
                    <a:pt x="536" y="11884"/>
                  </a:lnTo>
                  <a:lnTo>
                    <a:pt x="536" y="9225"/>
                  </a:lnTo>
                  <a:close/>
                  <a:moveTo>
                    <a:pt x="1330" y="1"/>
                  </a:moveTo>
                  <a:cubicBezTo>
                    <a:pt x="599" y="1"/>
                    <a:pt x="1" y="599"/>
                    <a:pt x="1" y="1330"/>
                  </a:cubicBezTo>
                  <a:lnTo>
                    <a:pt x="1" y="2017"/>
                  </a:lnTo>
                  <a:cubicBezTo>
                    <a:pt x="1" y="2169"/>
                    <a:pt x="117" y="2285"/>
                    <a:pt x="268" y="2285"/>
                  </a:cubicBezTo>
                  <a:cubicBezTo>
                    <a:pt x="411" y="2285"/>
                    <a:pt x="536" y="2169"/>
                    <a:pt x="536" y="2017"/>
                  </a:cubicBezTo>
                  <a:lnTo>
                    <a:pt x="536" y="1330"/>
                  </a:lnTo>
                  <a:cubicBezTo>
                    <a:pt x="536" y="893"/>
                    <a:pt x="893" y="527"/>
                    <a:pt x="1330" y="527"/>
                  </a:cubicBezTo>
                  <a:lnTo>
                    <a:pt x="11232" y="527"/>
                  </a:lnTo>
                  <a:cubicBezTo>
                    <a:pt x="11670" y="527"/>
                    <a:pt x="12026" y="893"/>
                    <a:pt x="12026" y="1330"/>
                  </a:cubicBezTo>
                  <a:lnTo>
                    <a:pt x="12026" y="8690"/>
                  </a:lnTo>
                  <a:lnTo>
                    <a:pt x="536" y="8690"/>
                  </a:lnTo>
                  <a:lnTo>
                    <a:pt x="536" y="3266"/>
                  </a:lnTo>
                  <a:cubicBezTo>
                    <a:pt x="536" y="3114"/>
                    <a:pt x="411" y="2998"/>
                    <a:pt x="268" y="2998"/>
                  </a:cubicBezTo>
                  <a:cubicBezTo>
                    <a:pt x="117" y="2998"/>
                    <a:pt x="1" y="3114"/>
                    <a:pt x="1" y="3266"/>
                  </a:cubicBezTo>
                  <a:lnTo>
                    <a:pt x="1" y="16835"/>
                  </a:lnTo>
                  <a:cubicBezTo>
                    <a:pt x="1" y="17566"/>
                    <a:pt x="599" y="18164"/>
                    <a:pt x="1330" y="18164"/>
                  </a:cubicBezTo>
                  <a:lnTo>
                    <a:pt x="11232" y="18164"/>
                  </a:lnTo>
                  <a:cubicBezTo>
                    <a:pt x="11964" y="18164"/>
                    <a:pt x="12562" y="17566"/>
                    <a:pt x="12562" y="16835"/>
                  </a:cubicBezTo>
                  <a:lnTo>
                    <a:pt x="12562" y="16068"/>
                  </a:lnTo>
                  <a:cubicBezTo>
                    <a:pt x="12562" y="15925"/>
                    <a:pt x="12437" y="15800"/>
                    <a:pt x="12294" y="15800"/>
                  </a:cubicBezTo>
                  <a:cubicBezTo>
                    <a:pt x="12142" y="15800"/>
                    <a:pt x="12026" y="15925"/>
                    <a:pt x="12026" y="16068"/>
                  </a:cubicBezTo>
                  <a:lnTo>
                    <a:pt x="12026" y="16835"/>
                  </a:lnTo>
                  <a:cubicBezTo>
                    <a:pt x="12026" y="17272"/>
                    <a:pt x="11670" y="17629"/>
                    <a:pt x="11232" y="17629"/>
                  </a:cubicBezTo>
                  <a:lnTo>
                    <a:pt x="1330" y="17629"/>
                  </a:lnTo>
                  <a:cubicBezTo>
                    <a:pt x="893" y="17629"/>
                    <a:pt x="536" y="17272"/>
                    <a:pt x="536" y="16835"/>
                  </a:cubicBezTo>
                  <a:lnTo>
                    <a:pt x="536" y="12419"/>
                  </a:lnTo>
                  <a:lnTo>
                    <a:pt x="12026" y="12419"/>
                  </a:lnTo>
                  <a:lnTo>
                    <a:pt x="12026" y="14828"/>
                  </a:lnTo>
                  <a:cubicBezTo>
                    <a:pt x="12026" y="14970"/>
                    <a:pt x="12142" y="15095"/>
                    <a:pt x="12294" y="15095"/>
                  </a:cubicBezTo>
                  <a:cubicBezTo>
                    <a:pt x="12437" y="15095"/>
                    <a:pt x="12562" y="14970"/>
                    <a:pt x="12562" y="14828"/>
                  </a:cubicBezTo>
                  <a:lnTo>
                    <a:pt x="12562" y="1330"/>
                  </a:lnTo>
                  <a:cubicBezTo>
                    <a:pt x="12562" y="599"/>
                    <a:pt x="11964" y="1"/>
                    <a:pt x="112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194150" y="2650850"/>
              <a:ext cx="188025" cy="181450"/>
            </a:xfrm>
            <a:custGeom>
              <a:avLst/>
              <a:gdLst/>
              <a:ahLst/>
              <a:cxnLst/>
              <a:rect l="l" t="t" r="r" b="b"/>
              <a:pathLst>
                <a:path w="7521" h="7258" extrusionOk="0">
                  <a:moveTo>
                    <a:pt x="3765" y="0"/>
                  </a:moveTo>
                  <a:cubicBezTo>
                    <a:pt x="3310" y="0"/>
                    <a:pt x="2945" y="366"/>
                    <a:pt x="2945" y="821"/>
                  </a:cubicBezTo>
                  <a:lnTo>
                    <a:pt x="2945" y="1133"/>
                  </a:lnTo>
                  <a:lnTo>
                    <a:pt x="911" y="1133"/>
                  </a:lnTo>
                  <a:cubicBezTo>
                    <a:pt x="830" y="1133"/>
                    <a:pt x="741" y="1169"/>
                    <a:pt x="687" y="1231"/>
                  </a:cubicBezTo>
                  <a:cubicBezTo>
                    <a:pt x="1" y="1927"/>
                    <a:pt x="491" y="2766"/>
                    <a:pt x="1178" y="2766"/>
                  </a:cubicBezTo>
                  <a:lnTo>
                    <a:pt x="1722" y="2766"/>
                  </a:lnTo>
                  <a:cubicBezTo>
                    <a:pt x="1919" y="3479"/>
                    <a:pt x="2231" y="4140"/>
                    <a:pt x="2650" y="4737"/>
                  </a:cubicBezTo>
                  <a:cubicBezTo>
                    <a:pt x="2320" y="5014"/>
                    <a:pt x="1945" y="5246"/>
                    <a:pt x="1544" y="5424"/>
                  </a:cubicBezTo>
                  <a:lnTo>
                    <a:pt x="964" y="5683"/>
                  </a:lnTo>
                  <a:cubicBezTo>
                    <a:pt x="554" y="5870"/>
                    <a:pt x="366" y="6361"/>
                    <a:pt x="545" y="6771"/>
                  </a:cubicBezTo>
                  <a:cubicBezTo>
                    <a:pt x="679" y="7060"/>
                    <a:pt x="986" y="7258"/>
                    <a:pt x="1312" y="7258"/>
                  </a:cubicBezTo>
                  <a:cubicBezTo>
                    <a:pt x="1418" y="7258"/>
                    <a:pt x="1527" y="7237"/>
                    <a:pt x="1633" y="7191"/>
                  </a:cubicBezTo>
                  <a:lnTo>
                    <a:pt x="2106" y="6976"/>
                  </a:lnTo>
                  <a:cubicBezTo>
                    <a:pt x="2231" y="6923"/>
                    <a:pt x="2302" y="6780"/>
                    <a:pt x="2267" y="6655"/>
                  </a:cubicBezTo>
                  <a:cubicBezTo>
                    <a:pt x="2226" y="6534"/>
                    <a:pt x="2119" y="6463"/>
                    <a:pt x="2008" y="6463"/>
                  </a:cubicBezTo>
                  <a:cubicBezTo>
                    <a:pt x="1972" y="6463"/>
                    <a:pt x="1935" y="6471"/>
                    <a:pt x="1901" y="6486"/>
                  </a:cubicBezTo>
                  <a:lnTo>
                    <a:pt x="1419" y="6700"/>
                  </a:lnTo>
                  <a:cubicBezTo>
                    <a:pt x="1389" y="6715"/>
                    <a:pt x="1351" y="6723"/>
                    <a:pt x="1311" y="6723"/>
                  </a:cubicBezTo>
                  <a:cubicBezTo>
                    <a:pt x="1210" y="6723"/>
                    <a:pt x="1093" y="6672"/>
                    <a:pt x="1035" y="6557"/>
                  </a:cubicBezTo>
                  <a:cubicBezTo>
                    <a:pt x="973" y="6405"/>
                    <a:pt x="1035" y="6236"/>
                    <a:pt x="1178" y="6174"/>
                  </a:cubicBezTo>
                  <a:lnTo>
                    <a:pt x="1767" y="5915"/>
                  </a:lnTo>
                  <a:cubicBezTo>
                    <a:pt x="2284" y="5674"/>
                    <a:pt x="2766" y="5362"/>
                    <a:pt x="3194" y="4978"/>
                  </a:cubicBezTo>
                  <a:cubicBezTo>
                    <a:pt x="3292" y="4889"/>
                    <a:pt x="3310" y="4728"/>
                    <a:pt x="3221" y="4621"/>
                  </a:cubicBezTo>
                  <a:cubicBezTo>
                    <a:pt x="2730" y="3970"/>
                    <a:pt x="2382" y="3239"/>
                    <a:pt x="2186" y="2445"/>
                  </a:cubicBezTo>
                  <a:cubicBezTo>
                    <a:pt x="2159" y="2320"/>
                    <a:pt x="2052" y="2239"/>
                    <a:pt x="1928" y="2239"/>
                  </a:cubicBezTo>
                  <a:lnTo>
                    <a:pt x="1151" y="2239"/>
                  </a:lnTo>
                  <a:cubicBezTo>
                    <a:pt x="1151" y="2239"/>
                    <a:pt x="866" y="2106"/>
                    <a:pt x="866" y="1945"/>
                  </a:cubicBezTo>
                  <a:cubicBezTo>
                    <a:pt x="866" y="1790"/>
                    <a:pt x="991" y="1668"/>
                    <a:pt x="1136" y="1668"/>
                  </a:cubicBezTo>
                  <a:cubicBezTo>
                    <a:pt x="1141" y="1668"/>
                    <a:pt x="1146" y="1668"/>
                    <a:pt x="1151" y="1668"/>
                  </a:cubicBezTo>
                  <a:lnTo>
                    <a:pt x="3212" y="1668"/>
                  </a:lnTo>
                  <a:cubicBezTo>
                    <a:pt x="3355" y="1660"/>
                    <a:pt x="3471" y="1535"/>
                    <a:pt x="3480" y="1392"/>
                  </a:cubicBezTo>
                  <a:lnTo>
                    <a:pt x="3480" y="803"/>
                  </a:lnTo>
                  <a:cubicBezTo>
                    <a:pt x="3471" y="643"/>
                    <a:pt x="3605" y="518"/>
                    <a:pt x="3765" y="518"/>
                  </a:cubicBezTo>
                  <a:cubicBezTo>
                    <a:pt x="3926" y="518"/>
                    <a:pt x="4051" y="643"/>
                    <a:pt x="4051" y="803"/>
                  </a:cubicBezTo>
                  <a:lnTo>
                    <a:pt x="4051" y="1392"/>
                  </a:lnTo>
                  <a:cubicBezTo>
                    <a:pt x="4051" y="1535"/>
                    <a:pt x="4176" y="1660"/>
                    <a:pt x="4318" y="1668"/>
                  </a:cubicBezTo>
                  <a:lnTo>
                    <a:pt x="6370" y="1668"/>
                  </a:lnTo>
                  <a:cubicBezTo>
                    <a:pt x="6376" y="1668"/>
                    <a:pt x="6381" y="1668"/>
                    <a:pt x="6386" y="1668"/>
                  </a:cubicBezTo>
                  <a:cubicBezTo>
                    <a:pt x="6540" y="1668"/>
                    <a:pt x="6665" y="1790"/>
                    <a:pt x="6665" y="1945"/>
                  </a:cubicBezTo>
                  <a:cubicBezTo>
                    <a:pt x="6665" y="2106"/>
                    <a:pt x="6370" y="2239"/>
                    <a:pt x="6370" y="2239"/>
                  </a:cubicBezTo>
                  <a:lnTo>
                    <a:pt x="5603" y="2239"/>
                  </a:lnTo>
                  <a:cubicBezTo>
                    <a:pt x="5478" y="2239"/>
                    <a:pt x="5371" y="2320"/>
                    <a:pt x="5344" y="2445"/>
                  </a:cubicBezTo>
                  <a:cubicBezTo>
                    <a:pt x="5148" y="3239"/>
                    <a:pt x="4800" y="3970"/>
                    <a:pt x="4301" y="4621"/>
                  </a:cubicBezTo>
                  <a:cubicBezTo>
                    <a:pt x="4220" y="4728"/>
                    <a:pt x="4229" y="4889"/>
                    <a:pt x="4336" y="4978"/>
                  </a:cubicBezTo>
                  <a:cubicBezTo>
                    <a:pt x="4755" y="5362"/>
                    <a:pt x="5237" y="5683"/>
                    <a:pt x="5764" y="5915"/>
                  </a:cubicBezTo>
                  <a:lnTo>
                    <a:pt x="6343" y="6174"/>
                  </a:lnTo>
                  <a:cubicBezTo>
                    <a:pt x="6495" y="6236"/>
                    <a:pt x="6558" y="6405"/>
                    <a:pt x="6495" y="6557"/>
                  </a:cubicBezTo>
                  <a:cubicBezTo>
                    <a:pt x="6454" y="6633"/>
                    <a:pt x="6348" y="6726"/>
                    <a:pt x="6223" y="6726"/>
                  </a:cubicBezTo>
                  <a:cubicBezTo>
                    <a:pt x="6187" y="6726"/>
                    <a:pt x="6149" y="6718"/>
                    <a:pt x="6111" y="6700"/>
                  </a:cubicBezTo>
                  <a:lnTo>
                    <a:pt x="5532" y="6441"/>
                  </a:lnTo>
                  <a:cubicBezTo>
                    <a:pt x="4943" y="6182"/>
                    <a:pt x="4416" y="5835"/>
                    <a:pt x="3944" y="5406"/>
                  </a:cubicBezTo>
                  <a:cubicBezTo>
                    <a:pt x="3890" y="5357"/>
                    <a:pt x="3825" y="5333"/>
                    <a:pt x="3762" y="5333"/>
                  </a:cubicBezTo>
                  <a:cubicBezTo>
                    <a:pt x="3698" y="5333"/>
                    <a:pt x="3636" y="5357"/>
                    <a:pt x="3587" y="5406"/>
                  </a:cubicBezTo>
                  <a:cubicBezTo>
                    <a:pt x="3391" y="5585"/>
                    <a:pt x="3176" y="5754"/>
                    <a:pt x="2953" y="5906"/>
                  </a:cubicBezTo>
                  <a:cubicBezTo>
                    <a:pt x="2846" y="5977"/>
                    <a:pt x="2802" y="6129"/>
                    <a:pt x="2864" y="6254"/>
                  </a:cubicBezTo>
                  <a:cubicBezTo>
                    <a:pt x="2911" y="6347"/>
                    <a:pt x="3006" y="6398"/>
                    <a:pt x="3102" y="6398"/>
                  </a:cubicBezTo>
                  <a:cubicBezTo>
                    <a:pt x="3153" y="6398"/>
                    <a:pt x="3204" y="6383"/>
                    <a:pt x="3248" y="6352"/>
                  </a:cubicBezTo>
                  <a:cubicBezTo>
                    <a:pt x="3426" y="6227"/>
                    <a:pt x="3596" y="6093"/>
                    <a:pt x="3765" y="5959"/>
                  </a:cubicBezTo>
                  <a:cubicBezTo>
                    <a:pt x="4229" y="6352"/>
                    <a:pt x="4747" y="6673"/>
                    <a:pt x="5309" y="6932"/>
                  </a:cubicBezTo>
                  <a:lnTo>
                    <a:pt x="5897" y="7191"/>
                  </a:lnTo>
                  <a:cubicBezTo>
                    <a:pt x="5990" y="7234"/>
                    <a:pt x="6095" y="7256"/>
                    <a:pt x="6204" y="7256"/>
                  </a:cubicBezTo>
                  <a:cubicBezTo>
                    <a:pt x="6515" y="7256"/>
                    <a:pt x="6851" y="7082"/>
                    <a:pt x="6977" y="6771"/>
                  </a:cubicBezTo>
                  <a:cubicBezTo>
                    <a:pt x="7164" y="6361"/>
                    <a:pt x="6977" y="5870"/>
                    <a:pt x="6566" y="5683"/>
                  </a:cubicBezTo>
                  <a:lnTo>
                    <a:pt x="5978" y="5424"/>
                  </a:lnTo>
                  <a:cubicBezTo>
                    <a:pt x="5585" y="5246"/>
                    <a:pt x="5210" y="5014"/>
                    <a:pt x="4871" y="4737"/>
                  </a:cubicBezTo>
                  <a:cubicBezTo>
                    <a:pt x="5300" y="4140"/>
                    <a:pt x="5612" y="3479"/>
                    <a:pt x="5808" y="2766"/>
                  </a:cubicBezTo>
                  <a:lnTo>
                    <a:pt x="6611" y="2766"/>
                  </a:lnTo>
                  <a:cubicBezTo>
                    <a:pt x="6700" y="2766"/>
                    <a:pt x="6781" y="2730"/>
                    <a:pt x="6843" y="2677"/>
                  </a:cubicBezTo>
                  <a:cubicBezTo>
                    <a:pt x="7521" y="1972"/>
                    <a:pt x="7030" y="1133"/>
                    <a:pt x="6352" y="1133"/>
                  </a:cubicBezTo>
                  <a:lnTo>
                    <a:pt x="4577" y="1133"/>
                  </a:lnTo>
                  <a:lnTo>
                    <a:pt x="4577" y="821"/>
                  </a:lnTo>
                  <a:cubicBezTo>
                    <a:pt x="4577" y="366"/>
                    <a:pt x="4211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190575" y="2869850"/>
              <a:ext cx="196075" cy="39950"/>
            </a:xfrm>
            <a:custGeom>
              <a:avLst/>
              <a:gdLst/>
              <a:ahLst/>
              <a:cxnLst/>
              <a:rect l="l" t="t" r="r" b="b"/>
              <a:pathLst>
                <a:path w="7843" h="1598" extrusionOk="0">
                  <a:moveTo>
                    <a:pt x="625" y="1"/>
                  </a:moveTo>
                  <a:cubicBezTo>
                    <a:pt x="286" y="1"/>
                    <a:pt x="1" y="286"/>
                    <a:pt x="1" y="625"/>
                  </a:cubicBezTo>
                  <a:lnTo>
                    <a:pt x="1" y="982"/>
                  </a:lnTo>
                  <a:cubicBezTo>
                    <a:pt x="1" y="1321"/>
                    <a:pt x="286" y="1597"/>
                    <a:pt x="625" y="1597"/>
                  </a:cubicBezTo>
                  <a:lnTo>
                    <a:pt x="7227" y="1597"/>
                  </a:lnTo>
                  <a:cubicBezTo>
                    <a:pt x="7566" y="1597"/>
                    <a:pt x="7842" y="1321"/>
                    <a:pt x="7842" y="982"/>
                  </a:cubicBezTo>
                  <a:lnTo>
                    <a:pt x="7842" y="625"/>
                  </a:lnTo>
                  <a:cubicBezTo>
                    <a:pt x="7842" y="286"/>
                    <a:pt x="7566" y="1"/>
                    <a:pt x="7227" y="1"/>
                  </a:cubicBezTo>
                  <a:lnTo>
                    <a:pt x="5826" y="1"/>
                  </a:lnTo>
                  <a:cubicBezTo>
                    <a:pt x="5675" y="1"/>
                    <a:pt x="5559" y="126"/>
                    <a:pt x="5559" y="268"/>
                  </a:cubicBezTo>
                  <a:cubicBezTo>
                    <a:pt x="5559" y="420"/>
                    <a:pt x="5675" y="536"/>
                    <a:pt x="5826" y="536"/>
                  </a:cubicBezTo>
                  <a:lnTo>
                    <a:pt x="7227" y="536"/>
                  </a:lnTo>
                  <a:cubicBezTo>
                    <a:pt x="7271" y="536"/>
                    <a:pt x="7316" y="572"/>
                    <a:pt x="7316" y="625"/>
                  </a:cubicBezTo>
                  <a:lnTo>
                    <a:pt x="7316" y="982"/>
                  </a:lnTo>
                  <a:cubicBezTo>
                    <a:pt x="7316" y="1027"/>
                    <a:pt x="7271" y="1071"/>
                    <a:pt x="7227" y="1071"/>
                  </a:cubicBezTo>
                  <a:lnTo>
                    <a:pt x="625" y="1071"/>
                  </a:lnTo>
                  <a:cubicBezTo>
                    <a:pt x="581" y="1071"/>
                    <a:pt x="536" y="1027"/>
                    <a:pt x="536" y="982"/>
                  </a:cubicBezTo>
                  <a:lnTo>
                    <a:pt x="536" y="625"/>
                  </a:lnTo>
                  <a:cubicBezTo>
                    <a:pt x="536" y="572"/>
                    <a:pt x="581" y="536"/>
                    <a:pt x="625" y="536"/>
                  </a:cubicBezTo>
                  <a:lnTo>
                    <a:pt x="4577" y="536"/>
                  </a:lnTo>
                  <a:cubicBezTo>
                    <a:pt x="4729" y="536"/>
                    <a:pt x="4845" y="420"/>
                    <a:pt x="4845" y="268"/>
                  </a:cubicBezTo>
                  <a:cubicBezTo>
                    <a:pt x="4845" y="126"/>
                    <a:pt x="4729" y="1"/>
                    <a:pt x="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263725" y="2954150"/>
              <a:ext cx="152150" cy="13425"/>
            </a:xfrm>
            <a:custGeom>
              <a:avLst/>
              <a:gdLst/>
              <a:ahLst/>
              <a:cxnLst/>
              <a:rect l="l" t="t" r="r" b="b"/>
              <a:pathLst>
                <a:path w="6086" h="537" extrusionOk="0">
                  <a:moveTo>
                    <a:pt x="269" y="1"/>
                  </a:moveTo>
                  <a:cubicBezTo>
                    <a:pt x="126" y="1"/>
                    <a:pt x="1" y="117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lnTo>
                    <a:pt x="5826" y="536"/>
                  </a:lnTo>
                  <a:cubicBezTo>
                    <a:pt x="5969" y="536"/>
                    <a:pt x="6085" y="411"/>
                    <a:pt x="6085" y="268"/>
                  </a:cubicBezTo>
                  <a:cubicBezTo>
                    <a:pt x="6085" y="117"/>
                    <a:pt x="5969" y="1"/>
                    <a:pt x="58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161375" y="2954150"/>
              <a:ext cx="84775" cy="13425"/>
            </a:xfrm>
            <a:custGeom>
              <a:avLst/>
              <a:gdLst/>
              <a:ahLst/>
              <a:cxnLst/>
              <a:rect l="l" t="t" r="r" b="b"/>
              <a:pathLst>
                <a:path w="3391" h="537" extrusionOk="0">
                  <a:moveTo>
                    <a:pt x="268" y="1"/>
                  </a:moveTo>
                  <a:cubicBezTo>
                    <a:pt x="125" y="1"/>
                    <a:pt x="0" y="117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lnTo>
                    <a:pt x="3123" y="536"/>
                  </a:lnTo>
                  <a:cubicBezTo>
                    <a:pt x="3274" y="536"/>
                    <a:pt x="3390" y="411"/>
                    <a:pt x="3390" y="268"/>
                  </a:cubicBezTo>
                  <a:cubicBezTo>
                    <a:pt x="3390" y="117"/>
                    <a:pt x="3274" y="1"/>
                    <a:pt x="31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161375" y="3035775"/>
              <a:ext cx="121575" cy="13425"/>
            </a:xfrm>
            <a:custGeom>
              <a:avLst/>
              <a:gdLst/>
              <a:ahLst/>
              <a:cxnLst/>
              <a:rect l="l" t="t" r="r" b="b"/>
              <a:pathLst>
                <a:path w="4863" h="537" extrusionOk="0">
                  <a:moveTo>
                    <a:pt x="268" y="1"/>
                  </a:moveTo>
                  <a:cubicBezTo>
                    <a:pt x="125" y="1"/>
                    <a:pt x="0" y="117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lnTo>
                    <a:pt x="4595" y="536"/>
                  </a:lnTo>
                  <a:cubicBezTo>
                    <a:pt x="4746" y="536"/>
                    <a:pt x="4862" y="411"/>
                    <a:pt x="4862" y="268"/>
                  </a:cubicBezTo>
                  <a:cubicBezTo>
                    <a:pt x="4862" y="117"/>
                    <a:pt x="4746" y="1"/>
                    <a:pt x="4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352050" y="3008350"/>
              <a:ext cx="64250" cy="13175"/>
            </a:xfrm>
            <a:custGeom>
              <a:avLst/>
              <a:gdLst/>
              <a:ahLst/>
              <a:cxnLst/>
              <a:rect l="l" t="t" r="r" b="b"/>
              <a:pathLst>
                <a:path w="2570" h="527" extrusionOk="0">
                  <a:moveTo>
                    <a:pt x="295" y="1"/>
                  </a:moveTo>
                  <a:cubicBezTo>
                    <a:pt x="161" y="1"/>
                    <a:pt x="36" y="99"/>
                    <a:pt x="19" y="233"/>
                  </a:cubicBezTo>
                  <a:cubicBezTo>
                    <a:pt x="1" y="393"/>
                    <a:pt x="126" y="527"/>
                    <a:pt x="286" y="527"/>
                  </a:cubicBezTo>
                  <a:lnTo>
                    <a:pt x="2276" y="527"/>
                  </a:lnTo>
                  <a:cubicBezTo>
                    <a:pt x="2418" y="527"/>
                    <a:pt x="2534" y="429"/>
                    <a:pt x="2552" y="295"/>
                  </a:cubicBezTo>
                  <a:cubicBezTo>
                    <a:pt x="2570" y="134"/>
                    <a:pt x="2445" y="1"/>
                    <a:pt x="2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160925" y="3008350"/>
              <a:ext cx="174425" cy="13175"/>
            </a:xfrm>
            <a:custGeom>
              <a:avLst/>
              <a:gdLst/>
              <a:ahLst/>
              <a:cxnLst/>
              <a:rect l="l" t="t" r="r" b="b"/>
              <a:pathLst>
                <a:path w="6977" h="52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6691" y="527"/>
                  </a:lnTo>
                  <a:cubicBezTo>
                    <a:pt x="6843" y="527"/>
                    <a:pt x="6977" y="393"/>
                    <a:pt x="6950" y="233"/>
                  </a:cubicBezTo>
                  <a:cubicBezTo>
                    <a:pt x="6941" y="99"/>
                    <a:pt x="6816" y="1"/>
                    <a:pt x="66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160925" y="2981600"/>
              <a:ext cx="211225" cy="13400"/>
            </a:xfrm>
            <a:custGeom>
              <a:avLst/>
              <a:gdLst/>
              <a:ahLst/>
              <a:cxnLst/>
              <a:rect l="l" t="t" r="r" b="b"/>
              <a:pathLst>
                <a:path w="8449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401"/>
                    <a:pt x="125" y="535"/>
                    <a:pt x="286" y="535"/>
                  </a:cubicBezTo>
                  <a:lnTo>
                    <a:pt x="8163" y="535"/>
                  </a:lnTo>
                  <a:cubicBezTo>
                    <a:pt x="8315" y="535"/>
                    <a:pt x="8449" y="401"/>
                    <a:pt x="8422" y="232"/>
                  </a:cubicBezTo>
                  <a:cubicBezTo>
                    <a:pt x="8413" y="98"/>
                    <a:pt x="8288" y="0"/>
                    <a:pt x="8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1" name="Google Shape;3841;p54"/>
          <p:cNvGrpSpPr/>
          <p:nvPr/>
        </p:nvGrpSpPr>
        <p:grpSpPr>
          <a:xfrm>
            <a:off x="5915405" y="2847660"/>
            <a:ext cx="423971" cy="367535"/>
            <a:chOff x="6082725" y="2626075"/>
            <a:chExt cx="454125" cy="393675"/>
          </a:xfrm>
        </p:grpSpPr>
        <p:sp>
          <p:nvSpPr>
            <p:cNvPr id="3842" name="Google Shape;3842;p54"/>
            <p:cNvSpPr/>
            <p:nvPr/>
          </p:nvSpPr>
          <p:spPr>
            <a:xfrm>
              <a:off x="6089875" y="2716400"/>
              <a:ext cx="440725" cy="294650"/>
            </a:xfrm>
            <a:custGeom>
              <a:avLst/>
              <a:gdLst/>
              <a:ahLst/>
              <a:cxnLst/>
              <a:rect l="l" t="t" r="r" b="b"/>
              <a:pathLst>
                <a:path w="17629" h="11786" extrusionOk="0">
                  <a:moveTo>
                    <a:pt x="0" y="1"/>
                  </a:moveTo>
                  <a:lnTo>
                    <a:pt x="0" y="11072"/>
                  </a:lnTo>
                  <a:cubicBezTo>
                    <a:pt x="0" y="11464"/>
                    <a:pt x="313" y="11786"/>
                    <a:pt x="705" y="11786"/>
                  </a:cubicBezTo>
                  <a:lnTo>
                    <a:pt x="16924" y="11786"/>
                  </a:lnTo>
                  <a:cubicBezTo>
                    <a:pt x="17316" y="11786"/>
                    <a:pt x="17628" y="11464"/>
                    <a:pt x="17628" y="11072"/>
                  </a:cubicBezTo>
                  <a:lnTo>
                    <a:pt x="176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6262275" y="2749650"/>
              <a:ext cx="100825" cy="101950"/>
            </a:xfrm>
            <a:custGeom>
              <a:avLst/>
              <a:gdLst/>
              <a:ahLst/>
              <a:cxnLst/>
              <a:rect l="l" t="t" r="r" b="b"/>
              <a:pathLst>
                <a:path w="4033" h="4078" extrusionOk="0">
                  <a:moveTo>
                    <a:pt x="1901" y="0"/>
                  </a:moveTo>
                  <a:cubicBezTo>
                    <a:pt x="1303" y="0"/>
                    <a:pt x="759" y="250"/>
                    <a:pt x="375" y="651"/>
                  </a:cubicBezTo>
                  <a:cubicBezTo>
                    <a:pt x="0" y="1035"/>
                    <a:pt x="9" y="1552"/>
                    <a:pt x="9" y="2132"/>
                  </a:cubicBezTo>
                  <a:cubicBezTo>
                    <a:pt x="9" y="3310"/>
                    <a:pt x="723" y="4077"/>
                    <a:pt x="1901" y="4077"/>
                  </a:cubicBezTo>
                  <a:cubicBezTo>
                    <a:pt x="2579" y="4077"/>
                    <a:pt x="3185" y="3943"/>
                    <a:pt x="3578" y="3444"/>
                  </a:cubicBezTo>
                  <a:cubicBezTo>
                    <a:pt x="3863" y="3087"/>
                    <a:pt x="4033" y="2632"/>
                    <a:pt x="4033" y="2132"/>
                  </a:cubicBezTo>
                  <a:cubicBezTo>
                    <a:pt x="4033" y="955"/>
                    <a:pt x="3078" y="0"/>
                    <a:pt x="1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6256475" y="2760125"/>
              <a:ext cx="98150" cy="96150"/>
            </a:xfrm>
            <a:custGeom>
              <a:avLst/>
              <a:gdLst/>
              <a:ahLst/>
              <a:cxnLst/>
              <a:rect l="l" t="t" r="r" b="b"/>
              <a:pathLst>
                <a:path w="3926" h="3846" extrusionOk="0">
                  <a:moveTo>
                    <a:pt x="875" y="0"/>
                  </a:moveTo>
                  <a:lnTo>
                    <a:pt x="875" y="0"/>
                  </a:lnTo>
                  <a:cubicBezTo>
                    <a:pt x="348" y="384"/>
                    <a:pt x="0" y="1009"/>
                    <a:pt x="0" y="1713"/>
                  </a:cubicBezTo>
                  <a:cubicBezTo>
                    <a:pt x="0" y="2891"/>
                    <a:pt x="955" y="3845"/>
                    <a:pt x="2133" y="3845"/>
                  </a:cubicBezTo>
                  <a:cubicBezTo>
                    <a:pt x="2882" y="3845"/>
                    <a:pt x="3551" y="3453"/>
                    <a:pt x="3926" y="2864"/>
                  </a:cubicBezTo>
                  <a:lnTo>
                    <a:pt x="3926" y="2864"/>
                  </a:lnTo>
                  <a:cubicBezTo>
                    <a:pt x="3569" y="3123"/>
                    <a:pt x="3141" y="3274"/>
                    <a:pt x="2668" y="3274"/>
                  </a:cubicBezTo>
                  <a:cubicBezTo>
                    <a:pt x="1490" y="3274"/>
                    <a:pt x="536" y="2320"/>
                    <a:pt x="536" y="1142"/>
                  </a:cubicBezTo>
                  <a:cubicBezTo>
                    <a:pt x="536" y="723"/>
                    <a:pt x="661" y="331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6089875" y="2705050"/>
              <a:ext cx="440725" cy="306000"/>
            </a:xfrm>
            <a:custGeom>
              <a:avLst/>
              <a:gdLst/>
              <a:ahLst/>
              <a:cxnLst/>
              <a:rect l="l" t="t" r="r" b="b"/>
              <a:pathLst>
                <a:path w="17629" h="12240" extrusionOk="0">
                  <a:moveTo>
                    <a:pt x="7842" y="0"/>
                  </a:moveTo>
                  <a:lnTo>
                    <a:pt x="0" y="455"/>
                  </a:lnTo>
                  <a:lnTo>
                    <a:pt x="0" y="1169"/>
                  </a:lnTo>
                  <a:lnTo>
                    <a:pt x="0" y="11526"/>
                  </a:lnTo>
                  <a:cubicBezTo>
                    <a:pt x="0" y="11918"/>
                    <a:pt x="313" y="12240"/>
                    <a:pt x="705" y="12240"/>
                  </a:cubicBezTo>
                  <a:lnTo>
                    <a:pt x="1240" y="12240"/>
                  </a:lnTo>
                  <a:cubicBezTo>
                    <a:pt x="946" y="12240"/>
                    <a:pt x="705" y="11999"/>
                    <a:pt x="705" y="11704"/>
                  </a:cubicBezTo>
                  <a:lnTo>
                    <a:pt x="705" y="1383"/>
                  </a:lnTo>
                  <a:cubicBezTo>
                    <a:pt x="705" y="1267"/>
                    <a:pt x="803" y="1169"/>
                    <a:pt x="919" y="1169"/>
                  </a:cubicBezTo>
                  <a:lnTo>
                    <a:pt x="17628" y="1169"/>
                  </a:lnTo>
                  <a:lnTo>
                    <a:pt x="17628" y="455"/>
                  </a:lnTo>
                  <a:lnTo>
                    <a:pt x="7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6089875" y="2635000"/>
              <a:ext cx="440725" cy="82325"/>
            </a:xfrm>
            <a:custGeom>
              <a:avLst/>
              <a:gdLst/>
              <a:ahLst/>
              <a:cxnLst/>
              <a:rect l="l" t="t" r="r" b="b"/>
              <a:pathLst>
                <a:path w="17629" h="3293" extrusionOk="0">
                  <a:moveTo>
                    <a:pt x="705" y="1"/>
                  </a:moveTo>
                  <a:cubicBezTo>
                    <a:pt x="313" y="1"/>
                    <a:pt x="0" y="313"/>
                    <a:pt x="0" y="706"/>
                  </a:cubicBezTo>
                  <a:lnTo>
                    <a:pt x="0" y="3293"/>
                  </a:lnTo>
                  <a:lnTo>
                    <a:pt x="17628" y="3293"/>
                  </a:lnTo>
                  <a:lnTo>
                    <a:pt x="17628" y="706"/>
                  </a:lnTo>
                  <a:cubicBezTo>
                    <a:pt x="17628" y="313"/>
                    <a:pt x="17316" y="1"/>
                    <a:pt x="16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4"/>
            <p:cNvSpPr/>
            <p:nvPr/>
          </p:nvSpPr>
          <p:spPr>
            <a:xfrm>
              <a:off x="6278100" y="2672250"/>
              <a:ext cx="211250" cy="26575"/>
            </a:xfrm>
            <a:custGeom>
              <a:avLst/>
              <a:gdLst/>
              <a:ahLst/>
              <a:cxnLst/>
              <a:rect l="l" t="t" r="r" b="b"/>
              <a:pathLst>
                <a:path w="8450" h="1063" extrusionOk="0">
                  <a:moveTo>
                    <a:pt x="527" y="1"/>
                  </a:moveTo>
                  <a:cubicBezTo>
                    <a:pt x="242" y="1"/>
                    <a:pt x="1" y="233"/>
                    <a:pt x="1" y="527"/>
                  </a:cubicBezTo>
                  <a:cubicBezTo>
                    <a:pt x="1" y="821"/>
                    <a:pt x="242" y="1062"/>
                    <a:pt x="527" y="1062"/>
                  </a:cubicBezTo>
                  <a:lnTo>
                    <a:pt x="7923" y="1062"/>
                  </a:lnTo>
                  <a:cubicBezTo>
                    <a:pt x="8217" y="1062"/>
                    <a:pt x="8449" y="821"/>
                    <a:pt x="8449" y="527"/>
                  </a:cubicBezTo>
                  <a:cubicBezTo>
                    <a:pt x="8449" y="233"/>
                    <a:pt x="8217" y="1"/>
                    <a:pt x="7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4"/>
            <p:cNvSpPr/>
            <p:nvPr/>
          </p:nvSpPr>
          <p:spPr>
            <a:xfrm>
              <a:off x="6218775" y="2672250"/>
              <a:ext cx="26575" cy="26575"/>
            </a:xfrm>
            <a:custGeom>
              <a:avLst/>
              <a:gdLst/>
              <a:ahLst/>
              <a:cxnLst/>
              <a:rect l="l" t="t" r="r" b="b"/>
              <a:pathLst>
                <a:path w="1063" h="1063" extrusionOk="0">
                  <a:moveTo>
                    <a:pt x="527" y="1"/>
                  </a:moveTo>
                  <a:cubicBezTo>
                    <a:pt x="242" y="1"/>
                    <a:pt x="1" y="233"/>
                    <a:pt x="1" y="527"/>
                  </a:cubicBezTo>
                  <a:cubicBezTo>
                    <a:pt x="1" y="821"/>
                    <a:pt x="242" y="1062"/>
                    <a:pt x="527" y="1062"/>
                  </a:cubicBezTo>
                  <a:cubicBezTo>
                    <a:pt x="822" y="1062"/>
                    <a:pt x="1062" y="821"/>
                    <a:pt x="1062" y="527"/>
                  </a:cubicBezTo>
                  <a:cubicBezTo>
                    <a:pt x="1062" y="233"/>
                    <a:pt x="822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4"/>
            <p:cNvSpPr/>
            <p:nvPr/>
          </p:nvSpPr>
          <p:spPr>
            <a:xfrm>
              <a:off x="6241075" y="2683625"/>
              <a:ext cx="11625" cy="11400"/>
            </a:xfrm>
            <a:custGeom>
              <a:avLst/>
              <a:gdLst/>
              <a:ahLst/>
              <a:cxnLst/>
              <a:rect l="l" t="t" r="r" b="b"/>
              <a:pathLst>
                <a:path w="465" h="456" extrusionOk="0">
                  <a:moveTo>
                    <a:pt x="465" y="1"/>
                  </a:moveTo>
                  <a:lnTo>
                    <a:pt x="1" y="36"/>
                  </a:lnTo>
                  <a:lnTo>
                    <a:pt x="10" y="456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4"/>
            <p:cNvSpPr/>
            <p:nvPr/>
          </p:nvSpPr>
          <p:spPr>
            <a:xfrm>
              <a:off x="6223025" y="2664675"/>
              <a:ext cx="11175" cy="11175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446" y="0"/>
                  </a:moveTo>
                  <a:lnTo>
                    <a:pt x="0" y="446"/>
                  </a:lnTo>
                  <a:lnTo>
                    <a:pt x="348" y="36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4"/>
            <p:cNvSpPr/>
            <p:nvPr/>
          </p:nvSpPr>
          <p:spPr>
            <a:xfrm>
              <a:off x="6163025" y="2672250"/>
              <a:ext cx="26575" cy="26575"/>
            </a:xfrm>
            <a:custGeom>
              <a:avLst/>
              <a:gdLst/>
              <a:ahLst/>
              <a:cxnLst/>
              <a:rect l="l" t="t" r="r" b="b"/>
              <a:pathLst>
                <a:path w="1063" h="1063" extrusionOk="0">
                  <a:moveTo>
                    <a:pt x="536" y="1"/>
                  </a:moveTo>
                  <a:cubicBezTo>
                    <a:pt x="241" y="1"/>
                    <a:pt x="1" y="233"/>
                    <a:pt x="1" y="527"/>
                  </a:cubicBezTo>
                  <a:cubicBezTo>
                    <a:pt x="1" y="821"/>
                    <a:pt x="241" y="1062"/>
                    <a:pt x="536" y="1062"/>
                  </a:cubicBezTo>
                  <a:cubicBezTo>
                    <a:pt x="821" y="1062"/>
                    <a:pt x="1062" y="821"/>
                    <a:pt x="1062" y="527"/>
                  </a:cubicBezTo>
                  <a:cubicBezTo>
                    <a:pt x="1062" y="233"/>
                    <a:pt x="821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4"/>
            <p:cNvSpPr/>
            <p:nvPr/>
          </p:nvSpPr>
          <p:spPr>
            <a:xfrm>
              <a:off x="6185325" y="2683850"/>
              <a:ext cx="11400" cy="11175"/>
            </a:xfrm>
            <a:custGeom>
              <a:avLst/>
              <a:gdLst/>
              <a:ahLst/>
              <a:cxnLst/>
              <a:rect l="l" t="t" r="r" b="b"/>
              <a:pathLst>
                <a:path w="456" h="447" extrusionOk="0">
                  <a:moveTo>
                    <a:pt x="456" y="1"/>
                  </a:moveTo>
                  <a:lnTo>
                    <a:pt x="1" y="27"/>
                  </a:lnTo>
                  <a:lnTo>
                    <a:pt x="10" y="447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4"/>
            <p:cNvSpPr/>
            <p:nvPr/>
          </p:nvSpPr>
          <p:spPr>
            <a:xfrm>
              <a:off x="6167275" y="2664675"/>
              <a:ext cx="10950" cy="11175"/>
            </a:xfrm>
            <a:custGeom>
              <a:avLst/>
              <a:gdLst/>
              <a:ahLst/>
              <a:cxnLst/>
              <a:rect l="l" t="t" r="r" b="b"/>
              <a:pathLst>
                <a:path w="438" h="447" extrusionOk="0">
                  <a:moveTo>
                    <a:pt x="437" y="0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348" y="366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4"/>
            <p:cNvSpPr/>
            <p:nvPr/>
          </p:nvSpPr>
          <p:spPr>
            <a:xfrm>
              <a:off x="6105250" y="2672250"/>
              <a:ext cx="26575" cy="26575"/>
            </a:xfrm>
            <a:custGeom>
              <a:avLst/>
              <a:gdLst/>
              <a:ahLst/>
              <a:cxnLst/>
              <a:rect l="l" t="t" r="r" b="b"/>
              <a:pathLst>
                <a:path w="1063" h="1063" extrusionOk="0">
                  <a:moveTo>
                    <a:pt x="536" y="1"/>
                  </a:moveTo>
                  <a:cubicBezTo>
                    <a:pt x="242" y="1"/>
                    <a:pt x="1" y="233"/>
                    <a:pt x="1" y="527"/>
                  </a:cubicBezTo>
                  <a:cubicBezTo>
                    <a:pt x="1" y="821"/>
                    <a:pt x="242" y="1062"/>
                    <a:pt x="536" y="1062"/>
                  </a:cubicBezTo>
                  <a:cubicBezTo>
                    <a:pt x="831" y="1062"/>
                    <a:pt x="1063" y="821"/>
                    <a:pt x="1063" y="527"/>
                  </a:cubicBezTo>
                  <a:cubicBezTo>
                    <a:pt x="1063" y="233"/>
                    <a:pt x="831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127800" y="2682950"/>
              <a:ext cx="11600" cy="11625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464" y="1"/>
                  </a:moveTo>
                  <a:lnTo>
                    <a:pt x="0" y="45"/>
                  </a:lnTo>
                  <a:lnTo>
                    <a:pt x="18" y="465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109500" y="2665125"/>
              <a:ext cx="10275" cy="10725"/>
            </a:xfrm>
            <a:custGeom>
              <a:avLst/>
              <a:gdLst/>
              <a:ahLst/>
              <a:cxnLst/>
              <a:rect l="l" t="t" r="r" b="b"/>
              <a:pathLst>
                <a:path w="411" h="429" extrusionOk="0">
                  <a:moveTo>
                    <a:pt x="411" y="0"/>
                  </a:moveTo>
                  <a:lnTo>
                    <a:pt x="0" y="428"/>
                  </a:lnTo>
                  <a:lnTo>
                    <a:pt x="0" y="428"/>
                  </a:lnTo>
                  <a:lnTo>
                    <a:pt x="348" y="348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230375" y="2660650"/>
              <a:ext cx="26575" cy="26575"/>
            </a:xfrm>
            <a:custGeom>
              <a:avLst/>
              <a:gdLst/>
              <a:ahLst/>
              <a:cxnLst/>
              <a:rect l="l" t="t" r="r" b="b"/>
              <a:pathLst>
                <a:path w="1063" h="1063" extrusionOk="0">
                  <a:moveTo>
                    <a:pt x="527" y="1"/>
                  </a:moveTo>
                  <a:cubicBezTo>
                    <a:pt x="233" y="1"/>
                    <a:pt x="1" y="242"/>
                    <a:pt x="1" y="527"/>
                  </a:cubicBezTo>
                  <a:cubicBezTo>
                    <a:pt x="1" y="821"/>
                    <a:pt x="233" y="1062"/>
                    <a:pt x="527" y="1062"/>
                  </a:cubicBezTo>
                  <a:cubicBezTo>
                    <a:pt x="821" y="1062"/>
                    <a:pt x="1062" y="821"/>
                    <a:pt x="1062" y="527"/>
                  </a:cubicBezTo>
                  <a:cubicBezTo>
                    <a:pt x="1062" y="242"/>
                    <a:pt x="821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282350" y="2664225"/>
              <a:ext cx="11400" cy="12725"/>
            </a:xfrm>
            <a:custGeom>
              <a:avLst/>
              <a:gdLst/>
              <a:ahLst/>
              <a:cxnLst/>
              <a:rect l="l" t="t" r="r" b="b"/>
              <a:pathLst>
                <a:path w="456" h="509" extrusionOk="0">
                  <a:moveTo>
                    <a:pt x="455" y="0"/>
                  </a:moveTo>
                  <a:lnTo>
                    <a:pt x="0" y="464"/>
                  </a:lnTo>
                  <a:lnTo>
                    <a:pt x="348" y="509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485750" y="2682950"/>
              <a:ext cx="11625" cy="11850"/>
            </a:xfrm>
            <a:custGeom>
              <a:avLst/>
              <a:gdLst/>
              <a:ahLst/>
              <a:cxnLst/>
              <a:rect l="l" t="t" r="r" b="b"/>
              <a:pathLst>
                <a:path w="465" h="474" extrusionOk="0">
                  <a:moveTo>
                    <a:pt x="464" y="1"/>
                  </a:moveTo>
                  <a:lnTo>
                    <a:pt x="98" y="126"/>
                  </a:lnTo>
                  <a:lnTo>
                    <a:pt x="0" y="474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4"/>
            <p:cNvSpPr/>
            <p:nvPr/>
          </p:nvSpPr>
          <p:spPr>
            <a:xfrm>
              <a:off x="6174625" y="2660650"/>
              <a:ext cx="26350" cy="26575"/>
            </a:xfrm>
            <a:custGeom>
              <a:avLst/>
              <a:gdLst/>
              <a:ahLst/>
              <a:cxnLst/>
              <a:rect l="l" t="t" r="r" b="b"/>
              <a:pathLst>
                <a:path w="1054" h="1063" extrusionOk="0">
                  <a:moveTo>
                    <a:pt x="527" y="1"/>
                  </a:moveTo>
                  <a:cubicBezTo>
                    <a:pt x="232" y="1"/>
                    <a:pt x="0" y="242"/>
                    <a:pt x="0" y="527"/>
                  </a:cubicBezTo>
                  <a:cubicBezTo>
                    <a:pt x="0" y="821"/>
                    <a:pt x="232" y="1062"/>
                    <a:pt x="527" y="1062"/>
                  </a:cubicBezTo>
                  <a:cubicBezTo>
                    <a:pt x="821" y="1062"/>
                    <a:pt x="1053" y="821"/>
                    <a:pt x="1053" y="527"/>
                  </a:cubicBezTo>
                  <a:cubicBezTo>
                    <a:pt x="1053" y="242"/>
                    <a:pt x="821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4"/>
            <p:cNvSpPr/>
            <p:nvPr/>
          </p:nvSpPr>
          <p:spPr>
            <a:xfrm>
              <a:off x="6116425" y="2660650"/>
              <a:ext cx="26550" cy="26575"/>
            </a:xfrm>
            <a:custGeom>
              <a:avLst/>
              <a:gdLst/>
              <a:ahLst/>
              <a:cxnLst/>
              <a:rect l="l" t="t" r="r" b="b"/>
              <a:pathLst>
                <a:path w="1062" h="1063" extrusionOk="0">
                  <a:moveTo>
                    <a:pt x="535" y="1"/>
                  </a:moveTo>
                  <a:cubicBezTo>
                    <a:pt x="241" y="1"/>
                    <a:pt x="0" y="242"/>
                    <a:pt x="0" y="527"/>
                  </a:cubicBezTo>
                  <a:cubicBezTo>
                    <a:pt x="0" y="821"/>
                    <a:pt x="241" y="1062"/>
                    <a:pt x="535" y="1062"/>
                  </a:cubicBezTo>
                  <a:cubicBezTo>
                    <a:pt x="830" y="1062"/>
                    <a:pt x="1062" y="821"/>
                    <a:pt x="1062" y="527"/>
                  </a:cubicBezTo>
                  <a:cubicBezTo>
                    <a:pt x="1062" y="242"/>
                    <a:pt x="83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6289700" y="2660650"/>
              <a:ext cx="211225" cy="26575"/>
            </a:xfrm>
            <a:custGeom>
              <a:avLst/>
              <a:gdLst/>
              <a:ahLst/>
              <a:cxnLst/>
              <a:rect l="l" t="t" r="r" b="b"/>
              <a:pathLst>
                <a:path w="8449" h="1063" extrusionOk="0">
                  <a:moveTo>
                    <a:pt x="527" y="1"/>
                  </a:moveTo>
                  <a:cubicBezTo>
                    <a:pt x="233" y="1"/>
                    <a:pt x="1" y="242"/>
                    <a:pt x="1" y="527"/>
                  </a:cubicBezTo>
                  <a:cubicBezTo>
                    <a:pt x="1" y="821"/>
                    <a:pt x="233" y="1062"/>
                    <a:pt x="527" y="1062"/>
                  </a:cubicBezTo>
                  <a:lnTo>
                    <a:pt x="7914" y="1062"/>
                  </a:lnTo>
                  <a:cubicBezTo>
                    <a:pt x="8208" y="1062"/>
                    <a:pt x="8449" y="821"/>
                    <a:pt x="8449" y="527"/>
                  </a:cubicBezTo>
                  <a:cubicBezTo>
                    <a:pt x="8449" y="242"/>
                    <a:pt x="8208" y="1"/>
                    <a:pt x="7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4"/>
            <p:cNvSpPr/>
            <p:nvPr/>
          </p:nvSpPr>
          <p:spPr>
            <a:xfrm>
              <a:off x="6161700" y="2892150"/>
              <a:ext cx="296200" cy="54900"/>
            </a:xfrm>
            <a:custGeom>
              <a:avLst/>
              <a:gdLst/>
              <a:ahLst/>
              <a:cxnLst/>
              <a:rect l="l" t="t" r="r" b="b"/>
              <a:pathLst>
                <a:path w="11848" h="2196" extrusionOk="0">
                  <a:moveTo>
                    <a:pt x="705" y="1"/>
                  </a:moveTo>
                  <a:cubicBezTo>
                    <a:pt x="312" y="1"/>
                    <a:pt x="0" y="313"/>
                    <a:pt x="0" y="705"/>
                  </a:cubicBezTo>
                  <a:lnTo>
                    <a:pt x="0" y="1491"/>
                  </a:lnTo>
                  <a:cubicBezTo>
                    <a:pt x="0" y="1883"/>
                    <a:pt x="312" y="2195"/>
                    <a:pt x="705" y="2195"/>
                  </a:cubicBezTo>
                  <a:lnTo>
                    <a:pt x="11142" y="2195"/>
                  </a:lnTo>
                  <a:cubicBezTo>
                    <a:pt x="11526" y="2195"/>
                    <a:pt x="11847" y="1883"/>
                    <a:pt x="11847" y="1491"/>
                  </a:cubicBezTo>
                  <a:lnTo>
                    <a:pt x="11847" y="705"/>
                  </a:lnTo>
                  <a:cubicBezTo>
                    <a:pt x="11847" y="313"/>
                    <a:pt x="11526" y="1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4"/>
            <p:cNvSpPr/>
            <p:nvPr/>
          </p:nvSpPr>
          <p:spPr>
            <a:xfrm>
              <a:off x="6108825" y="2654850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795" y="536"/>
                  </a:moveTo>
                  <a:cubicBezTo>
                    <a:pt x="946" y="536"/>
                    <a:pt x="1062" y="652"/>
                    <a:pt x="1062" y="795"/>
                  </a:cubicBezTo>
                  <a:cubicBezTo>
                    <a:pt x="1062" y="946"/>
                    <a:pt x="946" y="1062"/>
                    <a:pt x="795" y="1062"/>
                  </a:cubicBezTo>
                  <a:cubicBezTo>
                    <a:pt x="652" y="1062"/>
                    <a:pt x="527" y="946"/>
                    <a:pt x="527" y="795"/>
                  </a:cubicBezTo>
                  <a:cubicBezTo>
                    <a:pt x="527" y="652"/>
                    <a:pt x="652" y="536"/>
                    <a:pt x="795" y="536"/>
                  </a:cubicBezTo>
                  <a:close/>
                  <a:moveTo>
                    <a:pt x="795" y="1"/>
                  </a:moveTo>
                  <a:cubicBezTo>
                    <a:pt x="358" y="1"/>
                    <a:pt x="1" y="358"/>
                    <a:pt x="1" y="795"/>
                  </a:cubicBezTo>
                  <a:cubicBezTo>
                    <a:pt x="1" y="1241"/>
                    <a:pt x="358" y="1598"/>
                    <a:pt x="795" y="1598"/>
                  </a:cubicBezTo>
                  <a:cubicBezTo>
                    <a:pt x="1241" y="1598"/>
                    <a:pt x="1598" y="1241"/>
                    <a:pt x="1598" y="795"/>
                  </a:cubicBezTo>
                  <a:cubicBezTo>
                    <a:pt x="1598" y="358"/>
                    <a:pt x="1241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6166600" y="2654850"/>
              <a:ext cx="40175" cy="39950"/>
            </a:xfrm>
            <a:custGeom>
              <a:avLst/>
              <a:gdLst/>
              <a:ahLst/>
              <a:cxnLst/>
              <a:rect l="l" t="t" r="r" b="b"/>
              <a:pathLst>
                <a:path w="1607" h="1598" extrusionOk="0">
                  <a:moveTo>
                    <a:pt x="803" y="536"/>
                  </a:moveTo>
                  <a:cubicBezTo>
                    <a:pt x="955" y="536"/>
                    <a:pt x="1071" y="652"/>
                    <a:pt x="1071" y="795"/>
                  </a:cubicBezTo>
                  <a:cubicBezTo>
                    <a:pt x="1071" y="946"/>
                    <a:pt x="955" y="1062"/>
                    <a:pt x="803" y="1062"/>
                  </a:cubicBezTo>
                  <a:cubicBezTo>
                    <a:pt x="652" y="1062"/>
                    <a:pt x="536" y="946"/>
                    <a:pt x="536" y="795"/>
                  </a:cubicBezTo>
                  <a:cubicBezTo>
                    <a:pt x="536" y="652"/>
                    <a:pt x="652" y="536"/>
                    <a:pt x="803" y="536"/>
                  </a:cubicBezTo>
                  <a:close/>
                  <a:moveTo>
                    <a:pt x="803" y="1"/>
                  </a:moveTo>
                  <a:cubicBezTo>
                    <a:pt x="357" y="1"/>
                    <a:pt x="0" y="358"/>
                    <a:pt x="0" y="795"/>
                  </a:cubicBezTo>
                  <a:cubicBezTo>
                    <a:pt x="0" y="1241"/>
                    <a:pt x="357" y="1598"/>
                    <a:pt x="803" y="1598"/>
                  </a:cubicBezTo>
                  <a:cubicBezTo>
                    <a:pt x="1240" y="1598"/>
                    <a:pt x="1606" y="1241"/>
                    <a:pt x="1606" y="795"/>
                  </a:cubicBezTo>
                  <a:cubicBezTo>
                    <a:pt x="1606" y="358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6222800" y="2654850"/>
              <a:ext cx="40175" cy="39950"/>
            </a:xfrm>
            <a:custGeom>
              <a:avLst/>
              <a:gdLst/>
              <a:ahLst/>
              <a:cxnLst/>
              <a:rect l="l" t="t" r="r" b="b"/>
              <a:pathLst>
                <a:path w="1607" h="1598" extrusionOk="0">
                  <a:moveTo>
                    <a:pt x="803" y="536"/>
                  </a:moveTo>
                  <a:cubicBezTo>
                    <a:pt x="955" y="536"/>
                    <a:pt x="1071" y="652"/>
                    <a:pt x="1071" y="795"/>
                  </a:cubicBezTo>
                  <a:cubicBezTo>
                    <a:pt x="1071" y="946"/>
                    <a:pt x="955" y="1062"/>
                    <a:pt x="803" y="1062"/>
                  </a:cubicBezTo>
                  <a:cubicBezTo>
                    <a:pt x="652" y="1062"/>
                    <a:pt x="536" y="946"/>
                    <a:pt x="536" y="795"/>
                  </a:cubicBezTo>
                  <a:cubicBezTo>
                    <a:pt x="536" y="652"/>
                    <a:pt x="652" y="536"/>
                    <a:pt x="803" y="536"/>
                  </a:cubicBezTo>
                  <a:close/>
                  <a:moveTo>
                    <a:pt x="803" y="1"/>
                  </a:moveTo>
                  <a:cubicBezTo>
                    <a:pt x="366" y="1"/>
                    <a:pt x="0" y="358"/>
                    <a:pt x="0" y="795"/>
                  </a:cubicBezTo>
                  <a:cubicBezTo>
                    <a:pt x="0" y="1241"/>
                    <a:pt x="366" y="1598"/>
                    <a:pt x="803" y="1598"/>
                  </a:cubicBezTo>
                  <a:cubicBezTo>
                    <a:pt x="1240" y="1598"/>
                    <a:pt x="1606" y="1241"/>
                    <a:pt x="1606" y="795"/>
                  </a:cubicBezTo>
                  <a:cubicBezTo>
                    <a:pt x="1606" y="358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6282575" y="2655300"/>
              <a:ext cx="227050" cy="39950"/>
            </a:xfrm>
            <a:custGeom>
              <a:avLst/>
              <a:gdLst/>
              <a:ahLst/>
              <a:cxnLst/>
              <a:rect l="l" t="t" r="r" b="b"/>
              <a:pathLst>
                <a:path w="9082" h="1598" extrusionOk="0">
                  <a:moveTo>
                    <a:pt x="8279" y="536"/>
                  </a:moveTo>
                  <a:cubicBezTo>
                    <a:pt x="8431" y="536"/>
                    <a:pt x="8556" y="652"/>
                    <a:pt x="8556" y="795"/>
                  </a:cubicBezTo>
                  <a:cubicBezTo>
                    <a:pt x="8556" y="946"/>
                    <a:pt x="8431" y="1062"/>
                    <a:pt x="8279" y="1062"/>
                  </a:cubicBezTo>
                  <a:lnTo>
                    <a:pt x="803" y="1062"/>
                  </a:lnTo>
                  <a:cubicBezTo>
                    <a:pt x="651" y="1062"/>
                    <a:pt x="535" y="946"/>
                    <a:pt x="535" y="795"/>
                  </a:cubicBezTo>
                  <a:cubicBezTo>
                    <a:pt x="535" y="652"/>
                    <a:pt x="651" y="536"/>
                    <a:pt x="803" y="536"/>
                  </a:cubicBezTo>
                  <a:close/>
                  <a:moveTo>
                    <a:pt x="803" y="1"/>
                  </a:moveTo>
                  <a:cubicBezTo>
                    <a:pt x="366" y="1"/>
                    <a:pt x="0" y="357"/>
                    <a:pt x="0" y="795"/>
                  </a:cubicBezTo>
                  <a:cubicBezTo>
                    <a:pt x="0" y="1241"/>
                    <a:pt x="366" y="1597"/>
                    <a:pt x="803" y="1597"/>
                  </a:cubicBezTo>
                  <a:lnTo>
                    <a:pt x="8279" y="1597"/>
                  </a:lnTo>
                  <a:cubicBezTo>
                    <a:pt x="8725" y="1597"/>
                    <a:pt x="9082" y="1241"/>
                    <a:pt x="9082" y="795"/>
                  </a:cubicBezTo>
                  <a:cubicBezTo>
                    <a:pt x="9082" y="357"/>
                    <a:pt x="8725" y="1"/>
                    <a:pt x="8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6082725" y="2626075"/>
              <a:ext cx="454125" cy="393675"/>
            </a:xfrm>
            <a:custGeom>
              <a:avLst/>
              <a:gdLst/>
              <a:ahLst/>
              <a:cxnLst/>
              <a:rect l="l" t="t" r="r" b="b"/>
              <a:pathLst>
                <a:path w="18165" h="15747" extrusionOk="0">
                  <a:moveTo>
                    <a:pt x="973" y="1"/>
                  </a:moveTo>
                  <a:cubicBezTo>
                    <a:pt x="438" y="1"/>
                    <a:pt x="1" y="438"/>
                    <a:pt x="1" y="973"/>
                  </a:cubicBezTo>
                  <a:lnTo>
                    <a:pt x="1" y="14774"/>
                  </a:lnTo>
                  <a:cubicBezTo>
                    <a:pt x="1" y="15309"/>
                    <a:pt x="438" y="15747"/>
                    <a:pt x="973" y="15747"/>
                  </a:cubicBezTo>
                  <a:lnTo>
                    <a:pt x="17192" y="15747"/>
                  </a:lnTo>
                  <a:cubicBezTo>
                    <a:pt x="17727" y="15747"/>
                    <a:pt x="18164" y="15309"/>
                    <a:pt x="18164" y="14774"/>
                  </a:cubicBezTo>
                  <a:lnTo>
                    <a:pt x="18164" y="6701"/>
                  </a:lnTo>
                  <a:cubicBezTo>
                    <a:pt x="18164" y="6558"/>
                    <a:pt x="18048" y="6442"/>
                    <a:pt x="17897" y="6442"/>
                  </a:cubicBezTo>
                  <a:cubicBezTo>
                    <a:pt x="17754" y="6442"/>
                    <a:pt x="17629" y="6558"/>
                    <a:pt x="17629" y="6701"/>
                  </a:cubicBezTo>
                  <a:lnTo>
                    <a:pt x="17629" y="14774"/>
                  </a:lnTo>
                  <a:cubicBezTo>
                    <a:pt x="17629" y="15015"/>
                    <a:pt x="17433" y="15220"/>
                    <a:pt x="17192" y="15220"/>
                  </a:cubicBezTo>
                  <a:lnTo>
                    <a:pt x="973" y="15220"/>
                  </a:lnTo>
                  <a:cubicBezTo>
                    <a:pt x="732" y="15220"/>
                    <a:pt x="536" y="15015"/>
                    <a:pt x="536" y="14774"/>
                  </a:cubicBezTo>
                  <a:lnTo>
                    <a:pt x="536" y="3792"/>
                  </a:lnTo>
                  <a:lnTo>
                    <a:pt x="17629" y="3792"/>
                  </a:lnTo>
                  <a:lnTo>
                    <a:pt x="17629" y="5461"/>
                  </a:lnTo>
                  <a:cubicBezTo>
                    <a:pt x="17629" y="5612"/>
                    <a:pt x="17754" y="5728"/>
                    <a:pt x="17897" y="5728"/>
                  </a:cubicBezTo>
                  <a:cubicBezTo>
                    <a:pt x="18048" y="5728"/>
                    <a:pt x="18164" y="5612"/>
                    <a:pt x="18164" y="5461"/>
                  </a:cubicBezTo>
                  <a:lnTo>
                    <a:pt x="18164" y="973"/>
                  </a:lnTo>
                  <a:cubicBezTo>
                    <a:pt x="18164" y="438"/>
                    <a:pt x="17727" y="1"/>
                    <a:pt x="17192" y="1"/>
                  </a:cubicBezTo>
                  <a:lnTo>
                    <a:pt x="3302" y="1"/>
                  </a:lnTo>
                  <a:cubicBezTo>
                    <a:pt x="3150" y="1"/>
                    <a:pt x="3034" y="117"/>
                    <a:pt x="3034" y="269"/>
                  </a:cubicBezTo>
                  <a:cubicBezTo>
                    <a:pt x="3034" y="411"/>
                    <a:pt x="3150" y="527"/>
                    <a:pt x="3302" y="527"/>
                  </a:cubicBezTo>
                  <a:lnTo>
                    <a:pt x="17192" y="527"/>
                  </a:lnTo>
                  <a:cubicBezTo>
                    <a:pt x="17433" y="527"/>
                    <a:pt x="17629" y="732"/>
                    <a:pt x="17629" y="973"/>
                  </a:cubicBezTo>
                  <a:lnTo>
                    <a:pt x="17629" y="3266"/>
                  </a:lnTo>
                  <a:lnTo>
                    <a:pt x="536" y="3266"/>
                  </a:lnTo>
                  <a:lnTo>
                    <a:pt x="536" y="973"/>
                  </a:lnTo>
                  <a:cubicBezTo>
                    <a:pt x="536" y="732"/>
                    <a:pt x="732" y="527"/>
                    <a:pt x="973" y="527"/>
                  </a:cubicBezTo>
                  <a:lnTo>
                    <a:pt x="2062" y="527"/>
                  </a:lnTo>
                  <a:cubicBezTo>
                    <a:pt x="2204" y="527"/>
                    <a:pt x="2320" y="411"/>
                    <a:pt x="2320" y="269"/>
                  </a:cubicBezTo>
                  <a:cubicBezTo>
                    <a:pt x="2320" y="117"/>
                    <a:pt x="2204" y="1"/>
                    <a:pt x="2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6155450" y="2885900"/>
              <a:ext cx="309575" cy="68275"/>
            </a:xfrm>
            <a:custGeom>
              <a:avLst/>
              <a:gdLst/>
              <a:ahLst/>
              <a:cxnLst/>
              <a:rect l="l" t="t" r="r" b="b"/>
              <a:pathLst>
                <a:path w="12383" h="2731" extrusionOk="0">
                  <a:moveTo>
                    <a:pt x="11410" y="536"/>
                  </a:moveTo>
                  <a:cubicBezTo>
                    <a:pt x="11651" y="536"/>
                    <a:pt x="11847" y="732"/>
                    <a:pt x="11847" y="973"/>
                  </a:cubicBezTo>
                  <a:lnTo>
                    <a:pt x="11847" y="1758"/>
                  </a:lnTo>
                  <a:cubicBezTo>
                    <a:pt x="11847" y="1999"/>
                    <a:pt x="11651" y="2195"/>
                    <a:pt x="11410" y="2195"/>
                  </a:cubicBezTo>
                  <a:lnTo>
                    <a:pt x="10001" y="2195"/>
                  </a:lnTo>
                  <a:lnTo>
                    <a:pt x="10001" y="536"/>
                  </a:lnTo>
                  <a:close/>
                  <a:moveTo>
                    <a:pt x="973" y="1"/>
                  </a:moveTo>
                  <a:cubicBezTo>
                    <a:pt x="437" y="1"/>
                    <a:pt x="0" y="438"/>
                    <a:pt x="0" y="973"/>
                  </a:cubicBezTo>
                  <a:lnTo>
                    <a:pt x="0" y="2454"/>
                  </a:lnTo>
                  <a:cubicBezTo>
                    <a:pt x="0" y="2606"/>
                    <a:pt x="125" y="2731"/>
                    <a:pt x="277" y="2731"/>
                  </a:cubicBezTo>
                  <a:lnTo>
                    <a:pt x="7253" y="2731"/>
                  </a:lnTo>
                  <a:cubicBezTo>
                    <a:pt x="7271" y="2731"/>
                    <a:pt x="7298" y="2722"/>
                    <a:pt x="7307" y="2713"/>
                  </a:cubicBezTo>
                  <a:cubicBezTo>
                    <a:pt x="7547" y="2481"/>
                    <a:pt x="7387" y="2195"/>
                    <a:pt x="7155" y="2195"/>
                  </a:cubicBezTo>
                  <a:lnTo>
                    <a:pt x="937" y="2195"/>
                  </a:lnTo>
                  <a:cubicBezTo>
                    <a:pt x="696" y="2195"/>
                    <a:pt x="500" y="1999"/>
                    <a:pt x="500" y="1758"/>
                  </a:cubicBezTo>
                  <a:lnTo>
                    <a:pt x="500" y="973"/>
                  </a:lnTo>
                  <a:cubicBezTo>
                    <a:pt x="500" y="732"/>
                    <a:pt x="696" y="536"/>
                    <a:pt x="937" y="536"/>
                  </a:cubicBezTo>
                  <a:lnTo>
                    <a:pt x="9474" y="536"/>
                  </a:lnTo>
                  <a:lnTo>
                    <a:pt x="9474" y="2195"/>
                  </a:lnTo>
                  <a:lnTo>
                    <a:pt x="8404" y="2195"/>
                  </a:lnTo>
                  <a:cubicBezTo>
                    <a:pt x="8270" y="2195"/>
                    <a:pt x="8154" y="2294"/>
                    <a:pt x="8136" y="2436"/>
                  </a:cubicBezTo>
                  <a:cubicBezTo>
                    <a:pt x="8118" y="2597"/>
                    <a:pt x="8243" y="2731"/>
                    <a:pt x="8395" y="2731"/>
                  </a:cubicBezTo>
                  <a:lnTo>
                    <a:pt x="11410" y="2731"/>
                  </a:lnTo>
                  <a:cubicBezTo>
                    <a:pt x="11946" y="2731"/>
                    <a:pt x="12383" y="2294"/>
                    <a:pt x="12383" y="1758"/>
                  </a:cubicBezTo>
                  <a:lnTo>
                    <a:pt x="12383" y="973"/>
                  </a:lnTo>
                  <a:cubicBezTo>
                    <a:pt x="12383" y="438"/>
                    <a:pt x="11946" y="1"/>
                    <a:pt x="114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6186450" y="2918700"/>
              <a:ext cx="39050" cy="13400"/>
            </a:xfrm>
            <a:custGeom>
              <a:avLst/>
              <a:gdLst/>
              <a:ahLst/>
              <a:cxnLst/>
              <a:rect l="l" t="t" r="r" b="b"/>
              <a:pathLst>
                <a:path w="1562" h="536" extrusionOk="0">
                  <a:moveTo>
                    <a:pt x="268" y="0"/>
                  </a:moveTo>
                  <a:cubicBezTo>
                    <a:pt x="125" y="0"/>
                    <a:pt x="0" y="11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lnTo>
                    <a:pt x="1294" y="536"/>
                  </a:lnTo>
                  <a:cubicBezTo>
                    <a:pt x="1445" y="536"/>
                    <a:pt x="1561" y="411"/>
                    <a:pt x="1561" y="268"/>
                  </a:cubicBezTo>
                  <a:cubicBezTo>
                    <a:pt x="1561" y="116"/>
                    <a:pt x="1445" y="0"/>
                    <a:pt x="12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6250000" y="2743175"/>
              <a:ext cx="119575" cy="119800"/>
            </a:xfrm>
            <a:custGeom>
              <a:avLst/>
              <a:gdLst/>
              <a:ahLst/>
              <a:cxnLst/>
              <a:rect l="l" t="t" r="r" b="b"/>
              <a:pathLst>
                <a:path w="4783" h="4792" extrusionOk="0">
                  <a:moveTo>
                    <a:pt x="2392" y="0"/>
                  </a:moveTo>
                  <a:cubicBezTo>
                    <a:pt x="1071" y="0"/>
                    <a:pt x="1" y="1071"/>
                    <a:pt x="1" y="2391"/>
                  </a:cubicBezTo>
                  <a:cubicBezTo>
                    <a:pt x="1" y="2597"/>
                    <a:pt x="19" y="2793"/>
                    <a:pt x="72" y="2989"/>
                  </a:cubicBezTo>
                  <a:cubicBezTo>
                    <a:pt x="102" y="3109"/>
                    <a:pt x="208" y="3185"/>
                    <a:pt x="325" y="3185"/>
                  </a:cubicBezTo>
                  <a:cubicBezTo>
                    <a:pt x="348" y="3185"/>
                    <a:pt x="370" y="3182"/>
                    <a:pt x="393" y="3176"/>
                  </a:cubicBezTo>
                  <a:cubicBezTo>
                    <a:pt x="536" y="3141"/>
                    <a:pt x="625" y="2998"/>
                    <a:pt x="590" y="2855"/>
                  </a:cubicBezTo>
                  <a:cubicBezTo>
                    <a:pt x="545" y="2704"/>
                    <a:pt x="527" y="2552"/>
                    <a:pt x="527" y="2391"/>
                  </a:cubicBezTo>
                  <a:cubicBezTo>
                    <a:pt x="527" y="1365"/>
                    <a:pt x="1366" y="527"/>
                    <a:pt x="2392" y="527"/>
                  </a:cubicBezTo>
                  <a:cubicBezTo>
                    <a:pt x="3418" y="527"/>
                    <a:pt x="4256" y="1365"/>
                    <a:pt x="4256" y="2391"/>
                  </a:cubicBezTo>
                  <a:cubicBezTo>
                    <a:pt x="4256" y="3417"/>
                    <a:pt x="3418" y="4256"/>
                    <a:pt x="2392" y="4256"/>
                  </a:cubicBezTo>
                  <a:cubicBezTo>
                    <a:pt x="1946" y="4256"/>
                    <a:pt x="1508" y="4095"/>
                    <a:pt x="1178" y="3801"/>
                  </a:cubicBezTo>
                  <a:cubicBezTo>
                    <a:pt x="1127" y="3757"/>
                    <a:pt x="1064" y="3736"/>
                    <a:pt x="1003" y="3736"/>
                  </a:cubicBezTo>
                  <a:cubicBezTo>
                    <a:pt x="927" y="3736"/>
                    <a:pt x="853" y="3768"/>
                    <a:pt x="804" y="3828"/>
                  </a:cubicBezTo>
                  <a:cubicBezTo>
                    <a:pt x="706" y="3944"/>
                    <a:pt x="714" y="4113"/>
                    <a:pt x="830" y="4202"/>
                  </a:cubicBezTo>
                  <a:cubicBezTo>
                    <a:pt x="1259" y="4577"/>
                    <a:pt x="1821" y="4791"/>
                    <a:pt x="2392" y="4791"/>
                  </a:cubicBezTo>
                  <a:cubicBezTo>
                    <a:pt x="3712" y="4791"/>
                    <a:pt x="4782" y="3712"/>
                    <a:pt x="4782" y="2391"/>
                  </a:cubicBezTo>
                  <a:cubicBezTo>
                    <a:pt x="4782" y="1071"/>
                    <a:pt x="3712" y="0"/>
                    <a:pt x="23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6283225" y="2767925"/>
              <a:ext cx="53925" cy="62725"/>
            </a:xfrm>
            <a:custGeom>
              <a:avLst/>
              <a:gdLst/>
              <a:ahLst/>
              <a:cxnLst/>
              <a:rect l="l" t="t" r="r" b="b"/>
              <a:pathLst>
                <a:path w="2157" h="2509" extrusionOk="0">
                  <a:moveTo>
                    <a:pt x="1063" y="937"/>
                  </a:moveTo>
                  <a:lnTo>
                    <a:pt x="1277" y="1491"/>
                  </a:lnTo>
                  <a:lnTo>
                    <a:pt x="857" y="1491"/>
                  </a:lnTo>
                  <a:lnTo>
                    <a:pt x="1063" y="937"/>
                  </a:lnTo>
                  <a:close/>
                  <a:moveTo>
                    <a:pt x="1045" y="1"/>
                  </a:moveTo>
                  <a:cubicBezTo>
                    <a:pt x="920" y="1"/>
                    <a:pt x="822" y="81"/>
                    <a:pt x="777" y="188"/>
                  </a:cubicBezTo>
                  <a:cubicBezTo>
                    <a:pt x="777" y="197"/>
                    <a:pt x="777" y="197"/>
                    <a:pt x="777" y="197"/>
                  </a:cubicBezTo>
                  <a:lnTo>
                    <a:pt x="28" y="2160"/>
                  </a:lnTo>
                  <a:cubicBezTo>
                    <a:pt x="1" y="2249"/>
                    <a:pt x="10" y="2347"/>
                    <a:pt x="81" y="2418"/>
                  </a:cubicBezTo>
                  <a:cubicBezTo>
                    <a:pt x="135" y="2481"/>
                    <a:pt x="215" y="2508"/>
                    <a:pt x="286" y="2508"/>
                  </a:cubicBezTo>
                  <a:cubicBezTo>
                    <a:pt x="394" y="2508"/>
                    <a:pt x="492" y="2445"/>
                    <a:pt x="536" y="2338"/>
                  </a:cubicBezTo>
                  <a:lnTo>
                    <a:pt x="652" y="2026"/>
                  </a:lnTo>
                  <a:lnTo>
                    <a:pt x="1473" y="2026"/>
                  </a:lnTo>
                  <a:lnTo>
                    <a:pt x="1598" y="2347"/>
                  </a:lnTo>
                  <a:cubicBezTo>
                    <a:pt x="1625" y="2436"/>
                    <a:pt x="1705" y="2499"/>
                    <a:pt x="1803" y="2508"/>
                  </a:cubicBezTo>
                  <a:cubicBezTo>
                    <a:pt x="1812" y="2508"/>
                    <a:pt x="1821" y="2509"/>
                    <a:pt x="1830" y="2509"/>
                  </a:cubicBezTo>
                  <a:cubicBezTo>
                    <a:pt x="2037" y="2509"/>
                    <a:pt x="2157" y="2313"/>
                    <a:pt x="2089" y="2151"/>
                  </a:cubicBezTo>
                  <a:lnTo>
                    <a:pt x="1357" y="197"/>
                  </a:lnTo>
                  <a:cubicBezTo>
                    <a:pt x="1303" y="72"/>
                    <a:pt x="1196" y="1"/>
                    <a:pt x="10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3" name="Google Shape;3873;p54"/>
          <p:cNvGrpSpPr/>
          <p:nvPr/>
        </p:nvGrpSpPr>
        <p:grpSpPr>
          <a:xfrm>
            <a:off x="5255876" y="2842841"/>
            <a:ext cx="427706" cy="377174"/>
            <a:chOff x="5390900" y="2626075"/>
            <a:chExt cx="458125" cy="404000"/>
          </a:xfrm>
        </p:grpSpPr>
        <p:sp>
          <p:nvSpPr>
            <p:cNvPr id="3874" name="Google Shape;3874;p54"/>
            <p:cNvSpPr/>
            <p:nvPr/>
          </p:nvSpPr>
          <p:spPr>
            <a:xfrm>
              <a:off x="5466525" y="2934075"/>
              <a:ext cx="60675" cy="44850"/>
            </a:xfrm>
            <a:custGeom>
              <a:avLst/>
              <a:gdLst/>
              <a:ahLst/>
              <a:cxnLst/>
              <a:rect l="l" t="t" r="r" b="b"/>
              <a:pathLst>
                <a:path w="2427" h="1794" extrusionOk="0">
                  <a:moveTo>
                    <a:pt x="1945" y="1"/>
                  </a:moveTo>
                  <a:lnTo>
                    <a:pt x="553" y="117"/>
                  </a:lnTo>
                  <a:lnTo>
                    <a:pt x="0" y="1062"/>
                  </a:lnTo>
                  <a:cubicBezTo>
                    <a:pt x="0" y="1633"/>
                    <a:pt x="741" y="1794"/>
                    <a:pt x="1160" y="1794"/>
                  </a:cubicBezTo>
                  <a:cubicBezTo>
                    <a:pt x="1579" y="1794"/>
                    <a:pt x="2427" y="1589"/>
                    <a:pt x="2355" y="1062"/>
                  </a:cubicBezTo>
                  <a:lnTo>
                    <a:pt x="2320" y="723"/>
                  </a:lnTo>
                  <a:lnTo>
                    <a:pt x="19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5457150" y="2960625"/>
              <a:ext cx="78975" cy="62700"/>
            </a:xfrm>
            <a:custGeom>
              <a:avLst/>
              <a:gdLst/>
              <a:ahLst/>
              <a:cxnLst/>
              <a:rect l="l" t="t" r="r" b="b"/>
              <a:pathLst>
                <a:path w="3159" h="2508" extrusionOk="0">
                  <a:moveTo>
                    <a:pt x="375" y="0"/>
                  </a:moveTo>
                  <a:lnTo>
                    <a:pt x="179" y="54"/>
                  </a:lnTo>
                  <a:lnTo>
                    <a:pt x="0" y="1588"/>
                  </a:lnTo>
                  <a:lnTo>
                    <a:pt x="179" y="2507"/>
                  </a:lnTo>
                  <a:lnTo>
                    <a:pt x="2927" y="2507"/>
                  </a:lnTo>
                  <a:lnTo>
                    <a:pt x="3158" y="1258"/>
                  </a:lnTo>
                  <a:lnTo>
                    <a:pt x="2927" y="54"/>
                  </a:lnTo>
                  <a:lnTo>
                    <a:pt x="2730" y="0"/>
                  </a:lnTo>
                  <a:cubicBezTo>
                    <a:pt x="2396" y="281"/>
                    <a:pt x="1976" y="422"/>
                    <a:pt x="1556" y="422"/>
                  </a:cubicBezTo>
                  <a:cubicBezTo>
                    <a:pt x="1136" y="422"/>
                    <a:pt x="714" y="281"/>
                    <a:pt x="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5403400" y="2966425"/>
              <a:ext cx="58000" cy="56900"/>
            </a:xfrm>
            <a:custGeom>
              <a:avLst/>
              <a:gdLst/>
              <a:ahLst/>
              <a:cxnLst/>
              <a:rect l="l" t="t" r="r" b="b"/>
              <a:pathLst>
                <a:path w="2320" h="2276" extrusionOk="0">
                  <a:moveTo>
                    <a:pt x="2222" y="0"/>
                  </a:moveTo>
                  <a:lnTo>
                    <a:pt x="1017" y="295"/>
                  </a:lnTo>
                  <a:cubicBezTo>
                    <a:pt x="518" y="446"/>
                    <a:pt x="304" y="687"/>
                    <a:pt x="215" y="1205"/>
                  </a:cubicBezTo>
                  <a:lnTo>
                    <a:pt x="116" y="1758"/>
                  </a:lnTo>
                  <a:cubicBezTo>
                    <a:pt x="72" y="1972"/>
                    <a:pt x="0" y="2106"/>
                    <a:pt x="215" y="2106"/>
                  </a:cubicBezTo>
                  <a:lnTo>
                    <a:pt x="286" y="2275"/>
                  </a:lnTo>
                  <a:lnTo>
                    <a:pt x="2320" y="2275"/>
                  </a:lnTo>
                  <a:lnTo>
                    <a:pt x="2320" y="339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5457150" y="2960400"/>
              <a:ext cx="20550" cy="14300"/>
            </a:xfrm>
            <a:custGeom>
              <a:avLst/>
              <a:gdLst/>
              <a:ahLst/>
              <a:cxnLst/>
              <a:rect l="l" t="t" r="r" b="b"/>
              <a:pathLst>
                <a:path w="822" h="572" extrusionOk="0">
                  <a:moveTo>
                    <a:pt x="375" y="1"/>
                  </a:moveTo>
                  <a:lnTo>
                    <a:pt x="179" y="54"/>
                  </a:lnTo>
                  <a:lnTo>
                    <a:pt x="0" y="340"/>
                  </a:lnTo>
                  <a:lnTo>
                    <a:pt x="179" y="571"/>
                  </a:lnTo>
                  <a:cubicBezTo>
                    <a:pt x="384" y="491"/>
                    <a:pt x="714" y="491"/>
                    <a:pt x="821" y="277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5397825" y="2961950"/>
              <a:ext cx="63575" cy="61375"/>
            </a:xfrm>
            <a:custGeom>
              <a:avLst/>
              <a:gdLst/>
              <a:ahLst/>
              <a:cxnLst/>
              <a:rect l="l" t="t" r="r" b="b"/>
              <a:pathLst>
                <a:path w="2543" h="2455" extrusionOk="0">
                  <a:moveTo>
                    <a:pt x="2543" y="1"/>
                  </a:moveTo>
                  <a:lnTo>
                    <a:pt x="1124" y="402"/>
                  </a:lnTo>
                  <a:cubicBezTo>
                    <a:pt x="625" y="554"/>
                    <a:pt x="259" y="973"/>
                    <a:pt x="170" y="1482"/>
                  </a:cubicBezTo>
                  <a:lnTo>
                    <a:pt x="0" y="2454"/>
                  </a:lnTo>
                  <a:lnTo>
                    <a:pt x="509" y="2454"/>
                  </a:lnTo>
                  <a:lnTo>
                    <a:pt x="652" y="1571"/>
                  </a:lnTo>
                  <a:cubicBezTo>
                    <a:pt x="714" y="1241"/>
                    <a:pt x="946" y="982"/>
                    <a:pt x="1267" y="884"/>
                  </a:cubicBezTo>
                  <a:lnTo>
                    <a:pt x="2543" y="518"/>
                  </a:lnTo>
                  <a:lnTo>
                    <a:pt x="2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5530525" y="2961950"/>
              <a:ext cx="63800" cy="61375"/>
            </a:xfrm>
            <a:custGeom>
              <a:avLst/>
              <a:gdLst/>
              <a:ahLst/>
              <a:cxnLst/>
              <a:rect l="l" t="t" r="r" b="b"/>
              <a:pathLst>
                <a:path w="2552" h="2455" extrusionOk="0">
                  <a:moveTo>
                    <a:pt x="0" y="1"/>
                  </a:moveTo>
                  <a:lnTo>
                    <a:pt x="0" y="2454"/>
                  </a:lnTo>
                  <a:lnTo>
                    <a:pt x="2552" y="2454"/>
                  </a:lnTo>
                  <a:lnTo>
                    <a:pt x="2382" y="1482"/>
                  </a:lnTo>
                  <a:cubicBezTo>
                    <a:pt x="2293" y="973"/>
                    <a:pt x="1918" y="554"/>
                    <a:pt x="1419" y="4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5642250" y="2635900"/>
              <a:ext cx="106650" cy="109025"/>
            </a:xfrm>
            <a:custGeom>
              <a:avLst/>
              <a:gdLst/>
              <a:ahLst/>
              <a:cxnLst/>
              <a:rect l="l" t="t" r="r" b="b"/>
              <a:pathLst>
                <a:path w="4266" h="4361" extrusionOk="0">
                  <a:moveTo>
                    <a:pt x="233" y="0"/>
                  </a:moveTo>
                  <a:cubicBezTo>
                    <a:pt x="1" y="0"/>
                    <a:pt x="1" y="491"/>
                    <a:pt x="1" y="723"/>
                  </a:cubicBezTo>
                  <a:lnTo>
                    <a:pt x="37" y="3069"/>
                  </a:lnTo>
                  <a:cubicBezTo>
                    <a:pt x="37" y="3292"/>
                    <a:pt x="224" y="3480"/>
                    <a:pt x="456" y="3480"/>
                  </a:cubicBezTo>
                  <a:lnTo>
                    <a:pt x="1758" y="3524"/>
                  </a:lnTo>
                  <a:cubicBezTo>
                    <a:pt x="1821" y="3524"/>
                    <a:pt x="1874" y="3542"/>
                    <a:pt x="1928" y="3578"/>
                  </a:cubicBezTo>
                  <a:lnTo>
                    <a:pt x="2820" y="4336"/>
                  </a:lnTo>
                  <a:cubicBezTo>
                    <a:pt x="2844" y="4353"/>
                    <a:pt x="2871" y="4361"/>
                    <a:pt x="2897" y="4361"/>
                  </a:cubicBezTo>
                  <a:cubicBezTo>
                    <a:pt x="2968" y="4361"/>
                    <a:pt x="3034" y="4305"/>
                    <a:pt x="3034" y="4220"/>
                  </a:cubicBezTo>
                  <a:lnTo>
                    <a:pt x="3097" y="3854"/>
                  </a:lnTo>
                  <a:cubicBezTo>
                    <a:pt x="3097" y="3703"/>
                    <a:pt x="3221" y="3578"/>
                    <a:pt x="3373" y="3578"/>
                  </a:cubicBezTo>
                  <a:lnTo>
                    <a:pt x="3801" y="3578"/>
                  </a:lnTo>
                  <a:cubicBezTo>
                    <a:pt x="4033" y="3578"/>
                    <a:pt x="4265" y="3524"/>
                    <a:pt x="4265" y="3292"/>
                  </a:cubicBezTo>
                  <a:lnTo>
                    <a:pt x="4265" y="411"/>
                  </a:lnTo>
                  <a:cubicBezTo>
                    <a:pt x="4265" y="179"/>
                    <a:pt x="4078" y="0"/>
                    <a:pt x="3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5636900" y="2635000"/>
              <a:ext cx="112000" cy="115425"/>
            </a:xfrm>
            <a:custGeom>
              <a:avLst/>
              <a:gdLst/>
              <a:ahLst/>
              <a:cxnLst/>
              <a:rect l="l" t="t" r="r" b="b"/>
              <a:pathLst>
                <a:path w="4480" h="4617" extrusionOk="0">
                  <a:moveTo>
                    <a:pt x="429" y="1"/>
                  </a:moveTo>
                  <a:cubicBezTo>
                    <a:pt x="197" y="1"/>
                    <a:pt x="1" y="179"/>
                    <a:pt x="1" y="411"/>
                  </a:cubicBezTo>
                  <a:lnTo>
                    <a:pt x="1" y="3302"/>
                  </a:lnTo>
                  <a:cubicBezTo>
                    <a:pt x="1" y="3534"/>
                    <a:pt x="197" y="3721"/>
                    <a:pt x="429" y="3721"/>
                  </a:cubicBezTo>
                  <a:lnTo>
                    <a:pt x="1928" y="3721"/>
                  </a:lnTo>
                  <a:cubicBezTo>
                    <a:pt x="1981" y="3721"/>
                    <a:pt x="2044" y="3739"/>
                    <a:pt x="2088" y="3774"/>
                  </a:cubicBezTo>
                  <a:lnTo>
                    <a:pt x="3221" y="4586"/>
                  </a:lnTo>
                  <a:cubicBezTo>
                    <a:pt x="3250" y="4607"/>
                    <a:pt x="3281" y="4616"/>
                    <a:pt x="3310" y="4616"/>
                  </a:cubicBezTo>
                  <a:cubicBezTo>
                    <a:pt x="3382" y="4616"/>
                    <a:pt x="3444" y="4561"/>
                    <a:pt x="3444" y="4479"/>
                  </a:cubicBezTo>
                  <a:lnTo>
                    <a:pt x="3444" y="3997"/>
                  </a:lnTo>
                  <a:cubicBezTo>
                    <a:pt x="3444" y="3846"/>
                    <a:pt x="3569" y="3721"/>
                    <a:pt x="3730" y="3721"/>
                  </a:cubicBezTo>
                  <a:lnTo>
                    <a:pt x="4060" y="3721"/>
                  </a:lnTo>
                  <a:cubicBezTo>
                    <a:pt x="4292" y="3721"/>
                    <a:pt x="4479" y="3534"/>
                    <a:pt x="4479" y="3302"/>
                  </a:cubicBezTo>
                  <a:lnTo>
                    <a:pt x="4479" y="3257"/>
                  </a:lnTo>
                  <a:lnTo>
                    <a:pt x="3721" y="3257"/>
                  </a:lnTo>
                  <a:cubicBezTo>
                    <a:pt x="3400" y="3257"/>
                    <a:pt x="3132" y="3462"/>
                    <a:pt x="3025" y="3739"/>
                  </a:cubicBezTo>
                  <a:cubicBezTo>
                    <a:pt x="3007" y="3775"/>
                    <a:pt x="2967" y="3800"/>
                    <a:pt x="2930" y="3800"/>
                  </a:cubicBezTo>
                  <a:cubicBezTo>
                    <a:pt x="2913" y="3800"/>
                    <a:pt x="2896" y="3795"/>
                    <a:pt x="2882" y="3783"/>
                  </a:cubicBezTo>
                  <a:lnTo>
                    <a:pt x="2356" y="3400"/>
                  </a:lnTo>
                  <a:cubicBezTo>
                    <a:pt x="2231" y="3311"/>
                    <a:pt x="2079" y="3257"/>
                    <a:pt x="1919" y="3257"/>
                  </a:cubicBezTo>
                  <a:lnTo>
                    <a:pt x="581" y="3257"/>
                  </a:lnTo>
                  <a:cubicBezTo>
                    <a:pt x="518" y="3257"/>
                    <a:pt x="465" y="3212"/>
                    <a:pt x="465" y="3141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5491725" y="2635900"/>
              <a:ext cx="107950" cy="109025"/>
            </a:xfrm>
            <a:custGeom>
              <a:avLst/>
              <a:gdLst/>
              <a:ahLst/>
              <a:cxnLst/>
              <a:rect l="l" t="t" r="r" b="b"/>
              <a:pathLst>
                <a:path w="4318" h="4361" extrusionOk="0">
                  <a:moveTo>
                    <a:pt x="437" y="0"/>
                  </a:moveTo>
                  <a:lnTo>
                    <a:pt x="321" y="152"/>
                  </a:lnTo>
                  <a:cubicBezTo>
                    <a:pt x="98" y="152"/>
                    <a:pt x="0" y="393"/>
                    <a:pt x="0" y="625"/>
                  </a:cubicBezTo>
                  <a:lnTo>
                    <a:pt x="54" y="3194"/>
                  </a:lnTo>
                  <a:cubicBezTo>
                    <a:pt x="54" y="3426"/>
                    <a:pt x="241" y="3613"/>
                    <a:pt x="473" y="3613"/>
                  </a:cubicBezTo>
                  <a:lnTo>
                    <a:pt x="785" y="3613"/>
                  </a:lnTo>
                  <a:cubicBezTo>
                    <a:pt x="785" y="3613"/>
                    <a:pt x="1062" y="3721"/>
                    <a:pt x="1062" y="3881"/>
                  </a:cubicBezTo>
                  <a:lnTo>
                    <a:pt x="964" y="4220"/>
                  </a:lnTo>
                  <a:cubicBezTo>
                    <a:pt x="964" y="4305"/>
                    <a:pt x="1030" y="4361"/>
                    <a:pt x="1104" y="4361"/>
                  </a:cubicBezTo>
                  <a:cubicBezTo>
                    <a:pt x="1132" y="4361"/>
                    <a:pt x="1160" y="4353"/>
                    <a:pt x="1187" y="4336"/>
                  </a:cubicBezTo>
                  <a:lnTo>
                    <a:pt x="2222" y="3613"/>
                  </a:lnTo>
                  <a:cubicBezTo>
                    <a:pt x="2256" y="3593"/>
                    <a:pt x="2296" y="3572"/>
                    <a:pt x="2341" y="3572"/>
                  </a:cubicBezTo>
                  <a:cubicBezTo>
                    <a:pt x="2354" y="3572"/>
                    <a:pt x="2368" y="3574"/>
                    <a:pt x="2382" y="3578"/>
                  </a:cubicBezTo>
                  <a:lnTo>
                    <a:pt x="3640" y="3578"/>
                  </a:lnTo>
                  <a:cubicBezTo>
                    <a:pt x="3872" y="3569"/>
                    <a:pt x="4131" y="3542"/>
                    <a:pt x="4131" y="3310"/>
                  </a:cubicBezTo>
                  <a:lnTo>
                    <a:pt x="4318" y="3141"/>
                  </a:lnTo>
                  <a:lnTo>
                    <a:pt x="4318" y="411"/>
                  </a:lnTo>
                  <a:cubicBezTo>
                    <a:pt x="4318" y="179"/>
                    <a:pt x="4140" y="0"/>
                    <a:pt x="3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5487925" y="2635000"/>
              <a:ext cx="110875" cy="115375"/>
            </a:xfrm>
            <a:custGeom>
              <a:avLst/>
              <a:gdLst/>
              <a:ahLst/>
              <a:cxnLst/>
              <a:rect l="l" t="t" r="r" b="b"/>
              <a:pathLst>
                <a:path w="4435" h="4615" extrusionOk="0">
                  <a:moveTo>
                    <a:pt x="420" y="1"/>
                  </a:moveTo>
                  <a:cubicBezTo>
                    <a:pt x="188" y="1"/>
                    <a:pt x="1" y="179"/>
                    <a:pt x="1" y="411"/>
                  </a:cubicBezTo>
                  <a:lnTo>
                    <a:pt x="1" y="3302"/>
                  </a:lnTo>
                  <a:cubicBezTo>
                    <a:pt x="1" y="3534"/>
                    <a:pt x="188" y="3721"/>
                    <a:pt x="420" y="3721"/>
                  </a:cubicBezTo>
                  <a:lnTo>
                    <a:pt x="759" y="3721"/>
                  </a:lnTo>
                  <a:cubicBezTo>
                    <a:pt x="910" y="3721"/>
                    <a:pt x="1035" y="3846"/>
                    <a:pt x="1035" y="3997"/>
                  </a:cubicBezTo>
                  <a:lnTo>
                    <a:pt x="1035" y="4479"/>
                  </a:lnTo>
                  <a:cubicBezTo>
                    <a:pt x="1035" y="4556"/>
                    <a:pt x="1100" y="4615"/>
                    <a:pt x="1170" y="4615"/>
                  </a:cubicBezTo>
                  <a:cubicBezTo>
                    <a:pt x="1197" y="4615"/>
                    <a:pt x="1225" y="4606"/>
                    <a:pt x="1249" y="4586"/>
                  </a:cubicBezTo>
                  <a:lnTo>
                    <a:pt x="2374" y="3774"/>
                  </a:lnTo>
                  <a:cubicBezTo>
                    <a:pt x="2418" y="3739"/>
                    <a:pt x="2481" y="3721"/>
                    <a:pt x="2534" y="3721"/>
                  </a:cubicBezTo>
                  <a:lnTo>
                    <a:pt x="4024" y="3721"/>
                  </a:lnTo>
                  <a:cubicBezTo>
                    <a:pt x="4256" y="3721"/>
                    <a:pt x="4434" y="3534"/>
                    <a:pt x="4434" y="3302"/>
                  </a:cubicBezTo>
                  <a:lnTo>
                    <a:pt x="4434" y="3186"/>
                  </a:lnTo>
                  <a:lnTo>
                    <a:pt x="2543" y="3186"/>
                  </a:lnTo>
                  <a:cubicBezTo>
                    <a:pt x="2365" y="3186"/>
                    <a:pt x="2195" y="3248"/>
                    <a:pt x="2052" y="3346"/>
                  </a:cubicBezTo>
                  <a:lnTo>
                    <a:pt x="1624" y="3667"/>
                  </a:lnTo>
                  <a:cubicBezTo>
                    <a:pt x="1607" y="3677"/>
                    <a:pt x="1589" y="3682"/>
                    <a:pt x="1572" y="3682"/>
                  </a:cubicBezTo>
                  <a:cubicBezTo>
                    <a:pt x="1543" y="3682"/>
                    <a:pt x="1516" y="3668"/>
                    <a:pt x="1499" y="3641"/>
                  </a:cubicBezTo>
                  <a:cubicBezTo>
                    <a:pt x="1357" y="3373"/>
                    <a:pt x="1080" y="3186"/>
                    <a:pt x="768" y="3186"/>
                  </a:cubicBezTo>
                  <a:lnTo>
                    <a:pt x="625" y="3186"/>
                  </a:lnTo>
                  <a:cubicBezTo>
                    <a:pt x="598" y="3186"/>
                    <a:pt x="571" y="3168"/>
                    <a:pt x="571" y="3132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5651625" y="2776825"/>
              <a:ext cx="190500" cy="202100"/>
            </a:xfrm>
            <a:custGeom>
              <a:avLst/>
              <a:gdLst/>
              <a:ahLst/>
              <a:cxnLst/>
              <a:rect l="l" t="t" r="r" b="b"/>
              <a:pathLst>
                <a:path w="7620" h="8084" extrusionOk="0">
                  <a:moveTo>
                    <a:pt x="4012" y="0"/>
                  </a:moveTo>
                  <a:cubicBezTo>
                    <a:pt x="3872" y="0"/>
                    <a:pt x="3712" y="46"/>
                    <a:pt x="3569" y="46"/>
                  </a:cubicBezTo>
                  <a:cubicBezTo>
                    <a:pt x="2998" y="46"/>
                    <a:pt x="2579" y="242"/>
                    <a:pt x="2213" y="590"/>
                  </a:cubicBezTo>
                  <a:cubicBezTo>
                    <a:pt x="2195" y="599"/>
                    <a:pt x="2168" y="608"/>
                    <a:pt x="2151" y="608"/>
                  </a:cubicBezTo>
                  <a:cubicBezTo>
                    <a:pt x="2146" y="608"/>
                    <a:pt x="2141" y="608"/>
                    <a:pt x="2136" y="608"/>
                  </a:cubicBezTo>
                  <a:cubicBezTo>
                    <a:pt x="1233" y="608"/>
                    <a:pt x="572" y="1407"/>
                    <a:pt x="732" y="2267"/>
                  </a:cubicBezTo>
                  <a:cubicBezTo>
                    <a:pt x="732" y="2294"/>
                    <a:pt x="732" y="2321"/>
                    <a:pt x="714" y="2339"/>
                  </a:cubicBezTo>
                  <a:cubicBezTo>
                    <a:pt x="375" y="2687"/>
                    <a:pt x="179" y="3151"/>
                    <a:pt x="179" y="3713"/>
                  </a:cubicBezTo>
                  <a:cubicBezTo>
                    <a:pt x="179" y="4087"/>
                    <a:pt x="277" y="4444"/>
                    <a:pt x="438" y="4739"/>
                  </a:cubicBezTo>
                  <a:cubicBezTo>
                    <a:pt x="456" y="4765"/>
                    <a:pt x="456" y="4810"/>
                    <a:pt x="429" y="4828"/>
                  </a:cubicBezTo>
                  <a:cubicBezTo>
                    <a:pt x="72" y="5211"/>
                    <a:pt x="1" y="5765"/>
                    <a:pt x="1" y="6353"/>
                  </a:cubicBezTo>
                  <a:cubicBezTo>
                    <a:pt x="1" y="6871"/>
                    <a:pt x="384" y="7754"/>
                    <a:pt x="741" y="8084"/>
                  </a:cubicBezTo>
                  <a:lnTo>
                    <a:pt x="6727" y="8022"/>
                  </a:lnTo>
                  <a:cubicBezTo>
                    <a:pt x="7378" y="7344"/>
                    <a:pt x="7619" y="5970"/>
                    <a:pt x="7209" y="5229"/>
                  </a:cubicBezTo>
                  <a:cubicBezTo>
                    <a:pt x="7120" y="5078"/>
                    <a:pt x="7021" y="4944"/>
                    <a:pt x="6905" y="4819"/>
                  </a:cubicBezTo>
                  <a:cubicBezTo>
                    <a:pt x="6888" y="4792"/>
                    <a:pt x="6879" y="4756"/>
                    <a:pt x="6897" y="4730"/>
                  </a:cubicBezTo>
                  <a:cubicBezTo>
                    <a:pt x="7057" y="4435"/>
                    <a:pt x="7155" y="4087"/>
                    <a:pt x="7155" y="3704"/>
                  </a:cubicBezTo>
                  <a:cubicBezTo>
                    <a:pt x="7155" y="3142"/>
                    <a:pt x="6941" y="2642"/>
                    <a:pt x="6611" y="2294"/>
                  </a:cubicBezTo>
                  <a:cubicBezTo>
                    <a:pt x="6593" y="2276"/>
                    <a:pt x="6584" y="2250"/>
                    <a:pt x="6593" y="2223"/>
                  </a:cubicBezTo>
                  <a:cubicBezTo>
                    <a:pt x="6602" y="2143"/>
                    <a:pt x="6611" y="2062"/>
                    <a:pt x="6611" y="1982"/>
                  </a:cubicBezTo>
                  <a:cubicBezTo>
                    <a:pt x="6611" y="1179"/>
                    <a:pt x="5942" y="528"/>
                    <a:pt x="5112" y="528"/>
                  </a:cubicBezTo>
                  <a:cubicBezTo>
                    <a:pt x="5095" y="528"/>
                    <a:pt x="5068" y="519"/>
                    <a:pt x="5050" y="510"/>
                  </a:cubicBezTo>
                  <a:cubicBezTo>
                    <a:pt x="4800" y="269"/>
                    <a:pt x="4479" y="100"/>
                    <a:pt x="4113" y="10"/>
                  </a:cubicBezTo>
                  <a:cubicBezTo>
                    <a:pt x="4081" y="3"/>
                    <a:pt x="4047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5644050" y="2775725"/>
              <a:ext cx="114650" cy="200750"/>
            </a:xfrm>
            <a:custGeom>
              <a:avLst/>
              <a:gdLst/>
              <a:ahLst/>
              <a:cxnLst/>
              <a:rect l="l" t="t" r="r" b="b"/>
              <a:pathLst>
                <a:path w="4586" h="8030" extrusionOk="0">
                  <a:moveTo>
                    <a:pt x="3899" y="1"/>
                  </a:moveTo>
                  <a:cubicBezTo>
                    <a:pt x="3328" y="1"/>
                    <a:pt x="2810" y="215"/>
                    <a:pt x="2436" y="554"/>
                  </a:cubicBezTo>
                  <a:cubicBezTo>
                    <a:pt x="2427" y="572"/>
                    <a:pt x="2400" y="581"/>
                    <a:pt x="2382" y="581"/>
                  </a:cubicBezTo>
                  <a:cubicBezTo>
                    <a:pt x="2373" y="581"/>
                    <a:pt x="2363" y="581"/>
                    <a:pt x="2354" y="581"/>
                  </a:cubicBezTo>
                  <a:cubicBezTo>
                    <a:pt x="1457" y="581"/>
                    <a:pt x="742" y="1411"/>
                    <a:pt x="901" y="2267"/>
                  </a:cubicBezTo>
                  <a:cubicBezTo>
                    <a:pt x="910" y="2294"/>
                    <a:pt x="901" y="2320"/>
                    <a:pt x="883" y="2338"/>
                  </a:cubicBezTo>
                  <a:cubicBezTo>
                    <a:pt x="553" y="2686"/>
                    <a:pt x="339" y="3195"/>
                    <a:pt x="339" y="3748"/>
                  </a:cubicBezTo>
                  <a:cubicBezTo>
                    <a:pt x="339" y="4131"/>
                    <a:pt x="437" y="4479"/>
                    <a:pt x="598" y="4783"/>
                  </a:cubicBezTo>
                  <a:cubicBezTo>
                    <a:pt x="616" y="4809"/>
                    <a:pt x="616" y="4845"/>
                    <a:pt x="589" y="4872"/>
                  </a:cubicBezTo>
                  <a:cubicBezTo>
                    <a:pt x="223" y="5247"/>
                    <a:pt x="0" y="5782"/>
                    <a:pt x="0" y="6371"/>
                  </a:cubicBezTo>
                  <a:cubicBezTo>
                    <a:pt x="0" y="6888"/>
                    <a:pt x="384" y="7691"/>
                    <a:pt x="732" y="8021"/>
                  </a:cubicBezTo>
                  <a:lnTo>
                    <a:pt x="1240" y="8030"/>
                  </a:lnTo>
                  <a:cubicBezTo>
                    <a:pt x="919" y="7646"/>
                    <a:pt x="607" y="6941"/>
                    <a:pt x="607" y="6469"/>
                  </a:cubicBezTo>
                  <a:cubicBezTo>
                    <a:pt x="607" y="5889"/>
                    <a:pt x="830" y="5354"/>
                    <a:pt x="1196" y="4979"/>
                  </a:cubicBezTo>
                  <a:cubicBezTo>
                    <a:pt x="1214" y="4952"/>
                    <a:pt x="1222" y="4916"/>
                    <a:pt x="1205" y="4881"/>
                  </a:cubicBezTo>
                  <a:cubicBezTo>
                    <a:pt x="1044" y="4586"/>
                    <a:pt x="946" y="4238"/>
                    <a:pt x="946" y="3855"/>
                  </a:cubicBezTo>
                  <a:cubicBezTo>
                    <a:pt x="946" y="3293"/>
                    <a:pt x="1151" y="2793"/>
                    <a:pt x="1481" y="2445"/>
                  </a:cubicBezTo>
                  <a:cubicBezTo>
                    <a:pt x="1499" y="2427"/>
                    <a:pt x="1508" y="2401"/>
                    <a:pt x="1508" y="2374"/>
                  </a:cubicBezTo>
                  <a:cubicBezTo>
                    <a:pt x="1349" y="1518"/>
                    <a:pt x="2064" y="688"/>
                    <a:pt x="2960" y="688"/>
                  </a:cubicBezTo>
                  <a:cubicBezTo>
                    <a:pt x="2970" y="688"/>
                    <a:pt x="2979" y="688"/>
                    <a:pt x="2989" y="688"/>
                  </a:cubicBezTo>
                  <a:cubicBezTo>
                    <a:pt x="3007" y="688"/>
                    <a:pt x="3025" y="679"/>
                    <a:pt x="3042" y="661"/>
                  </a:cubicBezTo>
                  <a:cubicBezTo>
                    <a:pt x="3417" y="322"/>
                    <a:pt x="3934" y="108"/>
                    <a:pt x="4505" y="108"/>
                  </a:cubicBezTo>
                  <a:lnTo>
                    <a:pt x="4586" y="108"/>
                  </a:lnTo>
                  <a:cubicBezTo>
                    <a:pt x="4372" y="37"/>
                    <a:pt x="4140" y="1"/>
                    <a:pt x="38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5414550" y="2863600"/>
              <a:ext cx="162825" cy="33925"/>
            </a:xfrm>
            <a:custGeom>
              <a:avLst/>
              <a:gdLst/>
              <a:ahLst/>
              <a:cxnLst/>
              <a:rect l="l" t="t" r="r" b="b"/>
              <a:pathLst>
                <a:path w="6513" h="1357" extrusionOk="0">
                  <a:moveTo>
                    <a:pt x="571" y="1"/>
                  </a:moveTo>
                  <a:cubicBezTo>
                    <a:pt x="259" y="1"/>
                    <a:pt x="1" y="260"/>
                    <a:pt x="1" y="572"/>
                  </a:cubicBezTo>
                  <a:cubicBezTo>
                    <a:pt x="1" y="1000"/>
                    <a:pt x="348" y="1357"/>
                    <a:pt x="786" y="1357"/>
                  </a:cubicBezTo>
                  <a:lnTo>
                    <a:pt x="5737" y="1357"/>
                  </a:lnTo>
                  <a:cubicBezTo>
                    <a:pt x="6165" y="1357"/>
                    <a:pt x="6513" y="1000"/>
                    <a:pt x="6513" y="572"/>
                  </a:cubicBezTo>
                  <a:cubicBezTo>
                    <a:pt x="6513" y="260"/>
                    <a:pt x="6263" y="1"/>
                    <a:pt x="5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5466525" y="2932975"/>
              <a:ext cx="58000" cy="34600"/>
            </a:xfrm>
            <a:custGeom>
              <a:avLst/>
              <a:gdLst/>
              <a:ahLst/>
              <a:cxnLst/>
              <a:rect l="l" t="t" r="r" b="b"/>
              <a:pathLst>
                <a:path w="2320" h="1384" extrusionOk="0">
                  <a:moveTo>
                    <a:pt x="651" y="0"/>
                  </a:moveTo>
                  <a:lnTo>
                    <a:pt x="651" y="36"/>
                  </a:lnTo>
                  <a:lnTo>
                    <a:pt x="134" y="36"/>
                  </a:lnTo>
                  <a:lnTo>
                    <a:pt x="45" y="767"/>
                  </a:lnTo>
                  <a:lnTo>
                    <a:pt x="0" y="1106"/>
                  </a:lnTo>
                  <a:cubicBezTo>
                    <a:pt x="134" y="1222"/>
                    <a:pt x="286" y="1312"/>
                    <a:pt x="446" y="1383"/>
                  </a:cubicBezTo>
                  <a:cubicBezTo>
                    <a:pt x="464" y="1347"/>
                    <a:pt x="482" y="1303"/>
                    <a:pt x="482" y="1258"/>
                  </a:cubicBezTo>
                  <a:lnTo>
                    <a:pt x="500" y="1124"/>
                  </a:lnTo>
                  <a:cubicBezTo>
                    <a:pt x="507" y="1071"/>
                    <a:pt x="553" y="1031"/>
                    <a:pt x="605" y="1031"/>
                  </a:cubicBezTo>
                  <a:cubicBezTo>
                    <a:pt x="615" y="1031"/>
                    <a:pt x="624" y="1032"/>
                    <a:pt x="634" y="1035"/>
                  </a:cubicBezTo>
                  <a:cubicBezTo>
                    <a:pt x="821" y="1089"/>
                    <a:pt x="999" y="1115"/>
                    <a:pt x="1178" y="1115"/>
                  </a:cubicBezTo>
                  <a:cubicBezTo>
                    <a:pt x="1561" y="1115"/>
                    <a:pt x="1945" y="999"/>
                    <a:pt x="2320" y="767"/>
                  </a:cubicBezTo>
                  <a:lnTo>
                    <a:pt x="2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5437075" y="2800050"/>
              <a:ext cx="118000" cy="148325"/>
            </a:xfrm>
            <a:custGeom>
              <a:avLst/>
              <a:gdLst/>
              <a:ahLst/>
              <a:cxnLst/>
              <a:rect l="l" t="t" r="r" b="b"/>
              <a:pathLst>
                <a:path w="4720" h="5933" extrusionOk="0">
                  <a:moveTo>
                    <a:pt x="2338" y="0"/>
                  </a:moveTo>
                  <a:cubicBezTo>
                    <a:pt x="2338" y="0"/>
                    <a:pt x="750" y="250"/>
                    <a:pt x="357" y="991"/>
                  </a:cubicBezTo>
                  <a:cubicBezTo>
                    <a:pt x="125" y="1437"/>
                    <a:pt x="1" y="2008"/>
                    <a:pt x="1" y="2650"/>
                  </a:cubicBezTo>
                  <a:cubicBezTo>
                    <a:pt x="1" y="3649"/>
                    <a:pt x="18" y="4068"/>
                    <a:pt x="429" y="4630"/>
                  </a:cubicBezTo>
                  <a:cubicBezTo>
                    <a:pt x="991" y="5406"/>
                    <a:pt x="1687" y="5933"/>
                    <a:pt x="2356" y="5933"/>
                  </a:cubicBezTo>
                  <a:cubicBezTo>
                    <a:pt x="3025" y="5933"/>
                    <a:pt x="3730" y="5406"/>
                    <a:pt x="4292" y="4630"/>
                  </a:cubicBezTo>
                  <a:cubicBezTo>
                    <a:pt x="4702" y="4068"/>
                    <a:pt x="4720" y="3649"/>
                    <a:pt x="4720" y="2650"/>
                  </a:cubicBezTo>
                  <a:cubicBezTo>
                    <a:pt x="4720" y="2008"/>
                    <a:pt x="4595" y="1437"/>
                    <a:pt x="4354" y="991"/>
                  </a:cubicBezTo>
                  <a:cubicBezTo>
                    <a:pt x="3970" y="250"/>
                    <a:pt x="2338" y="0"/>
                    <a:pt x="2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5444000" y="2795375"/>
              <a:ext cx="103950" cy="33700"/>
            </a:xfrm>
            <a:custGeom>
              <a:avLst/>
              <a:gdLst/>
              <a:ahLst/>
              <a:cxnLst/>
              <a:rect l="l" t="t" r="r" b="b"/>
              <a:pathLst>
                <a:path w="4158" h="1348" extrusionOk="0">
                  <a:moveTo>
                    <a:pt x="2079" y="0"/>
                  </a:moveTo>
                  <a:cubicBezTo>
                    <a:pt x="1088" y="0"/>
                    <a:pt x="375" y="500"/>
                    <a:pt x="0" y="1347"/>
                  </a:cubicBezTo>
                  <a:cubicBezTo>
                    <a:pt x="482" y="848"/>
                    <a:pt x="1196" y="571"/>
                    <a:pt x="2079" y="571"/>
                  </a:cubicBezTo>
                  <a:cubicBezTo>
                    <a:pt x="2971" y="571"/>
                    <a:pt x="3676" y="848"/>
                    <a:pt x="4157" y="1347"/>
                  </a:cubicBezTo>
                  <a:cubicBezTo>
                    <a:pt x="3792" y="500"/>
                    <a:pt x="3069" y="0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5647175" y="2967100"/>
              <a:ext cx="195375" cy="56225"/>
            </a:xfrm>
            <a:custGeom>
              <a:avLst/>
              <a:gdLst/>
              <a:ahLst/>
              <a:cxnLst/>
              <a:rect l="l" t="t" r="r" b="b"/>
              <a:pathLst>
                <a:path w="7815" h="2249" extrusionOk="0">
                  <a:moveTo>
                    <a:pt x="5861" y="0"/>
                  </a:moveTo>
                  <a:cubicBezTo>
                    <a:pt x="5852" y="18"/>
                    <a:pt x="5852" y="18"/>
                    <a:pt x="5852" y="18"/>
                  </a:cubicBezTo>
                  <a:cubicBezTo>
                    <a:pt x="5852" y="18"/>
                    <a:pt x="4684" y="437"/>
                    <a:pt x="4131" y="527"/>
                  </a:cubicBezTo>
                  <a:cubicBezTo>
                    <a:pt x="3773" y="590"/>
                    <a:pt x="3457" y="664"/>
                    <a:pt x="3154" y="664"/>
                  </a:cubicBezTo>
                  <a:cubicBezTo>
                    <a:pt x="2821" y="664"/>
                    <a:pt x="2504" y="575"/>
                    <a:pt x="2168" y="286"/>
                  </a:cubicBezTo>
                  <a:cubicBezTo>
                    <a:pt x="2126" y="251"/>
                    <a:pt x="2076" y="241"/>
                    <a:pt x="2023" y="241"/>
                  </a:cubicBezTo>
                  <a:cubicBezTo>
                    <a:pt x="1949" y="241"/>
                    <a:pt x="1870" y="261"/>
                    <a:pt x="1797" y="261"/>
                  </a:cubicBezTo>
                  <a:cubicBezTo>
                    <a:pt x="1733" y="261"/>
                    <a:pt x="1675" y="245"/>
                    <a:pt x="1633" y="188"/>
                  </a:cubicBezTo>
                  <a:cubicBezTo>
                    <a:pt x="1633" y="188"/>
                    <a:pt x="1633" y="188"/>
                    <a:pt x="1624" y="170"/>
                  </a:cubicBezTo>
                  <a:lnTo>
                    <a:pt x="1115" y="366"/>
                  </a:lnTo>
                  <a:cubicBezTo>
                    <a:pt x="616" y="518"/>
                    <a:pt x="321" y="651"/>
                    <a:pt x="232" y="1169"/>
                  </a:cubicBezTo>
                  <a:lnTo>
                    <a:pt x="134" y="1722"/>
                  </a:lnTo>
                  <a:cubicBezTo>
                    <a:pt x="98" y="1936"/>
                    <a:pt x="0" y="1998"/>
                    <a:pt x="223" y="1998"/>
                  </a:cubicBezTo>
                  <a:lnTo>
                    <a:pt x="411" y="2248"/>
                  </a:lnTo>
                  <a:lnTo>
                    <a:pt x="7601" y="2248"/>
                  </a:lnTo>
                  <a:cubicBezTo>
                    <a:pt x="7815" y="2248"/>
                    <a:pt x="7628" y="2052"/>
                    <a:pt x="7592" y="1838"/>
                  </a:cubicBezTo>
                  <a:lnTo>
                    <a:pt x="7494" y="1276"/>
                  </a:lnTo>
                  <a:cubicBezTo>
                    <a:pt x="7405" y="767"/>
                    <a:pt x="7039" y="348"/>
                    <a:pt x="6539" y="196"/>
                  </a:cubicBezTo>
                  <a:lnTo>
                    <a:pt x="58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5687975" y="2928050"/>
              <a:ext cx="105750" cy="66300"/>
            </a:xfrm>
            <a:custGeom>
              <a:avLst/>
              <a:gdLst/>
              <a:ahLst/>
              <a:cxnLst/>
              <a:rect l="l" t="t" r="r" b="b"/>
              <a:pathLst>
                <a:path w="4230" h="2652" extrusionOk="0">
                  <a:moveTo>
                    <a:pt x="1339" y="1"/>
                  </a:moveTo>
                  <a:lnTo>
                    <a:pt x="1205" y="1357"/>
                  </a:lnTo>
                  <a:cubicBezTo>
                    <a:pt x="1196" y="1428"/>
                    <a:pt x="1143" y="1491"/>
                    <a:pt x="1080" y="1509"/>
                  </a:cubicBezTo>
                  <a:lnTo>
                    <a:pt x="1" y="1571"/>
                  </a:lnTo>
                  <a:cubicBezTo>
                    <a:pt x="1" y="1580"/>
                    <a:pt x="10" y="1589"/>
                    <a:pt x="10" y="1589"/>
                  </a:cubicBezTo>
                  <a:cubicBezTo>
                    <a:pt x="531" y="2297"/>
                    <a:pt x="1321" y="2652"/>
                    <a:pt x="2111" y="2652"/>
                  </a:cubicBezTo>
                  <a:cubicBezTo>
                    <a:pt x="2904" y="2652"/>
                    <a:pt x="3698" y="2295"/>
                    <a:pt x="4220" y="1580"/>
                  </a:cubicBezTo>
                  <a:cubicBezTo>
                    <a:pt x="4220" y="1580"/>
                    <a:pt x="4220" y="1580"/>
                    <a:pt x="4229" y="1562"/>
                  </a:cubicBezTo>
                  <a:lnTo>
                    <a:pt x="3391" y="1321"/>
                  </a:lnTo>
                  <a:cubicBezTo>
                    <a:pt x="3319" y="1303"/>
                    <a:pt x="3275" y="1241"/>
                    <a:pt x="3266" y="1170"/>
                  </a:cubicBezTo>
                  <a:lnTo>
                    <a:pt x="3248" y="1045"/>
                  </a:lnTo>
                  <a:lnTo>
                    <a:pt x="2481" y="197"/>
                  </a:lnTo>
                  <a:lnTo>
                    <a:pt x="1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5641825" y="2967325"/>
              <a:ext cx="59125" cy="56000"/>
            </a:xfrm>
            <a:custGeom>
              <a:avLst/>
              <a:gdLst/>
              <a:ahLst/>
              <a:cxnLst/>
              <a:rect l="l" t="t" r="r" b="b"/>
              <a:pathLst>
                <a:path w="2365" h="2240" extrusionOk="0">
                  <a:moveTo>
                    <a:pt x="1847" y="0"/>
                  </a:moveTo>
                  <a:lnTo>
                    <a:pt x="1169" y="187"/>
                  </a:lnTo>
                  <a:cubicBezTo>
                    <a:pt x="669" y="339"/>
                    <a:pt x="294" y="758"/>
                    <a:pt x="205" y="1267"/>
                  </a:cubicBezTo>
                  <a:lnTo>
                    <a:pt x="107" y="1829"/>
                  </a:lnTo>
                  <a:cubicBezTo>
                    <a:pt x="71" y="2043"/>
                    <a:pt x="0" y="2239"/>
                    <a:pt x="223" y="2239"/>
                  </a:cubicBezTo>
                  <a:lnTo>
                    <a:pt x="625" y="2239"/>
                  </a:lnTo>
                  <a:lnTo>
                    <a:pt x="767" y="1365"/>
                  </a:lnTo>
                  <a:cubicBezTo>
                    <a:pt x="821" y="1071"/>
                    <a:pt x="1035" y="821"/>
                    <a:pt x="1329" y="732"/>
                  </a:cubicBezTo>
                  <a:lnTo>
                    <a:pt x="2275" y="464"/>
                  </a:lnTo>
                  <a:lnTo>
                    <a:pt x="2364" y="143"/>
                  </a:lnTo>
                  <a:cubicBezTo>
                    <a:pt x="2364" y="143"/>
                    <a:pt x="1847" y="9"/>
                    <a:pt x="1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5687975" y="2920025"/>
              <a:ext cx="81200" cy="58900"/>
            </a:xfrm>
            <a:custGeom>
              <a:avLst/>
              <a:gdLst/>
              <a:ahLst/>
              <a:cxnLst/>
              <a:rect l="l" t="t" r="r" b="b"/>
              <a:pathLst>
                <a:path w="3248" h="2356" extrusionOk="0">
                  <a:moveTo>
                    <a:pt x="3087" y="1"/>
                  </a:moveTo>
                  <a:lnTo>
                    <a:pt x="1089" y="153"/>
                  </a:lnTo>
                  <a:lnTo>
                    <a:pt x="946" y="1508"/>
                  </a:lnTo>
                  <a:cubicBezTo>
                    <a:pt x="937" y="1580"/>
                    <a:pt x="893" y="1633"/>
                    <a:pt x="821" y="1660"/>
                  </a:cubicBezTo>
                  <a:lnTo>
                    <a:pt x="1" y="1892"/>
                  </a:lnTo>
                  <a:cubicBezTo>
                    <a:pt x="1" y="1901"/>
                    <a:pt x="10" y="1910"/>
                    <a:pt x="10" y="1910"/>
                  </a:cubicBezTo>
                  <a:cubicBezTo>
                    <a:pt x="135" y="2079"/>
                    <a:pt x="277" y="2231"/>
                    <a:pt x="429" y="2356"/>
                  </a:cubicBezTo>
                  <a:lnTo>
                    <a:pt x="973" y="2204"/>
                  </a:lnTo>
                  <a:cubicBezTo>
                    <a:pt x="1223" y="2133"/>
                    <a:pt x="1410" y="1946"/>
                    <a:pt x="1482" y="1705"/>
                  </a:cubicBezTo>
                  <a:cubicBezTo>
                    <a:pt x="1496" y="1662"/>
                    <a:pt x="1532" y="1637"/>
                    <a:pt x="1578" y="1637"/>
                  </a:cubicBezTo>
                  <a:cubicBezTo>
                    <a:pt x="1590" y="1637"/>
                    <a:pt x="1602" y="1639"/>
                    <a:pt x="1615" y="1642"/>
                  </a:cubicBezTo>
                  <a:cubicBezTo>
                    <a:pt x="1776" y="1678"/>
                    <a:pt x="1946" y="1705"/>
                    <a:pt x="2115" y="1705"/>
                  </a:cubicBezTo>
                  <a:cubicBezTo>
                    <a:pt x="2490" y="1705"/>
                    <a:pt x="2873" y="1589"/>
                    <a:pt x="3248" y="1366"/>
                  </a:cubicBezTo>
                  <a:lnTo>
                    <a:pt x="30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5681725" y="2826000"/>
              <a:ext cx="118025" cy="122375"/>
            </a:xfrm>
            <a:custGeom>
              <a:avLst/>
              <a:gdLst/>
              <a:ahLst/>
              <a:cxnLst/>
              <a:rect l="l" t="t" r="r" b="b"/>
              <a:pathLst>
                <a:path w="4721" h="4895" extrusionOk="0">
                  <a:moveTo>
                    <a:pt x="2795" y="0"/>
                  </a:moveTo>
                  <a:cubicBezTo>
                    <a:pt x="2766" y="0"/>
                    <a:pt x="2739" y="12"/>
                    <a:pt x="2722" y="33"/>
                  </a:cubicBezTo>
                  <a:cubicBezTo>
                    <a:pt x="2031" y="806"/>
                    <a:pt x="863" y="836"/>
                    <a:pt x="398" y="836"/>
                  </a:cubicBezTo>
                  <a:cubicBezTo>
                    <a:pt x="359" y="836"/>
                    <a:pt x="324" y="836"/>
                    <a:pt x="295" y="836"/>
                  </a:cubicBezTo>
                  <a:cubicBezTo>
                    <a:pt x="242" y="836"/>
                    <a:pt x="197" y="871"/>
                    <a:pt x="188" y="925"/>
                  </a:cubicBezTo>
                  <a:cubicBezTo>
                    <a:pt x="170" y="1041"/>
                    <a:pt x="19" y="1184"/>
                    <a:pt x="19" y="1184"/>
                  </a:cubicBezTo>
                  <a:cubicBezTo>
                    <a:pt x="10" y="1326"/>
                    <a:pt x="1" y="1469"/>
                    <a:pt x="1" y="1612"/>
                  </a:cubicBezTo>
                  <a:cubicBezTo>
                    <a:pt x="1" y="2611"/>
                    <a:pt x="19" y="3030"/>
                    <a:pt x="429" y="3592"/>
                  </a:cubicBezTo>
                  <a:cubicBezTo>
                    <a:pt x="991" y="4368"/>
                    <a:pt x="1696" y="4895"/>
                    <a:pt x="2365" y="4895"/>
                  </a:cubicBezTo>
                  <a:cubicBezTo>
                    <a:pt x="3034" y="4895"/>
                    <a:pt x="3730" y="4368"/>
                    <a:pt x="4292" y="3592"/>
                  </a:cubicBezTo>
                  <a:cubicBezTo>
                    <a:pt x="4702" y="3030"/>
                    <a:pt x="4720" y="2611"/>
                    <a:pt x="4720" y="1612"/>
                  </a:cubicBezTo>
                  <a:cubicBezTo>
                    <a:pt x="4720" y="1460"/>
                    <a:pt x="4720" y="1317"/>
                    <a:pt x="4702" y="1166"/>
                  </a:cubicBezTo>
                  <a:cubicBezTo>
                    <a:pt x="4702" y="1166"/>
                    <a:pt x="4560" y="1023"/>
                    <a:pt x="4533" y="898"/>
                  </a:cubicBezTo>
                  <a:cubicBezTo>
                    <a:pt x="4524" y="863"/>
                    <a:pt x="4497" y="827"/>
                    <a:pt x="4461" y="818"/>
                  </a:cubicBezTo>
                  <a:cubicBezTo>
                    <a:pt x="4203" y="747"/>
                    <a:pt x="3284" y="532"/>
                    <a:pt x="2882" y="42"/>
                  </a:cubicBezTo>
                  <a:cubicBezTo>
                    <a:pt x="2859" y="14"/>
                    <a:pt x="2826" y="0"/>
                    <a:pt x="27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5682175" y="2821100"/>
              <a:ext cx="117125" cy="34500"/>
            </a:xfrm>
            <a:custGeom>
              <a:avLst/>
              <a:gdLst/>
              <a:ahLst/>
              <a:cxnLst/>
              <a:rect l="l" t="t" r="r" b="b"/>
              <a:pathLst>
                <a:path w="4685" h="1380" extrusionOk="0">
                  <a:moveTo>
                    <a:pt x="2816" y="0"/>
                  </a:moveTo>
                  <a:cubicBezTo>
                    <a:pt x="2788" y="0"/>
                    <a:pt x="2761" y="11"/>
                    <a:pt x="2740" y="33"/>
                  </a:cubicBezTo>
                  <a:cubicBezTo>
                    <a:pt x="1990" y="862"/>
                    <a:pt x="527" y="925"/>
                    <a:pt x="161" y="925"/>
                  </a:cubicBezTo>
                  <a:cubicBezTo>
                    <a:pt x="108" y="925"/>
                    <a:pt x="63" y="960"/>
                    <a:pt x="54" y="1014"/>
                  </a:cubicBezTo>
                  <a:cubicBezTo>
                    <a:pt x="36" y="1130"/>
                    <a:pt x="19" y="1255"/>
                    <a:pt x="1" y="1380"/>
                  </a:cubicBezTo>
                  <a:cubicBezTo>
                    <a:pt x="242" y="1353"/>
                    <a:pt x="438" y="1344"/>
                    <a:pt x="438" y="1344"/>
                  </a:cubicBezTo>
                  <a:cubicBezTo>
                    <a:pt x="991" y="1308"/>
                    <a:pt x="2017" y="1174"/>
                    <a:pt x="2748" y="604"/>
                  </a:cubicBezTo>
                  <a:cubicBezTo>
                    <a:pt x="2771" y="586"/>
                    <a:pt x="2793" y="577"/>
                    <a:pt x="2815" y="577"/>
                  </a:cubicBezTo>
                  <a:cubicBezTo>
                    <a:pt x="2838" y="577"/>
                    <a:pt x="2860" y="586"/>
                    <a:pt x="2882" y="604"/>
                  </a:cubicBezTo>
                  <a:cubicBezTo>
                    <a:pt x="3302" y="925"/>
                    <a:pt x="3873" y="1139"/>
                    <a:pt x="4247" y="1255"/>
                  </a:cubicBezTo>
                  <a:cubicBezTo>
                    <a:pt x="4247" y="1255"/>
                    <a:pt x="4443" y="1299"/>
                    <a:pt x="4684" y="1362"/>
                  </a:cubicBezTo>
                  <a:cubicBezTo>
                    <a:pt x="4675" y="1237"/>
                    <a:pt x="4658" y="1112"/>
                    <a:pt x="4631" y="987"/>
                  </a:cubicBezTo>
                  <a:cubicBezTo>
                    <a:pt x="4622" y="951"/>
                    <a:pt x="4595" y="916"/>
                    <a:pt x="4551" y="907"/>
                  </a:cubicBezTo>
                  <a:cubicBezTo>
                    <a:pt x="4292" y="835"/>
                    <a:pt x="3310" y="532"/>
                    <a:pt x="2900" y="42"/>
                  </a:cubicBezTo>
                  <a:cubicBezTo>
                    <a:pt x="2877" y="14"/>
                    <a:pt x="2846" y="0"/>
                    <a:pt x="28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5390900" y="2788675"/>
              <a:ext cx="209900" cy="241400"/>
            </a:xfrm>
            <a:custGeom>
              <a:avLst/>
              <a:gdLst/>
              <a:ahLst/>
              <a:cxnLst/>
              <a:rect l="l" t="t" r="r" b="b"/>
              <a:pathLst>
                <a:path w="8396" h="9656" extrusionOk="0">
                  <a:moveTo>
                    <a:pt x="1580" y="3283"/>
                  </a:moveTo>
                  <a:cubicBezTo>
                    <a:pt x="1580" y="3604"/>
                    <a:pt x="1589" y="3863"/>
                    <a:pt x="1616" y="4095"/>
                  </a:cubicBezTo>
                  <a:cubicBezTo>
                    <a:pt x="1375" y="4051"/>
                    <a:pt x="1196" y="3836"/>
                    <a:pt x="1196" y="3587"/>
                  </a:cubicBezTo>
                  <a:cubicBezTo>
                    <a:pt x="1196" y="3426"/>
                    <a:pt x="1330" y="3283"/>
                    <a:pt x="1500" y="3283"/>
                  </a:cubicBezTo>
                  <a:close/>
                  <a:moveTo>
                    <a:pt x="6906" y="3283"/>
                  </a:moveTo>
                  <a:cubicBezTo>
                    <a:pt x="7075" y="3283"/>
                    <a:pt x="7218" y="3426"/>
                    <a:pt x="7218" y="3587"/>
                  </a:cubicBezTo>
                  <a:cubicBezTo>
                    <a:pt x="7218" y="3836"/>
                    <a:pt x="7031" y="4051"/>
                    <a:pt x="6799" y="4095"/>
                  </a:cubicBezTo>
                  <a:cubicBezTo>
                    <a:pt x="6825" y="3863"/>
                    <a:pt x="6825" y="3604"/>
                    <a:pt x="6834" y="3283"/>
                  </a:cubicBezTo>
                  <a:close/>
                  <a:moveTo>
                    <a:pt x="5059" y="6432"/>
                  </a:moveTo>
                  <a:lnTo>
                    <a:pt x="5095" y="6754"/>
                  </a:lnTo>
                  <a:cubicBezTo>
                    <a:pt x="4827" y="6941"/>
                    <a:pt x="4515" y="7035"/>
                    <a:pt x="4203" y="7035"/>
                  </a:cubicBezTo>
                  <a:cubicBezTo>
                    <a:pt x="3890" y="7035"/>
                    <a:pt x="3578" y="6941"/>
                    <a:pt x="3311" y="6754"/>
                  </a:cubicBezTo>
                  <a:lnTo>
                    <a:pt x="3346" y="6432"/>
                  </a:lnTo>
                  <a:cubicBezTo>
                    <a:pt x="3632" y="6575"/>
                    <a:pt x="3926" y="6655"/>
                    <a:pt x="4203" y="6655"/>
                  </a:cubicBezTo>
                  <a:cubicBezTo>
                    <a:pt x="4479" y="6655"/>
                    <a:pt x="4774" y="6575"/>
                    <a:pt x="5059" y="6432"/>
                  </a:cubicBezTo>
                  <a:close/>
                  <a:moveTo>
                    <a:pt x="4203" y="0"/>
                  </a:moveTo>
                  <a:cubicBezTo>
                    <a:pt x="3400" y="0"/>
                    <a:pt x="2731" y="304"/>
                    <a:pt x="2258" y="884"/>
                  </a:cubicBezTo>
                  <a:cubicBezTo>
                    <a:pt x="1874" y="1356"/>
                    <a:pt x="1642" y="1999"/>
                    <a:pt x="1589" y="2757"/>
                  </a:cubicBezTo>
                  <a:lnTo>
                    <a:pt x="1500" y="2757"/>
                  </a:lnTo>
                  <a:cubicBezTo>
                    <a:pt x="1494" y="2757"/>
                    <a:pt x="1489" y="2757"/>
                    <a:pt x="1483" y="2757"/>
                  </a:cubicBezTo>
                  <a:cubicBezTo>
                    <a:pt x="1027" y="2757"/>
                    <a:pt x="661" y="3128"/>
                    <a:pt x="661" y="3587"/>
                  </a:cubicBezTo>
                  <a:cubicBezTo>
                    <a:pt x="661" y="4144"/>
                    <a:pt x="1134" y="4639"/>
                    <a:pt x="1716" y="4639"/>
                  </a:cubicBezTo>
                  <a:cubicBezTo>
                    <a:pt x="1721" y="4639"/>
                    <a:pt x="1726" y="4639"/>
                    <a:pt x="1732" y="4639"/>
                  </a:cubicBezTo>
                  <a:cubicBezTo>
                    <a:pt x="1803" y="4836"/>
                    <a:pt x="1901" y="5032"/>
                    <a:pt x="2053" y="5246"/>
                  </a:cubicBezTo>
                  <a:cubicBezTo>
                    <a:pt x="2303" y="5585"/>
                    <a:pt x="2570" y="5870"/>
                    <a:pt x="2847" y="6102"/>
                  </a:cubicBezTo>
                  <a:lnTo>
                    <a:pt x="2784" y="6673"/>
                  </a:lnTo>
                  <a:cubicBezTo>
                    <a:pt x="2784" y="6673"/>
                    <a:pt x="1348" y="7075"/>
                    <a:pt x="1339" y="7084"/>
                  </a:cubicBezTo>
                  <a:cubicBezTo>
                    <a:pt x="741" y="7262"/>
                    <a:pt x="295" y="7753"/>
                    <a:pt x="188" y="8368"/>
                  </a:cubicBezTo>
                  <a:lnTo>
                    <a:pt x="19" y="9341"/>
                  </a:lnTo>
                  <a:cubicBezTo>
                    <a:pt x="1" y="9483"/>
                    <a:pt x="90" y="9626"/>
                    <a:pt x="242" y="9653"/>
                  </a:cubicBezTo>
                  <a:cubicBezTo>
                    <a:pt x="252" y="9655"/>
                    <a:pt x="264" y="9656"/>
                    <a:pt x="275" y="9656"/>
                  </a:cubicBezTo>
                  <a:cubicBezTo>
                    <a:pt x="378" y="9656"/>
                    <a:pt x="505" y="9583"/>
                    <a:pt x="545" y="9430"/>
                  </a:cubicBezTo>
                  <a:lnTo>
                    <a:pt x="715" y="8466"/>
                  </a:lnTo>
                  <a:cubicBezTo>
                    <a:pt x="786" y="8047"/>
                    <a:pt x="1089" y="7717"/>
                    <a:pt x="1491" y="7592"/>
                  </a:cubicBezTo>
                  <a:lnTo>
                    <a:pt x="2570" y="7289"/>
                  </a:lnTo>
                  <a:lnTo>
                    <a:pt x="2570" y="9385"/>
                  </a:lnTo>
                  <a:cubicBezTo>
                    <a:pt x="2561" y="9537"/>
                    <a:pt x="2686" y="9653"/>
                    <a:pt x="2829" y="9653"/>
                  </a:cubicBezTo>
                  <a:cubicBezTo>
                    <a:pt x="2981" y="9653"/>
                    <a:pt x="3105" y="9385"/>
                    <a:pt x="3105" y="9385"/>
                  </a:cubicBezTo>
                  <a:lnTo>
                    <a:pt x="3105" y="7253"/>
                  </a:lnTo>
                  <a:cubicBezTo>
                    <a:pt x="3444" y="7467"/>
                    <a:pt x="3819" y="7565"/>
                    <a:pt x="4203" y="7565"/>
                  </a:cubicBezTo>
                  <a:cubicBezTo>
                    <a:pt x="4586" y="7565"/>
                    <a:pt x="4970" y="7467"/>
                    <a:pt x="5300" y="7253"/>
                  </a:cubicBezTo>
                  <a:lnTo>
                    <a:pt x="5300" y="9350"/>
                  </a:lnTo>
                  <a:cubicBezTo>
                    <a:pt x="5300" y="9483"/>
                    <a:pt x="5398" y="9608"/>
                    <a:pt x="5541" y="9617"/>
                  </a:cubicBezTo>
                  <a:cubicBezTo>
                    <a:pt x="5556" y="9620"/>
                    <a:pt x="5570" y="9621"/>
                    <a:pt x="5584" y="9621"/>
                  </a:cubicBezTo>
                  <a:cubicBezTo>
                    <a:pt x="5725" y="9621"/>
                    <a:pt x="5835" y="9504"/>
                    <a:pt x="5835" y="9359"/>
                  </a:cubicBezTo>
                  <a:lnTo>
                    <a:pt x="5835" y="7253"/>
                  </a:lnTo>
                  <a:lnTo>
                    <a:pt x="6915" y="7556"/>
                  </a:lnTo>
                  <a:cubicBezTo>
                    <a:pt x="7316" y="7681"/>
                    <a:pt x="7611" y="8011"/>
                    <a:pt x="7682" y="8431"/>
                  </a:cubicBezTo>
                  <a:lnTo>
                    <a:pt x="7851" y="9403"/>
                  </a:lnTo>
                  <a:cubicBezTo>
                    <a:pt x="7878" y="9528"/>
                    <a:pt x="7994" y="9626"/>
                    <a:pt x="8119" y="9626"/>
                  </a:cubicBezTo>
                  <a:cubicBezTo>
                    <a:pt x="8244" y="9626"/>
                    <a:pt x="8396" y="9492"/>
                    <a:pt x="8378" y="9314"/>
                  </a:cubicBezTo>
                  <a:lnTo>
                    <a:pt x="8208" y="8342"/>
                  </a:lnTo>
                  <a:cubicBezTo>
                    <a:pt x="8101" y="7726"/>
                    <a:pt x="7664" y="7226"/>
                    <a:pt x="7066" y="7048"/>
                  </a:cubicBezTo>
                  <a:cubicBezTo>
                    <a:pt x="7066" y="7048"/>
                    <a:pt x="5630" y="6647"/>
                    <a:pt x="5621" y="6638"/>
                  </a:cubicBezTo>
                  <a:lnTo>
                    <a:pt x="5550" y="6067"/>
                  </a:lnTo>
                  <a:cubicBezTo>
                    <a:pt x="5826" y="5844"/>
                    <a:pt x="6094" y="5558"/>
                    <a:pt x="6344" y="5210"/>
                  </a:cubicBezTo>
                  <a:cubicBezTo>
                    <a:pt x="6495" y="5005"/>
                    <a:pt x="6602" y="4809"/>
                    <a:pt x="6674" y="4604"/>
                  </a:cubicBezTo>
                  <a:cubicBezTo>
                    <a:pt x="6684" y="4604"/>
                    <a:pt x="6694" y="4604"/>
                    <a:pt x="6705" y="4604"/>
                  </a:cubicBezTo>
                  <a:cubicBezTo>
                    <a:pt x="7262" y="4604"/>
                    <a:pt x="7735" y="4129"/>
                    <a:pt x="7735" y="3551"/>
                  </a:cubicBezTo>
                  <a:cubicBezTo>
                    <a:pt x="7735" y="3096"/>
                    <a:pt x="7361" y="2721"/>
                    <a:pt x="6906" y="2721"/>
                  </a:cubicBezTo>
                  <a:lnTo>
                    <a:pt x="6817" y="2721"/>
                  </a:lnTo>
                  <a:cubicBezTo>
                    <a:pt x="6817" y="2721"/>
                    <a:pt x="6692" y="1874"/>
                    <a:pt x="6531" y="1517"/>
                  </a:cubicBezTo>
                  <a:cubicBezTo>
                    <a:pt x="6485" y="1411"/>
                    <a:pt x="6389" y="1354"/>
                    <a:pt x="6287" y="1354"/>
                  </a:cubicBezTo>
                  <a:cubicBezTo>
                    <a:pt x="6253" y="1354"/>
                    <a:pt x="6217" y="1361"/>
                    <a:pt x="6183" y="1374"/>
                  </a:cubicBezTo>
                  <a:cubicBezTo>
                    <a:pt x="6049" y="1437"/>
                    <a:pt x="5987" y="1588"/>
                    <a:pt x="6040" y="1722"/>
                  </a:cubicBezTo>
                  <a:cubicBezTo>
                    <a:pt x="6210" y="2115"/>
                    <a:pt x="6299" y="2579"/>
                    <a:pt x="6299" y="3105"/>
                  </a:cubicBezTo>
                  <a:cubicBezTo>
                    <a:pt x="6299" y="4077"/>
                    <a:pt x="6281" y="4434"/>
                    <a:pt x="5924" y="4934"/>
                  </a:cubicBezTo>
                  <a:cubicBezTo>
                    <a:pt x="5371" y="5692"/>
                    <a:pt x="4747" y="6129"/>
                    <a:pt x="4203" y="6129"/>
                  </a:cubicBezTo>
                  <a:cubicBezTo>
                    <a:pt x="3667" y="6129"/>
                    <a:pt x="3034" y="5692"/>
                    <a:pt x="2490" y="4934"/>
                  </a:cubicBezTo>
                  <a:cubicBezTo>
                    <a:pt x="2133" y="4434"/>
                    <a:pt x="2115" y="4077"/>
                    <a:pt x="2115" y="3105"/>
                  </a:cubicBezTo>
                  <a:cubicBezTo>
                    <a:pt x="2115" y="1499"/>
                    <a:pt x="2891" y="536"/>
                    <a:pt x="4203" y="536"/>
                  </a:cubicBezTo>
                  <a:cubicBezTo>
                    <a:pt x="4631" y="536"/>
                    <a:pt x="5006" y="643"/>
                    <a:pt x="5318" y="839"/>
                  </a:cubicBezTo>
                  <a:cubicBezTo>
                    <a:pt x="5363" y="868"/>
                    <a:pt x="5413" y="882"/>
                    <a:pt x="5462" y="882"/>
                  </a:cubicBezTo>
                  <a:cubicBezTo>
                    <a:pt x="5548" y="882"/>
                    <a:pt x="5632" y="838"/>
                    <a:pt x="5684" y="759"/>
                  </a:cubicBezTo>
                  <a:cubicBezTo>
                    <a:pt x="5764" y="634"/>
                    <a:pt x="5728" y="473"/>
                    <a:pt x="5603" y="393"/>
                  </a:cubicBezTo>
                  <a:cubicBezTo>
                    <a:pt x="5211" y="134"/>
                    <a:pt x="47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5513800" y="2854875"/>
              <a:ext cx="13175" cy="22450"/>
            </a:xfrm>
            <a:custGeom>
              <a:avLst/>
              <a:gdLst/>
              <a:ahLst/>
              <a:cxnLst/>
              <a:rect l="l" t="t" r="r" b="b"/>
              <a:pathLst>
                <a:path w="527" h="898" extrusionOk="0">
                  <a:moveTo>
                    <a:pt x="264" y="0"/>
                  </a:moveTo>
                  <a:cubicBezTo>
                    <a:pt x="118" y="0"/>
                    <a:pt x="0" y="119"/>
                    <a:pt x="0" y="270"/>
                  </a:cubicBezTo>
                  <a:lnTo>
                    <a:pt x="0" y="626"/>
                  </a:lnTo>
                  <a:cubicBezTo>
                    <a:pt x="0" y="760"/>
                    <a:pt x="99" y="885"/>
                    <a:pt x="232" y="894"/>
                  </a:cubicBezTo>
                  <a:cubicBezTo>
                    <a:pt x="247" y="896"/>
                    <a:pt x="261" y="898"/>
                    <a:pt x="276" y="898"/>
                  </a:cubicBezTo>
                  <a:cubicBezTo>
                    <a:pt x="416" y="898"/>
                    <a:pt x="527" y="781"/>
                    <a:pt x="527" y="635"/>
                  </a:cubicBezTo>
                  <a:lnTo>
                    <a:pt x="527" y="278"/>
                  </a:lnTo>
                  <a:cubicBezTo>
                    <a:pt x="527" y="145"/>
                    <a:pt x="429" y="20"/>
                    <a:pt x="295" y="2"/>
                  </a:cubicBezTo>
                  <a:cubicBezTo>
                    <a:pt x="284" y="1"/>
                    <a:pt x="274" y="0"/>
                    <a:pt x="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5464950" y="2854875"/>
              <a:ext cx="13400" cy="22450"/>
            </a:xfrm>
            <a:custGeom>
              <a:avLst/>
              <a:gdLst/>
              <a:ahLst/>
              <a:cxnLst/>
              <a:rect l="l" t="t" r="r" b="b"/>
              <a:pathLst>
                <a:path w="536" h="898" extrusionOk="0">
                  <a:moveTo>
                    <a:pt x="272" y="0"/>
                  </a:moveTo>
                  <a:cubicBezTo>
                    <a:pt x="118" y="0"/>
                    <a:pt x="1" y="119"/>
                    <a:pt x="1" y="270"/>
                  </a:cubicBezTo>
                  <a:lnTo>
                    <a:pt x="1" y="626"/>
                  </a:lnTo>
                  <a:cubicBezTo>
                    <a:pt x="1" y="760"/>
                    <a:pt x="99" y="885"/>
                    <a:pt x="233" y="894"/>
                  </a:cubicBezTo>
                  <a:cubicBezTo>
                    <a:pt x="247" y="896"/>
                    <a:pt x="262" y="898"/>
                    <a:pt x="276" y="898"/>
                  </a:cubicBezTo>
                  <a:cubicBezTo>
                    <a:pt x="418" y="898"/>
                    <a:pt x="536" y="781"/>
                    <a:pt x="536" y="635"/>
                  </a:cubicBezTo>
                  <a:lnTo>
                    <a:pt x="536" y="278"/>
                  </a:lnTo>
                  <a:cubicBezTo>
                    <a:pt x="536" y="145"/>
                    <a:pt x="438" y="20"/>
                    <a:pt x="304" y="2"/>
                  </a:cubicBezTo>
                  <a:cubicBezTo>
                    <a:pt x="293" y="1"/>
                    <a:pt x="282" y="0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5635575" y="2768600"/>
              <a:ext cx="213450" cy="261050"/>
            </a:xfrm>
            <a:custGeom>
              <a:avLst/>
              <a:gdLst/>
              <a:ahLst/>
              <a:cxnLst/>
              <a:rect l="l" t="t" r="r" b="b"/>
              <a:pathLst>
                <a:path w="8538" h="10442" extrusionOk="0">
                  <a:moveTo>
                    <a:pt x="4675" y="2436"/>
                  </a:moveTo>
                  <a:cubicBezTo>
                    <a:pt x="5130" y="2873"/>
                    <a:pt x="5906" y="3132"/>
                    <a:pt x="6254" y="3239"/>
                  </a:cubicBezTo>
                  <a:cubicBezTo>
                    <a:pt x="6281" y="3453"/>
                    <a:pt x="6299" y="3676"/>
                    <a:pt x="6299" y="3908"/>
                  </a:cubicBezTo>
                  <a:cubicBezTo>
                    <a:pt x="6299" y="4880"/>
                    <a:pt x="6281" y="5237"/>
                    <a:pt x="5924" y="5737"/>
                  </a:cubicBezTo>
                  <a:cubicBezTo>
                    <a:pt x="5380" y="6495"/>
                    <a:pt x="4746" y="6932"/>
                    <a:pt x="4211" y="6932"/>
                  </a:cubicBezTo>
                  <a:cubicBezTo>
                    <a:pt x="3667" y="6932"/>
                    <a:pt x="3042" y="6495"/>
                    <a:pt x="2489" y="5737"/>
                  </a:cubicBezTo>
                  <a:cubicBezTo>
                    <a:pt x="2132" y="5237"/>
                    <a:pt x="2115" y="4880"/>
                    <a:pt x="2115" y="3908"/>
                  </a:cubicBezTo>
                  <a:cubicBezTo>
                    <a:pt x="2115" y="3694"/>
                    <a:pt x="2132" y="3489"/>
                    <a:pt x="2159" y="3292"/>
                  </a:cubicBezTo>
                  <a:cubicBezTo>
                    <a:pt x="2677" y="3274"/>
                    <a:pt x="3917" y="3159"/>
                    <a:pt x="4675" y="2436"/>
                  </a:cubicBezTo>
                  <a:close/>
                  <a:moveTo>
                    <a:pt x="4238" y="0"/>
                  </a:moveTo>
                  <a:cubicBezTo>
                    <a:pt x="3640" y="0"/>
                    <a:pt x="3078" y="206"/>
                    <a:pt x="2650" y="580"/>
                  </a:cubicBezTo>
                  <a:cubicBezTo>
                    <a:pt x="2150" y="589"/>
                    <a:pt x="1686" y="821"/>
                    <a:pt x="1356" y="1205"/>
                  </a:cubicBezTo>
                  <a:cubicBezTo>
                    <a:pt x="1053" y="1571"/>
                    <a:pt x="910" y="2034"/>
                    <a:pt x="964" y="2489"/>
                  </a:cubicBezTo>
                  <a:cubicBezTo>
                    <a:pt x="616" y="2891"/>
                    <a:pt x="420" y="3444"/>
                    <a:pt x="420" y="4015"/>
                  </a:cubicBezTo>
                  <a:cubicBezTo>
                    <a:pt x="420" y="4381"/>
                    <a:pt x="491" y="4729"/>
                    <a:pt x="643" y="5050"/>
                  </a:cubicBezTo>
                  <a:cubicBezTo>
                    <a:pt x="473" y="5255"/>
                    <a:pt x="330" y="5487"/>
                    <a:pt x="241" y="5746"/>
                  </a:cubicBezTo>
                  <a:cubicBezTo>
                    <a:pt x="188" y="5879"/>
                    <a:pt x="250" y="6031"/>
                    <a:pt x="393" y="6085"/>
                  </a:cubicBezTo>
                  <a:cubicBezTo>
                    <a:pt x="423" y="6097"/>
                    <a:pt x="455" y="6102"/>
                    <a:pt x="485" y="6102"/>
                  </a:cubicBezTo>
                  <a:cubicBezTo>
                    <a:pt x="590" y="6102"/>
                    <a:pt x="690" y="6036"/>
                    <a:pt x="732" y="5933"/>
                  </a:cubicBezTo>
                  <a:cubicBezTo>
                    <a:pt x="821" y="5701"/>
                    <a:pt x="955" y="5487"/>
                    <a:pt x="1124" y="5317"/>
                  </a:cubicBezTo>
                  <a:cubicBezTo>
                    <a:pt x="1222" y="5210"/>
                    <a:pt x="1249" y="5041"/>
                    <a:pt x="1169" y="4916"/>
                  </a:cubicBezTo>
                  <a:cubicBezTo>
                    <a:pt x="1026" y="4648"/>
                    <a:pt x="946" y="4336"/>
                    <a:pt x="946" y="4015"/>
                  </a:cubicBezTo>
                  <a:cubicBezTo>
                    <a:pt x="946" y="3542"/>
                    <a:pt x="1115" y="3096"/>
                    <a:pt x="1410" y="2784"/>
                  </a:cubicBezTo>
                  <a:cubicBezTo>
                    <a:pt x="1490" y="2704"/>
                    <a:pt x="1526" y="2596"/>
                    <a:pt x="1499" y="2489"/>
                  </a:cubicBezTo>
                  <a:cubicBezTo>
                    <a:pt x="1445" y="2159"/>
                    <a:pt x="1535" y="1820"/>
                    <a:pt x="1767" y="1553"/>
                  </a:cubicBezTo>
                  <a:cubicBezTo>
                    <a:pt x="2008" y="1267"/>
                    <a:pt x="2355" y="1107"/>
                    <a:pt x="2721" y="1107"/>
                  </a:cubicBezTo>
                  <a:cubicBezTo>
                    <a:pt x="2810" y="1107"/>
                    <a:pt x="2900" y="1080"/>
                    <a:pt x="2962" y="1017"/>
                  </a:cubicBezTo>
                  <a:cubicBezTo>
                    <a:pt x="3301" y="705"/>
                    <a:pt x="3756" y="527"/>
                    <a:pt x="4238" y="527"/>
                  </a:cubicBezTo>
                  <a:cubicBezTo>
                    <a:pt x="4720" y="527"/>
                    <a:pt x="5174" y="705"/>
                    <a:pt x="5513" y="1017"/>
                  </a:cubicBezTo>
                  <a:cubicBezTo>
                    <a:pt x="5585" y="1080"/>
                    <a:pt x="5665" y="1107"/>
                    <a:pt x="5754" y="1107"/>
                  </a:cubicBezTo>
                  <a:cubicBezTo>
                    <a:pt x="6432" y="1107"/>
                    <a:pt x="6985" y="1642"/>
                    <a:pt x="6985" y="2293"/>
                  </a:cubicBezTo>
                  <a:cubicBezTo>
                    <a:pt x="6985" y="2356"/>
                    <a:pt x="6985" y="2427"/>
                    <a:pt x="6977" y="2489"/>
                  </a:cubicBezTo>
                  <a:cubicBezTo>
                    <a:pt x="6950" y="2596"/>
                    <a:pt x="6985" y="2704"/>
                    <a:pt x="7066" y="2784"/>
                  </a:cubicBezTo>
                  <a:cubicBezTo>
                    <a:pt x="7360" y="3096"/>
                    <a:pt x="7530" y="3542"/>
                    <a:pt x="7530" y="4015"/>
                  </a:cubicBezTo>
                  <a:cubicBezTo>
                    <a:pt x="7530" y="4336"/>
                    <a:pt x="7449" y="4648"/>
                    <a:pt x="7298" y="4916"/>
                  </a:cubicBezTo>
                  <a:cubicBezTo>
                    <a:pt x="7226" y="5050"/>
                    <a:pt x="7253" y="5210"/>
                    <a:pt x="7360" y="5317"/>
                  </a:cubicBezTo>
                  <a:cubicBezTo>
                    <a:pt x="7458" y="5424"/>
                    <a:pt x="7547" y="5540"/>
                    <a:pt x="7619" y="5665"/>
                  </a:cubicBezTo>
                  <a:cubicBezTo>
                    <a:pt x="7967" y="6299"/>
                    <a:pt x="7824" y="7369"/>
                    <a:pt x="7316" y="7958"/>
                  </a:cubicBezTo>
                  <a:cubicBezTo>
                    <a:pt x="7235" y="7922"/>
                    <a:pt x="7155" y="7887"/>
                    <a:pt x="7075" y="7869"/>
                  </a:cubicBezTo>
                  <a:cubicBezTo>
                    <a:pt x="7075" y="7860"/>
                    <a:pt x="7075" y="7860"/>
                    <a:pt x="7075" y="7860"/>
                  </a:cubicBezTo>
                  <a:lnTo>
                    <a:pt x="5621" y="7450"/>
                  </a:lnTo>
                  <a:lnTo>
                    <a:pt x="5558" y="6887"/>
                  </a:lnTo>
                  <a:cubicBezTo>
                    <a:pt x="5835" y="6664"/>
                    <a:pt x="6111" y="6370"/>
                    <a:pt x="6361" y="6031"/>
                  </a:cubicBezTo>
                  <a:cubicBezTo>
                    <a:pt x="6816" y="5398"/>
                    <a:pt x="6834" y="4916"/>
                    <a:pt x="6834" y="3890"/>
                  </a:cubicBezTo>
                  <a:cubicBezTo>
                    <a:pt x="6834" y="3560"/>
                    <a:pt x="6807" y="3239"/>
                    <a:pt x="6745" y="2953"/>
                  </a:cubicBezTo>
                  <a:cubicBezTo>
                    <a:pt x="6718" y="2855"/>
                    <a:pt x="6646" y="2775"/>
                    <a:pt x="6548" y="2748"/>
                  </a:cubicBezTo>
                  <a:cubicBezTo>
                    <a:pt x="6209" y="2668"/>
                    <a:pt x="5183" y="2320"/>
                    <a:pt x="4916" y="1874"/>
                  </a:cubicBezTo>
                  <a:cubicBezTo>
                    <a:pt x="4871" y="1803"/>
                    <a:pt x="4791" y="1749"/>
                    <a:pt x="4702" y="1749"/>
                  </a:cubicBezTo>
                  <a:cubicBezTo>
                    <a:pt x="4694" y="1748"/>
                    <a:pt x="4687" y="1748"/>
                    <a:pt x="4679" y="1748"/>
                  </a:cubicBezTo>
                  <a:cubicBezTo>
                    <a:pt x="4599" y="1748"/>
                    <a:pt x="4528" y="1791"/>
                    <a:pt x="4479" y="1856"/>
                  </a:cubicBezTo>
                  <a:cubicBezTo>
                    <a:pt x="3830" y="2697"/>
                    <a:pt x="2319" y="2740"/>
                    <a:pt x="2004" y="2740"/>
                  </a:cubicBezTo>
                  <a:cubicBezTo>
                    <a:pt x="1967" y="2740"/>
                    <a:pt x="1947" y="2739"/>
                    <a:pt x="1945" y="2739"/>
                  </a:cubicBezTo>
                  <a:cubicBezTo>
                    <a:pt x="1820" y="2739"/>
                    <a:pt x="1704" y="2828"/>
                    <a:pt x="1677" y="2953"/>
                  </a:cubicBezTo>
                  <a:cubicBezTo>
                    <a:pt x="1615" y="3239"/>
                    <a:pt x="1579" y="3560"/>
                    <a:pt x="1579" y="3890"/>
                  </a:cubicBezTo>
                  <a:cubicBezTo>
                    <a:pt x="1579" y="4916"/>
                    <a:pt x="1606" y="5398"/>
                    <a:pt x="2061" y="6031"/>
                  </a:cubicBezTo>
                  <a:cubicBezTo>
                    <a:pt x="2311" y="6370"/>
                    <a:pt x="2578" y="6656"/>
                    <a:pt x="2855" y="6887"/>
                  </a:cubicBezTo>
                  <a:lnTo>
                    <a:pt x="2793" y="7458"/>
                  </a:lnTo>
                  <a:lnTo>
                    <a:pt x="1347" y="7869"/>
                  </a:lnTo>
                  <a:lnTo>
                    <a:pt x="1338" y="7869"/>
                  </a:lnTo>
                  <a:cubicBezTo>
                    <a:pt x="1267" y="7887"/>
                    <a:pt x="1196" y="7913"/>
                    <a:pt x="1124" y="7949"/>
                  </a:cubicBezTo>
                  <a:cubicBezTo>
                    <a:pt x="937" y="7708"/>
                    <a:pt x="759" y="7342"/>
                    <a:pt x="669" y="7012"/>
                  </a:cubicBezTo>
                  <a:cubicBezTo>
                    <a:pt x="637" y="6898"/>
                    <a:pt x="530" y="6814"/>
                    <a:pt x="416" y="6814"/>
                  </a:cubicBezTo>
                  <a:cubicBezTo>
                    <a:pt x="405" y="6814"/>
                    <a:pt x="395" y="6815"/>
                    <a:pt x="384" y="6816"/>
                  </a:cubicBezTo>
                  <a:cubicBezTo>
                    <a:pt x="214" y="6834"/>
                    <a:pt x="107" y="6995"/>
                    <a:pt x="152" y="7146"/>
                  </a:cubicBezTo>
                  <a:cubicBezTo>
                    <a:pt x="259" y="7539"/>
                    <a:pt x="464" y="7949"/>
                    <a:pt x="687" y="8243"/>
                  </a:cubicBezTo>
                  <a:cubicBezTo>
                    <a:pt x="437" y="8484"/>
                    <a:pt x="259" y="8797"/>
                    <a:pt x="197" y="9153"/>
                  </a:cubicBezTo>
                  <a:lnTo>
                    <a:pt x="27" y="10126"/>
                  </a:lnTo>
                  <a:cubicBezTo>
                    <a:pt x="0" y="10269"/>
                    <a:pt x="98" y="10411"/>
                    <a:pt x="241" y="10438"/>
                  </a:cubicBezTo>
                  <a:cubicBezTo>
                    <a:pt x="253" y="10440"/>
                    <a:pt x="265" y="10441"/>
                    <a:pt x="277" y="10441"/>
                  </a:cubicBezTo>
                  <a:cubicBezTo>
                    <a:pt x="386" y="10441"/>
                    <a:pt x="513" y="10368"/>
                    <a:pt x="553" y="10215"/>
                  </a:cubicBezTo>
                  <a:lnTo>
                    <a:pt x="723" y="9252"/>
                  </a:lnTo>
                  <a:cubicBezTo>
                    <a:pt x="794" y="8832"/>
                    <a:pt x="1089" y="8502"/>
                    <a:pt x="1490" y="8377"/>
                  </a:cubicBezTo>
                  <a:lnTo>
                    <a:pt x="1990" y="8235"/>
                  </a:lnTo>
                  <a:cubicBezTo>
                    <a:pt x="2525" y="8886"/>
                    <a:pt x="3301" y="9260"/>
                    <a:pt x="4149" y="9278"/>
                  </a:cubicBezTo>
                  <a:cubicBezTo>
                    <a:pt x="4265" y="9278"/>
                    <a:pt x="4407" y="9180"/>
                    <a:pt x="4425" y="9020"/>
                  </a:cubicBezTo>
                  <a:cubicBezTo>
                    <a:pt x="4425" y="8868"/>
                    <a:pt x="4309" y="8752"/>
                    <a:pt x="4157" y="8743"/>
                  </a:cubicBezTo>
                  <a:cubicBezTo>
                    <a:pt x="3551" y="8734"/>
                    <a:pt x="2989" y="8493"/>
                    <a:pt x="2561" y="8074"/>
                  </a:cubicBezTo>
                  <a:lnTo>
                    <a:pt x="2989" y="7949"/>
                  </a:lnTo>
                  <a:cubicBezTo>
                    <a:pt x="3167" y="7904"/>
                    <a:pt x="3292" y="7753"/>
                    <a:pt x="3310" y="7574"/>
                  </a:cubicBezTo>
                  <a:lnTo>
                    <a:pt x="3355" y="7218"/>
                  </a:lnTo>
                  <a:cubicBezTo>
                    <a:pt x="3640" y="7360"/>
                    <a:pt x="3926" y="7441"/>
                    <a:pt x="4211" y="7441"/>
                  </a:cubicBezTo>
                  <a:cubicBezTo>
                    <a:pt x="4488" y="7441"/>
                    <a:pt x="4773" y="7360"/>
                    <a:pt x="5059" y="7218"/>
                  </a:cubicBezTo>
                  <a:lnTo>
                    <a:pt x="5094" y="7557"/>
                  </a:lnTo>
                  <a:cubicBezTo>
                    <a:pt x="5112" y="7744"/>
                    <a:pt x="5237" y="7887"/>
                    <a:pt x="5415" y="7940"/>
                  </a:cubicBezTo>
                  <a:lnTo>
                    <a:pt x="5861" y="8065"/>
                  </a:lnTo>
                  <a:cubicBezTo>
                    <a:pt x="5683" y="8243"/>
                    <a:pt x="5478" y="8395"/>
                    <a:pt x="5246" y="8502"/>
                  </a:cubicBezTo>
                  <a:cubicBezTo>
                    <a:pt x="5121" y="8574"/>
                    <a:pt x="5067" y="8734"/>
                    <a:pt x="5130" y="8859"/>
                  </a:cubicBezTo>
                  <a:cubicBezTo>
                    <a:pt x="5171" y="8934"/>
                    <a:pt x="5258" y="9008"/>
                    <a:pt x="5372" y="9008"/>
                  </a:cubicBezTo>
                  <a:cubicBezTo>
                    <a:pt x="5408" y="9008"/>
                    <a:pt x="5446" y="9001"/>
                    <a:pt x="5487" y="8984"/>
                  </a:cubicBezTo>
                  <a:cubicBezTo>
                    <a:pt x="5852" y="8806"/>
                    <a:pt x="6165" y="8547"/>
                    <a:pt x="6432" y="8235"/>
                  </a:cubicBezTo>
                  <a:lnTo>
                    <a:pt x="6923" y="8377"/>
                  </a:lnTo>
                  <a:cubicBezTo>
                    <a:pt x="7333" y="8493"/>
                    <a:pt x="7628" y="8832"/>
                    <a:pt x="7699" y="9243"/>
                  </a:cubicBezTo>
                  <a:lnTo>
                    <a:pt x="7869" y="10215"/>
                  </a:lnTo>
                  <a:cubicBezTo>
                    <a:pt x="7885" y="10313"/>
                    <a:pt x="7991" y="10441"/>
                    <a:pt x="8133" y="10441"/>
                  </a:cubicBezTo>
                  <a:cubicBezTo>
                    <a:pt x="8146" y="10441"/>
                    <a:pt x="8159" y="10440"/>
                    <a:pt x="8172" y="10438"/>
                  </a:cubicBezTo>
                  <a:cubicBezTo>
                    <a:pt x="8315" y="10411"/>
                    <a:pt x="8413" y="10269"/>
                    <a:pt x="8395" y="10126"/>
                  </a:cubicBezTo>
                  <a:lnTo>
                    <a:pt x="8225" y="9153"/>
                  </a:lnTo>
                  <a:cubicBezTo>
                    <a:pt x="8163" y="8806"/>
                    <a:pt x="7994" y="8493"/>
                    <a:pt x="7753" y="8261"/>
                  </a:cubicBezTo>
                  <a:cubicBezTo>
                    <a:pt x="8377" y="7494"/>
                    <a:pt x="8538" y="6227"/>
                    <a:pt x="8083" y="5407"/>
                  </a:cubicBezTo>
                  <a:cubicBezTo>
                    <a:pt x="8011" y="5282"/>
                    <a:pt x="7922" y="5157"/>
                    <a:pt x="7833" y="5050"/>
                  </a:cubicBezTo>
                  <a:cubicBezTo>
                    <a:pt x="7985" y="4729"/>
                    <a:pt x="8065" y="4381"/>
                    <a:pt x="8065" y="4015"/>
                  </a:cubicBezTo>
                  <a:cubicBezTo>
                    <a:pt x="8065" y="3444"/>
                    <a:pt x="7860" y="2891"/>
                    <a:pt x="7512" y="2489"/>
                  </a:cubicBezTo>
                  <a:cubicBezTo>
                    <a:pt x="7521" y="2418"/>
                    <a:pt x="7521" y="2356"/>
                    <a:pt x="7521" y="2293"/>
                  </a:cubicBezTo>
                  <a:cubicBezTo>
                    <a:pt x="7521" y="1365"/>
                    <a:pt x="6771" y="616"/>
                    <a:pt x="5826" y="580"/>
                  </a:cubicBezTo>
                  <a:cubicBezTo>
                    <a:pt x="5398" y="206"/>
                    <a:pt x="4835" y="0"/>
                    <a:pt x="4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5758450" y="2854875"/>
              <a:ext cx="13425" cy="22450"/>
            </a:xfrm>
            <a:custGeom>
              <a:avLst/>
              <a:gdLst/>
              <a:ahLst/>
              <a:cxnLst/>
              <a:rect l="l" t="t" r="r" b="b"/>
              <a:pathLst>
                <a:path w="537" h="898" extrusionOk="0">
                  <a:moveTo>
                    <a:pt x="263" y="0"/>
                  </a:moveTo>
                  <a:cubicBezTo>
                    <a:pt x="253" y="0"/>
                    <a:pt x="243" y="1"/>
                    <a:pt x="233" y="2"/>
                  </a:cubicBezTo>
                  <a:cubicBezTo>
                    <a:pt x="99" y="20"/>
                    <a:pt x="1" y="145"/>
                    <a:pt x="1" y="278"/>
                  </a:cubicBezTo>
                  <a:lnTo>
                    <a:pt x="1" y="626"/>
                  </a:lnTo>
                  <a:cubicBezTo>
                    <a:pt x="1" y="760"/>
                    <a:pt x="99" y="885"/>
                    <a:pt x="233" y="894"/>
                  </a:cubicBezTo>
                  <a:cubicBezTo>
                    <a:pt x="247" y="896"/>
                    <a:pt x="262" y="898"/>
                    <a:pt x="276" y="898"/>
                  </a:cubicBezTo>
                  <a:cubicBezTo>
                    <a:pt x="418" y="898"/>
                    <a:pt x="536" y="781"/>
                    <a:pt x="536" y="635"/>
                  </a:cubicBezTo>
                  <a:lnTo>
                    <a:pt x="536" y="270"/>
                  </a:lnTo>
                  <a:cubicBezTo>
                    <a:pt x="536" y="119"/>
                    <a:pt x="411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5709825" y="2854875"/>
              <a:ext cx="13200" cy="22450"/>
            </a:xfrm>
            <a:custGeom>
              <a:avLst/>
              <a:gdLst/>
              <a:ahLst/>
              <a:cxnLst/>
              <a:rect l="l" t="t" r="r" b="b"/>
              <a:pathLst>
                <a:path w="528" h="898" extrusionOk="0">
                  <a:moveTo>
                    <a:pt x="263" y="0"/>
                  </a:moveTo>
                  <a:cubicBezTo>
                    <a:pt x="253" y="0"/>
                    <a:pt x="243" y="1"/>
                    <a:pt x="233" y="2"/>
                  </a:cubicBezTo>
                  <a:cubicBezTo>
                    <a:pt x="99" y="20"/>
                    <a:pt x="1" y="145"/>
                    <a:pt x="1" y="278"/>
                  </a:cubicBezTo>
                  <a:lnTo>
                    <a:pt x="1" y="626"/>
                  </a:lnTo>
                  <a:cubicBezTo>
                    <a:pt x="1" y="760"/>
                    <a:pt x="99" y="885"/>
                    <a:pt x="233" y="894"/>
                  </a:cubicBezTo>
                  <a:cubicBezTo>
                    <a:pt x="248" y="896"/>
                    <a:pt x="262" y="898"/>
                    <a:pt x="276" y="898"/>
                  </a:cubicBezTo>
                  <a:cubicBezTo>
                    <a:pt x="417" y="898"/>
                    <a:pt x="527" y="781"/>
                    <a:pt x="527" y="635"/>
                  </a:cubicBezTo>
                  <a:lnTo>
                    <a:pt x="527" y="270"/>
                  </a:lnTo>
                  <a:cubicBezTo>
                    <a:pt x="527" y="119"/>
                    <a:pt x="410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5628200" y="2626075"/>
              <a:ext cx="129400" cy="133950"/>
            </a:xfrm>
            <a:custGeom>
              <a:avLst/>
              <a:gdLst/>
              <a:ahLst/>
              <a:cxnLst/>
              <a:rect l="l" t="t" r="r" b="b"/>
              <a:pathLst>
                <a:path w="5176" h="5358" extrusionOk="0">
                  <a:moveTo>
                    <a:pt x="4444" y="527"/>
                  </a:moveTo>
                  <a:cubicBezTo>
                    <a:pt x="4560" y="527"/>
                    <a:pt x="4649" y="617"/>
                    <a:pt x="4649" y="732"/>
                  </a:cubicBezTo>
                  <a:lnTo>
                    <a:pt x="4649" y="3632"/>
                  </a:lnTo>
                  <a:cubicBezTo>
                    <a:pt x="4649" y="3739"/>
                    <a:pt x="4560" y="3828"/>
                    <a:pt x="4444" y="3828"/>
                  </a:cubicBezTo>
                  <a:lnTo>
                    <a:pt x="4087" y="3828"/>
                  </a:lnTo>
                  <a:cubicBezTo>
                    <a:pt x="3766" y="3828"/>
                    <a:pt x="3507" y="4087"/>
                    <a:pt x="3507" y="4408"/>
                  </a:cubicBezTo>
                  <a:lnTo>
                    <a:pt x="3507" y="4720"/>
                  </a:lnTo>
                  <a:lnTo>
                    <a:pt x="2427" y="3935"/>
                  </a:lnTo>
                  <a:cubicBezTo>
                    <a:pt x="2329" y="3864"/>
                    <a:pt x="2213" y="3828"/>
                    <a:pt x="2088" y="3828"/>
                  </a:cubicBezTo>
                  <a:lnTo>
                    <a:pt x="732" y="3828"/>
                  </a:lnTo>
                  <a:cubicBezTo>
                    <a:pt x="616" y="3828"/>
                    <a:pt x="527" y="3739"/>
                    <a:pt x="527" y="3632"/>
                  </a:cubicBezTo>
                  <a:lnTo>
                    <a:pt x="527" y="732"/>
                  </a:lnTo>
                  <a:cubicBezTo>
                    <a:pt x="527" y="617"/>
                    <a:pt x="616" y="527"/>
                    <a:pt x="732" y="527"/>
                  </a:cubicBezTo>
                  <a:close/>
                  <a:moveTo>
                    <a:pt x="732" y="1"/>
                  </a:moveTo>
                  <a:cubicBezTo>
                    <a:pt x="331" y="1"/>
                    <a:pt x="1" y="322"/>
                    <a:pt x="1" y="732"/>
                  </a:cubicBezTo>
                  <a:lnTo>
                    <a:pt x="1" y="3632"/>
                  </a:lnTo>
                  <a:cubicBezTo>
                    <a:pt x="1" y="4033"/>
                    <a:pt x="331" y="4363"/>
                    <a:pt x="732" y="4363"/>
                  </a:cubicBezTo>
                  <a:lnTo>
                    <a:pt x="2088" y="4363"/>
                  </a:lnTo>
                  <a:cubicBezTo>
                    <a:pt x="2097" y="4363"/>
                    <a:pt x="2106" y="4363"/>
                    <a:pt x="2115" y="4372"/>
                  </a:cubicBezTo>
                  <a:lnTo>
                    <a:pt x="3373" y="5273"/>
                  </a:lnTo>
                  <a:cubicBezTo>
                    <a:pt x="3453" y="5313"/>
                    <a:pt x="3512" y="5357"/>
                    <a:pt x="3607" y="5357"/>
                  </a:cubicBezTo>
                  <a:cubicBezTo>
                    <a:pt x="3660" y="5357"/>
                    <a:pt x="3724" y="5344"/>
                    <a:pt x="3810" y="5309"/>
                  </a:cubicBezTo>
                  <a:cubicBezTo>
                    <a:pt x="3953" y="5238"/>
                    <a:pt x="4042" y="5095"/>
                    <a:pt x="4042" y="4934"/>
                  </a:cubicBezTo>
                  <a:lnTo>
                    <a:pt x="4042" y="4408"/>
                  </a:lnTo>
                  <a:cubicBezTo>
                    <a:pt x="4042" y="4381"/>
                    <a:pt x="4060" y="4363"/>
                    <a:pt x="4087" y="4363"/>
                  </a:cubicBezTo>
                  <a:lnTo>
                    <a:pt x="4452" y="4363"/>
                  </a:lnTo>
                  <a:cubicBezTo>
                    <a:pt x="4854" y="4363"/>
                    <a:pt x="5175" y="4033"/>
                    <a:pt x="5175" y="3632"/>
                  </a:cubicBezTo>
                  <a:lnTo>
                    <a:pt x="5175" y="732"/>
                  </a:lnTo>
                  <a:cubicBezTo>
                    <a:pt x="5175" y="322"/>
                    <a:pt x="4854" y="1"/>
                    <a:pt x="44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5663000" y="2648800"/>
              <a:ext cx="60700" cy="63175"/>
            </a:xfrm>
            <a:custGeom>
              <a:avLst/>
              <a:gdLst/>
              <a:ahLst/>
              <a:cxnLst/>
              <a:rect l="l" t="t" r="r" b="b"/>
              <a:pathLst>
                <a:path w="2428" h="2527" extrusionOk="0">
                  <a:moveTo>
                    <a:pt x="1348" y="939"/>
                  </a:moveTo>
                  <a:cubicBezTo>
                    <a:pt x="1312" y="1046"/>
                    <a:pt x="1258" y="1144"/>
                    <a:pt x="1196" y="1242"/>
                  </a:cubicBezTo>
                  <a:cubicBezTo>
                    <a:pt x="1142" y="1144"/>
                    <a:pt x="1089" y="1046"/>
                    <a:pt x="1053" y="939"/>
                  </a:cubicBezTo>
                  <a:close/>
                  <a:moveTo>
                    <a:pt x="1219" y="0"/>
                  </a:moveTo>
                  <a:cubicBezTo>
                    <a:pt x="1071" y="0"/>
                    <a:pt x="946" y="119"/>
                    <a:pt x="946" y="261"/>
                  </a:cubicBezTo>
                  <a:lnTo>
                    <a:pt x="946" y="403"/>
                  </a:lnTo>
                  <a:lnTo>
                    <a:pt x="286" y="403"/>
                  </a:lnTo>
                  <a:cubicBezTo>
                    <a:pt x="125" y="403"/>
                    <a:pt x="1" y="537"/>
                    <a:pt x="27" y="698"/>
                  </a:cubicBezTo>
                  <a:cubicBezTo>
                    <a:pt x="36" y="840"/>
                    <a:pt x="161" y="939"/>
                    <a:pt x="295" y="939"/>
                  </a:cubicBezTo>
                  <a:lnTo>
                    <a:pt x="509" y="939"/>
                  </a:lnTo>
                  <a:cubicBezTo>
                    <a:pt x="580" y="1197"/>
                    <a:pt x="696" y="1447"/>
                    <a:pt x="857" y="1661"/>
                  </a:cubicBezTo>
                  <a:cubicBezTo>
                    <a:pt x="732" y="1768"/>
                    <a:pt x="589" y="1857"/>
                    <a:pt x="438" y="1929"/>
                  </a:cubicBezTo>
                  <a:lnTo>
                    <a:pt x="241" y="2018"/>
                  </a:lnTo>
                  <a:cubicBezTo>
                    <a:pt x="117" y="2072"/>
                    <a:pt x="45" y="2205"/>
                    <a:pt x="81" y="2330"/>
                  </a:cubicBezTo>
                  <a:cubicBezTo>
                    <a:pt x="117" y="2455"/>
                    <a:pt x="224" y="2527"/>
                    <a:pt x="340" y="2527"/>
                  </a:cubicBezTo>
                  <a:cubicBezTo>
                    <a:pt x="375" y="2527"/>
                    <a:pt x="411" y="2518"/>
                    <a:pt x="447" y="2509"/>
                  </a:cubicBezTo>
                  <a:lnTo>
                    <a:pt x="652" y="2411"/>
                  </a:lnTo>
                  <a:cubicBezTo>
                    <a:pt x="857" y="2321"/>
                    <a:pt x="1044" y="2196"/>
                    <a:pt x="1214" y="2054"/>
                  </a:cubicBezTo>
                  <a:cubicBezTo>
                    <a:pt x="1383" y="2196"/>
                    <a:pt x="1571" y="2321"/>
                    <a:pt x="1776" y="2411"/>
                  </a:cubicBezTo>
                  <a:lnTo>
                    <a:pt x="1981" y="2509"/>
                  </a:lnTo>
                  <a:cubicBezTo>
                    <a:pt x="2017" y="2518"/>
                    <a:pt x="2052" y="2527"/>
                    <a:pt x="2088" y="2527"/>
                  </a:cubicBezTo>
                  <a:cubicBezTo>
                    <a:pt x="2204" y="2527"/>
                    <a:pt x="2311" y="2455"/>
                    <a:pt x="2347" y="2330"/>
                  </a:cubicBezTo>
                  <a:cubicBezTo>
                    <a:pt x="2382" y="2205"/>
                    <a:pt x="2311" y="2072"/>
                    <a:pt x="2186" y="2018"/>
                  </a:cubicBezTo>
                  <a:lnTo>
                    <a:pt x="1990" y="1929"/>
                  </a:lnTo>
                  <a:cubicBezTo>
                    <a:pt x="1838" y="1857"/>
                    <a:pt x="1696" y="1768"/>
                    <a:pt x="1571" y="1661"/>
                  </a:cubicBezTo>
                  <a:cubicBezTo>
                    <a:pt x="1731" y="1447"/>
                    <a:pt x="1847" y="1197"/>
                    <a:pt x="1919" y="939"/>
                  </a:cubicBezTo>
                  <a:lnTo>
                    <a:pt x="2133" y="939"/>
                  </a:lnTo>
                  <a:cubicBezTo>
                    <a:pt x="2267" y="939"/>
                    <a:pt x="2391" y="840"/>
                    <a:pt x="2400" y="698"/>
                  </a:cubicBezTo>
                  <a:cubicBezTo>
                    <a:pt x="2427" y="537"/>
                    <a:pt x="2302" y="403"/>
                    <a:pt x="2142" y="403"/>
                  </a:cubicBezTo>
                  <a:lnTo>
                    <a:pt x="1481" y="403"/>
                  </a:lnTo>
                  <a:lnTo>
                    <a:pt x="1481" y="278"/>
                  </a:lnTo>
                  <a:cubicBezTo>
                    <a:pt x="1481" y="136"/>
                    <a:pt x="1383" y="20"/>
                    <a:pt x="1250" y="2"/>
                  </a:cubicBezTo>
                  <a:cubicBezTo>
                    <a:pt x="1239" y="1"/>
                    <a:pt x="1229" y="0"/>
                    <a:pt x="1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5479225" y="2626075"/>
              <a:ext cx="129375" cy="133800"/>
            </a:xfrm>
            <a:custGeom>
              <a:avLst/>
              <a:gdLst/>
              <a:ahLst/>
              <a:cxnLst/>
              <a:rect l="l" t="t" r="r" b="b"/>
              <a:pathLst>
                <a:path w="5175" h="5352" extrusionOk="0">
                  <a:moveTo>
                    <a:pt x="732" y="1"/>
                  </a:moveTo>
                  <a:cubicBezTo>
                    <a:pt x="322" y="1"/>
                    <a:pt x="1" y="322"/>
                    <a:pt x="1" y="732"/>
                  </a:cubicBezTo>
                  <a:lnTo>
                    <a:pt x="1" y="1375"/>
                  </a:lnTo>
                  <a:cubicBezTo>
                    <a:pt x="1" y="1509"/>
                    <a:pt x="99" y="1634"/>
                    <a:pt x="233" y="1651"/>
                  </a:cubicBezTo>
                  <a:cubicBezTo>
                    <a:pt x="243" y="1652"/>
                    <a:pt x="253" y="1653"/>
                    <a:pt x="263" y="1653"/>
                  </a:cubicBezTo>
                  <a:cubicBezTo>
                    <a:pt x="410" y="1653"/>
                    <a:pt x="527" y="1534"/>
                    <a:pt x="527" y="1384"/>
                  </a:cubicBezTo>
                  <a:lnTo>
                    <a:pt x="527" y="732"/>
                  </a:lnTo>
                  <a:cubicBezTo>
                    <a:pt x="527" y="617"/>
                    <a:pt x="616" y="527"/>
                    <a:pt x="732" y="527"/>
                  </a:cubicBezTo>
                  <a:lnTo>
                    <a:pt x="4443" y="527"/>
                  </a:lnTo>
                  <a:cubicBezTo>
                    <a:pt x="4559" y="527"/>
                    <a:pt x="4648" y="617"/>
                    <a:pt x="4648" y="732"/>
                  </a:cubicBezTo>
                  <a:lnTo>
                    <a:pt x="4648" y="3632"/>
                  </a:lnTo>
                  <a:cubicBezTo>
                    <a:pt x="4648" y="3739"/>
                    <a:pt x="4559" y="3828"/>
                    <a:pt x="4443" y="3828"/>
                  </a:cubicBezTo>
                  <a:lnTo>
                    <a:pt x="3087" y="3828"/>
                  </a:lnTo>
                  <a:cubicBezTo>
                    <a:pt x="2962" y="3828"/>
                    <a:pt x="2846" y="3864"/>
                    <a:pt x="2748" y="3935"/>
                  </a:cubicBezTo>
                  <a:lnTo>
                    <a:pt x="1669" y="4720"/>
                  </a:lnTo>
                  <a:lnTo>
                    <a:pt x="1669" y="4408"/>
                  </a:lnTo>
                  <a:cubicBezTo>
                    <a:pt x="1669" y="4087"/>
                    <a:pt x="1410" y="3828"/>
                    <a:pt x="1089" y="3828"/>
                  </a:cubicBezTo>
                  <a:lnTo>
                    <a:pt x="732" y="3828"/>
                  </a:lnTo>
                  <a:cubicBezTo>
                    <a:pt x="616" y="3828"/>
                    <a:pt x="527" y="3739"/>
                    <a:pt x="527" y="3632"/>
                  </a:cubicBezTo>
                  <a:lnTo>
                    <a:pt x="527" y="2686"/>
                  </a:lnTo>
                  <a:cubicBezTo>
                    <a:pt x="527" y="2552"/>
                    <a:pt x="429" y="2427"/>
                    <a:pt x="295" y="2410"/>
                  </a:cubicBezTo>
                  <a:cubicBezTo>
                    <a:pt x="285" y="2408"/>
                    <a:pt x="275" y="2408"/>
                    <a:pt x="265" y="2408"/>
                  </a:cubicBezTo>
                  <a:cubicBezTo>
                    <a:pt x="118" y="2408"/>
                    <a:pt x="1" y="2527"/>
                    <a:pt x="1" y="2677"/>
                  </a:cubicBezTo>
                  <a:lnTo>
                    <a:pt x="1" y="3632"/>
                  </a:lnTo>
                  <a:cubicBezTo>
                    <a:pt x="1" y="4033"/>
                    <a:pt x="322" y="4363"/>
                    <a:pt x="723" y="4363"/>
                  </a:cubicBezTo>
                  <a:lnTo>
                    <a:pt x="1089" y="4363"/>
                  </a:lnTo>
                  <a:cubicBezTo>
                    <a:pt x="1116" y="4363"/>
                    <a:pt x="1134" y="4381"/>
                    <a:pt x="1134" y="4408"/>
                  </a:cubicBezTo>
                  <a:lnTo>
                    <a:pt x="1134" y="4934"/>
                  </a:lnTo>
                  <a:cubicBezTo>
                    <a:pt x="1134" y="5095"/>
                    <a:pt x="1223" y="5238"/>
                    <a:pt x="1366" y="5309"/>
                  </a:cubicBezTo>
                  <a:cubicBezTo>
                    <a:pt x="1401" y="5331"/>
                    <a:pt x="1470" y="5351"/>
                    <a:pt x="1551" y="5351"/>
                  </a:cubicBezTo>
                  <a:cubicBezTo>
                    <a:pt x="1631" y="5351"/>
                    <a:pt x="1722" y="5331"/>
                    <a:pt x="1803" y="5273"/>
                  </a:cubicBezTo>
                  <a:lnTo>
                    <a:pt x="3061" y="4372"/>
                  </a:lnTo>
                  <a:cubicBezTo>
                    <a:pt x="3069" y="4363"/>
                    <a:pt x="3078" y="4363"/>
                    <a:pt x="3087" y="4363"/>
                  </a:cubicBezTo>
                  <a:lnTo>
                    <a:pt x="4443" y="4363"/>
                  </a:lnTo>
                  <a:cubicBezTo>
                    <a:pt x="4845" y="4363"/>
                    <a:pt x="5175" y="4033"/>
                    <a:pt x="5175" y="3632"/>
                  </a:cubicBezTo>
                  <a:lnTo>
                    <a:pt x="5175" y="732"/>
                  </a:lnTo>
                  <a:cubicBezTo>
                    <a:pt x="5175" y="322"/>
                    <a:pt x="4845" y="1"/>
                    <a:pt x="44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5516250" y="2649050"/>
              <a:ext cx="55325" cy="63875"/>
            </a:xfrm>
            <a:custGeom>
              <a:avLst/>
              <a:gdLst/>
              <a:ahLst/>
              <a:cxnLst/>
              <a:rect l="l" t="t" r="r" b="b"/>
              <a:pathLst>
                <a:path w="2213" h="2555" extrusionOk="0">
                  <a:moveTo>
                    <a:pt x="1098" y="911"/>
                  </a:moveTo>
                  <a:lnTo>
                    <a:pt x="1321" y="1491"/>
                  </a:lnTo>
                  <a:lnTo>
                    <a:pt x="884" y="1491"/>
                  </a:lnTo>
                  <a:lnTo>
                    <a:pt x="1098" y="911"/>
                  </a:lnTo>
                  <a:close/>
                  <a:moveTo>
                    <a:pt x="1098" y="1"/>
                  </a:moveTo>
                  <a:cubicBezTo>
                    <a:pt x="973" y="1"/>
                    <a:pt x="857" y="81"/>
                    <a:pt x="812" y="197"/>
                  </a:cubicBezTo>
                  <a:cubicBezTo>
                    <a:pt x="812" y="197"/>
                    <a:pt x="812" y="197"/>
                    <a:pt x="812" y="206"/>
                  </a:cubicBezTo>
                  <a:lnTo>
                    <a:pt x="54" y="2195"/>
                  </a:lnTo>
                  <a:cubicBezTo>
                    <a:pt x="1" y="2329"/>
                    <a:pt x="72" y="2490"/>
                    <a:pt x="215" y="2534"/>
                  </a:cubicBezTo>
                  <a:cubicBezTo>
                    <a:pt x="241" y="2552"/>
                    <a:pt x="277" y="2552"/>
                    <a:pt x="304" y="2552"/>
                  </a:cubicBezTo>
                  <a:cubicBezTo>
                    <a:pt x="411" y="2552"/>
                    <a:pt x="518" y="2490"/>
                    <a:pt x="554" y="2383"/>
                  </a:cubicBezTo>
                  <a:lnTo>
                    <a:pt x="679" y="2062"/>
                  </a:lnTo>
                  <a:lnTo>
                    <a:pt x="1526" y="2062"/>
                  </a:lnTo>
                  <a:lnTo>
                    <a:pt x="1651" y="2374"/>
                  </a:lnTo>
                  <a:cubicBezTo>
                    <a:pt x="1691" y="2479"/>
                    <a:pt x="1790" y="2555"/>
                    <a:pt x="1902" y="2555"/>
                  </a:cubicBezTo>
                  <a:cubicBezTo>
                    <a:pt x="1913" y="2555"/>
                    <a:pt x="1925" y="2554"/>
                    <a:pt x="1936" y="2552"/>
                  </a:cubicBezTo>
                  <a:cubicBezTo>
                    <a:pt x="2115" y="2525"/>
                    <a:pt x="2213" y="2347"/>
                    <a:pt x="2150" y="2195"/>
                  </a:cubicBezTo>
                  <a:lnTo>
                    <a:pt x="1392" y="206"/>
                  </a:lnTo>
                  <a:cubicBezTo>
                    <a:pt x="1392" y="197"/>
                    <a:pt x="1392" y="197"/>
                    <a:pt x="1392" y="197"/>
                  </a:cubicBezTo>
                  <a:cubicBezTo>
                    <a:pt x="1348" y="81"/>
                    <a:pt x="1232" y="1"/>
                    <a:pt x="1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5474775" y="2899725"/>
              <a:ext cx="42625" cy="17875"/>
            </a:xfrm>
            <a:custGeom>
              <a:avLst/>
              <a:gdLst/>
              <a:ahLst/>
              <a:cxnLst/>
              <a:rect l="l" t="t" r="r" b="b"/>
              <a:pathLst>
                <a:path w="1705" h="715" extrusionOk="0">
                  <a:moveTo>
                    <a:pt x="300" y="1"/>
                  </a:moveTo>
                  <a:cubicBezTo>
                    <a:pt x="246" y="1"/>
                    <a:pt x="191" y="18"/>
                    <a:pt x="143" y="55"/>
                  </a:cubicBezTo>
                  <a:cubicBezTo>
                    <a:pt x="27" y="135"/>
                    <a:pt x="0" y="304"/>
                    <a:pt x="80" y="420"/>
                  </a:cubicBezTo>
                  <a:cubicBezTo>
                    <a:pt x="179" y="554"/>
                    <a:pt x="437" y="715"/>
                    <a:pt x="848" y="715"/>
                  </a:cubicBezTo>
                  <a:cubicBezTo>
                    <a:pt x="1258" y="715"/>
                    <a:pt x="1517" y="554"/>
                    <a:pt x="1615" y="420"/>
                  </a:cubicBezTo>
                  <a:cubicBezTo>
                    <a:pt x="1704" y="304"/>
                    <a:pt x="1668" y="135"/>
                    <a:pt x="1552" y="55"/>
                  </a:cubicBezTo>
                  <a:cubicBezTo>
                    <a:pt x="1505" y="18"/>
                    <a:pt x="1450" y="1"/>
                    <a:pt x="1396" y="1"/>
                  </a:cubicBezTo>
                  <a:cubicBezTo>
                    <a:pt x="1318" y="1"/>
                    <a:pt x="1243" y="36"/>
                    <a:pt x="1196" y="99"/>
                  </a:cubicBezTo>
                  <a:cubicBezTo>
                    <a:pt x="1178" y="108"/>
                    <a:pt x="1071" y="179"/>
                    <a:pt x="848" y="179"/>
                  </a:cubicBezTo>
                  <a:cubicBezTo>
                    <a:pt x="625" y="179"/>
                    <a:pt x="527" y="108"/>
                    <a:pt x="509" y="99"/>
                  </a:cubicBezTo>
                  <a:cubicBezTo>
                    <a:pt x="456" y="36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5721425" y="2899675"/>
              <a:ext cx="42400" cy="17700"/>
            </a:xfrm>
            <a:custGeom>
              <a:avLst/>
              <a:gdLst/>
              <a:ahLst/>
              <a:cxnLst/>
              <a:rect l="l" t="t" r="r" b="b"/>
              <a:pathLst>
                <a:path w="1696" h="708" extrusionOk="0">
                  <a:moveTo>
                    <a:pt x="294" y="1"/>
                  </a:moveTo>
                  <a:cubicBezTo>
                    <a:pt x="242" y="1"/>
                    <a:pt x="189" y="16"/>
                    <a:pt x="144" y="48"/>
                  </a:cubicBezTo>
                  <a:cubicBezTo>
                    <a:pt x="28" y="137"/>
                    <a:pt x="1" y="306"/>
                    <a:pt x="81" y="422"/>
                  </a:cubicBezTo>
                  <a:cubicBezTo>
                    <a:pt x="179" y="556"/>
                    <a:pt x="438" y="708"/>
                    <a:pt x="848" y="708"/>
                  </a:cubicBezTo>
                  <a:cubicBezTo>
                    <a:pt x="1259" y="708"/>
                    <a:pt x="1517" y="556"/>
                    <a:pt x="1616" y="422"/>
                  </a:cubicBezTo>
                  <a:cubicBezTo>
                    <a:pt x="1696" y="306"/>
                    <a:pt x="1669" y="137"/>
                    <a:pt x="1553" y="48"/>
                  </a:cubicBezTo>
                  <a:cubicBezTo>
                    <a:pt x="1507" y="16"/>
                    <a:pt x="1455" y="1"/>
                    <a:pt x="1402" y="1"/>
                  </a:cubicBezTo>
                  <a:cubicBezTo>
                    <a:pt x="1322" y="1"/>
                    <a:pt x="1241" y="36"/>
                    <a:pt x="1187" y="101"/>
                  </a:cubicBezTo>
                  <a:cubicBezTo>
                    <a:pt x="1170" y="110"/>
                    <a:pt x="1071" y="181"/>
                    <a:pt x="848" y="181"/>
                  </a:cubicBezTo>
                  <a:cubicBezTo>
                    <a:pt x="625" y="181"/>
                    <a:pt x="518" y="110"/>
                    <a:pt x="500" y="101"/>
                  </a:cubicBezTo>
                  <a:cubicBezTo>
                    <a:pt x="452" y="36"/>
                    <a:pt x="374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8" name="Google Shape;3908;p54"/>
          <p:cNvGrpSpPr/>
          <p:nvPr/>
        </p:nvGrpSpPr>
        <p:grpSpPr>
          <a:xfrm>
            <a:off x="7108804" y="2819548"/>
            <a:ext cx="424158" cy="423761"/>
            <a:chOff x="7391225" y="2626075"/>
            <a:chExt cx="454325" cy="453900"/>
          </a:xfrm>
        </p:grpSpPr>
        <p:sp>
          <p:nvSpPr>
            <p:cNvPr id="3909" name="Google Shape;3909;p54"/>
            <p:cNvSpPr/>
            <p:nvPr/>
          </p:nvSpPr>
          <p:spPr>
            <a:xfrm>
              <a:off x="7708825" y="2938550"/>
              <a:ext cx="132950" cy="122200"/>
            </a:xfrm>
            <a:custGeom>
              <a:avLst/>
              <a:gdLst/>
              <a:ahLst/>
              <a:cxnLst/>
              <a:rect l="l" t="t" r="r" b="b"/>
              <a:pathLst>
                <a:path w="5318" h="4888" extrusionOk="0">
                  <a:moveTo>
                    <a:pt x="1419" y="0"/>
                  </a:moveTo>
                  <a:lnTo>
                    <a:pt x="313" y="402"/>
                  </a:lnTo>
                  <a:lnTo>
                    <a:pt x="0" y="1196"/>
                  </a:lnTo>
                  <a:lnTo>
                    <a:pt x="2311" y="3899"/>
                  </a:lnTo>
                  <a:cubicBezTo>
                    <a:pt x="2463" y="4068"/>
                    <a:pt x="2641" y="4247"/>
                    <a:pt x="2810" y="4398"/>
                  </a:cubicBezTo>
                  <a:cubicBezTo>
                    <a:pt x="3160" y="4721"/>
                    <a:pt x="3606" y="4888"/>
                    <a:pt x="4054" y="4888"/>
                  </a:cubicBezTo>
                  <a:cubicBezTo>
                    <a:pt x="4350" y="4888"/>
                    <a:pt x="4646" y="4815"/>
                    <a:pt x="4916" y="4666"/>
                  </a:cubicBezTo>
                  <a:cubicBezTo>
                    <a:pt x="4996" y="4621"/>
                    <a:pt x="5050" y="4586"/>
                    <a:pt x="5059" y="4559"/>
                  </a:cubicBezTo>
                  <a:cubicBezTo>
                    <a:pt x="5317" y="3997"/>
                    <a:pt x="5192" y="3310"/>
                    <a:pt x="4711" y="2873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7658650" y="2882575"/>
              <a:ext cx="55325" cy="57325"/>
            </a:xfrm>
            <a:custGeom>
              <a:avLst/>
              <a:gdLst/>
              <a:ahLst/>
              <a:cxnLst/>
              <a:rect l="l" t="t" r="r" b="b"/>
              <a:pathLst>
                <a:path w="2213" h="2293" extrusionOk="0">
                  <a:moveTo>
                    <a:pt x="607" y="0"/>
                  </a:moveTo>
                  <a:lnTo>
                    <a:pt x="0" y="803"/>
                  </a:lnTo>
                  <a:lnTo>
                    <a:pt x="946" y="2293"/>
                  </a:lnTo>
                  <a:lnTo>
                    <a:pt x="1775" y="2168"/>
                  </a:lnTo>
                  <a:lnTo>
                    <a:pt x="2213" y="102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7701900" y="2961300"/>
              <a:ext cx="133400" cy="112150"/>
            </a:xfrm>
            <a:custGeom>
              <a:avLst/>
              <a:gdLst/>
              <a:ahLst/>
              <a:cxnLst/>
              <a:rect l="l" t="t" r="r" b="b"/>
              <a:pathLst>
                <a:path w="5336" h="4486" extrusionOk="0">
                  <a:moveTo>
                    <a:pt x="786" y="0"/>
                  </a:moveTo>
                  <a:lnTo>
                    <a:pt x="1" y="45"/>
                  </a:lnTo>
                  <a:lnTo>
                    <a:pt x="72" y="714"/>
                  </a:lnTo>
                  <a:lnTo>
                    <a:pt x="2945" y="4006"/>
                  </a:lnTo>
                  <a:cubicBezTo>
                    <a:pt x="3232" y="4325"/>
                    <a:pt x="3629" y="4486"/>
                    <a:pt x="4026" y="4486"/>
                  </a:cubicBezTo>
                  <a:cubicBezTo>
                    <a:pt x="4394" y="4486"/>
                    <a:pt x="4762" y="4347"/>
                    <a:pt x="5041" y="4068"/>
                  </a:cubicBezTo>
                  <a:cubicBezTo>
                    <a:pt x="5166" y="3943"/>
                    <a:pt x="5264" y="3801"/>
                    <a:pt x="5336" y="3649"/>
                  </a:cubicBezTo>
                  <a:lnTo>
                    <a:pt x="5336" y="3649"/>
                  </a:lnTo>
                  <a:cubicBezTo>
                    <a:pt x="5144" y="3734"/>
                    <a:pt x="4939" y="3777"/>
                    <a:pt x="4734" y="3777"/>
                  </a:cubicBezTo>
                  <a:cubicBezTo>
                    <a:pt x="4336" y="3777"/>
                    <a:pt x="3941" y="3616"/>
                    <a:pt x="3658" y="3292"/>
                  </a:cubicBezTo>
                  <a:lnTo>
                    <a:pt x="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4"/>
            <p:cNvSpPr/>
            <p:nvPr/>
          </p:nvSpPr>
          <p:spPr>
            <a:xfrm>
              <a:off x="7675825" y="2904200"/>
              <a:ext cx="73600" cy="74525"/>
            </a:xfrm>
            <a:custGeom>
              <a:avLst/>
              <a:gdLst/>
              <a:ahLst/>
              <a:cxnLst/>
              <a:rect l="l" t="t" r="r" b="b"/>
              <a:pathLst>
                <a:path w="2944" h="2981" extrusionOk="0">
                  <a:moveTo>
                    <a:pt x="1872" y="0"/>
                  </a:moveTo>
                  <a:cubicBezTo>
                    <a:pt x="1755" y="0"/>
                    <a:pt x="1637" y="45"/>
                    <a:pt x="1543" y="134"/>
                  </a:cubicBezTo>
                  <a:lnTo>
                    <a:pt x="491" y="1196"/>
                  </a:lnTo>
                  <a:lnTo>
                    <a:pt x="0" y="1865"/>
                  </a:lnTo>
                  <a:lnTo>
                    <a:pt x="937" y="2980"/>
                  </a:lnTo>
                  <a:lnTo>
                    <a:pt x="1606" y="2507"/>
                  </a:lnTo>
                  <a:lnTo>
                    <a:pt x="2766" y="1348"/>
                  </a:lnTo>
                  <a:cubicBezTo>
                    <a:pt x="2944" y="1169"/>
                    <a:pt x="2944" y="884"/>
                    <a:pt x="2766" y="696"/>
                  </a:cubicBezTo>
                  <a:lnTo>
                    <a:pt x="2195" y="134"/>
                  </a:lnTo>
                  <a:cubicBezTo>
                    <a:pt x="2105" y="45"/>
                    <a:pt x="1989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4"/>
            <p:cNvSpPr/>
            <p:nvPr/>
          </p:nvSpPr>
          <p:spPr>
            <a:xfrm>
              <a:off x="7649500" y="2882575"/>
              <a:ext cx="43275" cy="67150"/>
            </a:xfrm>
            <a:custGeom>
              <a:avLst/>
              <a:gdLst/>
              <a:ahLst/>
              <a:cxnLst/>
              <a:rect l="l" t="t" r="r" b="b"/>
              <a:pathLst>
                <a:path w="1731" h="2686" extrusionOk="0">
                  <a:moveTo>
                    <a:pt x="973" y="0"/>
                  </a:moveTo>
                  <a:lnTo>
                    <a:pt x="509" y="500"/>
                  </a:lnTo>
                  <a:lnTo>
                    <a:pt x="0" y="1160"/>
                  </a:lnTo>
                  <a:lnTo>
                    <a:pt x="955" y="2650"/>
                  </a:lnTo>
                  <a:lnTo>
                    <a:pt x="1624" y="2685"/>
                  </a:lnTo>
                  <a:lnTo>
                    <a:pt x="1731" y="1874"/>
                  </a:lnTo>
                  <a:lnTo>
                    <a:pt x="1205" y="1285"/>
                  </a:lnTo>
                  <a:cubicBezTo>
                    <a:pt x="1142" y="1213"/>
                    <a:pt x="1142" y="1106"/>
                    <a:pt x="1205" y="1044"/>
                  </a:cubicBezTo>
                  <a:cubicBezTo>
                    <a:pt x="1383" y="857"/>
                    <a:pt x="1544" y="669"/>
                    <a:pt x="1695" y="473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4"/>
            <p:cNvSpPr/>
            <p:nvPr/>
          </p:nvSpPr>
          <p:spPr>
            <a:xfrm>
              <a:off x="7400150" y="2633225"/>
              <a:ext cx="308925" cy="308925"/>
            </a:xfrm>
            <a:custGeom>
              <a:avLst/>
              <a:gdLst/>
              <a:ahLst/>
              <a:cxnLst/>
              <a:rect l="l" t="t" r="r" b="b"/>
              <a:pathLst>
                <a:path w="12357" h="12357" extrusionOk="0">
                  <a:moveTo>
                    <a:pt x="6138" y="0"/>
                  </a:moveTo>
                  <a:cubicBezTo>
                    <a:pt x="4479" y="0"/>
                    <a:pt x="2962" y="652"/>
                    <a:pt x="1847" y="1713"/>
                  </a:cubicBezTo>
                  <a:cubicBezTo>
                    <a:pt x="661" y="2846"/>
                    <a:pt x="1" y="4443"/>
                    <a:pt x="1" y="6209"/>
                  </a:cubicBezTo>
                  <a:cubicBezTo>
                    <a:pt x="1" y="9644"/>
                    <a:pt x="2704" y="12356"/>
                    <a:pt x="6138" y="12356"/>
                  </a:cubicBezTo>
                  <a:cubicBezTo>
                    <a:pt x="7780" y="12356"/>
                    <a:pt x="9270" y="11803"/>
                    <a:pt x="10376" y="10768"/>
                  </a:cubicBezTo>
                  <a:cubicBezTo>
                    <a:pt x="11598" y="9626"/>
                    <a:pt x="12356" y="8011"/>
                    <a:pt x="12356" y="6209"/>
                  </a:cubicBezTo>
                  <a:cubicBezTo>
                    <a:pt x="12356" y="2784"/>
                    <a:pt x="9573" y="0"/>
                    <a:pt x="6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4"/>
            <p:cNvSpPr/>
            <p:nvPr/>
          </p:nvSpPr>
          <p:spPr>
            <a:xfrm>
              <a:off x="7398150" y="2672025"/>
              <a:ext cx="266325" cy="271900"/>
            </a:xfrm>
            <a:custGeom>
              <a:avLst/>
              <a:gdLst/>
              <a:ahLst/>
              <a:cxnLst/>
              <a:rect l="l" t="t" r="r" b="b"/>
              <a:pathLst>
                <a:path w="10653" h="10876" extrusionOk="0">
                  <a:moveTo>
                    <a:pt x="2115" y="1"/>
                  </a:moveTo>
                  <a:lnTo>
                    <a:pt x="2115" y="1"/>
                  </a:lnTo>
                  <a:cubicBezTo>
                    <a:pt x="821" y="1134"/>
                    <a:pt x="0" y="2802"/>
                    <a:pt x="0" y="4657"/>
                  </a:cubicBezTo>
                  <a:cubicBezTo>
                    <a:pt x="0" y="8092"/>
                    <a:pt x="2784" y="10875"/>
                    <a:pt x="6218" y="10875"/>
                  </a:cubicBezTo>
                  <a:cubicBezTo>
                    <a:pt x="8083" y="10875"/>
                    <a:pt x="9555" y="10197"/>
                    <a:pt x="10652" y="9029"/>
                  </a:cubicBezTo>
                  <a:lnTo>
                    <a:pt x="10652" y="9029"/>
                  </a:lnTo>
                  <a:cubicBezTo>
                    <a:pt x="9555" y="9992"/>
                    <a:pt x="8350" y="10322"/>
                    <a:pt x="6780" y="10322"/>
                  </a:cubicBezTo>
                  <a:cubicBezTo>
                    <a:pt x="3346" y="10322"/>
                    <a:pt x="562" y="7539"/>
                    <a:pt x="562" y="4104"/>
                  </a:cubicBezTo>
                  <a:cubicBezTo>
                    <a:pt x="562" y="2525"/>
                    <a:pt x="1151" y="1089"/>
                    <a:pt x="2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4"/>
            <p:cNvSpPr/>
            <p:nvPr/>
          </p:nvSpPr>
          <p:spPr>
            <a:xfrm>
              <a:off x="7434950" y="2668025"/>
              <a:ext cx="239325" cy="239325"/>
            </a:xfrm>
            <a:custGeom>
              <a:avLst/>
              <a:gdLst/>
              <a:ahLst/>
              <a:cxnLst/>
              <a:rect l="l" t="t" r="r" b="b"/>
              <a:pathLst>
                <a:path w="9573" h="9573" extrusionOk="0">
                  <a:moveTo>
                    <a:pt x="4746" y="0"/>
                  </a:moveTo>
                  <a:cubicBezTo>
                    <a:pt x="3694" y="0"/>
                    <a:pt x="2712" y="339"/>
                    <a:pt x="1918" y="910"/>
                  </a:cubicBezTo>
                  <a:cubicBezTo>
                    <a:pt x="714" y="1793"/>
                    <a:pt x="0" y="3212"/>
                    <a:pt x="0" y="4817"/>
                  </a:cubicBezTo>
                  <a:cubicBezTo>
                    <a:pt x="0" y="7485"/>
                    <a:pt x="2088" y="9572"/>
                    <a:pt x="4746" y="9572"/>
                  </a:cubicBezTo>
                  <a:cubicBezTo>
                    <a:pt x="6361" y="9572"/>
                    <a:pt x="7788" y="8859"/>
                    <a:pt x="8663" y="7645"/>
                  </a:cubicBezTo>
                  <a:cubicBezTo>
                    <a:pt x="9234" y="6851"/>
                    <a:pt x="9573" y="5879"/>
                    <a:pt x="9573" y="4817"/>
                  </a:cubicBezTo>
                  <a:cubicBezTo>
                    <a:pt x="9573" y="2159"/>
                    <a:pt x="7414" y="0"/>
                    <a:pt x="4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4"/>
            <p:cNvSpPr/>
            <p:nvPr/>
          </p:nvSpPr>
          <p:spPr>
            <a:xfrm>
              <a:off x="7432925" y="2690550"/>
              <a:ext cx="218825" cy="218575"/>
            </a:xfrm>
            <a:custGeom>
              <a:avLst/>
              <a:gdLst/>
              <a:ahLst/>
              <a:cxnLst/>
              <a:rect l="l" t="t" r="r" b="b"/>
              <a:pathLst>
                <a:path w="8753" h="8743" extrusionOk="0">
                  <a:moveTo>
                    <a:pt x="2017" y="0"/>
                  </a:moveTo>
                  <a:lnTo>
                    <a:pt x="2017" y="0"/>
                  </a:lnTo>
                  <a:cubicBezTo>
                    <a:pt x="804" y="874"/>
                    <a:pt x="1" y="2302"/>
                    <a:pt x="1" y="3916"/>
                  </a:cubicBezTo>
                  <a:cubicBezTo>
                    <a:pt x="1" y="6584"/>
                    <a:pt x="2169" y="8743"/>
                    <a:pt x="4827" y="8743"/>
                  </a:cubicBezTo>
                  <a:cubicBezTo>
                    <a:pt x="6451" y="8743"/>
                    <a:pt x="7878" y="7949"/>
                    <a:pt x="8753" y="6727"/>
                  </a:cubicBezTo>
                  <a:lnTo>
                    <a:pt x="8753" y="6727"/>
                  </a:lnTo>
                  <a:cubicBezTo>
                    <a:pt x="7959" y="7298"/>
                    <a:pt x="6995" y="7637"/>
                    <a:pt x="5942" y="7637"/>
                  </a:cubicBezTo>
                  <a:cubicBezTo>
                    <a:pt x="3275" y="7637"/>
                    <a:pt x="1116" y="5469"/>
                    <a:pt x="1116" y="2810"/>
                  </a:cubicBezTo>
                  <a:cubicBezTo>
                    <a:pt x="1116" y="1758"/>
                    <a:pt x="1455" y="785"/>
                    <a:pt x="20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4"/>
            <p:cNvSpPr/>
            <p:nvPr/>
          </p:nvSpPr>
          <p:spPr>
            <a:xfrm>
              <a:off x="7521925" y="2767925"/>
              <a:ext cx="67600" cy="100625"/>
            </a:xfrm>
            <a:custGeom>
              <a:avLst/>
              <a:gdLst/>
              <a:ahLst/>
              <a:cxnLst/>
              <a:rect l="l" t="t" r="r" b="b"/>
              <a:pathLst>
                <a:path w="2704" h="4025" extrusionOk="0">
                  <a:moveTo>
                    <a:pt x="402" y="1"/>
                  </a:moveTo>
                  <a:cubicBezTo>
                    <a:pt x="99" y="1"/>
                    <a:pt x="0" y="206"/>
                    <a:pt x="18" y="518"/>
                  </a:cubicBezTo>
                  <a:cubicBezTo>
                    <a:pt x="36" y="786"/>
                    <a:pt x="259" y="991"/>
                    <a:pt x="527" y="991"/>
                  </a:cubicBezTo>
                  <a:lnTo>
                    <a:pt x="768" y="991"/>
                  </a:lnTo>
                  <a:cubicBezTo>
                    <a:pt x="786" y="991"/>
                    <a:pt x="803" y="1009"/>
                    <a:pt x="803" y="1027"/>
                  </a:cubicBezTo>
                  <a:lnTo>
                    <a:pt x="732" y="3096"/>
                  </a:lnTo>
                  <a:cubicBezTo>
                    <a:pt x="732" y="3101"/>
                    <a:pt x="721" y="3101"/>
                    <a:pt x="710" y="3101"/>
                  </a:cubicBezTo>
                  <a:cubicBezTo>
                    <a:pt x="699" y="3101"/>
                    <a:pt x="687" y="3101"/>
                    <a:pt x="687" y="3105"/>
                  </a:cubicBezTo>
                  <a:cubicBezTo>
                    <a:pt x="678" y="3114"/>
                    <a:pt x="670" y="3123"/>
                    <a:pt x="661" y="3123"/>
                  </a:cubicBezTo>
                  <a:lnTo>
                    <a:pt x="411" y="3123"/>
                  </a:lnTo>
                  <a:cubicBezTo>
                    <a:pt x="384" y="3123"/>
                    <a:pt x="357" y="3123"/>
                    <a:pt x="331" y="3132"/>
                  </a:cubicBezTo>
                  <a:cubicBezTo>
                    <a:pt x="81" y="3168"/>
                    <a:pt x="36" y="3364"/>
                    <a:pt x="27" y="3623"/>
                  </a:cubicBezTo>
                  <a:cubicBezTo>
                    <a:pt x="9" y="3926"/>
                    <a:pt x="152" y="4024"/>
                    <a:pt x="455" y="4024"/>
                  </a:cubicBezTo>
                  <a:cubicBezTo>
                    <a:pt x="902" y="4024"/>
                    <a:pt x="1472" y="3997"/>
                    <a:pt x="1945" y="3997"/>
                  </a:cubicBezTo>
                  <a:cubicBezTo>
                    <a:pt x="2213" y="3997"/>
                    <a:pt x="2668" y="3979"/>
                    <a:pt x="2704" y="3721"/>
                  </a:cubicBezTo>
                  <a:cubicBezTo>
                    <a:pt x="2704" y="3694"/>
                    <a:pt x="2704" y="3658"/>
                    <a:pt x="2704" y="3632"/>
                  </a:cubicBezTo>
                  <a:cubicBezTo>
                    <a:pt x="2695" y="3346"/>
                    <a:pt x="2445" y="3123"/>
                    <a:pt x="2159" y="3123"/>
                  </a:cubicBezTo>
                  <a:lnTo>
                    <a:pt x="1936" y="3123"/>
                  </a:lnTo>
                  <a:cubicBezTo>
                    <a:pt x="1919" y="3123"/>
                    <a:pt x="1901" y="3105"/>
                    <a:pt x="1901" y="3087"/>
                  </a:cubicBezTo>
                  <a:lnTo>
                    <a:pt x="1901" y="527"/>
                  </a:lnTo>
                  <a:cubicBezTo>
                    <a:pt x="1901" y="233"/>
                    <a:pt x="1660" y="1"/>
                    <a:pt x="1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4"/>
            <p:cNvSpPr/>
            <p:nvPr/>
          </p:nvSpPr>
          <p:spPr>
            <a:xfrm>
              <a:off x="7518350" y="2846000"/>
              <a:ext cx="71175" cy="26325"/>
            </a:xfrm>
            <a:custGeom>
              <a:avLst/>
              <a:gdLst/>
              <a:ahLst/>
              <a:cxnLst/>
              <a:rect l="l" t="t" r="r" b="b"/>
              <a:pathLst>
                <a:path w="2847" h="1053" extrusionOk="0">
                  <a:moveTo>
                    <a:pt x="474" y="0"/>
                  </a:moveTo>
                  <a:cubicBezTo>
                    <a:pt x="224" y="36"/>
                    <a:pt x="28" y="241"/>
                    <a:pt x="10" y="500"/>
                  </a:cubicBezTo>
                  <a:cubicBezTo>
                    <a:pt x="1" y="803"/>
                    <a:pt x="242" y="1053"/>
                    <a:pt x="545" y="1053"/>
                  </a:cubicBezTo>
                  <a:lnTo>
                    <a:pt x="2320" y="1053"/>
                  </a:lnTo>
                  <a:cubicBezTo>
                    <a:pt x="2588" y="1053"/>
                    <a:pt x="2811" y="848"/>
                    <a:pt x="2847" y="589"/>
                  </a:cubicBezTo>
                  <a:lnTo>
                    <a:pt x="2775" y="589"/>
                  </a:lnTo>
                  <a:cubicBezTo>
                    <a:pt x="2543" y="593"/>
                    <a:pt x="2213" y="596"/>
                    <a:pt x="1885" y="596"/>
                  </a:cubicBezTo>
                  <a:cubicBezTo>
                    <a:pt x="1557" y="596"/>
                    <a:pt x="1232" y="593"/>
                    <a:pt x="1009" y="589"/>
                  </a:cubicBezTo>
                  <a:cubicBezTo>
                    <a:pt x="706" y="589"/>
                    <a:pt x="456" y="339"/>
                    <a:pt x="474" y="36"/>
                  </a:cubicBezTo>
                  <a:cubicBezTo>
                    <a:pt x="474" y="18"/>
                    <a:pt x="474" y="9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4"/>
            <p:cNvSpPr/>
            <p:nvPr/>
          </p:nvSpPr>
          <p:spPr>
            <a:xfrm>
              <a:off x="7518350" y="2767925"/>
              <a:ext cx="32375" cy="78100"/>
            </a:xfrm>
            <a:custGeom>
              <a:avLst/>
              <a:gdLst/>
              <a:ahLst/>
              <a:cxnLst/>
              <a:rect l="l" t="t" r="r" b="b"/>
              <a:pathLst>
                <a:path w="1295" h="3124" extrusionOk="0">
                  <a:moveTo>
                    <a:pt x="500" y="1"/>
                  </a:moveTo>
                  <a:lnTo>
                    <a:pt x="500" y="1"/>
                  </a:lnTo>
                  <a:cubicBezTo>
                    <a:pt x="215" y="27"/>
                    <a:pt x="1" y="268"/>
                    <a:pt x="10" y="563"/>
                  </a:cubicBezTo>
                  <a:cubicBezTo>
                    <a:pt x="28" y="848"/>
                    <a:pt x="268" y="1062"/>
                    <a:pt x="554" y="1062"/>
                  </a:cubicBezTo>
                  <a:lnTo>
                    <a:pt x="804" y="1062"/>
                  </a:lnTo>
                  <a:cubicBezTo>
                    <a:pt x="821" y="1062"/>
                    <a:pt x="839" y="1080"/>
                    <a:pt x="839" y="1098"/>
                  </a:cubicBezTo>
                  <a:lnTo>
                    <a:pt x="839" y="2802"/>
                  </a:lnTo>
                  <a:lnTo>
                    <a:pt x="839" y="3087"/>
                  </a:lnTo>
                  <a:cubicBezTo>
                    <a:pt x="839" y="3105"/>
                    <a:pt x="821" y="3123"/>
                    <a:pt x="804" y="3123"/>
                  </a:cubicBezTo>
                  <a:lnTo>
                    <a:pt x="1223" y="3123"/>
                  </a:lnTo>
                  <a:cubicBezTo>
                    <a:pt x="1268" y="3123"/>
                    <a:pt x="1294" y="3087"/>
                    <a:pt x="1294" y="3052"/>
                  </a:cubicBezTo>
                  <a:lnTo>
                    <a:pt x="1294" y="2731"/>
                  </a:lnTo>
                  <a:lnTo>
                    <a:pt x="1294" y="1134"/>
                  </a:lnTo>
                  <a:lnTo>
                    <a:pt x="1294" y="750"/>
                  </a:lnTo>
                  <a:cubicBezTo>
                    <a:pt x="1294" y="723"/>
                    <a:pt x="1285" y="714"/>
                    <a:pt x="1259" y="714"/>
                  </a:cubicBezTo>
                  <a:lnTo>
                    <a:pt x="1018" y="714"/>
                  </a:lnTo>
                  <a:cubicBezTo>
                    <a:pt x="732" y="714"/>
                    <a:pt x="482" y="491"/>
                    <a:pt x="474" y="206"/>
                  </a:cubicBezTo>
                  <a:cubicBezTo>
                    <a:pt x="465" y="135"/>
                    <a:pt x="482" y="63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4"/>
            <p:cNvSpPr/>
            <p:nvPr/>
          </p:nvSpPr>
          <p:spPr>
            <a:xfrm>
              <a:off x="7554050" y="2767700"/>
              <a:ext cx="3350" cy="25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134" y="1"/>
                  </a:moveTo>
                  <a:cubicBezTo>
                    <a:pt x="89" y="1"/>
                    <a:pt x="45" y="1"/>
                    <a:pt x="0" y="1"/>
                  </a:cubicBezTo>
                  <a:cubicBezTo>
                    <a:pt x="45" y="1"/>
                    <a:pt x="80" y="1"/>
                    <a:pt x="80" y="1"/>
                  </a:cubicBezTo>
                  <a:cubicBezTo>
                    <a:pt x="98" y="1"/>
                    <a:pt x="116" y="1"/>
                    <a:pt x="134" y="1"/>
                  </a:cubicBezTo>
                  <a:close/>
                </a:path>
              </a:pathLst>
            </a:custGeom>
            <a:solidFill>
              <a:srgbClr val="AB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4"/>
            <p:cNvSpPr/>
            <p:nvPr/>
          </p:nvSpPr>
          <p:spPr>
            <a:xfrm>
              <a:off x="7543550" y="2767700"/>
              <a:ext cx="10300" cy="25"/>
            </a:xfrm>
            <a:custGeom>
              <a:avLst/>
              <a:gdLst/>
              <a:ahLst/>
              <a:cxnLst/>
              <a:rect l="l" t="t" r="r" b="b"/>
              <a:pathLst>
                <a:path w="412" h="1" extrusionOk="0">
                  <a:moveTo>
                    <a:pt x="411" y="1"/>
                  </a:moveTo>
                  <a:cubicBezTo>
                    <a:pt x="313" y="1"/>
                    <a:pt x="152" y="1"/>
                    <a:pt x="1" y="1"/>
                  </a:cubicBezTo>
                  <a:cubicBezTo>
                    <a:pt x="19" y="1"/>
                    <a:pt x="206" y="1"/>
                    <a:pt x="411" y="1"/>
                  </a:cubicBezTo>
                  <a:close/>
                </a:path>
              </a:pathLst>
            </a:custGeom>
            <a:solidFill>
              <a:srgbClr val="AB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4"/>
            <p:cNvSpPr/>
            <p:nvPr/>
          </p:nvSpPr>
          <p:spPr>
            <a:xfrm>
              <a:off x="7536650" y="2705700"/>
              <a:ext cx="36600" cy="34825"/>
            </a:xfrm>
            <a:custGeom>
              <a:avLst/>
              <a:gdLst/>
              <a:ahLst/>
              <a:cxnLst/>
              <a:rect l="l" t="t" r="r" b="b"/>
              <a:pathLst>
                <a:path w="1464" h="1393" extrusionOk="0">
                  <a:moveTo>
                    <a:pt x="696" y="1"/>
                  </a:moveTo>
                  <a:cubicBezTo>
                    <a:pt x="625" y="1"/>
                    <a:pt x="553" y="10"/>
                    <a:pt x="482" y="28"/>
                  </a:cubicBezTo>
                  <a:cubicBezTo>
                    <a:pt x="170" y="126"/>
                    <a:pt x="0" y="402"/>
                    <a:pt x="0" y="750"/>
                  </a:cubicBezTo>
                  <a:cubicBezTo>
                    <a:pt x="0" y="1169"/>
                    <a:pt x="286" y="1392"/>
                    <a:pt x="705" y="1392"/>
                  </a:cubicBezTo>
                  <a:cubicBezTo>
                    <a:pt x="1017" y="1392"/>
                    <a:pt x="1276" y="1339"/>
                    <a:pt x="1392" y="1071"/>
                  </a:cubicBezTo>
                  <a:cubicBezTo>
                    <a:pt x="1437" y="982"/>
                    <a:pt x="1463" y="875"/>
                    <a:pt x="1463" y="759"/>
                  </a:cubicBezTo>
                  <a:cubicBezTo>
                    <a:pt x="1463" y="340"/>
                    <a:pt x="1124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4"/>
            <p:cNvSpPr/>
            <p:nvPr/>
          </p:nvSpPr>
          <p:spPr>
            <a:xfrm>
              <a:off x="7535075" y="2706375"/>
              <a:ext cx="36825" cy="37500"/>
            </a:xfrm>
            <a:custGeom>
              <a:avLst/>
              <a:gdLst/>
              <a:ahLst/>
              <a:cxnLst/>
              <a:rect l="l" t="t" r="r" b="b"/>
              <a:pathLst>
                <a:path w="1473" h="1500" extrusionOk="0">
                  <a:moveTo>
                    <a:pt x="545" y="1"/>
                  </a:moveTo>
                  <a:cubicBezTo>
                    <a:pt x="233" y="99"/>
                    <a:pt x="1" y="384"/>
                    <a:pt x="1" y="732"/>
                  </a:cubicBezTo>
                  <a:cubicBezTo>
                    <a:pt x="1" y="1151"/>
                    <a:pt x="340" y="1499"/>
                    <a:pt x="759" y="1499"/>
                  </a:cubicBezTo>
                  <a:cubicBezTo>
                    <a:pt x="1089" y="1499"/>
                    <a:pt x="1366" y="1294"/>
                    <a:pt x="1473" y="1000"/>
                  </a:cubicBezTo>
                  <a:lnTo>
                    <a:pt x="1473" y="1000"/>
                  </a:lnTo>
                  <a:cubicBezTo>
                    <a:pt x="1410" y="1026"/>
                    <a:pt x="1330" y="1035"/>
                    <a:pt x="1259" y="1035"/>
                  </a:cubicBezTo>
                  <a:cubicBezTo>
                    <a:pt x="839" y="1035"/>
                    <a:pt x="500" y="696"/>
                    <a:pt x="500" y="268"/>
                  </a:cubicBezTo>
                  <a:cubicBezTo>
                    <a:pt x="500" y="179"/>
                    <a:pt x="509" y="9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4"/>
            <p:cNvSpPr/>
            <p:nvPr/>
          </p:nvSpPr>
          <p:spPr>
            <a:xfrm>
              <a:off x="7668225" y="2929400"/>
              <a:ext cx="53325" cy="53775"/>
            </a:xfrm>
            <a:custGeom>
              <a:avLst/>
              <a:gdLst/>
              <a:ahLst/>
              <a:cxnLst/>
              <a:rect l="l" t="t" r="r" b="b"/>
              <a:pathLst>
                <a:path w="2133" h="2151" extrusionOk="0">
                  <a:moveTo>
                    <a:pt x="982" y="1"/>
                  </a:moveTo>
                  <a:lnTo>
                    <a:pt x="179" y="794"/>
                  </a:lnTo>
                  <a:cubicBezTo>
                    <a:pt x="1" y="982"/>
                    <a:pt x="1" y="1267"/>
                    <a:pt x="179" y="1455"/>
                  </a:cubicBezTo>
                  <a:lnTo>
                    <a:pt x="741" y="2017"/>
                  </a:lnTo>
                  <a:cubicBezTo>
                    <a:pt x="830" y="2106"/>
                    <a:pt x="949" y="2150"/>
                    <a:pt x="1067" y="2150"/>
                  </a:cubicBezTo>
                  <a:cubicBezTo>
                    <a:pt x="1185" y="2150"/>
                    <a:pt x="1303" y="2106"/>
                    <a:pt x="1392" y="2017"/>
                  </a:cubicBezTo>
                  <a:lnTo>
                    <a:pt x="2133" y="12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4"/>
            <p:cNvSpPr/>
            <p:nvPr/>
          </p:nvSpPr>
          <p:spPr>
            <a:xfrm>
              <a:off x="7391225" y="2626075"/>
              <a:ext cx="454325" cy="453900"/>
            </a:xfrm>
            <a:custGeom>
              <a:avLst/>
              <a:gdLst/>
              <a:ahLst/>
              <a:cxnLst/>
              <a:rect l="l" t="t" r="r" b="b"/>
              <a:pathLst>
                <a:path w="18173" h="18156" extrusionOk="0">
                  <a:moveTo>
                    <a:pt x="11545" y="10662"/>
                  </a:moveTo>
                  <a:lnTo>
                    <a:pt x="12446" y="11402"/>
                  </a:lnTo>
                  <a:lnTo>
                    <a:pt x="11402" y="12455"/>
                  </a:lnTo>
                  <a:lnTo>
                    <a:pt x="10661" y="11545"/>
                  </a:lnTo>
                  <a:cubicBezTo>
                    <a:pt x="10983" y="11277"/>
                    <a:pt x="11277" y="10983"/>
                    <a:pt x="11545" y="10662"/>
                  </a:cubicBezTo>
                  <a:close/>
                  <a:moveTo>
                    <a:pt x="13373" y="11313"/>
                  </a:moveTo>
                  <a:cubicBezTo>
                    <a:pt x="13427" y="11313"/>
                    <a:pt x="13472" y="11331"/>
                    <a:pt x="13507" y="11366"/>
                  </a:cubicBezTo>
                  <a:lnTo>
                    <a:pt x="14078" y="11928"/>
                  </a:lnTo>
                  <a:cubicBezTo>
                    <a:pt x="14114" y="11964"/>
                    <a:pt x="14132" y="12018"/>
                    <a:pt x="14132" y="12071"/>
                  </a:cubicBezTo>
                  <a:cubicBezTo>
                    <a:pt x="14132" y="12125"/>
                    <a:pt x="14114" y="12169"/>
                    <a:pt x="14078" y="12205"/>
                  </a:cubicBezTo>
                  <a:lnTo>
                    <a:pt x="12205" y="14069"/>
                  </a:lnTo>
                  <a:cubicBezTo>
                    <a:pt x="12169" y="14110"/>
                    <a:pt x="12120" y="14130"/>
                    <a:pt x="12071" y="14130"/>
                  </a:cubicBezTo>
                  <a:cubicBezTo>
                    <a:pt x="12022" y="14130"/>
                    <a:pt x="11973" y="14110"/>
                    <a:pt x="11937" y="14069"/>
                  </a:cubicBezTo>
                  <a:lnTo>
                    <a:pt x="11366" y="13507"/>
                  </a:lnTo>
                  <a:cubicBezTo>
                    <a:pt x="11330" y="13472"/>
                    <a:pt x="11313" y="13427"/>
                    <a:pt x="11313" y="13374"/>
                  </a:cubicBezTo>
                  <a:cubicBezTo>
                    <a:pt x="11313" y="13320"/>
                    <a:pt x="11330" y="13266"/>
                    <a:pt x="11366" y="13231"/>
                  </a:cubicBezTo>
                  <a:lnTo>
                    <a:pt x="13240" y="11366"/>
                  </a:lnTo>
                  <a:cubicBezTo>
                    <a:pt x="13275" y="11331"/>
                    <a:pt x="13320" y="11313"/>
                    <a:pt x="13373" y="11313"/>
                  </a:cubicBezTo>
                  <a:close/>
                  <a:moveTo>
                    <a:pt x="14185" y="12847"/>
                  </a:moveTo>
                  <a:lnTo>
                    <a:pt x="14908" y="13498"/>
                  </a:lnTo>
                  <a:lnTo>
                    <a:pt x="13498" y="14917"/>
                  </a:lnTo>
                  <a:lnTo>
                    <a:pt x="12847" y="14185"/>
                  </a:lnTo>
                  <a:lnTo>
                    <a:pt x="14185" y="12847"/>
                  </a:lnTo>
                  <a:close/>
                  <a:moveTo>
                    <a:pt x="6513" y="1"/>
                  </a:moveTo>
                  <a:cubicBezTo>
                    <a:pt x="4979" y="1"/>
                    <a:pt x="3489" y="545"/>
                    <a:pt x="2320" y="1535"/>
                  </a:cubicBezTo>
                  <a:cubicBezTo>
                    <a:pt x="2204" y="1625"/>
                    <a:pt x="2195" y="1794"/>
                    <a:pt x="2285" y="1910"/>
                  </a:cubicBezTo>
                  <a:cubicBezTo>
                    <a:pt x="2339" y="1969"/>
                    <a:pt x="2415" y="2001"/>
                    <a:pt x="2491" y="2001"/>
                  </a:cubicBezTo>
                  <a:cubicBezTo>
                    <a:pt x="2551" y="2001"/>
                    <a:pt x="2611" y="1981"/>
                    <a:pt x="2659" y="1937"/>
                  </a:cubicBezTo>
                  <a:cubicBezTo>
                    <a:pt x="3739" y="1027"/>
                    <a:pt x="5113" y="527"/>
                    <a:pt x="6513" y="527"/>
                  </a:cubicBezTo>
                  <a:cubicBezTo>
                    <a:pt x="9814" y="527"/>
                    <a:pt x="12499" y="3213"/>
                    <a:pt x="12499" y="6513"/>
                  </a:cubicBezTo>
                  <a:cubicBezTo>
                    <a:pt x="12508" y="9778"/>
                    <a:pt x="9841" y="12508"/>
                    <a:pt x="6513" y="12508"/>
                  </a:cubicBezTo>
                  <a:cubicBezTo>
                    <a:pt x="3212" y="12499"/>
                    <a:pt x="527" y="9814"/>
                    <a:pt x="527" y="6513"/>
                  </a:cubicBezTo>
                  <a:cubicBezTo>
                    <a:pt x="527" y="5157"/>
                    <a:pt x="973" y="3873"/>
                    <a:pt x="1830" y="2802"/>
                  </a:cubicBezTo>
                  <a:cubicBezTo>
                    <a:pt x="1919" y="2686"/>
                    <a:pt x="1901" y="2517"/>
                    <a:pt x="1785" y="2427"/>
                  </a:cubicBezTo>
                  <a:cubicBezTo>
                    <a:pt x="1736" y="2390"/>
                    <a:pt x="1677" y="2371"/>
                    <a:pt x="1619" y="2371"/>
                  </a:cubicBezTo>
                  <a:cubicBezTo>
                    <a:pt x="1540" y="2371"/>
                    <a:pt x="1462" y="2405"/>
                    <a:pt x="1410" y="2472"/>
                  </a:cubicBezTo>
                  <a:cubicBezTo>
                    <a:pt x="482" y="3632"/>
                    <a:pt x="1" y="5032"/>
                    <a:pt x="1" y="6513"/>
                  </a:cubicBezTo>
                  <a:cubicBezTo>
                    <a:pt x="1" y="10108"/>
                    <a:pt x="2918" y="13035"/>
                    <a:pt x="6513" y="13035"/>
                  </a:cubicBezTo>
                  <a:cubicBezTo>
                    <a:pt x="7896" y="13035"/>
                    <a:pt x="9181" y="12606"/>
                    <a:pt x="10242" y="11866"/>
                  </a:cubicBezTo>
                  <a:lnTo>
                    <a:pt x="11018" y="12829"/>
                  </a:lnTo>
                  <a:lnTo>
                    <a:pt x="10991" y="12856"/>
                  </a:lnTo>
                  <a:cubicBezTo>
                    <a:pt x="10858" y="12999"/>
                    <a:pt x="10777" y="13177"/>
                    <a:pt x="10777" y="13374"/>
                  </a:cubicBezTo>
                  <a:cubicBezTo>
                    <a:pt x="10777" y="13570"/>
                    <a:pt x="10858" y="13748"/>
                    <a:pt x="10991" y="13882"/>
                  </a:cubicBezTo>
                  <a:lnTo>
                    <a:pt x="11554" y="14453"/>
                  </a:lnTo>
                  <a:cubicBezTo>
                    <a:pt x="11696" y="14596"/>
                    <a:pt x="11884" y="14658"/>
                    <a:pt x="12071" y="14658"/>
                  </a:cubicBezTo>
                  <a:cubicBezTo>
                    <a:pt x="12205" y="14658"/>
                    <a:pt x="12339" y="14622"/>
                    <a:pt x="12463" y="14551"/>
                  </a:cubicBezTo>
                  <a:lnTo>
                    <a:pt x="15175" y="17593"/>
                  </a:lnTo>
                  <a:cubicBezTo>
                    <a:pt x="15489" y="17962"/>
                    <a:pt x="15971" y="18155"/>
                    <a:pt x="16456" y="18155"/>
                  </a:cubicBezTo>
                  <a:cubicBezTo>
                    <a:pt x="16897" y="18155"/>
                    <a:pt x="17342" y="17996"/>
                    <a:pt x="17664" y="17665"/>
                  </a:cubicBezTo>
                  <a:cubicBezTo>
                    <a:pt x="17995" y="17326"/>
                    <a:pt x="18173" y="16879"/>
                    <a:pt x="18164" y="16407"/>
                  </a:cubicBezTo>
                  <a:cubicBezTo>
                    <a:pt x="18146" y="15925"/>
                    <a:pt x="17941" y="15497"/>
                    <a:pt x="17593" y="15176"/>
                  </a:cubicBezTo>
                  <a:lnTo>
                    <a:pt x="17165" y="14801"/>
                  </a:lnTo>
                  <a:cubicBezTo>
                    <a:pt x="17115" y="14755"/>
                    <a:pt x="17051" y="14733"/>
                    <a:pt x="16987" y="14733"/>
                  </a:cubicBezTo>
                  <a:cubicBezTo>
                    <a:pt x="16915" y="14733"/>
                    <a:pt x="16842" y="14762"/>
                    <a:pt x="16790" y="14819"/>
                  </a:cubicBezTo>
                  <a:cubicBezTo>
                    <a:pt x="16692" y="14935"/>
                    <a:pt x="16701" y="15095"/>
                    <a:pt x="16817" y="15193"/>
                  </a:cubicBezTo>
                  <a:lnTo>
                    <a:pt x="17236" y="15577"/>
                  </a:lnTo>
                  <a:cubicBezTo>
                    <a:pt x="17477" y="15791"/>
                    <a:pt x="17620" y="16094"/>
                    <a:pt x="17629" y="16416"/>
                  </a:cubicBezTo>
                  <a:cubicBezTo>
                    <a:pt x="17638" y="16746"/>
                    <a:pt x="17513" y="17058"/>
                    <a:pt x="17281" y="17281"/>
                  </a:cubicBezTo>
                  <a:cubicBezTo>
                    <a:pt x="17070" y="17505"/>
                    <a:pt x="16757" y="17623"/>
                    <a:pt x="16441" y="17623"/>
                  </a:cubicBezTo>
                  <a:cubicBezTo>
                    <a:pt x="16117" y="17623"/>
                    <a:pt x="15790" y="17499"/>
                    <a:pt x="15568" y="17236"/>
                  </a:cubicBezTo>
                  <a:lnTo>
                    <a:pt x="13855" y="15309"/>
                  </a:lnTo>
                  <a:lnTo>
                    <a:pt x="15309" y="13855"/>
                  </a:lnTo>
                  <a:lnTo>
                    <a:pt x="15880" y="14364"/>
                  </a:lnTo>
                  <a:cubicBezTo>
                    <a:pt x="15909" y="14398"/>
                    <a:pt x="15981" y="14429"/>
                    <a:pt x="16060" y="14429"/>
                  </a:cubicBezTo>
                  <a:cubicBezTo>
                    <a:pt x="16126" y="14429"/>
                    <a:pt x="16198" y="14407"/>
                    <a:pt x="16255" y="14346"/>
                  </a:cubicBezTo>
                  <a:cubicBezTo>
                    <a:pt x="16353" y="14239"/>
                    <a:pt x="16344" y="14069"/>
                    <a:pt x="16237" y="13971"/>
                  </a:cubicBezTo>
                  <a:lnTo>
                    <a:pt x="14551" y="12464"/>
                  </a:lnTo>
                  <a:cubicBezTo>
                    <a:pt x="14622" y="12348"/>
                    <a:pt x="14667" y="12214"/>
                    <a:pt x="14667" y="12071"/>
                  </a:cubicBezTo>
                  <a:cubicBezTo>
                    <a:pt x="14667" y="11875"/>
                    <a:pt x="14587" y="11696"/>
                    <a:pt x="14453" y="11554"/>
                  </a:cubicBezTo>
                  <a:lnTo>
                    <a:pt x="13891" y="10992"/>
                  </a:lnTo>
                  <a:cubicBezTo>
                    <a:pt x="13748" y="10858"/>
                    <a:pt x="13570" y="10778"/>
                    <a:pt x="13373" y="10778"/>
                  </a:cubicBezTo>
                  <a:cubicBezTo>
                    <a:pt x="13177" y="10778"/>
                    <a:pt x="12999" y="10858"/>
                    <a:pt x="12856" y="10992"/>
                  </a:cubicBezTo>
                  <a:lnTo>
                    <a:pt x="12829" y="11018"/>
                  </a:lnTo>
                  <a:lnTo>
                    <a:pt x="11866" y="10242"/>
                  </a:lnTo>
                  <a:cubicBezTo>
                    <a:pt x="12597" y="9181"/>
                    <a:pt x="13034" y="7896"/>
                    <a:pt x="13034" y="6513"/>
                  </a:cubicBezTo>
                  <a:cubicBezTo>
                    <a:pt x="13034" y="2927"/>
                    <a:pt x="10108" y="1"/>
                    <a:pt x="6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4"/>
            <p:cNvSpPr/>
            <p:nvPr/>
          </p:nvSpPr>
          <p:spPr>
            <a:xfrm>
              <a:off x="7426475" y="2661325"/>
              <a:ext cx="255150" cy="255400"/>
            </a:xfrm>
            <a:custGeom>
              <a:avLst/>
              <a:gdLst/>
              <a:ahLst/>
              <a:cxnLst/>
              <a:rect l="l" t="t" r="r" b="b"/>
              <a:pathLst>
                <a:path w="10206" h="10216" extrusionOk="0">
                  <a:moveTo>
                    <a:pt x="5103" y="0"/>
                  </a:moveTo>
                  <a:cubicBezTo>
                    <a:pt x="2293" y="0"/>
                    <a:pt x="0" y="2293"/>
                    <a:pt x="0" y="5103"/>
                  </a:cubicBezTo>
                  <a:cubicBezTo>
                    <a:pt x="0" y="6986"/>
                    <a:pt x="1026" y="8707"/>
                    <a:pt x="2686" y="9599"/>
                  </a:cubicBezTo>
                  <a:cubicBezTo>
                    <a:pt x="2725" y="9622"/>
                    <a:pt x="2769" y="9633"/>
                    <a:pt x="2812" y="9633"/>
                  </a:cubicBezTo>
                  <a:cubicBezTo>
                    <a:pt x="2904" y="9633"/>
                    <a:pt x="2994" y="9583"/>
                    <a:pt x="3042" y="9492"/>
                  </a:cubicBezTo>
                  <a:cubicBezTo>
                    <a:pt x="3114" y="9368"/>
                    <a:pt x="3069" y="9198"/>
                    <a:pt x="2935" y="9136"/>
                  </a:cubicBezTo>
                  <a:cubicBezTo>
                    <a:pt x="1454" y="8333"/>
                    <a:pt x="536" y="6789"/>
                    <a:pt x="536" y="5103"/>
                  </a:cubicBezTo>
                  <a:cubicBezTo>
                    <a:pt x="536" y="2588"/>
                    <a:pt x="2587" y="536"/>
                    <a:pt x="5103" y="536"/>
                  </a:cubicBezTo>
                  <a:cubicBezTo>
                    <a:pt x="7628" y="536"/>
                    <a:pt x="9680" y="2588"/>
                    <a:pt x="9680" y="5103"/>
                  </a:cubicBezTo>
                  <a:cubicBezTo>
                    <a:pt x="9680" y="7628"/>
                    <a:pt x="7628" y="9680"/>
                    <a:pt x="5103" y="9680"/>
                  </a:cubicBezTo>
                  <a:cubicBezTo>
                    <a:pt x="4755" y="9680"/>
                    <a:pt x="4407" y="9644"/>
                    <a:pt x="4077" y="9564"/>
                  </a:cubicBezTo>
                  <a:cubicBezTo>
                    <a:pt x="4056" y="9558"/>
                    <a:pt x="4035" y="9556"/>
                    <a:pt x="4014" y="9556"/>
                  </a:cubicBezTo>
                  <a:cubicBezTo>
                    <a:pt x="3894" y="9556"/>
                    <a:pt x="3786" y="9639"/>
                    <a:pt x="3756" y="9760"/>
                  </a:cubicBezTo>
                  <a:cubicBezTo>
                    <a:pt x="3720" y="9903"/>
                    <a:pt x="3810" y="10046"/>
                    <a:pt x="3952" y="10081"/>
                  </a:cubicBezTo>
                  <a:cubicBezTo>
                    <a:pt x="4327" y="10170"/>
                    <a:pt x="4720" y="10215"/>
                    <a:pt x="5103" y="10215"/>
                  </a:cubicBezTo>
                  <a:cubicBezTo>
                    <a:pt x="7922" y="10215"/>
                    <a:pt x="10206" y="7922"/>
                    <a:pt x="10206" y="5103"/>
                  </a:cubicBezTo>
                  <a:cubicBezTo>
                    <a:pt x="10206" y="2293"/>
                    <a:pt x="7922" y="0"/>
                    <a:pt x="5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4"/>
            <p:cNvSpPr/>
            <p:nvPr/>
          </p:nvSpPr>
          <p:spPr>
            <a:xfrm>
              <a:off x="7511450" y="2760800"/>
              <a:ext cx="84775" cy="118225"/>
            </a:xfrm>
            <a:custGeom>
              <a:avLst/>
              <a:gdLst/>
              <a:ahLst/>
              <a:cxnLst/>
              <a:rect l="l" t="t" r="r" b="b"/>
              <a:pathLst>
                <a:path w="3391" h="4729" extrusionOk="0">
                  <a:moveTo>
                    <a:pt x="830" y="0"/>
                  </a:moveTo>
                  <a:cubicBezTo>
                    <a:pt x="366" y="0"/>
                    <a:pt x="0" y="402"/>
                    <a:pt x="45" y="875"/>
                  </a:cubicBezTo>
                  <a:cubicBezTo>
                    <a:pt x="80" y="1285"/>
                    <a:pt x="437" y="1597"/>
                    <a:pt x="857" y="1597"/>
                  </a:cubicBezTo>
                  <a:lnTo>
                    <a:pt x="866" y="1597"/>
                  </a:lnTo>
                  <a:lnTo>
                    <a:pt x="866" y="3123"/>
                  </a:lnTo>
                  <a:lnTo>
                    <a:pt x="821" y="3123"/>
                  </a:lnTo>
                  <a:lnTo>
                    <a:pt x="821" y="3132"/>
                  </a:lnTo>
                  <a:cubicBezTo>
                    <a:pt x="384" y="3132"/>
                    <a:pt x="18" y="3488"/>
                    <a:pt x="18" y="3934"/>
                  </a:cubicBezTo>
                  <a:cubicBezTo>
                    <a:pt x="18" y="4372"/>
                    <a:pt x="384" y="4728"/>
                    <a:pt x="821" y="4728"/>
                  </a:cubicBezTo>
                  <a:lnTo>
                    <a:pt x="2596" y="4728"/>
                  </a:lnTo>
                  <a:cubicBezTo>
                    <a:pt x="3033" y="4728"/>
                    <a:pt x="3390" y="4372"/>
                    <a:pt x="3390" y="3934"/>
                  </a:cubicBezTo>
                  <a:cubicBezTo>
                    <a:pt x="3390" y="3504"/>
                    <a:pt x="3058" y="3157"/>
                    <a:pt x="2642" y="3157"/>
                  </a:cubicBezTo>
                  <a:cubicBezTo>
                    <a:pt x="2630" y="3157"/>
                    <a:pt x="2618" y="3157"/>
                    <a:pt x="2605" y="3158"/>
                  </a:cubicBezTo>
                  <a:lnTo>
                    <a:pt x="2605" y="3158"/>
                  </a:lnTo>
                  <a:lnTo>
                    <a:pt x="2605" y="2543"/>
                  </a:lnTo>
                  <a:cubicBezTo>
                    <a:pt x="2587" y="2391"/>
                    <a:pt x="2471" y="2275"/>
                    <a:pt x="2320" y="2275"/>
                  </a:cubicBezTo>
                  <a:cubicBezTo>
                    <a:pt x="2177" y="2275"/>
                    <a:pt x="2070" y="2543"/>
                    <a:pt x="2070" y="2543"/>
                  </a:cubicBezTo>
                  <a:lnTo>
                    <a:pt x="2070" y="3390"/>
                  </a:lnTo>
                  <a:cubicBezTo>
                    <a:pt x="2070" y="3533"/>
                    <a:pt x="2186" y="3658"/>
                    <a:pt x="2338" y="3658"/>
                  </a:cubicBezTo>
                  <a:lnTo>
                    <a:pt x="2605" y="3658"/>
                  </a:lnTo>
                  <a:cubicBezTo>
                    <a:pt x="2730" y="3658"/>
                    <a:pt x="2846" y="3738"/>
                    <a:pt x="2873" y="3863"/>
                  </a:cubicBezTo>
                  <a:cubicBezTo>
                    <a:pt x="2908" y="4033"/>
                    <a:pt x="2775" y="4184"/>
                    <a:pt x="2605" y="4184"/>
                  </a:cubicBezTo>
                  <a:cubicBezTo>
                    <a:pt x="2369" y="4189"/>
                    <a:pt x="2036" y="4191"/>
                    <a:pt x="1709" y="4191"/>
                  </a:cubicBezTo>
                  <a:cubicBezTo>
                    <a:pt x="1381" y="4191"/>
                    <a:pt x="1057" y="4189"/>
                    <a:pt x="839" y="4184"/>
                  </a:cubicBezTo>
                  <a:cubicBezTo>
                    <a:pt x="669" y="4184"/>
                    <a:pt x="535" y="4033"/>
                    <a:pt x="580" y="3863"/>
                  </a:cubicBezTo>
                  <a:cubicBezTo>
                    <a:pt x="607" y="3738"/>
                    <a:pt x="723" y="3658"/>
                    <a:pt x="848" y="3658"/>
                  </a:cubicBezTo>
                  <a:lnTo>
                    <a:pt x="1133" y="3658"/>
                  </a:lnTo>
                  <a:cubicBezTo>
                    <a:pt x="1276" y="3658"/>
                    <a:pt x="1401" y="3533"/>
                    <a:pt x="1401" y="3390"/>
                  </a:cubicBezTo>
                  <a:lnTo>
                    <a:pt x="1401" y="1329"/>
                  </a:lnTo>
                  <a:cubicBezTo>
                    <a:pt x="1401" y="1187"/>
                    <a:pt x="1276" y="1062"/>
                    <a:pt x="1133" y="1062"/>
                  </a:cubicBezTo>
                  <a:lnTo>
                    <a:pt x="848" y="1062"/>
                  </a:lnTo>
                  <a:cubicBezTo>
                    <a:pt x="723" y="1062"/>
                    <a:pt x="607" y="982"/>
                    <a:pt x="580" y="857"/>
                  </a:cubicBezTo>
                  <a:cubicBezTo>
                    <a:pt x="535" y="687"/>
                    <a:pt x="669" y="536"/>
                    <a:pt x="839" y="536"/>
                  </a:cubicBezTo>
                  <a:lnTo>
                    <a:pt x="1811" y="536"/>
                  </a:lnTo>
                  <a:cubicBezTo>
                    <a:pt x="1954" y="536"/>
                    <a:pt x="2070" y="651"/>
                    <a:pt x="2070" y="794"/>
                  </a:cubicBezTo>
                  <a:lnTo>
                    <a:pt x="2070" y="1276"/>
                  </a:lnTo>
                  <a:cubicBezTo>
                    <a:pt x="2070" y="1419"/>
                    <a:pt x="2168" y="1535"/>
                    <a:pt x="2302" y="1553"/>
                  </a:cubicBezTo>
                  <a:cubicBezTo>
                    <a:pt x="2312" y="1554"/>
                    <a:pt x="2322" y="1554"/>
                    <a:pt x="2332" y="1554"/>
                  </a:cubicBezTo>
                  <a:cubicBezTo>
                    <a:pt x="2480" y="1554"/>
                    <a:pt x="2605" y="1435"/>
                    <a:pt x="2605" y="1285"/>
                  </a:cubicBezTo>
                  <a:lnTo>
                    <a:pt x="2605" y="794"/>
                  </a:lnTo>
                  <a:cubicBezTo>
                    <a:pt x="2605" y="357"/>
                    <a:pt x="2248" y="0"/>
                    <a:pt x="1802" y="0"/>
                  </a:cubicBezTo>
                  <a:cubicBezTo>
                    <a:pt x="1773" y="3"/>
                    <a:pt x="1675" y="4"/>
                    <a:pt x="1552" y="4"/>
                  </a:cubicBezTo>
                  <a:cubicBezTo>
                    <a:pt x="1306" y="4"/>
                    <a:pt x="955" y="0"/>
                    <a:pt x="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4"/>
            <p:cNvSpPr/>
            <p:nvPr/>
          </p:nvSpPr>
          <p:spPr>
            <a:xfrm>
              <a:off x="7528400" y="2699025"/>
              <a:ext cx="51525" cy="51300"/>
            </a:xfrm>
            <a:custGeom>
              <a:avLst/>
              <a:gdLst/>
              <a:ahLst/>
              <a:cxnLst/>
              <a:rect l="l" t="t" r="r" b="b"/>
              <a:pathLst>
                <a:path w="2061" h="2052" extrusionOk="0">
                  <a:moveTo>
                    <a:pt x="1026" y="526"/>
                  </a:moveTo>
                  <a:cubicBezTo>
                    <a:pt x="1303" y="526"/>
                    <a:pt x="1526" y="750"/>
                    <a:pt x="1526" y="1026"/>
                  </a:cubicBezTo>
                  <a:cubicBezTo>
                    <a:pt x="1526" y="1303"/>
                    <a:pt x="1303" y="1526"/>
                    <a:pt x="1026" y="1526"/>
                  </a:cubicBezTo>
                  <a:cubicBezTo>
                    <a:pt x="758" y="1526"/>
                    <a:pt x="535" y="1303"/>
                    <a:pt x="535" y="1026"/>
                  </a:cubicBezTo>
                  <a:cubicBezTo>
                    <a:pt x="535" y="750"/>
                    <a:pt x="758" y="526"/>
                    <a:pt x="1026" y="526"/>
                  </a:cubicBezTo>
                  <a:close/>
                  <a:moveTo>
                    <a:pt x="1026" y="0"/>
                  </a:moveTo>
                  <a:cubicBezTo>
                    <a:pt x="464" y="0"/>
                    <a:pt x="0" y="455"/>
                    <a:pt x="0" y="1026"/>
                  </a:cubicBezTo>
                  <a:cubicBezTo>
                    <a:pt x="0" y="1597"/>
                    <a:pt x="464" y="2052"/>
                    <a:pt x="1026" y="2052"/>
                  </a:cubicBezTo>
                  <a:cubicBezTo>
                    <a:pt x="1597" y="2052"/>
                    <a:pt x="2061" y="1597"/>
                    <a:pt x="2061" y="1026"/>
                  </a:cubicBezTo>
                  <a:cubicBezTo>
                    <a:pt x="2061" y="455"/>
                    <a:pt x="1597" y="0"/>
                    <a:pt x="1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0" name="Google Shape;3930;p54"/>
          <p:cNvGrpSpPr/>
          <p:nvPr/>
        </p:nvGrpSpPr>
        <p:grpSpPr>
          <a:xfrm>
            <a:off x="6505289" y="2845583"/>
            <a:ext cx="423948" cy="371690"/>
            <a:chOff x="6725725" y="2626075"/>
            <a:chExt cx="454100" cy="398125"/>
          </a:xfrm>
        </p:grpSpPr>
        <p:sp>
          <p:nvSpPr>
            <p:cNvPr id="3931" name="Google Shape;3931;p54"/>
            <p:cNvSpPr/>
            <p:nvPr/>
          </p:nvSpPr>
          <p:spPr>
            <a:xfrm>
              <a:off x="6920425" y="2931400"/>
              <a:ext cx="65825" cy="56450"/>
            </a:xfrm>
            <a:custGeom>
              <a:avLst/>
              <a:gdLst/>
              <a:ahLst/>
              <a:cxnLst/>
              <a:rect l="l" t="t" r="r" b="b"/>
              <a:pathLst>
                <a:path w="2633" h="2258" extrusionOk="0">
                  <a:moveTo>
                    <a:pt x="1258" y="1"/>
                  </a:moveTo>
                  <a:lnTo>
                    <a:pt x="455" y="822"/>
                  </a:lnTo>
                  <a:lnTo>
                    <a:pt x="0" y="2222"/>
                  </a:lnTo>
                  <a:lnTo>
                    <a:pt x="821" y="2222"/>
                  </a:lnTo>
                  <a:lnTo>
                    <a:pt x="821" y="2258"/>
                  </a:lnTo>
                  <a:lnTo>
                    <a:pt x="2632" y="2258"/>
                  </a:lnTo>
                  <a:lnTo>
                    <a:pt x="2311" y="1268"/>
                  </a:lnTo>
                  <a:lnTo>
                    <a:pt x="2275" y="1268"/>
                  </a:lnTo>
                  <a:lnTo>
                    <a:pt x="2133" y="822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4"/>
            <p:cNvSpPr/>
            <p:nvPr/>
          </p:nvSpPr>
          <p:spPr>
            <a:xfrm>
              <a:off x="6885175" y="2983375"/>
              <a:ext cx="139425" cy="32800"/>
            </a:xfrm>
            <a:custGeom>
              <a:avLst/>
              <a:gdLst/>
              <a:ahLst/>
              <a:cxnLst/>
              <a:rect l="l" t="t" r="r" b="b"/>
              <a:pathLst>
                <a:path w="5577" h="1312" extrusionOk="0">
                  <a:moveTo>
                    <a:pt x="1268" y="0"/>
                  </a:moveTo>
                  <a:lnTo>
                    <a:pt x="857" y="152"/>
                  </a:lnTo>
                  <a:cubicBezTo>
                    <a:pt x="813" y="152"/>
                    <a:pt x="1" y="464"/>
                    <a:pt x="1" y="955"/>
                  </a:cubicBezTo>
                  <a:cubicBezTo>
                    <a:pt x="1" y="1160"/>
                    <a:pt x="161" y="1312"/>
                    <a:pt x="358" y="1312"/>
                  </a:cubicBezTo>
                  <a:lnTo>
                    <a:pt x="5104" y="1276"/>
                  </a:lnTo>
                  <a:cubicBezTo>
                    <a:pt x="5300" y="1276"/>
                    <a:pt x="5461" y="1116"/>
                    <a:pt x="5461" y="919"/>
                  </a:cubicBezTo>
                  <a:cubicBezTo>
                    <a:pt x="5461" y="848"/>
                    <a:pt x="5577" y="857"/>
                    <a:pt x="5559" y="785"/>
                  </a:cubicBezTo>
                  <a:cubicBezTo>
                    <a:pt x="5541" y="714"/>
                    <a:pt x="5523" y="643"/>
                    <a:pt x="5487" y="571"/>
                  </a:cubicBezTo>
                  <a:cubicBezTo>
                    <a:pt x="5327" y="232"/>
                    <a:pt x="4988" y="0"/>
                    <a:pt x="4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4"/>
            <p:cNvSpPr/>
            <p:nvPr/>
          </p:nvSpPr>
          <p:spPr>
            <a:xfrm>
              <a:off x="6881175" y="2984275"/>
              <a:ext cx="143200" cy="33700"/>
            </a:xfrm>
            <a:custGeom>
              <a:avLst/>
              <a:gdLst/>
              <a:ahLst/>
              <a:cxnLst/>
              <a:rect l="l" t="t" r="r" b="b"/>
              <a:pathLst>
                <a:path w="5728" h="1348" extrusionOk="0">
                  <a:moveTo>
                    <a:pt x="999" y="0"/>
                  </a:moveTo>
                  <a:cubicBezTo>
                    <a:pt x="946" y="0"/>
                    <a:pt x="892" y="9"/>
                    <a:pt x="839" y="18"/>
                  </a:cubicBezTo>
                  <a:cubicBezTo>
                    <a:pt x="366" y="89"/>
                    <a:pt x="0" y="500"/>
                    <a:pt x="0" y="999"/>
                  </a:cubicBezTo>
                  <a:cubicBezTo>
                    <a:pt x="0" y="1196"/>
                    <a:pt x="161" y="1347"/>
                    <a:pt x="357" y="1347"/>
                  </a:cubicBezTo>
                  <a:lnTo>
                    <a:pt x="5371" y="1347"/>
                  </a:lnTo>
                  <a:cubicBezTo>
                    <a:pt x="5567" y="1347"/>
                    <a:pt x="5728" y="1187"/>
                    <a:pt x="5728" y="990"/>
                  </a:cubicBezTo>
                  <a:cubicBezTo>
                    <a:pt x="5728" y="919"/>
                    <a:pt x="5719" y="848"/>
                    <a:pt x="5710" y="785"/>
                  </a:cubicBezTo>
                  <a:lnTo>
                    <a:pt x="1419" y="785"/>
                  </a:lnTo>
                  <a:cubicBezTo>
                    <a:pt x="1187" y="785"/>
                    <a:pt x="1053" y="518"/>
                    <a:pt x="1187" y="330"/>
                  </a:cubicBezTo>
                  <a:lnTo>
                    <a:pt x="1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54"/>
            <p:cNvSpPr/>
            <p:nvPr/>
          </p:nvSpPr>
          <p:spPr>
            <a:xfrm>
              <a:off x="6732850" y="2904875"/>
              <a:ext cx="440725" cy="43275"/>
            </a:xfrm>
            <a:custGeom>
              <a:avLst/>
              <a:gdLst/>
              <a:ahLst/>
              <a:cxnLst/>
              <a:rect l="l" t="t" r="r" b="b"/>
              <a:pathLst>
                <a:path w="17629" h="1731" extrusionOk="0">
                  <a:moveTo>
                    <a:pt x="9341" y="0"/>
                  </a:moveTo>
                  <a:lnTo>
                    <a:pt x="1" y="411"/>
                  </a:lnTo>
                  <a:lnTo>
                    <a:pt x="179" y="1017"/>
                  </a:lnTo>
                  <a:cubicBezTo>
                    <a:pt x="179" y="1410"/>
                    <a:pt x="500" y="1731"/>
                    <a:pt x="884" y="1731"/>
                  </a:cubicBezTo>
                  <a:lnTo>
                    <a:pt x="16701" y="1722"/>
                  </a:lnTo>
                  <a:cubicBezTo>
                    <a:pt x="17094" y="1722"/>
                    <a:pt x="17629" y="1544"/>
                    <a:pt x="17629" y="1151"/>
                  </a:cubicBezTo>
                  <a:lnTo>
                    <a:pt x="17629" y="411"/>
                  </a:lnTo>
                  <a:lnTo>
                    <a:pt x="9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54"/>
            <p:cNvSpPr/>
            <p:nvPr/>
          </p:nvSpPr>
          <p:spPr>
            <a:xfrm>
              <a:off x="6738000" y="2632325"/>
              <a:ext cx="435575" cy="282825"/>
            </a:xfrm>
            <a:custGeom>
              <a:avLst/>
              <a:gdLst/>
              <a:ahLst/>
              <a:cxnLst/>
              <a:rect l="l" t="t" r="r" b="b"/>
              <a:pathLst>
                <a:path w="17423" h="11313" extrusionOk="0">
                  <a:moveTo>
                    <a:pt x="509" y="1"/>
                  </a:moveTo>
                  <a:cubicBezTo>
                    <a:pt x="116" y="1"/>
                    <a:pt x="0" y="349"/>
                    <a:pt x="0" y="741"/>
                  </a:cubicBezTo>
                  <a:lnTo>
                    <a:pt x="9" y="11313"/>
                  </a:lnTo>
                  <a:lnTo>
                    <a:pt x="17423" y="11313"/>
                  </a:lnTo>
                  <a:lnTo>
                    <a:pt x="17423" y="706"/>
                  </a:lnTo>
                  <a:cubicBezTo>
                    <a:pt x="17423" y="313"/>
                    <a:pt x="17111" y="1"/>
                    <a:pt x="16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54"/>
            <p:cNvSpPr/>
            <p:nvPr/>
          </p:nvSpPr>
          <p:spPr>
            <a:xfrm>
              <a:off x="6732850" y="2632550"/>
              <a:ext cx="440725" cy="282600"/>
            </a:xfrm>
            <a:custGeom>
              <a:avLst/>
              <a:gdLst/>
              <a:ahLst/>
              <a:cxnLst/>
              <a:rect l="l" t="t" r="r" b="b"/>
              <a:pathLst>
                <a:path w="17629" h="11304" extrusionOk="0">
                  <a:moveTo>
                    <a:pt x="715" y="1"/>
                  </a:moveTo>
                  <a:cubicBezTo>
                    <a:pt x="322" y="1"/>
                    <a:pt x="1" y="313"/>
                    <a:pt x="1" y="705"/>
                  </a:cubicBezTo>
                  <a:lnTo>
                    <a:pt x="1" y="11304"/>
                  </a:lnTo>
                  <a:lnTo>
                    <a:pt x="17629" y="11304"/>
                  </a:lnTo>
                  <a:lnTo>
                    <a:pt x="17629" y="10733"/>
                  </a:lnTo>
                  <a:lnTo>
                    <a:pt x="857" y="10733"/>
                  </a:lnTo>
                  <a:cubicBezTo>
                    <a:pt x="777" y="10733"/>
                    <a:pt x="715" y="10670"/>
                    <a:pt x="715" y="10599"/>
                  </a:cubicBezTo>
                  <a:lnTo>
                    <a:pt x="7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54"/>
            <p:cNvSpPr/>
            <p:nvPr/>
          </p:nvSpPr>
          <p:spPr>
            <a:xfrm>
              <a:off x="6785725" y="2667800"/>
              <a:ext cx="105275" cy="93025"/>
            </a:xfrm>
            <a:custGeom>
              <a:avLst/>
              <a:gdLst/>
              <a:ahLst/>
              <a:cxnLst/>
              <a:rect l="l" t="t" r="r" b="b"/>
              <a:pathLst>
                <a:path w="4211" h="3721" extrusionOk="0">
                  <a:moveTo>
                    <a:pt x="562" y="0"/>
                  </a:moveTo>
                  <a:cubicBezTo>
                    <a:pt x="170" y="0"/>
                    <a:pt x="0" y="348"/>
                    <a:pt x="0" y="732"/>
                  </a:cubicBezTo>
                  <a:lnTo>
                    <a:pt x="80" y="2837"/>
                  </a:lnTo>
                  <a:cubicBezTo>
                    <a:pt x="80" y="3230"/>
                    <a:pt x="402" y="3542"/>
                    <a:pt x="794" y="3542"/>
                  </a:cubicBezTo>
                  <a:lnTo>
                    <a:pt x="3934" y="3720"/>
                  </a:lnTo>
                  <a:lnTo>
                    <a:pt x="4211" y="1811"/>
                  </a:lnTo>
                  <a:lnTo>
                    <a:pt x="39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54"/>
            <p:cNvSpPr/>
            <p:nvPr/>
          </p:nvSpPr>
          <p:spPr>
            <a:xfrm>
              <a:off x="6884525" y="2667800"/>
              <a:ext cx="239550" cy="90350"/>
            </a:xfrm>
            <a:custGeom>
              <a:avLst/>
              <a:gdLst/>
              <a:ahLst/>
              <a:cxnLst/>
              <a:rect l="l" t="t" r="r" b="b"/>
              <a:pathLst>
                <a:path w="9582" h="3614" extrusionOk="0">
                  <a:moveTo>
                    <a:pt x="0" y="0"/>
                  </a:moveTo>
                  <a:lnTo>
                    <a:pt x="0" y="3024"/>
                  </a:lnTo>
                  <a:lnTo>
                    <a:pt x="321" y="3569"/>
                  </a:lnTo>
                  <a:lnTo>
                    <a:pt x="8662" y="3613"/>
                  </a:lnTo>
                  <a:cubicBezTo>
                    <a:pt x="9046" y="3613"/>
                    <a:pt x="9581" y="3417"/>
                    <a:pt x="9581" y="3024"/>
                  </a:cubicBezTo>
                  <a:lnTo>
                    <a:pt x="9581" y="714"/>
                  </a:lnTo>
                  <a:cubicBezTo>
                    <a:pt x="9581" y="312"/>
                    <a:pt x="9260" y="0"/>
                    <a:pt x="8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54"/>
            <p:cNvSpPr/>
            <p:nvPr/>
          </p:nvSpPr>
          <p:spPr>
            <a:xfrm>
              <a:off x="6782600" y="2667800"/>
              <a:ext cx="108850" cy="93025"/>
            </a:xfrm>
            <a:custGeom>
              <a:avLst/>
              <a:gdLst/>
              <a:ahLst/>
              <a:cxnLst/>
              <a:rect l="l" t="t" r="r" b="b"/>
              <a:pathLst>
                <a:path w="4354" h="3721" extrusionOk="0">
                  <a:moveTo>
                    <a:pt x="705" y="0"/>
                  </a:moveTo>
                  <a:cubicBezTo>
                    <a:pt x="312" y="0"/>
                    <a:pt x="0" y="312"/>
                    <a:pt x="0" y="705"/>
                  </a:cubicBezTo>
                  <a:lnTo>
                    <a:pt x="0" y="3015"/>
                  </a:lnTo>
                  <a:cubicBezTo>
                    <a:pt x="0" y="3408"/>
                    <a:pt x="312" y="3720"/>
                    <a:pt x="705" y="3720"/>
                  </a:cubicBezTo>
                  <a:lnTo>
                    <a:pt x="4077" y="3720"/>
                  </a:lnTo>
                  <a:lnTo>
                    <a:pt x="4354" y="3363"/>
                  </a:lnTo>
                  <a:lnTo>
                    <a:pt x="4077" y="3015"/>
                  </a:lnTo>
                  <a:lnTo>
                    <a:pt x="1133" y="3015"/>
                  </a:lnTo>
                  <a:cubicBezTo>
                    <a:pt x="901" y="3015"/>
                    <a:pt x="705" y="2819"/>
                    <a:pt x="705" y="2587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54"/>
            <p:cNvSpPr/>
            <p:nvPr/>
          </p:nvSpPr>
          <p:spPr>
            <a:xfrm>
              <a:off x="6884525" y="2743175"/>
              <a:ext cx="239550" cy="17650"/>
            </a:xfrm>
            <a:custGeom>
              <a:avLst/>
              <a:gdLst/>
              <a:ahLst/>
              <a:cxnLst/>
              <a:rect l="l" t="t" r="r" b="b"/>
              <a:pathLst>
                <a:path w="9582" h="706" extrusionOk="0">
                  <a:moveTo>
                    <a:pt x="0" y="0"/>
                  </a:moveTo>
                  <a:lnTo>
                    <a:pt x="0" y="705"/>
                  </a:lnTo>
                  <a:lnTo>
                    <a:pt x="8868" y="705"/>
                  </a:lnTo>
                  <a:cubicBezTo>
                    <a:pt x="9260" y="705"/>
                    <a:pt x="9581" y="393"/>
                    <a:pt x="9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54"/>
            <p:cNvSpPr/>
            <p:nvPr/>
          </p:nvSpPr>
          <p:spPr>
            <a:xfrm>
              <a:off x="6888075" y="2850450"/>
              <a:ext cx="32825" cy="32800"/>
            </a:xfrm>
            <a:custGeom>
              <a:avLst/>
              <a:gdLst/>
              <a:ahLst/>
              <a:cxnLst/>
              <a:rect l="l" t="t" r="r" b="b"/>
              <a:pathLst>
                <a:path w="1313" h="1312" extrusionOk="0">
                  <a:moveTo>
                    <a:pt x="251" y="0"/>
                  </a:moveTo>
                  <a:cubicBezTo>
                    <a:pt x="153" y="0"/>
                    <a:pt x="63" y="36"/>
                    <a:pt x="1" y="99"/>
                  </a:cubicBezTo>
                  <a:lnTo>
                    <a:pt x="509" y="812"/>
                  </a:lnTo>
                  <a:lnTo>
                    <a:pt x="1205" y="1312"/>
                  </a:lnTo>
                  <a:cubicBezTo>
                    <a:pt x="1277" y="1249"/>
                    <a:pt x="1312" y="1160"/>
                    <a:pt x="1312" y="1062"/>
                  </a:cubicBezTo>
                  <a:lnTo>
                    <a:pt x="1312" y="357"/>
                  </a:lnTo>
                  <a:cubicBezTo>
                    <a:pt x="1312" y="161"/>
                    <a:pt x="115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54"/>
            <p:cNvSpPr/>
            <p:nvPr/>
          </p:nvSpPr>
          <p:spPr>
            <a:xfrm>
              <a:off x="6885400" y="2852900"/>
              <a:ext cx="32825" cy="33025"/>
            </a:xfrm>
            <a:custGeom>
              <a:avLst/>
              <a:gdLst/>
              <a:ahLst/>
              <a:cxnLst/>
              <a:rect l="l" t="t" r="r" b="b"/>
              <a:pathLst>
                <a:path w="1313" h="1321" extrusionOk="0">
                  <a:moveTo>
                    <a:pt x="108" y="1"/>
                  </a:moveTo>
                  <a:cubicBezTo>
                    <a:pt x="45" y="72"/>
                    <a:pt x="1" y="161"/>
                    <a:pt x="1" y="259"/>
                  </a:cubicBezTo>
                  <a:lnTo>
                    <a:pt x="1" y="964"/>
                  </a:lnTo>
                  <a:cubicBezTo>
                    <a:pt x="1" y="1160"/>
                    <a:pt x="161" y="1321"/>
                    <a:pt x="358" y="1321"/>
                  </a:cubicBezTo>
                  <a:lnTo>
                    <a:pt x="1062" y="1321"/>
                  </a:lnTo>
                  <a:cubicBezTo>
                    <a:pt x="1161" y="1321"/>
                    <a:pt x="1250" y="1276"/>
                    <a:pt x="1312" y="1214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54"/>
            <p:cNvSpPr/>
            <p:nvPr/>
          </p:nvSpPr>
          <p:spPr>
            <a:xfrm>
              <a:off x="7040625" y="2788225"/>
              <a:ext cx="32825" cy="33025"/>
            </a:xfrm>
            <a:custGeom>
              <a:avLst/>
              <a:gdLst/>
              <a:ahLst/>
              <a:cxnLst/>
              <a:rect l="l" t="t" r="r" b="b"/>
              <a:pathLst>
                <a:path w="1313" h="1321" extrusionOk="0">
                  <a:moveTo>
                    <a:pt x="251" y="1"/>
                  </a:moveTo>
                  <a:cubicBezTo>
                    <a:pt x="153" y="1"/>
                    <a:pt x="63" y="45"/>
                    <a:pt x="1" y="108"/>
                  </a:cubicBezTo>
                  <a:lnTo>
                    <a:pt x="509" y="821"/>
                  </a:lnTo>
                  <a:lnTo>
                    <a:pt x="1205" y="1321"/>
                  </a:lnTo>
                  <a:cubicBezTo>
                    <a:pt x="1277" y="1258"/>
                    <a:pt x="1312" y="1169"/>
                    <a:pt x="1312" y="1071"/>
                  </a:cubicBezTo>
                  <a:lnTo>
                    <a:pt x="1312" y="357"/>
                  </a:lnTo>
                  <a:cubicBezTo>
                    <a:pt x="1312" y="161"/>
                    <a:pt x="1152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54"/>
            <p:cNvSpPr/>
            <p:nvPr/>
          </p:nvSpPr>
          <p:spPr>
            <a:xfrm>
              <a:off x="7037950" y="2790900"/>
              <a:ext cx="32825" cy="33025"/>
            </a:xfrm>
            <a:custGeom>
              <a:avLst/>
              <a:gdLst/>
              <a:ahLst/>
              <a:cxnLst/>
              <a:rect l="l" t="t" r="r" b="b"/>
              <a:pathLst>
                <a:path w="1313" h="1321" extrusionOk="0">
                  <a:moveTo>
                    <a:pt x="108" y="1"/>
                  </a:moveTo>
                  <a:cubicBezTo>
                    <a:pt x="45" y="63"/>
                    <a:pt x="1" y="152"/>
                    <a:pt x="1" y="250"/>
                  </a:cubicBezTo>
                  <a:lnTo>
                    <a:pt x="1" y="964"/>
                  </a:lnTo>
                  <a:cubicBezTo>
                    <a:pt x="1" y="1160"/>
                    <a:pt x="161" y="1321"/>
                    <a:pt x="358" y="1321"/>
                  </a:cubicBezTo>
                  <a:lnTo>
                    <a:pt x="1062" y="1321"/>
                  </a:lnTo>
                  <a:cubicBezTo>
                    <a:pt x="1161" y="1321"/>
                    <a:pt x="1250" y="1276"/>
                    <a:pt x="1312" y="1214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54"/>
            <p:cNvSpPr/>
            <p:nvPr/>
          </p:nvSpPr>
          <p:spPr>
            <a:xfrm>
              <a:off x="7040625" y="2850450"/>
              <a:ext cx="32825" cy="32800"/>
            </a:xfrm>
            <a:custGeom>
              <a:avLst/>
              <a:gdLst/>
              <a:ahLst/>
              <a:cxnLst/>
              <a:rect l="l" t="t" r="r" b="b"/>
              <a:pathLst>
                <a:path w="1313" h="1312" extrusionOk="0">
                  <a:moveTo>
                    <a:pt x="251" y="0"/>
                  </a:moveTo>
                  <a:cubicBezTo>
                    <a:pt x="153" y="0"/>
                    <a:pt x="63" y="36"/>
                    <a:pt x="1" y="99"/>
                  </a:cubicBezTo>
                  <a:lnTo>
                    <a:pt x="509" y="812"/>
                  </a:lnTo>
                  <a:lnTo>
                    <a:pt x="1205" y="1312"/>
                  </a:lnTo>
                  <a:cubicBezTo>
                    <a:pt x="1277" y="1249"/>
                    <a:pt x="1312" y="1160"/>
                    <a:pt x="1312" y="1062"/>
                  </a:cubicBezTo>
                  <a:lnTo>
                    <a:pt x="1312" y="357"/>
                  </a:lnTo>
                  <a:cubicBezTo>
                    <a:pt x="1312" y="161"/>
                    <a:pt x="115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54"/>
            <p:cNvSpPr/>
            <p:nvPr/>
          </p:nvSpPr>
          <p:spPr>
            <a:xfrm>
              <a:off x="7037950" y="2852900"/>
              <a:ext cx="32825" cy="33025"/>
            </a:xfrm>
            <a:custGeom>
              <a:avLst/>
              <a:gdLst/>
              <a:ahLst/>
              <a:cxnLst/>
              <a:rect l="l" t="t" r="r" b="b"/>
              <a:pathLst>
                <a:path w="1313" h="1321" extrusionOk="0">
                  <a:moveTo>
                    <a:pt x="108" y="1"/>
                  </a:moveTo>
                  <a:cubicBezTo>
                    <a:pt x="45" y="72"/>
                    <a:pt x="1" y="161"/>
                    <a:pt x="1" y="259"/>
                  </a:cubicBezTo>
                  <a:lnTo>
                    <a:pt x="1" y="964"/>
                  </a:lnTo>
                  <a:cubicBezTo>
                    <a:pt x="1" y="1160"/>
                    <a:pt x="161" y="1321"/>
                    <a:pt x="358" y="1321"/>
                  </a:cubicBezTo>
                  <a:lnTo>
                    <a:pt x="1062" y="1321"/>
                  </a:lnTo>
                  <a:cubicBezTo>
                    <a:pt x="1161" y="1321"/>
                    <a:pt x="1250" y="1276"/>
                    <a:pt x="1312" y="1214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54"/>
            <p:cNvSpPr/>
            <p:nvPr/>
          </p:nvSpPr>
          <p:spPr>
            <a:xfrm>
              <a:off x="6888075" y="2788225"/>
              <a:ext cx="32825" cy="33025"/>
            </a:xfrm>
            <a:custGeom>
              <a:avLst/>
              <a:gdLst/>
              <a:ahLst/>
              <a:cxnLst/>
              <a:rect l="l" t="t" r="r" b="b"/>
              <a:pathLst>
                <a:path w="1313" h="1321" extrusionOk="0">
                  <a:moveTo>
                    <a:pt x="251" y="1"/>
                  </a:moveTo>
                  <a:cubicBezTo>
                    <a:pt x="153" y="1"/>
                    <a:pt x="63" y="45"/>
                    <a:pt x="1" y="108"/>
                  </a:cubicBezTo>
                  <a:lnTo>
                    <a:pt x="509" y="821"/>
                  </a:lnTo>
                  <a:lnTo>
                    <a:pt x="1205" y="1321"/>
                  </a:lnTo>
                  <a:cubicBezTo>
                    <a:pt x="1277" y="1258"/>
                    <a:pt x="1312" y="1169"/>
                    <a:pt x="1312" y="1071"/>
                  </a:cubicBezTo>
                  <a:lnTo>
                    <a:pt x="1312" y="357"/>
                  </a:lnTo>
                  <a:cubicBezTo>
                    <a:pt x="1312" y="161"/>
                    <a:pt x="1152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54"/>
            <p:cNvSpPr/>
            <p:nvPr/>
          </p:nvSpPr>
          <p:spPr>
            <a:xfrm>
              <a:off x="6885400" y="2790900"/>
              <a:ext cx="32825" cy="33025"/>
            </a:xfrm>
            <a:custGeom>
              <a:avLst/>
              <a:gdLst/>
              <a:ahLst/>
              <a:cxnLst/>
              <a:rect l="l" t="t" r="r" b="b"/>
              <a:pathLst>
                <a:path w="1313" h="1321" extrusionOk="0">
                  <a:moveTo>
                    <a:pt x="108" y="1"/>
                  </a:moveTo>
                  <a:cubicBezTo>
                    <a:pt x="45" y="63"/>
                    <a:pt x="1" y="152"/>
                    <a:pt x="1" y="250"/>
                  </a:cubicBezTo>
                  <a:lnTo>
                    <a:pt x="1" y="964"/>
                  </a:lnTo>
                  <a:cubicBezTo>
                    <a:pt x="1" y="1160"/>
                    <a:pt x="161" y="1321"/>
                    <a:pt x="358" y="1321"/>
                  </a:cubicBezTo>
                  <a:lnTo>
                    <a:pt x="1062" y="1321"/>
                  </a:lnTo>
                  <a:cubicBezTo>
                    <a:pt x="1161" y="1321"/>
                    <a:pt x="1250" y="1276"/>
                    <a:pt x="1312" y="1214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54"/>
            <p:cNvSpPr/>
            <p:nvPr/>
          </p:nvSpPr>
          <p:spPr>
            <a:xfrm>
              <a:off x="6725725" y="2626075"/>
              <a:ext cx="454100" cy="398125"/>
            </a:xfrm>
            <a:custGeom>
              <a:avLst/>
              <a:gdLst/>
              <a:ahLst/>
              <a:cxnLst/>
              <a:rect l="l" t="t" r="r" b="b"/>
              <a:pathLst>
                <a:path w="18164" h="15925" extrusionOk="0">
                  <a:moveTo>
                    <a:pt x="9769" y="13266"/>
                  </a:moveTo>
                  <a:lnTo>
                    <a:pt x="10028" y="14043"/>
                  </a:lnTo>
                  <a:lnTo>
                    <a:pt x="8145" y="14043"/>
                  </a:lnTo>
                  <a:lnTo>
                    <a:pt x="8395" y="13266"/>
                  </a:lnTo>
                  <a:close/>
                  <a:moveTo>
                    <a:pt x="10964" y="14578"/>
                  </a:moveTo>
                  <a:cubicBezTo>
                    <a:pt x="11366" y="14578"/>
                    <a:pt x="11687" y="14908"/>
                    <a:pt x="11687" y="15300"/>
                  </a:cubicBezTo>
                  <a:cubicBezTo>
                    <a:pt x="11687" y="15354"/>
                    <a:pt x="11651" y="15399"/>
                    <a:pt x="11598" y="15399"/>
                  </a:cubicBezTo>
                  <a:lnTo>
                    <a:pt x="6566" y="15399"/>
                  </a:lnTo>
                  <a:cubicBezTo>
                    <a:pt x="6522" y="15399"/>
                    <a:pt x="6477" y="15354"/>
                    <a:pt x="6477" y="15300"/>
                  </a:cubicBezTo>
                  <a:cubicBezTo>
                    <a:pt x="6486" y="14908"/>
                    <a:pt x="6807" y="14578"/>
                    <a:pt x="7209" y="14578"/>
                  </a:cubicBezTo>
                  <a:close/>
                  <a:moveTo>
                    <a:pt x="286" y="1"/>
                  </a:moveTo>
                  <a:cubicBezTo>
                    <a:pt x="125" y="1"/>
                    <a:pt x="0" y="126"/>
                    <a:pt x="0" y="278"/>
                  </a:cubicBezTo>
                  <a:lnTo>
                    <a:pt x="0" y="12294"/>
                  </a:lnTo>
                  <a:cubicBezTo>
                    <a:pt x="0" y="12829"/>
                    <a:pt x="437" y="13266"/>
                    <a:pt x="982" y="13266"/>
                  </a:cubicBezTo>
                  <a:lnTo>
                    <a:pt x="7851" y="13266"/>
                  </a:lnTo>
                  <a:lnTo>
                    <a:pt x="7610" y="14043"/>
                  </a:lnTo>
                  <a:lnTo>
                    <a:pt x="7209" y="14043"/>
                  </a:lnTo>
                  <a:cubicBezTo>
                    <a:pt x="6513" y="14043"/>
                    <a:pt x="5951" y="14614"/>
                    <a:pt x="5951" y="15309"/>
                  </a:cubicBezTo>
                  <a:cubicBezTo>
                    <a:pt x="5951" y="15657"/>
                    <a:pt x="6236" y="15925"/>
                    <a:pt x="6575" y="15925"/>
                  </a:cubicBezTo>
                  <a:lnTo>
                    <a:pt x="11598" y="15925"/>
                  </a:lnTo>
                  <a:cubicBezTo>
                    <a:pt x="11937" y="15925"/>
                    <a:pt x="12213" y="15657"/>
                    <a:pt x="12213" y="15309"/>
                  </a:cubicBezTo>
                  <a:cubicBezTo>
                    <a:pt x="12222" y="14614"/>
                    <a:pt x="11651" y="14043"/>
                    <a:pt x="10955" y="14043"/>
                  </a:cubicBezTo>
                  <a:lnTo>
                    <a:pt x="10563" y="14043"/>
                  </a:lnTo>
                  <a:lnTo>
                    <a:pt x="10313" y="13266"/>
                  </a:lnTo>
                  <a:lnTo>
                    <a:pt x="17191" y="13266"/>
                  </a:lnTo>
                  <a:cubicBezTo>
                    <a:pt x="17726" y="13266"/>
                    <a:pt x="18164" y="12829"/>
                    <a:pt x="18164" y="12294"/>
                  </a:cubicBezTo>
                  <a:lnTo>
                    <a:pt x="18164" y="9475"/>
                  </a:lnTo>
                  <a:cubicBezTo>
                    <a:pt x="18164" y="9323"/>
                    <a:pt x="18048" y="9207"/>
                    <a:pt x="17896" y="9207"/>
                  </a:cubicBezTo>
                  <a:cubicBezTo>
                    <a:pt x="17753" y="9207"/>
                    <a:pt x="17637" y="9323"/>
                    <a:pt x="17637" y="9475"/>
                  </a:cubicBezTo>
                  <a:lnTo>
                    <a:pt x="17637" y="11313"/>
                  </a:lnTo>
                  <a:lnTo>
                    <a:pt x="11223" y="11313"/>
                  </a:lnTo>
                  <a:cubicBezTo>
                    <a:pt x="11089" y="11313"/>
                    <a:pt x="10964" y="11411"/>
                    <a:pt x="10946" y="11545"/>
                  </a:cubicBezTo>
                  <a:cubicBezTo>
                    <a:pt x="10929" y="11714"/>
                    <a:pt x="11054" y="11848"/>
                    <a:pt x="11214" y="11848"/>
                  </a:cubicBezTo>
                  <a:lnTo>
                    <a:pt x="17637" y="11848"/>
                  </a:lnTo>
                  <a:lnTo>
                    <a:pt x="17637" y="12330"/>
                  </a:lnTo>
                  <a:cubicBezTo>
                    <a:pt x="17637" y="12571"/>
                    <a:pt x="17432" y="12767"/>
                    <a:pt x="17191" y="12767"/>
                  </a:cubicBezTo>
                  <a:lnTo>
                    <a:pt x="982" y="12767"/>
                  </a:lnTo>
                  <a:cubicBezTo>
                    <a:pt x="732" y="12767"/>
                    <a:pt x="536" y="12571"/>
                    <a:pt x="536" y="12330"/>
                  </a:cubicBezTo>
                  <a:lnTo>
                    <a:pt x="536" y="11848"/>
                  </a:lnTo>
                  <a:lnTo>
                    <a:pt x="9965" y="11848"/>
                  </a:lnTo>
                  <a:cubicBezTo>
                    <a:pt x="10099" y="11848"/>
                    <a:pt x="10215" y="11750"/>
                    <a:pt x="10233" y="11616"/>
                  </a:cubicBezTo>
                  <a:cubicBezTo>
                    <a:pt x="10260" y="11456"/>
                    <a:pt x="10126" y="11313"/>
                    <a:pt x="9974" y="11313"/>
                  </a:cubicBezTo>
                  <a:lnTo>
                    <a:pt x="536" y="11313"/>
                  </a:lnTo>
                  <a:lnTo>
                    <a:pt x="536" y="661"/>
                  </a:lnTo>
                  <a:cubicBezTo>
                    <a:pt x="536" y="590"/>
                    <a:pt x="589" y="527"/>
                    <a:pt x="661" y="527"/>
                  </a:cubicBezTo>
                  <a:lnTo>
                    <a:pt x="2552" y="527"/>
                  </a:lnTo>
                  <a:cubicBezTo>
                    <a:pt x="2570" y="527"/>
                    <a:pt x="2587" y="527"/>
                    <a:pt x="2605" y="509"/>
                  </a:cubicBezTo>
                  <a:cubicBezTo>
                    <a:pt x="2837" y="278"/>
                    <a:pt x="2677" y="1"/>
                    <a:pt x="2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54"/>
            <p:cNvSpPr/>
            <p:nvPr/>
          </p:nvSpPr>
          <p:spPr>
            <a:xfrm>
              <a:off x="6811375" y="2626075"/>
              <a:ext cx="368450" cy="215025"/>
            </a:xfrm>
            <a:custGeom>
              <a:avLst/>
              <a:gdLst/>
              <a:ahLst/>
              <a:cxnLst/>
              <a:rect l="l" t="t" r="r" b="b"/>
              <a:pathLst>
                <a:path w="14738" h="8601" extrusionOk="0">
                  <a:moveTo>
                    <a:pt x="268" y="1"/>
                  </a:moveTo>
                  <a:cubicBezTo>
                    <a:pt x="116" y="1"/>
                    <a:pt x="0" y="117"/>
                    <a:pt x="0" y="269"/>
                  </a:cubicBezTo>
                  <a:cubicBezTo>
                    <a:pt x="0" y="411"/>
                    <a:pt x="116" y="527"/>
                    <a:pt x="268" y="527"/>
                  </a:cubicBezTo>
                  <a:lnTo>
                    <a:pt x="13765" y="527"/>
                  </a:lnTo>
                  <a:cubicBezTo>
                    <a:pt x="14006" y="527"/>
                    <a:pt x="14211" y="732"/>
                    <a:pt x="14211" y="973"/>
                  </a:cubicBezTo>
                  <a:lnTo>
                    <a:pt x="14211" y="8333"/>
                  </a:lnTo>
                  <a:cubicBezTo>
                    <a:pt x="14211" y="8485"/>
                    <a:pt x="14327" y="8601"/>
                    <a:pt x="14470" y="8601"/>
                  </a:cubicBezTo>
                  <a:cubicBezTo>
                    <a:pt x="14622" y="8601"/>
                    <a:pt x="14738" y="8485"/>
                    <a:pt x="14738" y="8333"/>
                  </a:cubicBezTo>
                  <a:lnTo>
                    <a:pt x="14738" y="973"/>
                  </a:lnTo>
                  <a:cubicBezTo>
                    <a:pt x="14738" y="438"/>
                    <a:pt x="14300" y="1"/>
                    <a:pt x="137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54"/>
            <p:cNvSpPr/>
            <p:nvPr/>
          </p:nvSpPr>
          <p:spPr>
            <a:xfrm>
              <a:off x="6775450" y="2661550"/>
              <a:ext cx="354875" cy="106400"/>
            </a:xfrm>
            <a:custGeom>
              <a:avLst/>
              <a:gdLst/>
              <a:ahLst/>
              <a:cxnLst/>
              <a:rect l="l" t="t" r="r" b="b"/>
              <a:pathLst>
                <a:path w="14195" h="4256" extrusionOk="0">
                  <a:moveTo>
                    <a:pt x="4078" y="527"/>
                  </a:moveTo>
                  <a:lnTo>
                    <a:pt x="4078" y="3720"/>
                  </a:lnTo>
                  <a:lnTo>
                    <a:pt x="973" y="3720"/>
                  </a:lnTo>
                  <a:cubicBezTo>
                    <a:pt x="732" y="3720"/>
                    <a:pt x="536" y="3524"/>
                    <a:pt x="536" y="3283"/>
                  </a:cubicBezTo>
                  <a:lnTo>
                    <a:pt x="536" y="973"/>
                  </a:lnTo>
                  <a:cubicBezTo>
                    <a:pt x="536" y="732"/>
                    <a:pt x="732" y="527"/>
                    <a:pt x="973" y="527"/>
                  </a:cubicBezTo>
                  <a:close/>
                  <a:moveTo>
                    <a:pt x="973" y="0"/>
                  </a:moveTo>
                  <a:cubicBezTo>
                    <a:pt x="438" y="0"/>
                    <a:pt x="1" y="438"/>
                    <a:pt x="1" y="973"/>
                  </a:cubicBezTo>
                  <a:lnTo>
                    <a:pt x="1" y="3283"/>
                  </a:lnTo>
                  <a:cubicBezTo>
                    <a:pt x="1" y="3819"/>
                    <a:pt x="438" y="4256"/>
                    <a:pt x="973" y="4256"/>
                  </a:cubicBezTo>
                  <a:lnTo>
                    <a:pt x="13909" y="4256"/>
                  </a:lnTo>
                  <a:cubicBezTo>
                    <a:pt x="14069" y="4256"/>
                    <a:pt x="14194" y="4131"/>
                    <a:pt x="14194" y="3979"/>
                  </a:cubicBezTo>
                  <a:lnTo>
                    <a:pt x="14194" y="2721"/>
                  </a:lnTo>
                  <a:cubicBezTo>
                    <a:pt x="14194" y="2703"/>
                    <a:pt x="14185" y="2686"/>
                    <a:pt x="14167" y="2668"/>
                  </a:cubicBezTo>
                  <a:cubicBezTo>
                    <a:pt x="14087" y="2588"/>
                    <a:pt x="14002" y="2554"/>
                    <a:pt x="13924" y="2554"/>
                  </a:cubicBezTo>
                  <a:cubicBezTo>
                    <a:pt x="13777" y="2554"/>
                    <a:pt x="13659" y="2674"/>
                    <a:pt x="13659" y="2819"/>
                  </a:cubicBezTo>
                  <a:lnTo>
                    <a:pt x="13659" y="3283"/>
                  </a:lnTo>
                  <a:cubicBezTo>
                    <a:pt x="13659" y="3524"/>
                    <a:pt x="13463" y="3720"/>
                    <a:pt x="13213" y="3720"/>
                  </a:cubicBezTo>
                  <a:lnTo>
                    <a:pt x="4613" y="3720"/>
                  </a:lnTo>
                  <a:lnTo>
                    <a:pt x="4613" y="527"/>
                  </a:lnTo>
                  <a:lnTo>
                    <a:pt x="13382" y="527"/>
                  </a:lnTo>
                  <a:cubicBezTo>
                    <a:pt x="13534" y="527"/>
                    <a:pt x="13659" y="652"/>
                    <a:pt x="13659" y="812"/>
                  </a:cubicBezTo>
                  <a:lnTo>
                    <a:pt x="13659" y="1633"/>
                  </a:lnTo>
                  <a:cubicBezTo>
                    <a:pt x="13659" y="1686"/>
                    <a:pt x="13677" y="1731"/>
                    <a:pt x="13721" y="1767"/>
                  </a:cubicBezTo>
                  <a:cubicBezTo>
                    <a:pt x="13790" y="1822"/>
                    <a:pt x="13862" y="1846"/>
                    <a:pt x="13928" y="1846"/>
                  </a:cubicBezTo>
                  <a:cubicBezTo>
                    <a:pt x="14075" y="1846"/>
                    <a:pt x="14194" y="1727"/>
                    <a:pt x="14194" y="1579"/>
                  </a:cubicBezTo>
                  <a:lnTo>
                    <a:pt x="14194" y="973"/>
                  </a:lnTo>
                  <a:cubicBezTo>
                    <a:pt x="14194" y="438"/>
                    <a:pt x="13757" y="0"/>
                    <a:pt x="13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4"/>
            <p:cNvSpPr/>
            <p:nvPr/>
          </p:nvSpPr>
          <p:spPr>
            <a:xfrm>
              <a:off x="6910175" y="2721775"/>
              <a:ext cx="160600" cy="13400"/>
            </a:xfrm>
            <a:custGeom>
              <a:avLst/>
              <a:gdLst/>
              <a:ahLst/>
              <a:cxnLst/>
              <a:rect l="l" t="t" r="r" b="b"/>
              <a:pathLst>
                <a:path w="6424" h="536" extrusionOk="0">
                  <a:moveTo>
                    <a:pt x="294" y="0"/>
                  </a:moveTo>
                  <a:cubicBezTo>
                    <a:pt x="161" y="0"/>
                    <a:pt x="36" y="98"/>
                    <a:pt x="27" y="232"/>
                  </a:cubicBezTo>
                  <a:cubicBezTo>
                    <a:pt x="0" y="393"/>
                    <a:pt x="134" y="535"/>
                    <a:pt x="286" y="535"/>
                  </a:cubicBezTo>
                  <a:lnTo>
                    <a:pt x="6129" y="535"/>
                  </a:lnTo>
                  <a:cubicBezTo>
                    <a:pt x="6263" y="535"/>
                    <a:pt x="6388" y="437"/>
                    <a:pt x="6405" y="303"/>
                  </a:cubicBezTo>
                  <a:cubicBezTo>
                    <a:pt x="6423" y="143"/>
                    <a:pt x="6298" y="0"/>
                    <a:pt x="6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4"/>
            <p:cNvSpPr/>
            <p:nvPr/>
          </p:nvSpPr>
          <p:spPr>
            <a:xfrm>
              <a:off x="6990900" y="2694325"/>
              <a:ext cx="106400" cy="13425"/>
            </a:xfrm>
            <a:custGeom>
              <a:avLst/>
              <a:gdLst/>
              <a:ahLst/>
              <a:cxnLst/>
              <a:rect l="l" t="t" r="r" b="b"/>
              <a:pathLst>
                <a:path w="4256" h="537" extrusionOk="0">
                  <a:moveTo>
                    <a:pt x="295" y="1"/>
                  </a:moveTo>
                  <a:cubicBezTo>
                    <a:pt x="161" y="1"/>
                    <a:pt x="36" y="99"/>
                    <a:pt x="27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3979" y="536"/>
                  </a:lnTo>
                  <a:cubicBezTo>
                    <a:pt x="4131" y="536"/>
                    <a:pt x="4256" y="393"/>
                    <a:pt x="4238" y="233"/>
                  </a:cubicBezTo>
                  <a:cubicBezTo>
                    <a:pt x="4220" y="99"/>
                    <a:pt x="4104" y="1"/>
                    <a:pt x="39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54"/>
            <p:cNvSpPr/>
            <p:nvPr/>
          </p:nvSpPr>
          <p:spPr>
            <a:xfrm>
              <a:off x="6818500" y="2680950"/>
              <a:ext cx="27900" cy="66575"/>
            </a:xfrm>
            <a:custGeom>
              <a:avLst/>
              <a:gdLst/>
              <a:ahLst/>
              <a:cxnLst/>
              <a:rect l="l" t="t" r="r" b="b"/>
              <a:pathLst>
                <a:path w="1116" h="2663" extrusionOk="0">
                  <a:moveTo>
                    <a:pt x="286" y="1"/>
                  </a:moveTo>
                  <a:cubicBezTo>
                    <a:pt x="125" y="1"/>
                    <a:pt x="1" y="143"/>
                    <a:pt x="18" y="304"/>
                  </a:cubicBezTo>
                  <a:cubicBezTo>
                    <a:pt x="36" y="438"/>
                    <a:pt x="161" y="536"/>
                    <a:pt x="295" y="536"/>
                  </a:cubicBezTo>
                  <a:lnTo>
                    <a:pt x="580" y="536"/>
                  </a:lnTo>
                  <a:lnTo>
                    <a:pt x="580" y="2391"/>
                  </a:lnTo>
                  <a:cubicBezTo>
                    <a:pt x="580" y="2525"/>
                    <a:pt x="679" y="2641"/>
                    <a:pt x="821" y="2659"/>
                  </a:cubicBezTo>
                  <a:cubicBezTo>
                    <a:pt x="835" y="2661"/>
                    <a:pt x="849" y="2662"/>
                    <a:pt x="862" y="2662"/>
                  </a:cubicBezTo>
                  <a:cubicBezTo>
                    <a:pt x="1004" y="2662"/>
                    <a:pt x="1116" y="2539"/>
                    <a:pt x="1116" y="2400"/>
                  </a:cubicBezTo>
                  <a:lnTo>
                    <a:pt x="1116" y="268"/>
                  </a:lnTo>
                  <a:cubicBezTo>
                    <a:pt x="1116" y="125"/>
                    <a:pt x="1000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54"/>
            <p:cNvSpPr/>
            <p:nvPr/>
          </p:nvSpPr>
          <p:spPr>
            <a:xfrm>
              <a:off x="6878275" y="2781300"/>
              <a:ext cx="48875" cy="48650"/>
            </a:xfrm>
            <a:custGeom>
              <a:avLst/>
              <a:gdLst/>
              <a:ahLst/>
              <a:cxnLst/>
              <a:rect l="l" t="t" r="r" b="b"/>
              <a:pathLst>
                <a:path w="1955" h="1946" extrusionOk="0">
                  <a:moveTo>
                    <a:pt x="1330" y="527"/>
                  </a:moveTo>
                  <a:cubicBezTo>
                    <a:pt x="1383" y="527"/>
                    <a:pt x="1419" y="572"/>
                    <a:pt x="1419" y="617"/>
                  </a:cubicBezTo>
                  <a:lnTo>
                    <a:pt x="1419" y="1330"/>
                  </a:lnTo>
                  <a:cubicBezTo>
                    <a:pt x="1419" y="1375"/>
                    <a:pt x="1383" y="1419"/>
                    <a:pt x="1330" y="1419"/>
                  </a:cubicBezTo>
                  <a:lnTo>
                    <a:pt x="625" y="1419"/>
                  </a:lnTo>
                  <a:cubicBezTo>
                    <a:pt x="571" y="1419"/>
                    <a:pt x="536" y="1375"/>
                    <a:pt x="536" y="1330"/>
                  </a:cubicBezTo>
                  <a:lnTo>
                    <a:pt x="536" y="617"/>
                  </a:lnTo>
                  <a:cubicBezTo>
                    <a:pt x="536" y="572"/>
                    <a:pt x="571" y="527"/>
                    <a:pt x="625" y="527"/>
                  </a:cubicBezTo>
                  <a:close/>
                  <a:moveTo>
                    <a:pt x="625" y="1"/>
                  </a:moveTo>
                  <a:cubicBezTo>
                    <a:pt x="277" y="1"/>
                    <a:pt x="0" y="278"/>
                    <a:pt x="0" y="617"/>
                  </a:cubicBezTo>
                  <a:lnTo>
                    <a:pt x="0" y="1330"/>
                  </a:lnTo>
                  <a:cubicBezTo>
                    <a:pt x="0" y="1669"/>
                    <a:pt x="277" y="1946"/>
                    <a:pt x="625" y="1946"/>
                  </a:cubicBezTo>
                  <a:lnTo>
                    <a:pt x="1330" y="1946"/>
                  </a:lnTo>
                  <a:cubicBezTo>
                    <a:pt x="1677" y="1946"/>
                    <a:pt x="1954" y="1669"/>
                    <a:pt x="1954" y="1330"/>
                  </a:cubicBezTo>
                  <a:lnTo>
                    <a:pt x="1954" y="617"/>
                  </a:lnTo>
                  <a:cubicBezTo>
                    <a:pt x="1954" y="278"/>
                    <a:pt x="1677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54"/>
            <p:cNvSpPr/>
            <p:nvPr/>
          </p:nvSpPr>
          <p:spPr>
            <a:xfrm>
              <a:off x="6878275" y="2843325"/>
              <a:ext cx="48875" cy="48850"/>
            </a:xfrm>
            <a:custGeom>
              <a:avLst/>
              <a:gdLst/>
              <a:ahLst/>
              <a:cxnLst/>
              <a:rect l="l" t="t" r="r" b="b"/>
              <a:pathLst>
                <a:path w="1955" h="1954" extrusionOk="0">
                  <a:moveTo>
                    <a:pt x="1330" y="535"/>
                  </a:moveTo>
                  <a:cubicBezTo>
                    <a:pt x="1383" y="535"/>
                    <a:pt x="1419" y="571"/>
                    <a:pt x="1419" y="624"/>
                  </a:cubicBezTo>
                  <a:lnTo>
                    <a:pt x="1419" y="1329"/>
                  </a:lnTo>
                  <a:cubicBezTo>
                    <a:pt x="1419" y="1383"/>
                    <a:pt x="1383" y="1418"/>
                    <a:pt x="1330" y="1418"/>
                  </a:cubicBezTo>
                  <a:lnTo>
                    <a:pt x="625" y="1418"/>
                  </a:lnTo>
                  <a:cubicBezTo>
                    <a:pt x="571" y="1418"/>
                    <a:pt x="536" y="1383"/>
                    <a:pt x="536" y="1329"/>
                  </a:cubicBezTo>
                  <a:lnTo>
                    <a:pt x="536" y="624"/>
                  </a:lnTo>
                  <a:cubicBezTo>
                    <a:pt x="536" y="571"/>
                    <a:pt x="571" y="535"/>
                    <a:pt x="625" y="535"/>
                  </a:cubicBezTo>
                  <a:close/>
                  <a:moveTo>
                    <a:pt x="625" y="0"/>
                  </a:moveTo>
                  <a:cubicBezTo>
                    <a:pt x="277" y="0"/>
                    <a:pt x="0" y="277"/>
                    <a:pt x="0" y="624"/>
                  </a:cubicBezTo>
                  <a:lnTo>
                    <a:pt x="0" y="1329"/>
                  </a:lnTo>
                  <a:cubicBezTo>
                    <a:pt x="0" y="1677"/>
                    <a:pt x="277" y="1954"/>
                    <a:pt x="625" y="1954"/>
                  </a:cubicBezTo>
                  <a:lnTo>
                    <a:pt x="1330" y="1954"/>
                  </a:lnTo>
                  <a:cubicBezTo>
                    <a:pt x="1677" y="1954"/>
                    <a:pt x="1954" y="1677"/>
                    <a:pt x="1954" y="1329"/>
                  </a:cubicBezTo>
                  <a:lnTo>
                    <a:pt x="1954" y="624"/>
                  </a:lnTo>
                  <a:cubicBezTo>
                    <a:pt x="1954" y="277"/>
                    <a:pt x="1677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54"/>
            <p:cNvSpPr/>
            <p:nvPr/>
          </p:nvSpPr>
          <p:spPr>
            <a:xfrm>
              <a:off x="6824750" y="2780425"/>
              <a:ext cx="45075" cy="50925"/>
            </a:xfrm>
            <a:custGeom>
              <a:avLst/>
              <a:gdLst/>
              <a:ahLst/>
              <a:cxnLst/>
              <a:rect l="l" t="t" r="r" b="b"/>
              <a:pathLst>
                <a:path w="1803" h="2037" extrusionOk="0">
                  <a:moveTo>
                    <a:pt x="901" y="964"/>
                  </a:moveTo>
                  <a:lnTo>
                    <a:pt x="973" y="1133"/>
                  </a:lnTo>
                  <a:lnTo>
                    <a:pt x="839" y="1133"/>
                  </a:lnTo>
                  <a:lnTo>
                    <a:pt x="901" y="964"/>
                  </a:lnTo>
                  <a:close/>
                  <a:moveTo>
                    <a:pt x="901" y="0"/>
                  </a:moveTo>
                  <a:cubicBezTo>
                    <a:pt x="776" y="0"/>
                    <a:pt x="669" y="72"/>
                    <a:pt x="625" y="188"/>
                  </a:cubicBezTo>
                  <a:lnTo>
                    <a:pt x="63" y="1669"/>
                  </a:lnTo>
                  <a:cubicBezTo>
                    <a:pt x="0" y="1829"/>
                    <a:pt x="98" y="2008"/>
                    <a:pt x="277" y="2034"/>
                  </a:cubicBezTo>
                  <a:cubicBezTo>
                    <a:pt x="289" y="2036"/>
                    <a:pt x="300" y="2037"/>
                    <a:pt x="312" y="2037"/>
                  </a:cubicBezTo>
                  <a:cubicBezTo>
                    <a:pt x="423" y="2037"/>
                    <a:pt x="522" y="1961"/>
                    <a:pt x="562" y="1856"/>
                  </a:cubicBezTo>
                  <a:lnTo>
                    <a:pt x="634" y="1669"/>
                  </a:lnTo>
                  <a:lnTo>
                    <a:pt x="1169" y="1669"/>
                  </a:lnTo>
                  <a:lnTo>
                    <a:pt x="1249" y="1856"/>
                  </a:lnTo>
                  <a:cubicBezTo>
                    <a:pt x="1300" y="1936"/>
                    <a:pt x="1363" y="2033"/>
                    <a:pt x="1490" y="2033"/>
                  </a:cubicBezTo>
                  <a:cubicBezTo>
                    <a:pt x="1519" y="2033"/>
                    <a:pt x="1552" y="2028"/>
                    <a:pt x="1588" y="2016"/>
                  </a:cubicBezTo>
                  <a:cubicBezTo>
                    <a:pt x="1731" y="1963"/>
                    <a:pt x="1802" y="1811"/>
                    <a:pt x="1749" y="1669"/>
                  </a:cubicBezTo>
                  <a:lnTo>
                    <a:pt x="1187" y="188"/>
                  </a:lnTo>
                  <a:cubicBezTo>
                    <a:pt x="1142" y="72"/>
                    <a:pt x="1026" y="0"/>
                    <a:pt x="9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54"/>
            <p:cNvSpPr/>
            <p:nvPr/>
          </p:nvSpPr>
          <p:spPr>
            <a:xfrm>
              <a:off x="6829650" y="2842425"/>
              <a:ext cx="35925" cy="50650"/>
            </a:xfrm>
            <a:custGeom>
              <a:avLst/>
              <a:gdLst/>
              <a:ahLst/>
              <a:cxnLst/>
              <a:rect l="l" t="t" r="r" b="b"/>
              <a:pathLst>
                <a:path w="1437" h="2026" extrusionOk="0">
                  <a:moveTo>
                    <a:pt x="696" y="536"/>
                  </a:moveTo>
                  <a:cubicBezTo>
                    <a:pt x="741" y="536"/>
                    <a:pt x="786" y="580"/>
                    <a:pt x="768" y="625"/>
                  </a:cubicBezTo>
                  <a:cubicBezTo>
                    <a:pt x="759" y="660"/>
                    <a:pt x="732" y="687"/>
                    <a:pt x="696" y="687"/>
                  </a:cubicBezTo>
                  <a:lnTo>
                    <a:pt x="527" y="687"/>
                  </a:lnTo>
                  <a:lnTo>
                    <a:pt x="527" y="536"/>
                  </a:lnTo>
                  <a:close/>
                  <a:moveTo>
                    <a:pt x="768" y="1223"/>
                  </a:moveTo>
                  <a:cubicBezTo>
                    <a:pt x="848" y="1223"/>
                    <a:pt x="910" y="1276"/>
                    <a:pt x="910" y="1356"/>
                  </a:cubicBezTo>
                  <a:cubicBezTo>
                    <a:pt x="910" y="1428"/>
                    <a:pt x="848" y="1490"/>
                    <a:pt x="768" y="1490"/>
                  </a:cubicBezTo>
                  <a:lnTo>
                    <a:pt x="527" y="1490"/>
                  </a:lnTo>
                  <a:lnTo>
                    <a:pt x="527" y="1223"/>
                  </a:lnTo>
                  <a:close/>
                  <a:moveTo>
                    <a:pt x="259" y="0"/>
                  </a:moveTo>
                  <a:cubicBezTo>
                    <a:pt x="117" y="0"/>
                    <a:pt x="1" y="116"/>
                    <a:pt x="1" y="268"/>
                  </a:cubicBezTo>
                  <a:lnTo>
                    <a:pt x="1" y="955"/>
                  </a:lnTo>
                  <a:lnTo>
                    <a:pt x="1" y="1758"/>
                  </a:lnTo>
                  <a:cubicBezTo>
                    <a:pt x="1" y="1785"/>
                    <a:pt x="1" y="1811"/>
                    <a:pt x="9" y="1838"/>
                  </a:cubicBezTo>
                  <a:cubicBezTo>
                    <a:pt x="45" y="1954"/>
                    <a:pt x="152" y="2025"/>
                    <a:pt x="259" y="2025"/>
                  </a:cubicBezTo>
                  <a:lnTo>
                    <a:pt x="768" y="2025"/>
                  </a:lnTo>
                  <a:cubicBezTo>
                    <a:pt x="1142" y="2025"/>
                    <a:pt x="1437" y="1722"/>
                    <a:pt x="1437" y="1356"/>
                  </a:cubicBezTo>
                  <a:cubicBezTo>
                    <a:pt x="1437" y="1169"/>
                    <a:pt x="1365" y="999"/>
                    <a:pt x="1241" y="884"/>
                  </a:cubicBezTo>
                  <a:cubicBezTo>
                    <a:pt x="1285" y="794"/>
                    <a:pt x="1303" y="705"/>
                    <a:pt x="1303" y="607"/>
                  </a:cubicBezTo>
                  <a:cubicBezTo>
                    <a:pt x="1303" y="277"/>
                    <a:pt x="1035" y="0"/>
                    <a:pt x="6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54"/>
            <p:cNvSpPr/>
            <p:nvPr/>
          </p:nvSpPr>
          <p:spPr>
            <a:xfrm>
              <a:off x="7030825" y="2781300"/>
              <a:ext cx="48875" cy="48650"/>
            </a:xfrm>
            <a:custGeom>
              <a:avLst/>
              <a:gdLst/>
              <a:ahLst/>
              <a:cxnLst/>
              <a:rect l="l" t="t" r="r" b="b"/>
              <a:pathLst>
                <a:path w="1955" h="1946" extrusionOk="0">
                  <a:moveTo>
                    <a:pt x="1330" y="527"/>
                  </a:moveTo>
                  <a:cubicBezTo>
                    <a:pt x="1383" y="527"/>
                    <a:pt x="1419" y="572"/>
                    <a:pt x="1419" y="617"/>
                  </a:cubicBezTo>
                  <a:lnTo>
                    <a:pt x="1419" y="1330"/>
                  </a:lnTo>
                  <a:cubicBezTo>
                    <a:pt x="1419" y="1375"/>
                    <a:pt x="1383" y="1419"/>
                    <a:pt x="1330" y="1419"/>
                  </a:cubicBezTo>
                  <a:lnTo>
                    <a:pt x="625" y="1419"/>
                  </a:lnTo>
                  <a:cubicBezTo>
                    <a:pt x="571" y="1419"/>
                    <a:pt x="536" y="1375"/>
                    <a:pt x="536" y="1330"/>
                  </a:cubicBezTo>
                  <a:lnTo>
                    <a:pt x="536" y="617"/>
                  </a:lnTo>
                  <a:cubicBezTo>
                    <a:pt x="536" y="572"/>
                    <a:pt x="571" y="527"/>
                    <a:pt x="625" y="527"/>
                  </a:cubicBezTo>
                  <a:close/>
                  <a:moveTo>
                    <a:pt x="625" y="1"/>
                  </a:moveTo>
                  <a:cubicBezTo>
                    <a:pt x="277" y="1"/>
                    <a:pt x="0" y="278"/>
                    <a:pt x="0" y="617"/>
                  </a:cubicBezTo>
                  <a:lnTo>
                    <a:pt x="0" y="1330"/>
                  </a:lnTo>
                  <a:cubicBezTo>
                    <a:pt x="0" y="1669"/>
                    <a:pt x="277" y="1946"/>
                    <a:pt x="625" y="1946"/>
                  </a:cubicBezTo>
                  <a:lnTo>
                    <a:pt x="1330" y="1946"/>
                  </a:lnTo>
                  <a:cubicBezTo>
                    <a:pt x="1677" y="1946"/>
                    <a:pt x="1954" y="1669"/>
                    <a:pt x="1954" y="1330"/>
                  </a:cubicBezTo>
                  <a:lnTo>
                    <a:pt x="1954" y="617"/>
                  </a:lnTo>
                  <a:cubicBezTo>
                    <a:pt x="1954" y="278"/>
                    <a:pt x="1677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54"/>
            <p:cNvSpPr/>
            <p:nvPr/>
          </p:nvSpPr>
          <p:spPr>
            <a:xfrm>
              <a:off x="7030825" y="2843325"/>
              <a:ext cx="48875" cy="48850"/>
            </a:xfrm>
            <a:custGeom>
              <a:avLst/>
              <a:gdLst/>
              <a:ahLst/>
              <a:cxnLst/>
              <a:rect l="l" t="t" r="r" b="b"/>
              <a:pathLst>
                <a:path w="1955" h="1954" extrusionOk="0">
                  <a:moveTo>
                    <a:pt x="1330" y="535"/>
                  </a:moveTo>
                  <a:cubicBezTo>
                    <a:pt x="1383" y="535"/>
                    <a:pt x="1419" y="571"/>
                    <a:pt x="1419" y="624"/>
                  </a:cubicBezTo>
                  <a:lnTo>
                    <a:pt x="1419" y="1329"/>
                  </a:lnTo>
                  <a:cubicBezTo>
                    <a:pt x="1419" y="1383"/>
                    <a:pt x="1383" y="1418"/>
                    <a:pt x="1330" y="1418"/>
                  </a:cubicBezTo>
                  <a:lnTo>
                    <a:pt x="625" y="1418"/>
                  </a:lnTo>
                  <a:cubicBezTo>
                    <a:pt x="571" y="1418"/>
                    <a:pt x="536" y="1383"/>
                    <a:pt x="536" y="1329"/>
                  </a:cubicBezTo>
                  <a:lnTo>
                    <a:pt x="536" y="624"/>
                  </a:lnTo>
                  <a:cubicBezTo>
                    <a:pt x="536" y="571"/>
                    <a:pt x="571" y="535"/>
                    <a:pt x="625" y="535"/>
                  </a:cubicBezTo>
                  <a:close/>
                  <a:moveTo>
                    <a:pt x="625" y="0"/>
                  </a:moveTo>
                  <a:cubicBezTo>
                    <a:pt x="277" y="0"/>
                    <a:pt x="0" y="277"/>
                    <a:pt x="0" y="624"/>
                  </a:cubicBezTo>
                  <a:lnTo>
                    <a:pt x="0" y="1329"/>
                  </a:lnTo>
                  <a:cubicBezTo>
                    <a:pt x="0" y="1677"/>
                    <a:pt x="277" y="1954"/>
                    <a:pt x="625" y="1954"/>
                  </a:cubicBezTo>
                  <a:lnTo>
                    <a:pt x="1330" y="1954"/>
                  </a:lnTo>
                  <a:cubicBezTo>
                    <a:pt x="1677" y="1954"/>
                    <a:pt x="1954" y="1677"/>
                    <a:pt x="1954" y="1329"/>
                  </a:cubicBezTo>
                  <a:lnTo>
                    <a:pt x="1954" y="624"/>
                  </a:lnTo>
                  <a:cubicBezTo>
                    <a:pt x="1954" y="277"/>
                    <a:pt x="1677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54"/>
            <p:cNvSpPr/>
            <p:nvPr/>
          </p:nvSpPr>
          <p:spPr>
            <a:xfrm>
              <a:off x="6979300" y="2843325"/>
              <a:ext cx="38375" cy="49525"/>
            </a:xfrm>
            <a:custGeom>
              <a:avLst/>
              <a:gdLst/>
              <a:ahLst/>
              <a:cxnLst/>
              <a:rect l="l" t="t" r="r" b="b"/>
              <a:pathLst>
                <a:path w="1535" h="1981" extrusionOk="0">
                  <a:moveTo>
                    <a:pt x="670" y="535"/>
                  </a:moveTo>
                  <a:cubicBezTo>
                    <a:pt x="964" y="535"/>
                    <a:pt x="982" y="883"/>
                    <a:pt x="982" y="990"/>
                  </a:cubicBezTo>
                  <a:cubicBezTo>
                    <a:pt x="982" y="1213"/>
                    <a:pt x="884" y="1436"/>
                    <a:pt x="670" y="1445"/>
                  </a:cubicBezTo>
                  <a:lnTo>
                    <a:pt x="527" y="1445"/>
                  </a:lnTo>
                  <a:cubicBezTo>
                    <a:pt x="527" y="1285"/>
                    <a:pt x="527" y="1088"/>
                    <a:pt x="527" y="990"/>
                  </a:cubicBezTo>
                  <a:cubicBezTo>
                    <a:pt x="527" y="901"/>
                    <a:pt x="518" y="696"/>
                    <a:pt x="518" y="535"/>
                  </a:cubicBezTo>
                  <a:close/>
                  <a:moveTo>
                    <a:pt x="268" y="0"/>
                  </a:moveTo>
                  <a:cubicBezTo>
                    <a:pt x="161" y="0"/>
                    <a:pt x="18" y="89"/>
                    <a:pt x="9" y="268"/>
                  </a:cubicBezTo>
                  <a:lnTo>
                    <a:pt x="9" y="1686"/>
                  </a:lnTo>
                  <a:cubicBezTo>
                    <a:pt x="1" y="1793"/>
                    <a:pt x="81" y="1972"/>
                    <a:pt x="277" y="1980"/>
                  </a:cubicBezTo>
                  <a:cubicBezTo>
                    <a:pt x="286" y="1980"/>
                    <a:pt x="580" y="1980"/>
                    <a:pt x="696" y="1972"/>
                  </a:cubicBezTo>
                  <a:cubicBezTo>
                    <a:pt x="1178" y="1963"/>
                    <a:pt x="1535" y="1552"/>
                    <a:pt x="1535" y="990"/>
                  </a:cubicBezTo>
                  <a:cubicBezTo>
                    <a:pt x="1535" y="410"/>
                    <a:pt x="1178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54"/>
            <p:cNvSpPr/>
            <p:nvPr/>
          </p:nvSpPr>
          <p:spPr>
            <a:xfrm>
              <a:off x="6976175" y="2780425"/>
              <a:ext cx="44625" cy="50425"/>
            </a:xfrm>
            <a:custGeom>
              <a:avLst/>
              <a:gdLst/>
              <a:ahLst/>
              <a:cxnLst/>
              <a:rect l="l" t="t" r="r" b="b"/>
              <a:pathLst>
                <a:path w="1785" h="2017" extrusionOk="0">
                  <a:moveTo>
                    <a:pt x="1018" y="0"/>
                  </a:moveTo>
                  <a:cubicBezTo>
                    <a:pt x="456" y="0"/>
                    <a:pt x="1" y="455"/>
                    <a:pt x="1" y="1008"/>
                  </a:cubicBezTo>
                  <a:cubicBezTo>
                    <a:pt x="1" y="1570"/>
                    <a:pt x="456" y="2016"/>
                    <a:pt x="1018" y="2016"/>
                  </a:cubicBezTo>
                  <a:cubicBezTo>
                    <a:pt x="1250" y="2016"/>
                    <a:pt x="1517" y="1927"/>
                    <a:pt x="1687" y="1713"/>
                  </a:cubicBezTo>
                  <a:cubicBezTo>
                    <a:pt x="1785" y="1606"/>
                    <a:pt x="1767" y="1437"/>
                    <a:pt x="1660" y="1338"/>
                  </a:cubicBezTo>
                  <a:cubicBezTo>
                    <a:pt x="1608" y="1299"/>
                    <a:pt x="1546" y="1278"/>
                    <a:pt x="1485" y="1278"/>
                  </a:cubicBezTo>
                  <a:cubicBezTo>
                    <a:pt x="1409" y="1278"/>
                    <a:pt x="1335" y="1310"/>
                    <a:pt x="1285" y="1374"/>
                  </a:cubicBezTo>
                  <a:cubicBezTo>
                    <a:pt x="1223" y="1437"/>
                    <a:pt x="1169" y="1472"/>
                    <a:pt x="1018" y="1490"/>
                  </a:cubicBezTo>
                  <a:cubicBezTo>
                    <a:pt x="750" y="1490"/>
                    <a:pt x="536" y="1276"/>
                    <a:pt x="536" y="1008"/>
                  </a:cubicBezTo>
                  <a:cubicBezTo>
                    <a:pt x="536" y="741"/>
                    <a:pt x="750" y="527"/>
                    <a:pt x="1018" y="527"/>
                  </a:cubicBezTo>
                  <a:cubicBezTo>
                    <a:pt x="1116" y="527"/>
                    <a:pt x="1205" y="562"/>
                    <a:pt x="1285" y="616"/>
                  </a:cubicBezTo>
                  <a:cubicBezTo>
                    <a:pt x="1327" y="645"/>
                    <a:pt x="1376" y="659"/>
                    <a:pt x="1425" y="659"/>
                  </a:cubicBezTo>
                  <a:cubicBezTo>
                    <a:pt x="1512" y="659"/>
                    <a:pt x="1600" y="615"/>
                    <a:pt x="1651" y="536"/>
                  </a:cubicBezTo>
                  <a:cubicBezTo>
                    <a:pt x="1731" y="420"/>
                    <a:pt x="1705" y="250"/>
                    <a:pt x="1580" y="170"/>
                  </a:cubicBezTo>
                  <a:cubicBezTo>
                    <a:pt x="1410" y="54"/>
                    <a:pt x="1214" y="0"/>
                    <a:pt x="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54"/>
            <p:cNvSpPr/>
            <p:nvPr/>
          </p:nvSpPr>
          <p:spPr>
            <a:xfrm>
              <a:off x="6910600" y="2694325"/>
              <a:ext cx="68050" cy="13425"/>
            </a:xfrm>
            <a:custGeom>
              <a:avLst/>
              <a:gdLst/>
              <a:ahLst/>
              <a:cxnLst/>
              <a:rect l="l" t="t" r="r" b="b"/>
              <a:pathLst>
                <a:path w="2722" h="537" extrusionOk="0">
                  <a:moveTo>
                    <a:pt x="286" y="1"/>
                  </a:moveTo>
                  <a:cubicBezTo>
                    <a:pt x="135" y="1"/>
                    <a:pt x="1" y="135"/>
                    <a:pt x="28" y="304"/>
                  </a:cubicBezTo>
                  <a:cubicBezTo>
                    <a:pt x="37" y="438"/>
                    <a:pt x="161" y="536"/>
                    <a:pt x="295" y="536"/>
                  </a:cubicBezTo>
                  <a:lnTo>
                    <a:pt x="2436" y="536"/>
                  </a:lnTo>
                  <a:cubicBezTo>
                    <a:pt x="2597" y="536"/>
                    <a:pt x="2722" y="393"/>
                    <a:pt x="2695" y="233"/>
                  </a:cubicBezTo>
                  <a:cubicBezTo>
                    <a:pt x="2686" y="99"/>
                    <a:pt x="2561" y="1"/>
                    <a:pt x="2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4" name="Google Shape;3964;p54"/>
          <p:cNvGrpSpPr/>
          <p:nvPr/>
        </p:nvGrpSpPr>
        <p:grpSpPr>
          <a:xfrm>
            <a:off x="7131714" y="3520320"/>
            <a:ext cx="378341" cy="424018"/>
            <a:chOff x="7465500" y="3376800"/>
            <a:chExt cx="405250" cy="454175"/>
          </a:xfrm>
        </p:grpSpPr>
        <p:sp>
          <p:nvSpPr>
            <p:cNvPr id="3965" name="Google Shape;3965;p54"/>
            <p:cNvSpPr/>
            <p:nvPr/>
          </p:nvSpPr>
          <p:spPr>
            <a:xfrm>
              <a:off x="7686300" y="3767975"/>
              <a:ext cx="68275" cy="56300"/>
            </a:xfrm>
            <a:custGeom>
              <a:avLst/>
              <a:gdLst/>
              <a:ahLst/>
              <a:cxnLst/>
              <a:rect l="l" t="t" r="r" b="b"/>
              <a:pathLst>
                <a:path w="2731" h="2252" extrusionOk="0">
                  <a:moveTo>
                    <a:pt x="2364" y="0"/>
                  </a:moveTo>
                  <a:lnTo>
                    <a:pt x="197" y="143"/>
                  </a:lnTo>
                  <a:lnTo>
                    <a:pt x="0" y="1865"/>
                  </a:lnTo>
                  <a:cubicBezTo>
                    <a:pt x="0" y="1970"/>
                    <a:pt x="89" y="2042"/>
                    <a:pt x="183" y="2042"/>
                  </a:cubicBezTo>
                  <a:cubicBezTo>
                    <a:pt x="208" y="2042"/>
                    <a:pt x="234" y="2037"/>
                    <a:pt x="259" y="2026"/>
                  </a:cubicBezTo>
                  <a:lnTo>
                    <a:pt x="607" y="2008"/>
                  </a:lnTo>
                  <a:lnTo>
                    <a:pt x="1231" y="1695"/>
                  </a:lnTo>
                  <a:cubicBezTo>
                    <a:pt x="1258" y="1682"/>
                    <a:pt x="1287" y="1675"/>
                    <a:pt x="1315" y="1675"/>
                  </a:cubicBezTo>
                  <a:cubicBezTo>
                    <a:pt x="1343" y="1675"/>
                    <a:pt x="1370" y="1682"/>
                    <a:pt x="1392" y="1695"/>
                  </a:cubicBezTo>
                  <a:lnTo>
                    <a:pt x="2480" y="2231"/>
                  </a:lnTo>
                  <a:cubicBezTo>
                    <a:pt x="2506" y="2245"/>
                    <a:pt x="2534" y="2251"/>
                    <a:pt x="2560" y="2251"/>
                  </a:cubicBezTo>
                  <a:cubicBezTo>
                    <a:pt x="2650" y="2251"/>
                    <a:pt x="2730" y="2176"/>
                    <a:pt x="2730" y="2079"/>
                  </a:cubicBezTo>
                  <a:lnTo>
                    <a:pt x="2730" y="839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4"/>
            <p:cNvSpPr/>
            <p:nvPr/>
          </p:nvSpPr>
          <p:spPr>
            <a:xfrm>
              <a:off x="7683625" y="3764850"/>
              <a:ext cx="70950" cy="59850"/>
            </a:xfrm>
            <a:custGeom>
              <a:avLst/>
              <a:gdLst/>
              <a:ahLst/>
              <a:cxnLst/>
              <a:rect l="l" t="t" r="r" b="b"/>
              <a:pathLst>
                <a:path w="2838" h="2394" extrusionOk="0">
                  <a:moveTo>
                    <a:pt x="1258" y="1"/>
                  </a:moveTo>
                  <a:lnTo>
                    <a:pt x="0" y="411"/>
                  </a:lnTo>
                  <a:lnTo>
                    <a:pt x="0" y="982"/>
                  </a:lnTo>
                  <a:lnTo>
                    <a:pt x="0" y="2213"/>
                  </a:lnTo>
                  <a:cubicBezTo>
                    <a:pt x="0" y="2317"/>
                    <a:pt x="86" y="2394"/>
                    <a:pt x="179" y="2394"/>
                  </a:cubicBezTo>
                  <a:cubicBezTo>
                    <a:pt x="206" y="2394"/>
                    <a:pt x="233" y="2388"/>
                    <a:pt x="259" y="2374"/>
                  </a:cubicBezTo>
                  <a:lnTo>
                    <a:pt x="714" y="2151"/>
                  </a:lnTo>
                  <a:lnTo>
                    <a:pt x="714" y="1116"/>
                  </a:lnTo>
                  <a:cubicBezTo>
                    <a:pt x="714" y="1044"/>
                    <a:pt x="776" y="982"/>
                    <a:pt x="857" y="982"/>
                  </a:cubicBezTo>
                  <a:lnTo>
                    <a:pt x="2837" y="982"/>
                  </a:lnTo>
                  <a:lnTo>
                    <a:pt x="2837" y="411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4"/>
            <p:cNvSpPr/>
            <p:nvPr/>
          </p:nvSpPr>
          <p:spPr>
            <a:xfrm>
              <a:off x="7719075" y="3809675"/>
              <a:ext cx="35500" cy="14500"/>
            </a:xfrm>
            <a:custGeom>
              <a:avLst/>
              <a:gdLst/>
              <a:ahLst/>
              <a:cxnLst/>
              <a:rect l="l" t="t" r="r" b="b"/>
              <a:pathLst>
                <a:path w="1420" h="580" extrusionOk="0">
                  <a:moveTo>
                    <a:pt x="1" y="1"/>
                  </a:moveTo>
                  <a:cubicBezTo>
                    <a:pt x="27" y="1"/>
                    <a:pt x="54" y="10"/>
                    <a:pt x="81" y="19"/>
                  </a:cubicBezTo>
                  <a:lnTo>
                    <a:pt x="500" y="233"/>
                  </a:lnTo>
                  <a:lnTo>
                    <a:pt x="1169" y="563"/>
                  </a:lnTo>
                  <a:cubicBezTo>
                    <a:pt x="1194" y="574"/>
                    <a:pt x="1220" y="579"/>
                    <a:pt x="1245" y="579"/>
                  </a:cubicBezTo>
                  <a:cubicBezTo>
                    <a:pt x="1336" y="579"/>
                    <a:pt x="1419" y="507"/>
                    <a:pt x="1419" y="402"/>
                  </a:cubicBezTo>
                  <a:lnTo>
                    <a:pt x="1419" y="331"/>
                  </a:lnTo>
                  <a:lnTo>
                    <a:pt x="821" y="27"/>
                  </a:lnTo>
                  <a:cubicBezTo>
                    <a:pt x="786" y="10"/>
                    <a:pt x="741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4"/>
            <p:cNvSpPr/>
            <p:nvPr/>
          </p:nvSpPr>
          <p:spPr>
            <a:xfrm>
              <a:off x="7808725" y="3422075"/>
              <a:ext cx="33700" cy="32350"/>
            </a:xfrm>
            <a:custGeom>
              <a:avLst/>
              <a:gdLst/>
              <a:ahLst/>
              <a:cxnLst/>
              <a:rect l="l" t="t" r="r" b="b"/>
              <a:pathLst>
                <a:path w="1348" h="1294" extrusionOk="0">
                  <a:moveTo>
                    <a:pt x="554" y="0"/>
                  </a:moveTo>
                  <a:lnTo>
                    <a:pt x="1" y="303"/>
                  </a:lnTo>
                  <a:lnTo>
                    <a:pt x="1" y="1294"/>
                  </a:lnTo>
                  <a:lnTo>
                    <a:pt x="813" y="1240"/>
                  </a:lnTo>
                  <a:cubicBezTo>
                    <a:pt x="1009" y="1240"/>
                    <a:pt x="1170" y="1088"/>
                    <a:pt x="1170" y="892"/>
                  </a:cubicBezTo>
                  <a:lnTo>
                    <a:pt x="1348" y="865"/>
                  </a:lnTo>
                  <a:lnTo>
                    <a:pt x="1348" y="357"/>
                  </a:lnTo>
                  <a:cubicBezTo>
                    <a:pt x="1348" y="161"/>
                    <a:pt x="118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4"/>
            <p:cNvSpPr/>
            <p:nvPr/>
          </p:nvSpPr>
          <p:spPr>
            <a:xfrm>
              <a:off x="7807850" y="3492100"/>
              <a:ext cx="34575" cy="34575"/>
            </a:xfrm>
            <a:custGeom>
              <a:avLst/>
              <a:gdLst/>
              <a:ahLst/>
              <a:cxnLst/>
              <a:rect l="l" t="t" r="r" b="b"/>
              <a:pathLst>
                <a:path w="1383" h="1383" extrusionOk="0">
                  <a:moveTo>
                    <a:pt x="0" y="0"/>
                  </a:moveTo>
                  <a:lnTo>
                    <a:pt x="0" y="1383"/>
                  </a:lnTo>
                  <a:lnTo>
                    <a:pt x="1026" y="1383"/>
                  </a:lnTo>
                  <a:cubicBezTo>
                    <a:pt x="1222" y="1383"/>
                    <a:pt x="1383" y="1231"/>
                    <a:pt x="1383" y="1035"/>
                  </a:cubicBezTo>
                  <a:lnTo>
                    <a:pt x="1383" y="357"/>
                  </a:lnTo>
                  <a:cubicBezTo>
                    <a:pt x="1383" y="161"/>
                    <a:pt x="1222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4"/>
            <p:cNvSpPr/>
            <p:nvPr/>
          </p:nvSpPr>
          <p:spPr>
            <a:xfrm>
              <a:off x="7808725" y="3522425"/>
              <a:ext cx="54000" cy="39050"/>
            </a:xfrm>
            <a:custGeom>
              <a:avLst/>
              <a:gdLst/>
              <a:ahLst/>
              <a:cxnLst/>
              <a:rect l="l" t="t" r="r" b="b"/>
              <a:pathLst>
                <a:path w="2160" h="1562" extrusionOk="0">
                  <a:moveTo>
                    <a:pt x="376" y="0"/>
                  </a:moveTo>
                  <a:lnTo>
                    <a:pt x="1" y="170"/>
                  </a:lnTo>
                  <a:lnTo>
                    <a:pt x="1" y="1562"/>
                  </a:lnTo>
                  <a:lnTo>
                    <a:pt x="1812" y="1562"/>
                  </a:lnTo>
                  <a:cubicBezTo>
                    <a:pt x="2008" y="1562"/>
                    <a:pt x="2160" y="1401"/>
                    <a:pt x="2160" y="1205"/>
                  </a:cubicBezTo>
                  <a:lnTo>
                    <a:pt x="2160" y="527"/>
                  </a:lnTo>
                  <a:cubicBezTo>
                    <a:pt x="2160" y="331"/>
                    <a:pt x="2008" y="170"/>
                    <a:pt x="1812" y="170"/>
                  </a:cubicBezTo>
                  <a:lnTo>
                    <a:pt x="938" y="17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4"/>
            <p:cNvSpPr/>
            <p:nvPr/>
          </p:nvSpPr>
          <p:spPr>
            <a:xfrm>
              <a:off x="7807850" y="3696600"/>
              <a:ext cx="35475" cy="40400"/>
            </a:xfrm>
            <a:custGeom>
              <a:avLst/>
              <a:gdLst/>
              <a:ahLst/>
              <a:cxnLst/>
              <a:rect l="l" t="t" r="r" b="b"/>
              <a:pathLst>
                <a:path w="1419" h="1616" extrusionOk="0">
                  <a:moveTo>
                    <a:pt x="553" y="1"/>
                  </a:moveTo>
                  <a:lnTo>
                    <a:pt x="0" y="233"/>
                  </a:lnTo>
                  <a:lnTo>
                    <a:pt x="0" y="1615"/>
                  </a:lnTo>
                  <a:lnTo>
                    <a:pt x="1062" y="1615"/>
                  </a:lnTo>
                  <a:cubicBezTo>
                    <a:pt x="1258" y="1615"/>
                    <a:pt x="1419" y="1455"/>
                    <a:pt x="1419" y="1259"/>
                  </a:cubicBezTo>
                  <a:lnTo>
                    <a:pt x="1419" y="590"/>
                  </a:lnTo>
                  <a:cubicBezTo>
                    <a:pt x="1419" y="393"/>
                    <a:pt x="1258" y="233"/>
                    <a:pt x="1062" y="233"/>
                  </a:cubicBezTo>
                  <a:lnTo>
                    <a:pt x="5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54"/>
            <p:cNvSpPr/>
            <p:nvPr/>
          </p:nvSpPr>
          <p:spPr>
            <a:xfrm>
              <a:off x="7798925" y="3422075"/>
              <a:ext cx="43500" cy="34575"/>
            </a:xfrm>
            <a:custGeom>
              <a:avLst/>
              <a:gdLst/>
              <a:ahLst/>
              <a:cxnLst/>
              <a:rect l="l" t="t" r="r" b="b"/>
              <a:pathLst>
                <a:path w="1740" h="1383" extrusionOk="0">
                  <a:moveTo>
                    <a:pt x="375" y="0"/>
                  </a:moveTo>
                  <a:lnTo>
                    <a:pt x="0" y="803"/>
                  </a:lnTo>
                  <a:lnTo>
                    <a:pt x="375" y="1383"/>
                  </a:lnTo>
                  <a:lnTo>
                    <a:pt x="1383" y="1383"/>
                  </a:lnTo>
                  <a:cubicBezTo>
                    <a:pt x="1579" y="1383"/>
                    <a:pt x="1740" y="1231"/>
                    <a:pt x="1740" y="1035"/>
                  </a:cubicBezTo>
                  <a:lnTo>
                    <a:pt x="1740" y="821"/>
                  </a:lnTo>
                  <a:lnTo>
                    <a:pt x="1026" y="821"/>
                  </a:lnTo>
                  <a:cubicBezTo>
                    <a:pt x="973" y="821"/>
                    <a:pt x="928" y="767"/>
                    <a:pt x="928" y="714"/>
                  </a:cubicBezTo>
                  <a:lnTo>
                    <a:pt x="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54"/>
            <p:cNvSpPr/>
            <p:nvPr/>
          </p:nvSpPr>
          <p:spPr>
            <a:xfrm>
              <a:off x="7799375" y="3522425"/>
              <a:ext cx="63350" cy="39050"/>
            </a:xfrm>
            <a:custGeom>
              <a:avLst/>
              <a:gdLst/>
              <a:ahLst/>
              <a:cxnLst/>
              <a:rect l="l" t="t" r="r" b="b"/>
              <a:pathLst>
                <a:path w="2534" h="1562" extrusionOk="0">
                  <a:moveTo>
                    <a:pt x="643" y="0"/>
                  </a:moveTo>
                  <a:lnTo>
                    <a:pt x="375" y="170"/>
                  </a:lnTo>
                  <a:lnTo>
                    <a:pt x="0" y="991"/>
                  </a:lnTo>
                  <a:lnTo>
                    <a:pt x="375" y="1562"/>
                  </a:lnTo>
                  <a:lnTo>
                    <a:pt x="2186" y="1562"/>
                  </a:lnTo>
                  <a:cubicBezTo>
                    <a:pt x="2382" y="1562"/>
                    <a:pt x="2534" y="1401"/>
                    <a:pt x="2534" y="1205"/>
                  </a:cubicBezTo>
                  <a:lnTo>
                    <a:pt x="2534" y="991"/>
                  </a:lnTo>
                  <a:lnTo>
                    <a:pt x="1080" y="991"/>
                  </a:lnTo>
                  <a:cubicBezTo>
                    <a:pt x="1008" y="991"/>
                    <a:pt x="946" y="928"/>
                    <a:pt x="946" y="848"/>
                  </a:cubicBezTo>
                  <a:lnTo>
                    <a:pt x="946" y="170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54"/>
            <p:cNvSpPr/>
            <p:nvPr/>
          </p:nvSpPr>
          <p:spPr>
            <a:xfrm>
              <a:off x="7798925" y="3492100"/>
              <a:ext cx="43500" cy="34575"/>
            </a:xfrm>
            <a:custGeom>
              <a:avLst/>
              <a:gdLst/>
              <a:ahLst/>
              <a:cxnLst/>
              <a:rect l="l" t="t" r="r" b="b"/>
              <a:pathLst>
                <a:path w="1740" h="1383" extrusionOk="0">
                  <a:moveTo>
                    <a:pt x="375" y="0"/>
                  </a:moveTo>
                  <a:lnTo>
                    <a:pt x="0" y="785"/>
                  </a:lnTo>
                  <a:lnTo>
                    <a:pt x="375" y="1383"/>
                  </a:lnTo>
                  <a:lnTo>
                    <a:pt x="1383" y="1383"/>
                  </a:lnTo>
                  <a:cubicBezTo>
                    <a:pt x="1579" y="1383"/>
                    <a:pt x="1740" y="1231"/>
                    <a:pt x="1740" y="1035"/>
                  </a:cubicBezTo>
                  <a:lnTo>
                    <a:pt x="1740" y="821"/>
                  </a:lnTo>
                  <a:lnTo>
                    <a:pt x="1062" y="821"/>
                  </a:lnTo>
                  <a:cubicBezTo>
                    <a:pt x="991" y="821"/>
                    <a:pt x="928" y="758"/>
                    <a:pt x="928" y="678"/>
                  </a:cubicBezTo>
                  <a:lnTo>
                    <a:pt x="9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54"/>
            <p:cNvSpPr/>
            <p:nvPr/>
          </p:nvSpPr>
          <p:spPr>
            <a:xfrm>
              <a:off x="7786200" y="3700175"/>
              <a:ext cx="57125" cy="36825"/>
            </a:xfrm>
            <a:custGeom>
              <a:avLst/>
              <a:gdLst/>
              <a:ahLst/>
              <a:cxnLst/>
              <a:rect l="l" t="t" r="r" b="b"/>
              <a:pathLst>
                <a:path w="2285" h="1473" extrusionOk="0">
                  <a:moveTo>
                    <a:pt x="1161" y="0"/>
                  </a:moveTo>
                  <a:lnTo>
                    <a:pt x="857" y="90"/>
                  </a:lnTo>
                  <a:lnTo>
                    <a:pt x="1" y="884"/>
                  </a:lnTo>
                  <a:lnTo>
                    <a:pt x="857" y="1472"/>
                  </a:lnTo>
                  <a:lnTo>
                    <a:pt x="1928" y="1472"/>
                  </a:lnTo>
                  <a:cubicBezTo>
                    <a:pt x="2124" y="1472"/>
                    <a:pt x="2285" y="1312"/>
                    <a:pt x="2285" y="1116"/>
                  </a:cubicBezTo>
                  <a:lnTo>
                    <a:pt x="2285" y="902"/>
                  </a:lnTo>
                  <a:lnTo>
                    <a:pt x="1571" y="902"/>
                  </a:lnTo>
                  <a:cubicBezTo>
                    <a:pt x="1500" y="902"/>
                    <a:pt x="1437" y="839"/>
                    <a:pt x="1437" y="759"/>
                  </a:cubicBezTo>
                  <a:lnTo>
                    <a:pt x="1437" y="90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54"/>
            <p:cNvSpPr/>
            <p:nvPr/>
          </p:nvSpPr>
          <p:spPr>
            <a:xfrm>
              <a:off x="7808725" y="3627475"/>
              <a:ext cx="54900" cy="40375"/>
            </a:xfrm>
            <a:custGeom>
              <a:avLst/>
              <a:gdLst/>
              <a:ahLst/>
              <a:cxnLst/>
              <a:rect l="l" t="t" r="r" b="b"/>
              <a:pathLst>
                <a:path w="2196" h="1615" extrusionOk="0">
                  <a:moveTo>
                    <a:pt x="572" y="0"/>
                  </a:moveTo>
                  <a:lnTo>
                    <a:pt x="1" y="232"/>
                  </a:lnTo>
                  <a:lnTo>
                    <a:pt x="1" y="1615"/>
                  </a:lnTo>
                  <a:lnTo>
                    <a:pt x="1848" y="1615"/>
                  </a:lnTo>
                  <a:cubicBezTo>
                    <a:pt x="2044" y="1615"/>
                    <a:pt x="2196" y="1454"/>
                    <a:pt x="2196" y="1258"/>
                  </a:cubicBezTo>
                  <a:lnTo>
                    <a:pt x="2196" y="580"/>
                  </a:lnTo>
                  <a:cubicBezTo>
                    <a:pt x="2196" y="384"/>
                    <a:pt x="2044" y="232"/>
                    <a:pt x="1848" y="232"/>
                  </a:cubicBezTo>
                  <a:lnTo>
                    <a:pt x="964" y="23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94CC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54"/>
            <p:cNvSpPr/>
            <p:nvPr/>
          </p:nvSpPr>
          <p:spPr>
            <a:xfrm>
              <a:off x="7808725" y="3662025"/>
              <a:ext cx="47100" cy="40400"/>
            </a:xfrm>
            <a:custGeom>
              <a:avLst/>
              <a:gdLst/>
              <a:ahLst/>
              <a:cxnLst/>
              <a:rect l="l" t="t" r="r" b="b"/>
              <a:pathLst>
                <a:path w="1884" h="1616" extrusionOk="0">
                  <a:moveTo>
                    <a:pt x="902" y="1"/>
                  </a:moveTo>
                  <a:lnTo>
                    <a:pt x="1" y="233"/>
                  </a:lnTo>
                  <a:lnTo>
                    <a:pt x="1" y="1616"/>
                  </a:lnTo>
                  <a:lnTo>
                    <a:pt x="1526" y="1616"/>
                  </a:lnTo>
                  <a:cubicBezTo>
                    <a:pt x="1723" y="1616"/>
                    <a:pt x="1883" y="1455"/>
                    <a:pt x="1883" y="1259"/>
                  </a:cubicBezTo>
                  <a:lnTo>
                    <a:pt x="1883" y="581"/>
                  </a:lnTo>
                  <a:cubicBezTo>
                    <a:pt x="1883" y="394"/>
                    <a:pt x="1723" y="233"/>
                    <a:pt x="1526" y="233"/>
                  </a:cubicBezTo>
                  <a:lnTo>
                    <a:pt x="9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54"/>
            <p:cNvSpPr/>
            <p:nvPr/>
          </p:nvSpPr>
          <p:spPr>
            <a:xfrm>
              <a:off x="7799375" y="3664725"/>
              <a:ext cx="56450" cy="37700"/>
            </a:xfrm>
            <a:custGeom>
              <a:avLst/>
              <a:gdLst/>
              <a:ahLst/>
              <a:cxnLst/>
              <a:rect l="l" t="t" r="r" b="b"/>
              <a:pathLst>
                <a:path w="2258" h="1508" extrusionOk="0">
                  <a:moveTo>
                    <a:pt x="678" y="0"/>
                  </a:moveTo>
                  <a:lnTo>
                    <a:pt x="375" y="125"/>
                  </a:lnTo>
                  <a:lnTo>
                    <a:pt x="0" y="812"/>
                  </a:lnTo>
                  <a:lnTo>
                    <a:pt x="375" y="1508"/>
                  </a:lnTo>
                  <a:lnTo>
                    <a:pt x="1900" y="1508"/>
                  </a:lnTo>
                  <a:cubicBezTo>
                    <a:pt x="2097" y="1508"/>
                    <a:pt x="2257" y="1347"/>
                    <a:pt x="2257" y="1151"/>
                  </a:cubicBezTo>
                  <a:lnTo>
                    <a:pt x="2257" y="937"/>
                  </a:lnTo>
                  <a:lnTo>
                    <a:pt x="1080" y="937"/>
                  </a:lnTo>
                  <a:cubicBezTo>
                    <a:pt x="1008" y="937"/>
                    <a:pt x="946" y="874"/>
                    <a:pt x="946" y="794"/>
                  </a:cubicBezTo>
                  <a:lnTo>
                    <a:pt x="946" y="125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54"/>
            <p:cNvSpPr/>
            <p:nvPr/>
          </p:nvSpPr>
          <p:spPr>
            <a:xfrm>
              <a:off x="7798925" y="3627475"/>
              <a:ext cx="64700" cy="40375"/>
            </a:xfrm>
            <a:custGeom>
              <a:avLst/>
              <a:gdLst/>
              <a:ahLst/>
              <a:cxnLst/>
              <a:rect l="l" t="t" r="r" b="b"/>
              <a:pathLst>
                <a:path w="2588" h="1615" extrusionOk="0">
                  <a:moveTo>
                    <a:pt x="678" y="0"/>
                  </a:moveTo>
                  <a:lnTo>
                    <a:pt x="393" y="232"/>
                  </a:lnTo>
                  <a:lnTo>
                    <a:pt x="0" y="990"/>
                  </a:lnTo>
                  <a:lnTo>
                    <a:pt x="393" y="1615"/>
                  </a:lnTo>
                  <a:lnTo>
                    <a:pt x="2240" y="1615"/>
                  </a:lnTo>
                  <a:cubicBezTo>
                    <a:pt x="2436" y="1615"/>
                    <a:pt x="2588" y="1454"/>
                    <a:pt x="2588" y="1258"/>
                  </a:cubicBezTo>
                  <a:lnTo>
                    <a:pt x="2588" y="1044"/>
                  </a:lnTo>
                  <a:lnTo>
                    <a:pt x="1098" y="1044"/>
                  </a:lnTo>
                  <a:cubicBezTo>
                    <a:pt x="1026" y="1044"/>
                    <a:pt x="964" y="982"/>
                    <a:pt x="964" y="901"/>
                  </a:cubicBezTo>
                  <a:lnTo>
                    <a:pt x="964" y="232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6FB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54"/>
            <p:cNvSpPr/>
            <p:nvPr/>
          </p:nvSpPr>
          <p:spPr>
            <a:xfrm>
              <a:off x="7808725" y="3598700"/>
              <a:ext cx="34600" cy="346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1" y="0"/>
                  </a:moveTo>
                  <a:lnTo>
                    <a:pt x="1" y="1383"/>
                  </a:lnTo>
                  <a:lnTo>
                    <a:pt x="1027" y="1383"/>
                  </a:lnTo>
                  <a:cubicBezTo>
                    <a:pt x="1223" y="1383"/>
                    <a:pt x="1384" y="1223"/>
                    <a:pt x="1384" y="1026"/>
                  </a:cubicBezTo>
                  <a:lnTo>
                    <a:pt x="1384" y="348"/>
                  </a:lnTo>
                  <a:cubicBezTo>
                    <a:pt x="1384" y="152"/>
                    <a:pt x="1223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54"/>
            <p:cNvSpPr/>
            <p:nvPr/>
          </p:nvSpPr>
          <p:spPr>
            <a:xfrm>
              <a:off x="7799375" y="3598700"/>
              <a:ext cx="43950" cy="34600"/>
            </a:xfrm>
            <a:custGeom>
              <a:avLst/>
              <a:gdLst/>
              <a:ahLst/>
              <a:cxnLst/>
              <a:rect l="l" t="t" r="r" b="b"/>
              <a:pathLst>
                <a:path w="1758" h="1384" extrusionOk="0">
                  <a:moveTo>
                    <a:pt x="375" y="0"/>
                  </a:moveTo>
                  <a:lnTo>
                    <a:pt x="0" y="687"/>
                  </a:lnTo>
                  <a:lnTo>
                    <a:pt x="375" y="1383"/>
                  </a:lnTo>
                  <a:lnTo>
                    <a:pt x="1401" y="1383"/>
                  </a:lnTo>
                  <a:cubicBezTo>
                    <a:pt x="1597" y="1383"/>
                    <a:pt x="1758" y="1223"/>
                    <a:pt x="1758" y="1026"/>
                  </a:cubicBezTo>
                  <a:lnTo>
                    <a:pt x="1758" y="812"/>
                  </a:lnTo>
                  <a:lnTo>
                    <a:pt x="1044" y="812"/>
                  </a:lnTo>
                  <a:cubicBezTo>
                    <a:pt x="991" y="812"/>
                    <a:pt x="946" y="768"/>
                    <a:pt x="946" y="705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54"/>
            <p:cNvSpPr/>
            <p:nvPr/>
          </p:nvSpPr>
          <p:spPr>
            <a:xfrm>
              <a:off x="7522150" y="3383025"/>
              <a:ext cx="286600" cy="388550"/>
            </a:xfrm>
            <a:custGeom>
              <a:avLst/>
              <a:gdLst/>
              <a:ahLst/>
              <a:cxnLst/>
              <a:rect l="l" t="t" r="r" b="b"/>
              <a:pathLst>
                <a:path w="11464" h="15542" extrusionOk="0">
                  <a:moveTo>
                    <a:pt x="518" y="1"/>
                  </a:moveTo>
                  <a:lnTo>
                    <a:pt x="36" y="411"/>
                  </a:lnTo>
                  <a:lnTo>
                    <a:pt x="0" y="15434"/>
                  </a:lnTo>
                  <a:lnTo>
                    <a:pt x="10697" y="15541"/>
                  </a:lnTo>
                  <a:cubicBezTo>
                    <a:pt x="11089" y="15541"/>
                    <a:pt x="11464" y="15345"/>
                    <a:pt x="11464" y="14952"/>
                  </a:cubicBezTo>
                  <a:lnTo>
                    <a:pt x="11464" y="715"/>
                  </a:lnTo>
                  <a:cubicBezTo>
                    <a:pt x="11464" y="322"/>
                    <a:pt x="11143" y="1"/>
                    <a:pt x="10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54"/>
            <p:cNvSpPr/>
            <p:nvPr/>
          </p:nvSpPr>
          <p:spPr>
            <a:xfrm>
              <a:off x="7495150" y="3383925"/>
              <a:ext cx="313600" cy="391200"/>
            </a:xfrm>
            <a:custGeom>
              <a:avLst/>
              <a:gdLst/>
              <a:ahLst/>
              <a:cxnLst/>
              <a:rect l="l" t="t" r="r" b="b"/>
              <a:pathLst>
                <a:path w="12544" h="15648" extrusionOk="0">
                  <a:moveTo>
                    <a:pt x="911" y="1"/>
                  </a:moveTo>
                  <a:lnTo>
                    <a:pt x="1" y="8217"/>
                  </a:lnTo>
                  <a:lnTo>
                    <a:pt x="911" y="15648"/>
                  </a:lnTo>
                  <a:lnTo>
                    <a:pt x="11830" y="15648"/>
                  </a:lnTo>
                  <a:cubicBezTo>
                    <a:pt x="12223" y="15648"/>
                    <a:pt x="12544" y="15327"/>
                    <a:pt x="12544" y="14934"/>
                  </a:cubicBezTo>
                  <a:lnTo>
                    <a:pt x="1937" y="14934"/>
                  </a:lnTo>
                  <a:cubicBezTo>
                    <a:pt x="1758" y="14934"/>
                    <a:pt x="1616" y="14792"/>
                    <a:pt x="1616" y="14622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54"/>
            <p:cNvSpPr/>
            <p:nvPr/>
          </p:nvSpPr>
          <p:spPr>
            <a:xfrm>
              <a:off x="7561175" y="3520650"/>
              <a:ext cx="207675" cy="112650"/>
            </a:xfrm>
            <a:custGeom>
              <a:avLst/>
              <a:gdLst/>
              <a:ahLst/>
              <a:cxnLst/>
              <a:rect l="l" t="t" r="r" b="b"/>
              <a:pathLst>
                <a:path w="8307" h="4506" extrusionOk="0">
                  <a:moveTo>
                    <a:pt x="464" y="0"/>
                  </a:moveTo>
                  <a:lnTo>
                    <a:pt x="357" y="205"/>
                  </a:lnTo>
                  <a:cubicBezTo>
                    <a:pt x="161" y="205"/>
                    <a:pt x="1" y="366"/>
                    <a:pt x="1" y="562"/>
                  </a:cubicBezTo>
                  <a:lnTo>
                    <a:pt x="1" y="4148"/>
                  </a:lnTo>
                  <a:cubicBezTo>
                    <a:pt x="1" y="4345"/>
                    <a:pt x="161" y="4505"/>
                    <a:pt x="357" y="4505"/>
                  </a:cubicBezTo>
                  <a:lnTo>
                    <a:pt x="7664" y="4505"/>
                  </a:lnTo>
                  <a:cubicBezTo>
                    <a:pt x="7860" y="4505"/>
                    <a:pt x="8021" y="4345"/>
                    <a:pt x="8021" y="4148"/>
                  </a:cubicBezTo>
                  <a:lnTo>
                    <a:pt x="8306" y="4077"/>
                  </a:lnTo>
                  <a:lnTo>
                    <a:pt x="8306" y="348"/>
                  </a:lnTo>
                  <a:cubicBezTo>
                    <a:pt x="8306" y="152"/>
                    <a:pt x="8146" y="0"/>
                    <a:pt x="7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4"/>
            <p:cNvSpPr/>
            <p:nvPr/>
          </p:nvSpPr>
          <p:spPr>
            <a:xfrm>
              <a:off x="7557825" y="3520650"/>
              <a:ext cx="211025" cy="117100"/>
            </a:xfrm>
            <a:custGeom>
              <a:avLst/>
              <a:gdLst/>
              <a:ahLst/>
              <a:cxnLst/>
              <a:rect l="l" t="t" r="r" b="b"/>
              <a:pathLst>
                <a:path w="8441" h="4684" extrusionOk="0">
                  <a:moveTo>
                    <a:pt x="349" y="0"/>
                  </a:moveTo>
                  <a:cubicBezTo>
                    <a:pt x="152" y="0"/>
                    <a:pt x="1" y="152"/>
                    <a:pt x="1" y="348"/>
                  </a:cubicBezTo>
                  <a:lnTo>
                    <a:pt x="1" y="4327"/>
                  </a:lnTo>
                  <a:cubicBezTo>
                    <a:pt x="1" y="4523"/>
                    <a:pt x="152" y="4684"/>
                    <a:pt x="349" y="4684"/>
                  </a:cubicBezTo>
                  <a:lnTo>
                    <a:pt x="8083" y="4684"/>
                  </a:lnTo>
                  <a:cubicBezTo>
                    <a:pt x="8280" y="4684"/>
                    <a:pt x="8440" y="4523"/>
                    <a:pt x="8440" y="4327"/>
                  </a:cubicBezTo>
                  <a:lnTo>
                    <a:pt x="8440" y="4077"/>
                  </a:lnTo>
                  <a:lnTo>
                    <a:pt x="813" y="4077"/>
                  </a:lnTo>
                  <a:cubicBezTo>
                    <a:pt x="697" y="4077"/>
                    <a:pt x="598" y="3979"/>
                    <a:pt x="598" y="3863"/>
                  </a:cubicBezTo>
                  <a:lnTo>
                    <a:pt x="5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4"/>
            <p:cNvSpPr/>
            <p:nvPr/>
          </p:nvSpPr>
          <p:spPr>
            <a:xfrm>
              <a:off x="7474875" y="3383925"/>
              <a:ext cx="43050" cy="388100"/>
            </a:xfrm>
            <a:custGeom>
              <a:avLst/>
              <a:gdLst/>
              <a:ahLst/>
              <a:cxnLst/>
              <a:rect l="l" t="t" r="r" b="b"/>
              <a:pathLst>
                <a:path w="1722" h="15524" extrusionOk="0">
                  <a:moveTo>
                    <a:pt x="616" y="1"/>
                  </a:moveTo>
                  <a:cubicBezTo>
                    <a:pt x="223" y="1"/>
                    <a:pt x="0" y="411"/>
                    <a:pt x="0" y="803"/>
                  </a:cubicBezTo>
                  <a:lnTo>
                    <a:pt x="125" y="14765"/>
                  </a:lnTo>
                  <a:cubicBezTo>
                    <a:pt x="125" y="15157"/>
                    <a:pt x="437" y="15470"/>
                    <a:pt x="830" y="15470"/>
                  </a:cubicBezTo>
                  <a:lnTo>
                    <a:pt x="1704" y="15523"/>
                  </a:lnTo>
                  <a:lnTo>
                    <a:pt x="1561" y="15202"/>
                  </a:lnTo>
                  <a:lnTo>
                    <a:pt x="1722" y="14943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54"/>
            <p:cNvSpPr/>
            <p:nvPr/>
          </p:nvSpPr>
          <p:spPr>
            <a:xfrm>
              <a:off x="7472625" y="3383925"/>
              <a:ext cx="45300" cy="391200"/>
            </a:xfrm>
            <a:custGeom>
              <a:avLst/>
              <a:gdLst/>
              <a:ahLst/>
              <a:cxnLst/>
              <a:rect l="l" t="t" r="r" b="b"/>
              <a:pathLst>
                <a:path w="1812" h="15648" extrusionOk="0">
                  <a:moveTo>
                    <a:pt x="706" y="1"/>
                  </a:moveTo>
                  <a:cubicBezTo>
                    <a:pt x="313" y="1"/>
                    <a:pt x="1" y="322"/>
                    <a:pt x="1" y="714"/>
                  </a:cubicBezTo>
                  <a:lnTo>
                    <a:pt x="1" y="14934"/>
                  </a:lnTo>
                  <a:cubicBezTo>
                    <a:pt x="1" y="15327"/>
                    <a:pt x="313" y="15648"/>
                    <a:pt x="706" y="15648"/>
                  </a:cubicBezTo>
                  <a:lnTo>
                    <a:pt x="1812" y="15648"/>
                  </a:lnTo>
                  <a:lnTo>
                    <a:pt x="1812" y="14934"/>
                  </a:lnTo>
                  <a:lnTo>
                    <a:pt x="955" y="14934"/>
                  </a:lnTo>
                  <a:cubicBezTo>
                    <a:pt x="822" y="14934"/>
                    <a:pt x="706" y="14827"/>
                    <a:pt x="706" y="14693"/>
                  </a:cubicBezTo>
                  <a:lnTo>
                    <a:pt x="7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54"/>
            <p:cNvSpPr/>
            <p:nvPr/>
          </p:nvSpPr>
          <p:spPr>
            <a:xfrm>
              <a:off x="7465500" y="3376800"/>
              <a:ext cx="209225" cy="404575"/>
            </a:xfrm>
            <a:custGeom>
              <a:avLst/>
              <a:gdLst/>
              <a:ahLst/>
              <a:cxnLst/>
              <a:rect l="l" t="t" r="r" b="b"/>
              <a:pathLst>
                <a:path w="8369" h="16183" extrusionOk="0">
                  <a:moveTo>
                    <a:pt x="973" y="0"/>
                  </a:moveTo>
                  <a:cubicBezTo>
                    <a:pt x="438" y="0"/>
                    <a:pt x="0" y="437"/>
                    <a:pt x="0" y="981"/>
                  </a:cubicBezTo>
                  <a:lnTo>
                    <a:pt x="0" y="15201"/>
                  </a:lnTo>
                  <a:cubicBezTo>
                    <a:pt x="0" y="15746"/>
                    <a:pt x="438" y="16183"/>
                    <a:pt x="973" y="16183"/>
                  </a:cubicBezTo>
                  <a:lnTo>
                    <a:pt x="3328" y="16183"/>
                  </a:lnTo>
                  <a:cubicBezTo>
                    <a:pt x="3462" y="16183"/>
                    <a:pt x="3587" y="16085"/>
                    <a:pt x="3596" y="15951"/>
                  </a:cubicBezTo>
                  <a:cubicBezTo>
                    <a:pt x="3622" y="15790"/>
                    <a:pt x="3489" y="15647"/>
                    <a:pt x="3337" y="15647"/>
                  </a:cubicBezTo>
                  <a:lnTo>
                    <a:pt x="2338" y="15647"/>
                  </a:lnTo>
                  <a:lnTo>
                    <a:pt x="2338" y="3524"/>
                  </a:lnTo>
                  <a:cubicBezTo>
                    <a:pt x="2338" y="3390"/>
                    <a:pt x="2240" y="3265"/>
                    <a:pt x="2106" y="3256"/>
                  </a:cubicBezTo>
                  <a:cubicBezTo>
                    <a:pt x="2091" y="3254"/>
                    <a:pt x="2077" y="3253"/>
                    <a:pt x="2063" y="3253"/>
                  </a:cubicBezTo>
                  <a:cubicBezTo>
                    <a:pt x="1922" y="3253"/>
                    <a:pt x="1811" y="3369"/>
                    <a:pt x="1811" y="3515"/>
                  </a:cubicBezTo>
                  <a:lnTo>
                    <a:pt x="1811" y="15647"/>
                  </a:lnTo>
                  <a:lnTo>
                    <a:pt x="973" y="15647"/>
                  </a:lnTo>
                  <a:cubicBezTo>
                    <a:pt x="732" y="15647"/>
                    <a:pt x="536" y="15451"/>
                    <a:pt x="536" y="15201"/>
                  </a:cubicBezTo>
                  <a:lnTo>
                    <a:pt x="536" y="981"/>
                  </a:lnTo>
                  <a:cubicBezTo>
                    <a:pt x="536" y="732"/>
                    <a:pt x="732" y="535"/>
                    <a:pt x="973" y="535"/>
                  </a:cubicBezTo>
                  <a:lnTo>
                    <a:pt x="1811" y="535"/>
                  </a:lnTo>
                  <a:lnTo>
                    <a:pt x="1811" y="2266"/>
                  </a:lnTo>
                  <a:cubicBezTo>
                    <a:pt x="1811" y="2400"/>
                    <a:pt x="1910" y="2525"/>
                    <a:pt x="2043" y="2543"/>
                  </a:cubicBezTo>
                  <a:cubicBezTo>
                    <a:pt x="2054" y="2544"/>
                    <a:pt x="2064" y="2544"/>
                    <a:pt x="2074" y="2544"/>
                  </a:cubicBezTo>
                  <a:cubicBezTo>
                    <a:pt x="2221" y="2544"/>
                    <a:pt x="2338" y="2425"/>
                    <a:pt x="2338" y="2275"/>
                  </a:cubicBezTo>
                  <a:lnTo>
                    <a:pt x="2338" y="535"/>
                  </a:lnTo>
                  <a:lnTo>
                    <a:pt x="8074" y="535"/>
                  </a:lnTo>
                  <a:cubicBezTo>
                    <a:pt x="8217" y="535"/>
                    <a:pt x="8333" y="437"/>
                    <a:pt x="8351" y="303"/>
                  </a:cubicBezTo>
                  <a:cubicBezTo>
                    <a:pt x="8368" y="143"/>
                    <a:pt x="8244" y="0"/>
                    <a:pt x="8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54"/>
            <p:cNvSpPr/>
            <p:nvPr/>
          </p:nvSpPr>
          <p:spPr>
            <a:xfrm>
              <a:off x="7575900" y="3540925"/>
              <a:ext cx="65150" cy="76875"/>
            </a:xfrm>
            <a:custGeom>
              <a:avLst/>
              <a:gdLst/>
              <a:ahLst/>
              <a:cxnLst/>
              <a:rect l="l" t="t" r="r" b="b"/>
              <a:pathLst>
                <a:path w="2606" h="3075" extrusionOk="0">
                  <a:moveTo>
                    <a:pt x="1312" y="911"/>
                  </a:moveTo>
                  <a:lnTo>
                    <a:pt x="1686" y="1919"/>
                  </a:lnTo>
                  <a:lnTo>
                    <a:pt x="919" y="1919"/>
                  </a:lnTo>
                  <a:lnTo>
                    <a:pt x="1312" y="911"/>
                  </a:lnTo>
                  <a:close/>
                  <a:moveTo>
                    <a:pt x="1312" y="1"/>
                  </a:moveTo>
                  <a:cubicBezTo>
                    <a:pt x="1178" y="1"/>
                    <a:pt x="1062" y="81"/>
                    <a:pt x="1008" y="197"/>
                  </a:cubicBezTo>
                  <a:cubicBezTo>
                    <a:pt x="1008" y="197"/>
                    <a:pt x="1008" y="206"/>
                    <a:pt x="1008" y="206"/>
                  </a:cubicBezTo>
                  <a:lnTo>
                    <a:pt x="54" y="2713"/>
                  </a:lnTo>
                  <a:cubicBezTo>
                    <a:pt x="0" y="2865"/>
                    <a:pt x="81" y="3025"/>
                    <a:pt x="241" y="3070"/>
                  </a:cubicBezTo>
                  <a:cubicBezTo>
                    <a:pt x="257" y="3073"/>
                    <a:pt x="274" y="3075"/>
                    <a:pt x="291" y="3075"/>
                  </a:cubicBezTo>
                  <a:cubicBezTo>
                    <a:pt x="402" y="3075"/>
                    <a:pt x="515" y="3000"/>
                    <a:pt x="553" y="2891"/>
                  </a:cubicBezTo>
                  <a:lnTo>
                    <a:pt x="723" y="2445"/>
                  </a:lnTo>
                  <a:lnTo>
                    <a:pt x="1892" y="2445"/>
                  </a:lnTo>
                  <a:lnTo>
                    <a:pt x="2061" y="2900"/>
                  </a:lnTo>
                  <a:cubicBezTo>
                    <a:pt x="2097" y="3007"/>
                    <a:pt x="2195" y="3070"/>
                    <a:pt x="2311" y="3070"/>
                  </a:cubicBezTo>
                  <a:cubicBezTo>
                    <a:pt x="2338" y="3070"/>
                    <a:pt x="2373" y="3070"/>
                    <a:pt x="2400" y="3052"/>
                  </a:cubicBezTo>
                  <a:cubicBezTo>
                    <a:pt x="2534" y="3007"/>
                    <a:pt x="2605" y="2847"/>
                    <a:pt x="2552" y="2713"/>
                  </a:cubicBezTo>
                  <a:lnTo>
                    <a:pt x="1606" y="206"/>
                  </a:lnTo>
                  <a:cubicBezTo>
                    <a:pt x="1606" y="90"/>
                    <a:pt x="1517" y="1"/>
                    <a:pt x="14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54"/>
            <p:cNvSpPr/>
            <p:nvPr/>
          </p:nvSpPr>
          <p:spPr>
            <a:xfrm>
              <a:off x="7688975" y="3540050"/>
              <a:ext cx="60450" cy="78075"/>
            </a:xfrm>
            <a:custGeom>
              <a:avLst/>
              <a:gdLst/>
              <a:ahLst/>
              <a:cxnLst/>
              <a:rect l="l" t="t" r="r" b="b"/>
              <a:pathLst>
                <a:path w="2418" h="3123" extrusionOk="0">
                  <a:moveTo>
                    <a:pt x="330" y="0"/>
                  </a:moveTo>
                  <a:cubicBezTo>
                    <a:pt x="197" y="0"/>
                    <a:pt x="72" y="98"/>
                    <a:pt x="63" y="232"/>
                  </a:cubicBezTo>
                  <a:cubicBezTo>
                    <a:pt x="36" y="393"/>
                    <a:pt x="170" y="535"/>
                    <a:pt x="322" y="535"/>
                  </a:cubicBezTo>
                  <a:lnTo>
                    <a:pt x="1553" y="535"/>
                  </a:lnTo>
                  <a:lnTo>
                    <a:pt x="63" y="2703"/>
                  </a:lnTo>
                  <a:cubicBezTo>
                    <a:pt x="18" y="2757"/>
                    <a:pt x="0" y="2828"/>
                    <a:pt x="9" y="2900"/>
                  </a:cubicBezTo>
                  <a:cubicBezTo>
                    <a:pt x="36" y="3033"/>
                    <a:pt x="152" y="3123"/>
                    <a:pt x="277" y="3123"/>
                  </a:cubicBezTo>
                  <a:lnTo>
                    <a:pt x="2124" y="3123"/>
                  </a:lnTo>
                  <a:cubicBezTo>
                    <a:pt x="2257" y="3123"/>
                    <a:pt x="2382" y="3024"/>
                    <a:pt x="2391" y="2891"/>
                  </a:cubicBezTo>
                  <a:cubicBezTo>
                    <a:pt x="2418" y="2730"/>
                    <a:pt x="2293" y="2587"/>
                    <a:pt x="2132" y="2587"/>
                  </a:cubicBezTo>
                  <a:lnTo>
                    <a:pt x="776" y="2587"/>
                  </a:lnTo>
                  <a:lnTo>
                    <a:pt x="2275" y="428"/>
                  </a:lnTo>
                  <a:cubicBezTo>
                    <a:pt x="2311" y="366"/>
                    <a:pt x="2338" y="295"/>
                    <a:pt x="2320" y="223"/>
                  </a:cubicBezTo>
                  <a:cubicBezTo>
                    <a:pt x="2302" y="89"/>
                    <a:pt x="2186" y="0"/>
                    <a:pt x="2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54"/>
            <p:cNvSpPr/>
            <p:nvPr/>
          </p:nvSpPr>
          <p:spPr>
            <a:xfrm>
              <a:off x="7642800" y="3572825"/>
              <a:ext cx="47100" cy="13400"/>
            </a:xfrm>
            <a:custGeom>
              <a:avLst/>
              <a:gdLst/>
              <a:ahLst/>
              <a:cxnLst/>
              <a:rect l="l" t="t" r="r" b="b"/>
              <a:pathLst>
                <a:path w="1884" h="536" extrusionOk="0">
                  <a:moveTo>
                    <a:pt x="295" y="1"/>
                  </a:moveTo>
                  <a:cubicBezTo>
                    <a:pt x="161" y="1"/>
                    <a:pt x="36" y="99"/>
                    <a:pt x="19" y="233"/>
                  </a:cubicBezTo>
                  <a:cubicBezTo>
                    <a:pt x="1" y="393"/>
                    <a:pt x="126" y="536"/>
                    <a:pt x="286" y="536"/>
                  </a:cubicBezTo>
                  <a:lnTo>
                    <a:pt x="1598" y="536"/>
                  </a:lnTo>
                  <a:cubicBezTo>
                    <a:pt x="1731" y="536"/>
                    <a:pt x="1847" y="438"/>
                    <a:pt x="1865" y="304"/>
                  </a:cubicBezTo>
                  <a:cubicBezTo>
                    <a:pt x="1883" y="143"/>
                    <a:pt x="1758" y="1"/>
                    <a:pt x="1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54"/>
            <p:cNvSpPr/>
            <p:nvPr/>
          </p:nvSpPr>
          <p:spPr>
            <a:xfrm>
              <a:off x="7572775" y="3376800"/>
              <a:ext cx="297975" cy="454175"/>
            </a:xfrm>
            <a:custGeom>
              <a:avLst/>
              <a:gdLst/>
              <a:ahLst/>
              <a:cxnLst/>
              <a:rect l="l" t="t" r="r" b="b"/>
              <a:pathLst>
                <a:path w="11919" h="18167" extrusionOk="0">
                  <a:moveTo>
                    <a:pt x="10447" y="2061"/>
                  </a:moveTo>
                  <a:cubicBezTo>
                    <a:pt x="10501" y="2061"/>
                    <a:pt x="10536" y="2105"/>
                    <a:pt x="10536" y="2150"/>
                  </a:cubicBezTo>
                  <a:lnTo>
                    <a:pt x="10536" y="2828"/>
                  </a:lnTo>
                  <a:cubicBezTo>
                    <a:pt x="10536" y="2873"/>
                    <a:pt x="10501" y="2917"/>
                    <a:pt x="10447" y="2917"/>
                  </a:cubicBezTo>
                  <a:lnTo>
                    <a:pt x="9689" y="2917"/>
                  </a:lnTo>
                  <a:lnTo>
                    <a:pt x="9689" y="2061"/>
                  </a:lnTo>
                  <a:close/>
                  <a:moveTo>
                    <a:pt x="10447" y="4898"/>
                  </a:moveTo>
                  <a:cubicBezTo>
                    <a:pt x="10501" y="4898"/>
                    <a:pt x="10536" y="4942"/>
                    <a:pt x="10536" y="4987"/>
                  </a:cubicBezTo>
                  <a:lnTo>
                    <a:pt x="10536" y="5665"/>
                  </a:lnTo>
                  <a:cubicBezTo>
                    <a:pt x="10536" y="5709"/>
                    <a:pt x="10501" y="5754"/>
                    <a:pt x="10447" y="5754"/>
                  </a:cubicBezTo>
                  <a:lnTo>
                    <a:pt x="9689" y="5754"/>
                  </a:lnTo>
                  <a:lnTo>
                    <a:pt x="9689" y="4898"/>
                  </a:lnTo>
                  <a:close/>
                  <a:moveTo>
                    <a:pt x="11232" y="6280"/>
                  </a:moveTo>
                  <a:cubicBezTo>
                    <a:pt x="11277" y="6280"/>
                    <a:pt x="11321" y="6325"/>
                    <a:pt x="11321" y="6370"/>
                  </a:cubicBezTo>
                  <a:lnTo>
                    <a:pt x="11321" y="7048"/>
                  </a:lnTo>
                  <a:cubicBezTo>
                    <a:pt x="11321" y="7092"/>
                    <a:pt x="11277" y="7137"/>
                    <a:pt x="11232" y="7137"/>
                  </a:cubicBezTo>
                  <a:lnTo>
                    <a:pt x="9689" y="7137"/>
                  </a:lnTo>
                  <a:lnTo>
                    <a:pt x="9689" y="6280"/>
                  </a:lnTo>
                  <a:close/>
                  <a:moveTo>
                    <a:pt x="10447" y="9117"/>
                  </a:moveTo>
                  <a:cubicBezTo>
                    <a:pt x="10501" y="9117"/>
                    <a:pt x="10536" y="9162"/>
                    <a:pt x="10536" y="9207"/>
                  </a:cubicBezTo>
                  <a:lnTo>
                    <a:pt x="10536" y="9885"/>
                  </a:lnTo>
                  <a:cubicBezTo>
                    <a:pt x="10536" y="9929"/>
                    <a:pt x="10501" y="9974"/>
                    <a:pt x="10447" y="9974"/>
                  </a:cubicBezTo>
                  <a:lnTo>
                    <a:pt x="9689" y="9974"/>
                  </a:lnTo>
                  <a:lnTo>
                    <a:pt x="9689" y="9117"/>
                  </a:lnTo>
                  <a:close/>
                  <a:moveTo>
                    <a:pt x="11303" y="10500"/>
                  </a:moveTo>
                  <a:cubicBezTo>
                    <a:pt x="11348" y="10500"/>
                    <a:pt x="11393" y="10545"/>
                    <a:pt x="11393" y="10589"/>
                  </a:cubicBezTo>
                  <a:lnTo>
                    <a:pt x="11393" y="11267"/>
                  </a:lnTo>
                  <a:cubicBezTo>
                    <a:pt x="11393" y="11312"/>
                    <a:pt x="11348" y="11356"/>
                    <a:pt x="11303" y="11356"/>
                  </a:cubicBezTo>
                  <a:lnTo>
                    <a:pt x="9724" y="11356"/>
                  </a:lnTo>
                  <a:lnTo>
                    <a:pt x="9724" y="10500"/>
                  </a:lnTo>
                  <a:close/>
                  <a:moveTo>
                    <a:pt x="10947" y="11892"/>
                  </a:moveTo>
                  <a:cubicBezTo>
                    <a:pt x="10991" y="11892"/>
                    <a:pt x="11036" y="11927"/>
                    <a:pt x="11036" y="11981"/>
                  </a:cubicBezTo>
                  <a:lnTo>
                    <a:pt x="11036" y="12650"/>
                  </a:lnTo>
                  <a:cubicBezTo>
                    <a:pt x="11036" y="12704"/>
                    <a:pt x="10991" y="12739"/>
                    <a:pt x="10947" y="12739"/>
                  </a:cubicBezTo>
                  <a:lnTo>
                    <a:pt x="9689" y="12739"/>
                  </a:lnTo>
                  <a:lnTo>
                    <a:pt x="9689" y="11892"/>
                  </a:lnTo>
                  <a:close/>
                  <a:moveTo>
                    <a:pt x="10483" y="13274"/>
                  </a:moveTo>
                  <a:cubicBezTo>
                    <a:pt x="10536" y="13274"/>
                    <a:pt x="10572" y="13310"/>
                    <a:pt x="10572" y="13364"/>
                  </a:cubicBezTo>
                  <a:lnTo>
                    <a:pt x="10572" y="14033"/>
                  </a:lnTo>
                  <a:cubicBezTo>
                    <a:pt x="10572" y="14086"/>
                    <a:pt x="10536" y="14122"/>
                    <a:pt x="10483" y="14122"/>
                  </a:cubicBezTo>
                  <a:lnTo>
                    <a:pt x="9689" y="14122"/>
                  </a:lnTo>
                  <a:lnTo>
                    <a:pt x="9689" y="13274"/>
                  </a:lnTo>
                  <a:close/>
                  <a:moveTo>
                    <a:pt x="6995" y="16183"/>
                  </a:moveTo>
                  <a:lnTo>
                    <a:pt x="6995" y="17574"/>
                  </a:lnTo>
                  <a:lnTo>
                    <a:pt x="6040" y="17102"/>
                  </a:lnTo>
                  <a:cubicBezTo>
                    <a:pt x="5978" y="17066"/>
                    <a:pt x="5906" y="17057"/>
                    <a:pt x="5835" y="17057"/>
                  </a:cubicBezTo>
                  <a:cubicBezTo>
                    <a:pt x="5772" y="17057"/>
                    <a:pt x="5701" y="17066"/>
                    <a:pt x="5639" y="17102"/>
                  </a:cubicBezTo>
                  <a:lnTo>
                    <a:pt x="4684" y="17574"/>
                  </a:lnTo>
                  <a:lnTo>
                    <a:pt x="4684" y="16183"/>
                  </a:lnTo>
                  <a:close/>
                  <a:moveTo>
                    <a:pt x="4943" y="0"/>
                  </a:moveTo>
                  <a:cubicBezTo>
                    <a:pt x="4925" y="0"/>
                    <a:pt x="4907" y="9"/>
                    <a:pt x="4889" y="27"/>
                  </a:cubicBezTo>
                  <a:cubicBezTo>
                    <a:pt x="4657" y="259"/>
                    <a:pt x="4818" y="535"/>
                    <a:pt x="5041" y="535"/>
                  </a:cubicBezTo>
                  <a:lnTo>
                    <a:pt x="8707" y="535"/>
                  </a:lnTo>
                  <a:cubicBezTo>
                    <a:pt x="8957" y="535"/>
                    <a:pt x="9153" y="732"/>
                    <a:pt x="9153" y="981"/>
                  </a:cubicBezTo>
                  <a:lnTo>
                    <a:pt x="9153" y="15201"/>
                  </a:lnTo>
                  <a:cubicBezTo>
                    <a:pt x="9153" y="15451"/>
                    <a:pt x="8957" y="15647"/>
                    <a:pt x="8707" y="15647"/>
                  </a:cubicBezTo>
                  <a:lnTo>
                    <a:pt x="295" y="15647"/>
                  </a:lnTo>
                  <a:cubicBezTo>
                    <a:pt x="161" y="15647"/>
                    <a:pt x="36" y="15746"/>
                    <a:pt x="18" y="15879"/>
                  </a:cubicBezTo>
                  <a:cubicBezTo>
                    <a:pt x="0" y="16040"/>
                    <a:pt x="125" y="16183"/>
                    <a:pt x="286" y="16183"/>
                  </a:cubicBezTo>
                  <a:lnTo>
                    <a:pt x="4149" y="16183"/>
                  </a:lnTo>
                  <a:lnTo>
                    <a:pt x="4149" y="17717"/>
                  </a:lnTo>
                  <a:cubicBezTo>
                    <a:pt x="4149" y="17878"/>
                    <a:pt x="4229" y="18020"/>
                    <a:pt x="4363" y="18101"/>
                  </a:cubicBezTo>
                  <a:cubicBezTo>
                    <a:pt x="4445" y="18134"/>
                    <a:pt x="4497" y="18166"/>
                    <a:pt x="4580" y="18166"/>
                  </a:cubicBezTo>
                  <a:cubicBezTo>
                    <a:pt x="4632" y="18166"/>
                    <a:pt x="4698" y="18153"/>
                    <a:pt x="4791" y="18119"/>
                  </a:cubicBezTo>
                  <a:lnTo>
                    <a:pt x="5835" y="17592"/>
                  </a:lnTo>
                  <a:lnTo>
                    <a:pt x="6879" y="18119"/>
                  </a:lnTo>
                  <a:cubicBezTo>
                    <a:pt x="6942" y="18150"/>
                    <a:pt x="7008" y="18165"/>
                    <a:pt x="7074" y="18165"/>
                  </a:cubicBezTo>
                  <a:cubicBezTo>
                    <a:pt x="7174" y="18165"/>
                    <a:pt x="7274" y="18130"/>
                    <a:pt x="7360" y="18065"/>
                  </a:cubicBezTo>
                  <a:cubicBezTo>
                    <a:pt x="7467" y="17976"/>
                    <a:pt x="7521" y="17842"/>
                    <a:pt x="7521" y="17708"/>
                  </a:cubicBezTo>
                  <a:lnTo>
                    <a:pt x="7521" y="16183"/>
                  </a:lnTo>
                  <a:lnTo>
                    <a:pt x="8707" y="16183"/>
                  </a:lnTo>
                  <a:cubicBezTo>
                    <a:pt x="9252" y="16183"/>
                    <a:pt x="9689" y="15746"/>
                    <a:pt x="9689" y="15201"/>
                  </a:cubicBezTo>
                  <a:lnTo>
                    <a:pt x="9689" y="14657"/>
                  </a:lnTo>
                  <a:lnTo>
                    <a:pt x="10429" y="14657"/>
                  </a:lnTo>
                  <a:cubicBezTo>
                    <a:pt x="10777" y="14657"/>
                    <a:pt x="11072" y="14381"/>
                    <a:pt x="11072" y="14033"/>
                  </a:cubicBezTo>
                  <a:lnTo>
                    <a:pt x="11072" y="13257"/>
                  </a:lnTo>
                  <a:cubicBezTo>
                    <a:pt x="11357" y="13194"/>
                    <a:pt x="11562" y="12944"/>
                    <a:pt x="11562" y="12650"/>
                  </a:cubicBezTo>
                  <a:lnTo>
                    <a:pt x="11562" y="11981"/>
                  </a:lnTo>
                  <a:cubicBezTo>
                    <a:pt x="11562" y="11927"/>
                    <a:pt x="11562" y="11874"/>
                    <a:pt x="11544" y="11829"/>
                  </a:cubicBezTo>
                  <a:cubicBezTo>
                    <a:pt x="11767" y="11731"/>
                    <a:pt x="11919" y="11517"/>
                    <a:pt x="11919" y="11267"/>
                  </a:cubicBezTo>
                  <a:lnTo>
                    <a:pt x="11919" y="10589"/>
                  </a:lnTo>
                  <a:cubicBezTo>
                    <a:pt x="11919" y="10250"/>
                    <a:pt x="11625" y="9974"/>
                    <a:pt x="11268" y="9974"/>
                  </a:cubicBezTo>
                  <a:lnTo>
                    <a:pt x="11072" y="9974"/>
                  </a:lnTo>
                  <a:lnTo>
                    <a:pt x="11072" y="9207"/>
                  </a:lnTo>
                  <a:cubicBezTo>
                    <a:pt x="11072" y="8868"/>
                    <a:pt x="10795" y="8591"/>
                    <a:pt x="10447" y="8591"/>
                  </a:cubicBezTo>
                  <a:lnTo>
                    <a:pt x="9689" y="8591"/>
                  </a:lnTo>
                  <a:lnTo>
                    <a:pt x="9689" y="7663"/>
                  </a:lnTo>
                  <a:lnTo>
                    <a:pt x="11232" y="7663"/>
                  </a:lnTo>
                  <a:cubicBezTo>
                    <a:pt x="11571" y="7663"/>
                    <a:pt x="11848" y="7387"/>
                    <a:pt x="11848" y="7048"/>
                  </a:cubicBezTo>
                  <a:lnTo>
                    <a:pt x="11848" y="6370"/>
                  </a:lnTo>
                  <a:cubicBezTo>
                    <a:pt x="11848" y="6031"/>
                    <a:pt x="11571" y="5754"/>
                    <a:pt x="11232" y="5754"/>
                  </a:cubicBezTo>
                  <a:lnTo>
                    <a:pt x="11072" y="5754"/>
                  </a:lnTo>
                  <a:lnTo>
                    <a:pt x="11072" y="4987"/>
                  </a:lnTo>
                  <a:cubicBezTo>
                    <a:pt x="11072" y="4648"/>
                    <a:pt x="10795" y="4371"/>
                    <a:pt x="10447" y="4371"/>
                  </a:cubicBezTo>
                  <a:lnTo>
                    <a:pt x="9689" y="4371"/>
                  </a:lnTo>
                  <a:lnTo>
                    <a:pt x="9689" y="3444"/>
                  </a:lnTo>
                  <a:lnTo>
                    <a:pt x="10447" y="3444"/>
                  </a:lnTo>
                  <a:cubicBezTo>
                    <a:pt x="10795" y="3444"/>
                    <a:pt x="11072" y="3167"/>
                    <a:pt x="11072" y="2828"/>
                  </a:cubicBezTo>
                  <a:lnTo>
                    <a:pt x="11072" y="2150"/>
                  </a:lnTo>
                  <a:cubicBezTo>
                    <a:pt x="11072" y="1811"/>
                    <a:pt x="10795" y="1526"/>
                    <a:pt x="10447" y="1526"/>
                  </a:cubicBezTo>
                  <a:lnTo>
                    <a:pt x="9689" y="1526"/>
                  </a:lnTo>
                  <a:lnTo>
                    <a:pt x="9689" y="286"/>
                  </a:lnTo>
                  <a:cubicBezTo>
                    <a:pt x="9689" y="125"/>
                    <a:pt x="9564" y="0"/>
                    <a:pt x="9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54"/>
            <p:cNvSpPr/>
            <p:nvPr/>
          </p:nvSpPr>
          <p:spPr>
            <a:xfrm>
              <a:off x="7550700" y="3513500"/>
              <a:ext cx="224375" cy="130275"/>
            </a:xfrm>
            <a:custGeom>
              <a:avLst/>
              <a:gdLst/>
              <a:ahLst/>
              <a:cxnLst/>
              <a:rect l="l" t="t" r="r" b="b"/>
              <a:pathLst>
                <a:path w="8975" h="5211" extrusionOk="0">
                  <a:moveTo>
                    <a:pt x="616" y="1"/>
                  </a:moveTo>
                  <a:cubicBezTo>
                    <a:pt x="277" y="1"/>
                    <a:pt x="0" y="277"/>
                    <a:pt x="0" y="616"/>
                  </a:cubicBezTo>
                  <a:lnTo>
                    <a:pt x="0" y="4595"/>
                  </a:lnTo>
                  <a:cubicBezTo>
                    <a:pt x="0" y="4934"/>
                    <a:pt x="277" y="5210"/>
                    <a:pt x="616" y="5210"/>
                  </a:cubicBezTo>
                  <a:lnTo>
                    <a:pt x="8350" y="5210"/>
                  </a:lnTo>
                  <a:cubicBezTo>
                    <a:pt x="8698" y="5210"/>
                    <a:pt x="8975" y="4934"/>
                    <a:pt x="8975" y="4595"/>
                  </a:cubicBezTo>
                  <a:lnTo>
                    <a:pt x="8975" y="2953"/>
                  </a:lnTo>
                  <a:cubicBezTo>
                    <a:pt x="8975" y="2820"/>
                    <a:pt x="8877" y="2695"/>
                    <a:pt x="8743" y="2677"/>
                  </a:cubicBezTo>
                  <a:cubicBezTo>
                    <a:pt x="8733" y="2676"/>
                    <a:pt x="8722" y="2675"/>
                    <a:pt x="8712" y="2675"/>
                  </a:cubicBezTo>
                  <a:cubicBezTo>
                    <a:pt x="8565" y="2675"/>
                    <a:pt x="8440" y="2794"/>
                    <a:pt x="8440" y="2945"/>
                  </a:cubicBezTo>
                  <a:lnTo>
                    <a:pt x="8440" y="4595"/>
                  </a:lnTo>
                  <a:cubicBezTo>
                    <a:pt x="8440" y="4640"/>
                    <a:pt x="8404" y="4684"/>
                    <a:pt x="8350" y="4684"/>
                  </a:cubicBezTo>
                  <a:lnTo>
                    <a:pt x="616" y="4684"/>
                  </a:lnTo>
                  <a:cubicBezTo>
                    <a:pt x="571" y="4684"/>
                    <a:pt x="527" y="4640"/>
                    <a:pt x="527" y="4595"/>
                  </a:cubicBezTo>
                  <a:lnTo>
                    <a:pt x="527" y="616"/>
                  </a:lnTo>
                  <a:cubicBezTo>
                    <a:pt x="527" y="572"/>
                    <a:pt x="571" y="527"/>
                    <a:pt x="616" y="527"/>
                  </a:cubicBezTo>
                  <a:lnTo>
                    <a:pt x="8350" y="527"/>
                  </a:lnTo>
                  <a:cubicBezTo>
                    <a:pt x="8404" y="527"/>
                    <a:pt x="8440" y="572"/>
                    <a:pt x="8440" y="616"/>
                  </a:cubicBezTo>
                  <a:lnTo>
                    <a:pt x="8440" y="1696"/>
                  </a:lnTo>
                  <a:cubicBezTo>
                    <a:pt x="8440" y="1829"/>
                    <a:pt x="8538" y="1945"/>
                    <a:pt x="8672" y="1963"/>
                  </a:cubicBezTo>
                  <a:cubicBezTo>
                    <a:pt x="8685" y="1966"/>
                    <a:pt x="8699" y="1967"/>
                    <a:pt x="8713" y="1967"/>
                  </a:cubicBezTo>
                  <a:cubicBezTo>
                    <a:pt x="8856" y="1967"/>
                    <a:pt x="8975" y="1843"/>
                    <a:pt x="8975" y="1705"/>
                  </a:cubicBezTo>
                  <a:lnTo>
                    <a:pt x="8975" y="616"/>
                  </a:lnTo>
                  <a:cubicBezTo>
                    <a:pt x="8975" y="277"/>
                    <a:pt x="8698" y="1"/>
                    <a:pt x="83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4" name="Google Shape;3994;p54"/>
          <p:cNvGrpSpPr/>
          <p:nvPr/>
        </p:nvGrpSpPr>
        <p:grpSpPr>
          <a:xfrm>
            <a:off x="6505277" y="3548467"/>
            <a:ext cx="423971" cy="367722"/>
            <a:chOff x="6718350" y="3376800"/>
            <a:chExt cx="454125" cy="393875"/>
          </a:xfrm>
        </p:grpSpPr>
        <p:sp>
          <p:nvSpPr>
            <p:cNvPr id="3995" name="Google Shape;3995;p54"/>
            <p:cNvSpPr/>
            <p:nvPr/>
          </p:nvSpPr>
          <p:spPr>
            <a:xfrm>
              <a:off x="6730850" y="3461100"/>
              <a:ext cx="435375" cy="299750"/>
            </a:xfrm>
            <a:custGeom>
              <a:avLst/>
              <a:gdLst/>
              <a:ahLst/>
              <a:cxnLst/>
              <a:rect l="l" t="t" r="r" b="b"/>
              <a:pathLst>
                <a:path w="17415" h="11990" extrusionOk="0">
                  <a:moveTo>
                    <a:pt x="143" y="0"/>
                  </a:moveTo>
                  <a:lnTo>
                    <a:pt x="1" y="11062"/>
                  </a:lnTo>
                  <a:cubicBezTo>
                    <a:pt x="1" y="11455"/>
                    <a:pt x="90" y="11990"/>
                    <a:pt x="482" y="11990"/>
                  </a:cubicBezTo>
                  <a:lnTo>
                    <a:pt x="16710" y="11990"/>
                  </a:lnTo>
                  <a:cubicBezTo>
                    <a:pt x="17102" y="11990"/>
                    <a:pt x="17414" y="11678"/>
                    <a:pt x="17414" y="11285"/>
                  </a:cubicBezTo>
                  <a:lnTo>
                    <a:pt x="17414" y="910"/>
                  </a:lnTo>
                  <a:lnTo>
                    <a:pt x="17129" y="20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54"/>
            <p:cNvSpPr/>
            <p:nvPr/>
          </p:nvSpPr>
          <p:spPr>
            <a:xfrm>
              <a:off x="6725500" y="3455075"/>
              <a:ext cx="440725" cy="305775"/>
            </a:xfrm>
            <a:custGeom>
              <a:avLst/>
              <a:gdLst/>
              <a:ahLst/>
              <a:cxnLst/>
              <a:rect l="l" t="t" r="r" b="b"/>
              <a:pathLst>
                <a:path w="17629" h="12231" extrusionOk="0">
                  <a:moveTo>
                    <a:pt x="7842" y="0"/>
                  </a:moveTo>
                  <a:lnTo>
                    <a:pt x="0" y="455"/>
                  </a:lnTo>
                  <a:lnTo>
                    <a:pt x="0" y="1169"/>
                  </a:lnTo>
                  <a:lnTo>
                    <a:pt x="0" y="11526"/>
                  </a:lnTo>
                  <a:cubicBezTo>
                    <a:pt x="0" y="11919"/>
                    <a:pt x="313" y="12231"/>
                    <a:pt x="705" y="12231"/>
                  </a:cubicBezTo>
                  <a:lnTo>
                    <a:pt x="1240" y="12231"/>
                  </a:lnTo>
                  <a:cubicBezTo>
                    <a:pt x="946" y="12231"/>
                    <a:pt x="705" y="11999"/>
                    <a:pt x="705" y="11705"/>
                  </a:cubicBezTo>
                  <a:lnTo>
                    <a:pt x="705" y="1374"/>
                  </a:lnTo>
                  <a:cubicBezTo>
                    <a:pt x="705" y="1258"/>
                    <a:pt x="803" y="1169"/>
                    <a:pt x="919" y="1169"/>
                  </a:cubicBezTo>
                  <a:lnTo>
                    <a:pt x="17628" y="1169"/>
                  </a:lnTo>
                  <a:lnTo>
                    <a:pt x="17628" y="455"/>
                  </a:lnTo>
                  <a:lnTo>
                    <a:pt x="7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54"/>
            <p:cNvSpPr/>
            <p:nvPr/>
          </p:nvSpPr>
          <p:spPr>
            <a:xfrm>
              <a:off x="6725500" y="3383925"/>
              <a:ext cx="440725" cy="82550"/>
            </a:xfrm>
            <a:custGeom>
              <a:avLst/>
              <a:gdLst/>
              <a:ahLst/>
              <a:cxnLst/>
              <a:rect l="l" t="t" r="r" b="b"/>
              <a:pathLst>
                <a:path w="17629" h="3302" extrusionOk="0">
                  <a:moveTo>
                    <a:pt x="705" y="1"/>
                  </a:moveTo>
                  <a:cubicBezTo>
                    <a:pt x="313" y="1"/>
                    <a:pt x="0" y="322"/>
                    <a:pt x="0" y="714"/>
                  </a:cubicBezTo>
                  <a:lnTo>
                    <a:pt x="0" y="3301"/>
                  </a:lnTo>
                  <a:lnTo>
                    <a:pt x="17628" y="3301"/>
                  </a:lnTo>
                  <a:lnTo>
                    <a:pt x="17628" y="714"/>
                  </a:lnTo>
                  <a:cubicBezTo>
                    <a:pt x="17628" y="322"/>
                    <a:pt x="17316" y="1"/>
                    <a:pt x="16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54"/>
            <p:cNvSpPr/>
            <p:nvPr/>
          </p:nvSpPr>
          <p:spPr>
            <a:xfrm>
              <a:off x="6913725" y="3422075"/>
              <a:ext cx="211250" cy="26775"/>
            </a:xfrm>
            <a:custGeom>
              <a:avLst/>
              <a:gdLst/>
              <a:ahLst/>
              <a:cxnLst/>
              <a:rect l="l" t="t" r="r" b="b"/>
              <a:pathLst>
                <a:path w="8450" h="1071" extrusionOk="0">
                  <a:moveTo>
                    <a:pt x="527" y="0"/>
                  </a:moveTo>
                  <a:cubicBezTo>
                    <a:pt x="242" y="0"/>
                    <a:pt x="1" y="241"/>
                    <a:pt x="1" y="535"/>
                  </a:cubicBezTo>
                  <a:cubicBezTo>
                    <a:pt x="1" y="830"/>
                    <a:pt x="242" y="1071"/>
                    <a:pt x="527" y="1071"/>
                  </a:cubicBezTo>
                  <a:lnTo>
                    <a:pt x="7923" y="1071"/>
                  </a:lnTo>
                  <a:cubicBezTo>
                    <a:pt x="8217" y="1071"/>
                    <a:pt x="8449" y="830"/>
                    <a:pt x="8449" y="535"/>
                  </a:cubicBezTo>
                  <a:cubicBezTo>
                    <a:pt x="8449" y="241"/>
                    <a:pt x="8217" y="0"/>
                    <a:pt x="7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54"/>
            <p:cNvSpPr/>
            <p:nvPr/>
          </p:nvSpPr>
          <p:spPr>
            <a:xfrm>
              <a:off x="6854400" y="3421625"/>
              <a:ext cx="26575" cy="26775"/>
            </a:xfrm>
            <a:custGeom>
              <a:avLst/>
              <a:gdLst/>
              <a:ahLst/>
              <a:cxnLst/>
              <a:rect l="l" t="t" r="r" b="b"/>
              <a:pathLst>
                <a:path w="1063" h="1071" extrusionOk="0">
                  <a:moveTo>
                    <a:pt x="527" y="0"/>
                  </a:moveTo>
                  <a:cubicBezTo>
                    <a:pt x="242" y="0"/>
                    <a:pt x="1" y="241"/>
                    <a:pt x="1" y="535"/>
                  </a:cubicBezTo>
                  <a:cubicBezTo>
                    <a:pt x="1" y="830"/>
                    <a:pt x="242" y="1071"/>
                    <a:pt x="527" y="1071"/>
                  </a:cubicBezTo>
                  <a:cubicBezTo>
                    <a:pt x="822" y="1071"/>
                    <a:pt x="1062" y="830"/>
                    <a:pt x="1062" y="535"/>
                  </a:cubicBezTo>
                  <a:cubicBezTo>
                    <a:pt x="1062" y="241"/>
                    <a:pt x="822" y="0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54"/>
            <p:cNvSpPr/>
            <p:nvPr/>
          </p:nvSpPr>
          <p:spPr>
            <a:xfrm>
              <a:off x="6876700" y="3433000"/>
              <a:ext cx="11625" cy="11400"/>
            </a:xfrm>
            <a:custGeom>
              <a:avLst/>
              <a:gdLst/>
              <a:ahLst/>
              <a:cxnLst/>
              <a:rect l="l" t="t" r="r" b="b"/>
              <a:pathLst>
                <a:path w="465" h="456" extrusionOk="0">
                  <a:moveTo>
                    <a:pt x="465" y="0"/>
                  </a:moveTo>
                  <a:lnTo>
                    <a:pt x="1" y="45"/>
                  </a:lnTo>
                  <a:lnTo>
                    <a:pt x="10" y="45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54"/>
            <p:cNvSpPr/>
            <p:nvPr/>
          </p:nvSpPr>
          <p:spPr>
            <a:xfrm>
              <a:off x="6858650" y="3414250"/>
              <a:ext cx="11175" cy="11175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446" y="1"/>
                  </a:moveTo>
                  <a:lnTo>
                    <a:pt x="0" y="447"/>
                  </a:lnTo>
                  <a:lnTo>
                    <a:pt x="0" y="447"/>
                  </a:lnTo>
                  <a:lnTo>
                    <a:pt x="348" y="367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54"/>
            <p:cNvSpPr/>
            <p:nvPr/>
          </p:nvSpPr>
          <p:spPr>
            <a:xfrm>
              <a:off x="6798650" y="3421625"/>
              <a:ext cx="26575" cy="26775"/>
            </a:xfrm>
            <a:custGeom>
              <a:avLst/>
              <a:gdLst/>
              <a:ahLst/>
              <a:cxnLst/>
              <a:rect l="l" t="t" r="r" b="b"/>
              <a:pathLst>
                <a:path w="1063" h="1071" extrusionOk="0">
                  <a:moveTo>
                    <a:pt x="536" y="0"/>
                  </a:moveTo>
                  <a:cubicBezTo>
                    <a:pt x="241" y="0"/>
                    <a:pt x="1" y="241"/>
                    <a:pt x="1" y="535"/>
                  </a:cubicBezTo>
                  <a:cubicBezTo>
                    <a:pt x="1" y="830"/>
                    <a:pt x="241" y="1071"/>
                    <a:pt x="536" y="1071"/>
                  </a:cubicBezTo>
                  <a:cubicBezTo>
                    <a:pt x="821" y="1071"/>
                    <a:pt x="1062" y="830"/>
                    <a:pt x="1062" y="535"/>
                  </a:cubicBezTo>
                  <a:cubicBezTo>
                    <a:pt x="1062" y="241"/>
                    <a:pt x="821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54"/>
            <p:cNvSpPr/>
            <p:nvPr/>
          </p:nvSpPr>
          <p:spPr>
            <a:xfrm>
              <a:off x="6820950" y="3433425"/>
              <a:ext cx="11400" cy="10975"/>
            </a:xfrm>
            <a:custGeom>
              <a:avLst/>
              <a:gdLst/>
              <a:ahLst/>
              <a:cxnLst/>
              <a:rect l="l" t="t" r="r" b="b"/>
              <a:pathLst>
                <a:path w="456" h="439" extrusionOk="0">
                  <a:moveTo>
                    <a:pt x="456" y="1"/>
                  </a:moveTo>
                  <a:lnTo>
                    <a:pt x="1" y="28"/>
                  </a:lnTo>
                  <a:lnTo>
                    <a:pt x="10" y="438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54"/>
            <p:cNvSpPr/>
            <p:nvPr/>
          </p:nvSpPr>
          <p:spPr>
            <a:xfrm>
              <a:off x="6802900" y="3414250"/>
              <a:ext cx="10950" cy="11175"/>
            </a:xfrm>
            <a:custGeom>
              <a:avLst/>
              <a:gdLst/>
              <a:ahLst/>
              <a:cxnLst/>
              <a:rect l="l" t="t" r="r" b="b"/>
              <a:pathLst>
                <a:path w="438" h="447" extrusionOk="0">
                  <a:moveTo>
                    <a:pt x="437" y="1"/>
                  </a:moveTo>
                  <a:lnTo>
                    <a:pt x="0" y="447"/>
                  </a:lnTo>
                  <a:lnTo>
                    <a:pt x="0" y="447"/>
                  </a:lnTo>
                  <a:lnTo>
                    <a:pt x="348" y="367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54"/>
            <p:cNvSpPr/>
            <p:nvPr/>
          </p:nvSpPr>
          <p:spPr>
            <a:xfrm>
              <a:off x="6740875" y="3421625"/>
              <a:ext cx="26575" cy="26775"/>
            </a:xfrm>
            <a:custGeom>
              <a:avLst/>
              <a:gdLst/>
              <a:ahLst/>
              <a:cxnLst/>
              <a:rect l="l" t="t" r="r" b="b"/>
              <a:pathLst>
                <a:path w="1063" h="1071" extrusionOk="0">
                  <a:moveTo>
                    <a:pt x="536" y="0"/>
                  </a:moveTo>
                  <a:cubicBezTo>
                    <a:pt x="242" y="0"/>
                    <a:pt x="1" y="241"/>
                    <a:pt x="1" y="535"/>
                  </a:cubicBezTo>
                  <a:cubicBezTo>
                    <a:pt x="1" y="830"/>
                    <a:pt x="242" y="1071"/>
                    <a:pt x="536" y="1071"/>
                  </a:cubicBezTo>
                  <a:cubicBezTo>
                    <a:pt x="831" y="1071"/>
                    <a:pt x="1063" y="830"/>
                    <a:pt x="1063" y="535"/>
                  </a:cubicBezTo>
                  <a:cubicBezTo>
                    <a:pt x="1063" y="241"/>
                    <a:pt x="831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54"/>
            <p:cNvSpPr/>
            <p:nvPr/>
          </p:nvSpPr>
          <p:spPr>
            <a:xfrm>
              <a:off x="6763425" y="3432550"/>
              <a:ext cx="11600" cy="11625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464" y="0"/>
                  </a:moveTo>
                  <a:lnTo>
                    <a:pt x="0" y="45"/>
                  </a:lnTo>
                  <a:lnTo>
                    <a:pt x="18" y="464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54"/>
            <p:cNvSpPr/>
            <p:nvPr/>
          </p:nvSpPr>
          <p:spPr>
            <a:xfrm>
              <a:off x="6745125" y="3414700"/>
              <a:ext cx="10275" cy="10725"/>
            </a:xfrm>
            <a:custGeom>
              <a:avLst/>
              <a:gdLst/>
              <a:ahLst/>
              <a:cxnLst/>
              <a:rect l="l" t="t" r="r" b="b"/>
              <a:pathLst>
                <a:path w="411" h="429" extrusionOk="0">
                  <a:moveTo>
                    <a:pt x="411" y="1"/>
                  </a:moveTo>
                  <a:lnTo>
                    <a:pt x="0" y="429"/>
                  </a:lnTo>
                  <a:lnTo>
                    <a:pt x="348" y="349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54"/>
            <p:cNvSpPr/>
            <p:nvPr/>
          </p:nvSpPr>
          <p:spPr>
            <a:xfrm>
              <a:off x="6866000" y="3410250"/>
              <a:ext cx="26575" cy="26550"/>
            </a:xfrm>
            <a:custGeom>
              <a:avLst/>
              <a:gdLst/>
              <a:ahLst/>
              <a:cxnLst/>
              <a:rect l="l" t="t" r="r" b="b"/>
              <a:pathLst>
                <a:path w="1063" h="1062" extrusionOk="0">
                  <a:moveTo>
                    <a:pt x="527" y="0"/>
                  </a:moveTo>
                  <a:cubicBezTo>
                    <a:pt x="233" y="0"/>
                    <a:pt x="1" y="232"/>
                    <a:pt x="1" y="527"/>
                  </a:cubicBezTo>
                  <a:cubicBezTo>
                    <a:pt x="1" y="821"/>
                    <a:pt x="233" y="1062"/>
                    <a:pt x="527" y="1062"/>
                  </a:cubicBezTo>
                  <a:cubicBezTo>
                    <a:pt x="821" y="1062"/>
                    <a:pt x="1062" y="821"/>
                    <a:pt x="1062" y="527"/>
                  </a:cubicBezTo>
                  <a:cubicBezTo>
                    <a:pt x="1062" y="232"/>
                    <a:pt x="821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54"/>
            <p:cNvSpPr/>
            <p:nvPr/>
          </p:nvSpPr>
          <p:spPr>
            <a:xfrm>
              <a:off x="6917975" y="3413800"/>
              <a:ext cx="11400" cy="12750"/>
            </a:xfrm>
            <a:custGeom>
              <a:avLst/>
              <a:gdLst/>
              <a:ahLst/>
              <a:cxnLst/>
              <a:rect l="l" t="t" r="r" b="b"/>
              <a:pathLst>
                <a:path w="456" h="510" extrusionOk="0">
                  <a:moveTo>
                    <a:pt x="455" y="1"/>
                  </a:moveTo>
                  <a:lnTo>
                    <a:pt x="0" y="456"/>
                  </a:lnTo>
                  <a:lnTo>
                    <a:pt x="348" y="509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54"/>
            <p:cNvSpPr/>
            <p:nvPr/>
          </p:nvSpPr>
          <p:spPr>
            <a:xfrm>
              <a:off x="7121375" y="34325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4" y="0"/>
                  </a:moveTo>
                  <a:lnTo>
                    <a:pt x="98" y="116"/>
                  </a:lnTo>
                  <a:lnTo>
                    <a:pt x="0" y="464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54"/>
            <p:cNvSpPr/>
            <p:nvPr/>
          </p:nvSpPr>
          <p:spPr>
            <a:xfrm>
              <a:off x="6810250" y="3410250"/>
              <a:ext cx="26350" cy="26550"/>
            </a:xfrm>
            <a:custGeom>
              <a:avLst/>
              <a:gdLst/>
              <a:ahLst/>
              <a:cxnLst/>
              <a:rect l="l" t="t" r="r" b="b"/>
              <a:pathLst>
                <a:path w="1054" h="1062" extrusionOk="0">
                  <a:moveTo>
                    <a:pt x="527" y="0"/>
                  </a:moveTo>
                  <a:cubicBezTo>
                    <a:pt x="232" y="0"/>
                    <a:pt x="0" y="232"/>
                    <a:pt x="0" y="527"/>
                  </a:cubicBezTo>
                  <a:cubicBezTo>
                    <a:pt x="0" y="821"/>
                    <a:pt x="232" y="1062"/>
                    <a:pt x="527" y="1062"/>
                  </a:cubicBezTo>
                  <a:cubicBezTo>
                    <a:pt x="821" y="1062"/>
                    <a:pt x="1053" y="821"/>
                    <a:pt x="1053" y="527"/>
                  </a:cubicBezTo>
                  <a:cubicBezTo>
                    <a:pt x="1053" y="232"/>
                    <a:pt x="821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54"/>
            <p:cNvSpPr/>
            <p:nvPr/>
          </p:nvSpPr>
          <p:spPr>
            <a:xfrm>
              <a:off x="6752050" y="3410250"/>
              <a:ext cx="26550" cy="26550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5" y="0"/>
                  </a:moveTo>
                  <a:cubicBezTo>
                    <a:pt x="241" y="0"/>
                    <a:pt x="0" y="232"/>
                    <a:pt x="0" y="527"/>
                  </a:cubicBezTo>
                  <a:cubicBezTo>
                    <a:pt x="0" y="821"/>
                    <a:pt x="241" y="1062"/>
                    <a:pt x="535" y="1062"/>
                  </a:cubicBezTo>
                  <a:cubicBezTo>
                    <a:pt x="830" y="1062"/>
                    <a:pt x="1062" y="821"/>
                    <a:pt x="1062" y="527"/>
                  </a:cubicBezTo>
                  <a:cubicBezTo>
                    <a:pt x="1062" y="232"/>
                    <a:pt x="830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54"/>
            <p:cNvSpPr/>
            <p:nvPr/>
          </p:nvSpPr>
          <p:spPr>
            <a:xfrm>
              <a:off x="6925325" y="3410700"/>
              <a:ext cx="211225" cy="26550"/>
            </a:xfrm>
            <a:custGeom>
              <a:avLst/>
              <a:gdLst/>
              <a:ahLst/>
              <a:cxnLst/>
              <a:rect l="l" t="t" r="r" b="b"/>
              <a:pathLst>
                <a:path w="8449" h="1062" extrusionOk="0">
                  <a:moveTo>
                    <a:pt x="527" y="0"/>
                  </a:moveTo>
                  <a:cubicBezTo>
                    <a:pt x="233" y="0"/>
                    <a:pt x="1" y="232"/>
                    <a:pt x="1" y="526"/>
                  </a:cubicBezTo>
                  <a:cubicBezTo>
                    <a:pt x="1" y="821"/>
                    <a:pt x="233" y="1062"/>
                    <a:pt x="527" y="1062"/>
                  </a:cubicBezTo>
                  <a:lnTo>
                    <a:pt x="7914" y="1062"/>
                  </a:lnTo>
                  <a:cubicBezTo>
                    <a:pt x="8208" y="1062"/>
                    <a:pt x="8449" y="821"/>
                    <a:pt x="8449" y="526"/>
                  </a:cubicBezTo>
                  <a:cubicBezTo>
                    <a:pt x="8449" y="232"/>
                    <a:pt x="8208" y="0"/>
                    <a:pt x="79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54"/>
            <p:cNvSpPr/>
            <p:nvPr/>
          </p:nvSpPr>
          <p:spPr>
            <a:xfrm>
              <a:off x="6769000" y="3596025"/>
              <a:ext cx="359075" cy="31025"/>
            </a:xfrm>
            <a:custGeom>
              <a:avLst/>
              <a:gdLst/>
              <a:ahLst/>
              <a:cxnLst/>
              <a:rect l="l" t="t" r="r" b="b"/>
              <a:pathLst>
                <a:path w="14363" h="1241" extrusionOk="0">
                  <a:moveTo>
                    <a:pt x="526" y="0"/>
                  </a:moveTo>
                  <a:lnTo>
                    <a:pt x="348" y="179"/>
                  </a:lnTo>
                  <a:cubicBezTo>
                    <a:pt x="152" y="179"/>
                    <a:pt x="0" y="330"/>
                    <a:pt x="0" y="527"/>
                  </a:cubicBezTo>
                  <a:lnTo>
                    <a:pt x="54" y="1133"/>
                  </a:lnTo>
                  <a:lnTo>
                    <a:pt x="14202" y="1240"/>
                  </a:lnTo>
                  <a:lnTo>
                    <a:pt x="14363" y="973"/>
                  </a:lnTo>
                  <a:lnTo>
                    <a:pt x="14363" y="348"/>
                  </a:lnTo>
                  <a:cubicBezTo>
                    <a:pt x="14363" y="152"/>
                    <a:pt x="14202" y="0"/>
                    <a:pt x="14006" y="0"/>
                  </a:cubicBezTo>
                  <a:lnTo>
                    <a:pt x="7342" y="0"/>
                  </a:lnTo>
                  <a:lnTo>
                    <a:pt x="7074" y="277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54"/>
            <p:cNvSpPr/>
            <p:nvPr/>
          </p:nvSpPr>
          <p:spPr>
            <a:xfrm>
              <a:off x="6770100" y="3627025"/>
              <a:ext cx="357975" cy="96825"/>
            </a:xfrm>
            <a:custGeom>
              <a:avLst/>
              <a:gdLst/>
              <a:ahLst/>
              <a:cxnLst/>
              <a:rect l="l" t="t" r="r" b="b"/>
              <a:pathLst>
                <a:path w="14319" h="3873" extrusionOk="0">
                  <a:moveTo>
                    <a:pt x="179" y="0"/>
                  </a:moveTo>
                  <a:lnTo>
                    <a:pt x="1" y="3515"/>
                  </a:lnTo>
                  <a:cubicBezTo>
                    <a:pt x="1" y="3712"/>
                    <a:pt x="161" y="3872"/>
                    <a:pt x="357" y="3872"/>
                  </a:cubicBezTo>
                  <a:lnTo>
                    <a:pt x="13668" y="3863"/>
                  </a:lnTo>
                  <a:cubicBezTo>
                    <a:pt x="13864" y="3863"/>
                    <a:pt x="14025" y="3712"/>
                    <a:pt x="14025" y="3515"/>
                  </a:cubicBezTo>
                  <a:lnTo>
                    <a:pt x="14319" y="3283"/>
                  </a:lnTo>
                  <a:lnTo>
                    <a:pt x="14319" y="268"/>
                  </a:lnTo>
                  <a:lnTo>
                    <a:pt x="14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54"/>
            <p:cNvSpPr/>
            <p:nvPr/>
          </p:nvSpPr>
          <p:spPr>
            <a:xfrm>
              <a:off x="6764525" y="3627025"/>
              <a:ext cx="363550" cy="100150"/>
            </a:xfrm>
            <a:custGeom>
              <a:avLst/>
              <a:gdLst/>
              <a:ahLst/>
              <a:cxnLst/>
              <a:rect l="l" t="t" r="r" b="b"/>
              <a:pathLst>
                <a:path w="14542" h="4006" extrusionOk="0">
                  <a:moveTo>
                    <a:pt x="1" y="0"/>
                  </a:moveTo>
                  <a:lnTo>
                    <a:pt x="1" y="3649"/>
                  </a:lnTo>
                  <a:cubicBezTo>
                    <a:pt x="1" y="3845"/>
                    <a:pt x="161" y="4006"/>
                    <a:pt x="357" y="4006"/>
                  </a:cubicBezTo>
                  <a:lnTo>
                    <a:pt x="6986" y="4006"/>
                  </a:lnTo>
                  <a:lnTo>
                    <a:pt x="7191" y="3720"/>
                  </a:lnTo>
                  <a:lnTo>
                    <a:pt x="7521" y="4006"/>
                  </a:lnTo>
                  <a:lnTo>
                    <a:pt x="14185" y="4006"/>
                  </a:lnTo>
                  <a:cubicBezTo>
                    <a:pt x="14381" y="4006"/>
                    <a:pt x="14542" y="3845"/>
                    <a:pt x="14542" y="3649"/>
                  </a:cubicBezTo>
                  <a:lnTo>
                    <a:pt x="14542" y="3301"/>
                  </a:lnTo>
                  <a:lnTo>
                    <a:pt x="884" y="3301"/>
                  </a:lnTo>
                  <a:cubicBezTo>
                    <a:pt x="786" y="3301"/>
                    <a:pt x="705" y="3221"/>
                    <a:pt x="705" y="3123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54"/>
            <p:cNvSpPr/>
            <p:nvPr/>
          </p:nvSpPr>
          <p:spPr>
            <a:xfrm>
              <a:off x="6744450" y="34057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795" y="527"/>
                  </a:moveTo>
                  <a:cubicBezTo>
                    <a:pt x="946" y="527"/>
                    <a:pt x="1071" y="652"/>
                    <a:pt x="1071" y="795"/>
                  </a:cubicBezTo>
                  <a:cubicBezTo>
                    <a:pt x="1071" y="946"/>
                    <a:pt x="946" y="1062"/>
                    <a:pt x="795" y="1062"/>
                  </a:cubicBezTo>
                  <a:cubicBezTo>
                    <a:pt x="652" y="1062"/>
                    <a:pt x="527" y="946"/>
                    <a:pt x="527" y="795"/>
                  </a:cubicBezTo>
                  <a:cubicBezTo>
                    <a:pt x="527" y="652"/>
                    <a:pt x="652" y="527"/>
                    <a:pt x="795" y="527"/>
                  </a:cubicBezTo>
                  <a:close/>
                  <a:moveTo>
                    <a:pt x="795" y="1"/>
                  </a:moveTo>
                  <a:cubicBezTo>
                    <a:pt x="358" y="1"/>
                    <a:pt x="1" y="358"/>
                    <a:pt x="1" y="795"/>
                  </a:cubicBezTo>
                  <a:cubicBezTo>
                    <a:pt x="1" y="1232"/>
                    <a:pt x="358" y="1598"/>
                    <a:pt x="795" y="1598"/>
                  </a:cubicBezTo>
                  <a:cubicBezTo>
                    <a:pt x="1241" y="1598"/>
                    <a:pt x="1598" y="1232"/>
                    <a:pt x="1598" y="795"/>
                  </a:cubicBezTo>
                  <a:cubicBezTo>
                    <a:pt x="1598" y="358"/>
                    <a:pt x="1241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54"/>
            <p:cNvSpPr/>
            <p:nvPr/>
          </p:nvSpPr>
          <p:spPr>
            <a:xfrm>
              <a:off x="6802225" y="3405775"/>
              <a:ext cx="40175" cy="39950"/>
            </a:xfrm>
            <a:custGeom>
              <a:avLst/>
              <a:gdLst/>
              <a:ahLst/>
              <a:cxnLst/>
              <a:rect l="l" t="t" r="r" b="b"/>
              <a:pathLst>
                <a:path w="1607" h="1598" extrusionOk="0">
                  <a:moveTo>
                    <a:pt x="803" y="527"/>
                  </a:moveTo>
                  <a:cubicBezTo>
                    <a:pt x="955" y="527"/>
                    <a:pt x="1071" y="652"/>
                    <a:pt x="1071" y="795"/>
                  </a:cubicBezTo>
                  <a:cubicBezTo>
                    <a:pt x="1071" y="946"/>
                    <a:pt x="955" y="1062"/>
                    <a:pt x="803" y="1062"/>
                  </a:cubicBezTo>
                  <a:cubicBezTo>
                    <a:pt x="652" y="1062"/>
                    <a:pt x="536" y="946"/>
                    <a:pt x="536" y="795"/>
                  </a:cubicBezTo>
                  <a:cubicBezTo>
                    <a:pt x="536" y="652"/>
                    <a:pt x="652" y="527"/>
                    <a:pt x="803" y="527"/>
                  </a:cubicBezTo>
                  <a:close/>
                  <a:moveTo>
                    <a:pt x="803" y="1"/>
                  </a:moveTo>
                  <a:cubicBezTo>
                    <a:pt x="357" y="1"/>
                    <a:pt x="0" y="358"/>
                    <a:pt x="0" y="795"/>
                  </a:cubicBezTo>
                  <a:cubicBezTo>
                    <a:pt x="0" y="1232"/>
                    <a:pt x="357" y="1598"/>
                    <a:pt x="803" y="1598"/>
                  </a:cubicBezTo>
                  <a:cubicBezTo>
                    <a:pt x="1240" y="1598"/>
                    <a:pt x="1606" y="1232"/>
                    <a:pt x="1606" y="795"/>
                  </a:cubicBezTo>
                  <a:cubicBezTo>
                    <a:pt x="1606" y="358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54"/>
            <p:cNvSpPr/>
            <p:nvPr/>
          </p:nvSpPr>
          <p:spPr>
            <a:xfrm>
              <a:off x="6858425" y="3405775"/>
              <a:ext cx="40175" cy="39950"/>
            </a:xfrm>
            <a:custGeom>
              <a:avLst/>
              <a:gdLst/>
              <a:ahLst/>
              <a:cxnLst/>
              <a:rect l="l" t="t" r="r" b="b"/>
              <a:pathLst>
                <a:path w="1607" h="1598" extrusionOk="0">
                  <a:moveTo>
                    <a:pt x="803" y="527"/>
                  </a:moveTo>
                  <a:cubicBezTo>
                    <a:pt x="955" y="527"/>
                    <a:pt x="1071" y="652"/>
                    <a:pt x="1071" y="795"/>
                  </a:cubicBezTo>
                  <a:cubicBezTo>
                    <a:pt x="1071" y="946"/>
                    <a:pt x="955" y="1062"/>
                    <a:pt x="803" y="1062"/>
                  </a:cubicBezTo>
                  <a:cubicBezTo>
                    <a:pt x="652" y="1062"/>
                    <a:pt x="536" y="946"/>
                    <a:pt x="536" y="795"/>
                  </a:cubicBezTo>
                  <a:cubicBezTo>
                    <a:pt x="536" y="652"/>
                    <a:pt x="652" y="527"/>
                    <a:pt x="803" y="527"/>
                  </a:cubicBezTo>
                  <a:close/>
                  <a:moveTo>
                    <a:pt x="803" y="1"/>
                  </a:moveTo>
                  <a:cubicBezTo>
                    <a:pt x="366" y="1"/>
                    <a:pt x="0" y="358"/>
                    <a:pt x="0" y="795"/>
                  </a:cubicBezTo>
                  <a:cubicBezTo>
                    <a:pt x="0" y="1232"/>
                    <a:pt x="366" y="1598"/>
                    <a:pt x="803" y="1598"/>
                  </a:cubicBezTo>
                  <a:cubicBezTo>
                    <a:pt x="1240" y="1598"/>
                    <a:pt x="1606" y="1232"/>
                    <a:pt x="1606" y="795"/>
                  </a:cubicBezTo>
                  <a:cubicBezTo>
                    <a:pt x="1606" y="358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54"/>
            <p:cNvSpPr/>
            <p:nvPr/>
          </p:nvSpPr>
          <p:spPr>
            <a:xfrm>
              <a:off x="6918200" y="3406225"/>
              <a:ext cx="227050" cy="39950"/>
            </a:xfrm>
            <a:custGeom>
              <a:avLst/>
              <a:gdLst/>
              <a:ahLst/>
              <a:cxnLst/>
              <a:rect l="l" t="t" r="r" b="b"/>
              <a:pathLst>
                <a:path w="9082" h="1598" extrusionOk="0">
                  <a:moveTo>
                    <a:pt x="8279" y="527"/>
                  </a:moveTo>
                  <a:cubicBezTo>
                    <a:pt x="8431" y="527"/>
                    <a:pt x="8555" y="652"/>
                    <a:pt x="8555" y="795"/>
                  </a:cubicBezTo>
                  <a:cubicBezTo>
                    <a:pt x="8555" y="946"/>
                    <a:pt x="8431" y="1062"/>
                    <a:pt x="8279" y="1062"/>
                  </a:cubicBezTo>
                  <a:lnTo>
                    <a:pt x="803" y="1062"/>
                  </a:lnTo>
                  <a:cubicBezTo>
                    <a:pt x="651" y="1062"/>
                    <a:pt x="535" y="946"/>
                    <a:pt x="535" y="795"/>
                  </a:cubicBezTo>
                  <a:cubicBezTo>
                    <a:pt x="535" y="652"/>
                    <a:pt x="651" y="527"/>
                    <a:pt x="803" y="527"/>
                  </a:cubicBezTo>
                  <a:close/>
                  <a:moveTo>
                    <a:pt x="803" y="1"/>
                  </a:moveTo>
                  <a:cubicBezTo>
                    <a:pt x="366" y="1"/>
                    <a:pt x="0" y="357"/>
                    <a:pt x="0" y="795"/>
                  </a:cubicBezTo>
                  <a:cubicBezTo>
                    <a:pt x="0" y="1232"/>
                    <a:pt x="366" y="1597"/>
                    <a:pt x="803" y="1597"/>
                  </a:cubicBezTo>
                  <a:lnTo>
                    <a:pt x="8279" y="1597"/>
                  </a:lnTo>
                  <a:cubicBezTo>
                    <a:pt x="8725" y="1597"/>
                    <a:pt x="9082" y="1232"/>
                    <a:pt x="9082" y="795"/>
                  </a:cubicBezTo>
                  <a:cubicBezTo>
                    <a:pt x="9082" y="357"/>
                    <a:pt x="8725" y="1"/>
                    <a:pt x="8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54"/>
            <p:cNvSpPr/>
            <p:nvPr/>
          </p:nvSpPr>
          <p:spPr>
            <a:xfrm>
              <a:off x="6718350" y="3376800"/>
              <a:ext cx="454125" cy="393875"/>
            </a:xfrm>
            <a:custGeom>
              <a:avLst/>
              <a:gdLst/>
              <a:ahLst/>
              <a:cxnLst/>
              <a:rect l="l" t="t" r="r" b="b"/>
              <a:pathLst>
                <a:path w="18165" h="15755" extrusionOk="0">
                  <a:moveTo>
                    <a:pt x="973" y="0"/>
                  </a:moveTo>
                  <a:cubicBezTo>
                    <a:pt x="438" y="0"/>
                    <a:pt x="1" y="437"/>
                    <a:pt x="1" y="981"/>
                  </a:cubicBezTo>
                  <a:lnTo>
                    <a:pt x="1" y="14782"/>
                  </a:lnTo>
                  <a:cubicBezTo>
                    <a:pt x="1" y="15317"/>
                    <a:pt x="438" y="15755"/>
                    <a:pt x="973" y="15755"/>
                  </a:cubicBezTo>
                  <a:lnTo>
                    <a:pt x="4363" y="15755"/>
                  </a:lnTo>
                  <a:cubicBezTo>
                    <a:pt x="4515" y="15755"/>
                    <a:pt x="4631" y="15639"/>
                    <a:pt x="4631" y="15487"/>
                  </a:cubicBezTo>
                  <a:cubicBezTo>
                    <a:pt x="4631" y="15344"/>
                    <a:pt x="4515" y="15219"/>
                    <a:pt x="4363" y="15219"/>
                  </a:cubicBezTo>
                  <a:lnTo>
                    <a:pt x="973" y="15219"/>
                  </a:lnTo>
                  <a:cubicBezTo>
                    <a:pt x="732" y="15219"/>
                    <a:pt x="536" y="15023"/>
                    <a:pt x="536" y="14782"/>
                  </a:cubicBezTo>
                  <a:lnTo>
                    <a:pt x="536" y="3800"/>
                  </a:lnTo>
                  <a:lnTo>
                    <a:pt x="17629" y="3800"/>
                  </a:lnTo>
                  <a:lnTo>
                    <a:pt x="17629" y="5611"/>
                  </a:lnTo>
                  <a:cubicBezTo>
                    <a:pt x="17629" y="5754"/>
                    <a:pt x="17754" y="5879"/>
                    <a:pt x="17897" y="5879"/>
                  </a:cubicBezTo>
                  <a:cubicBezTo>
                    <a:pt x="18048" y="5879"/>
                    <a:pt x="18164" y="5754"/>
                    <a:pt x="18164" y="5611"/>
                  </a:cubicBezTo>
                  <a:lnTo>
                    <a:pt x="18164" y="981"/>
                  </a:lnTo>
                  <a:cubicBezTo>
                    <a:pt x="18164" y="437"/>
                    <a:pt x="17727" y="0"/>
                    <a:pt x="17192" y="0"/>
                  </a:cubicBezTo>
                  <a:lnTo>
                    <a:pt x="3694" y="0"/>
                  </a:lnTo>
                  <a:cubicBezTo>
                    <a:pt x="3543" y="0"/>
                    <a:pt x="3427" y="125"/>
                    <a:pt x="3427" y="268"/>
                  </a:cubicBezTo>
                  <a:cubicBezTo>
                    <a:pt x="3427" y="419"/>
                    <a:pt x="3543" y="535"/>
                    <a:pt x="3694" y="535"/>
                  </a:cubicBezTo>
                  <a:lnTo>
                    <a:pt x="17192" y="535"/>
                  </a:lnTo>
                  <a:cubicBezTo>
                    <a:pt x="17433" y="535"/>
                    <a:pt x="17629" y="732"/>
                    <a:pt x="17629" y="981"/>
                  </a:cubicBezTo>
                  <a:lnTo>
                    <a:pt x="17629" y="3265"/>
                  </a:lnTo>
                  <a:lnTo>
                    <a:pt x="536" y="3265"/>
                  </a:lnTo>
                  <a:lnTo>
                    <a:pt x="536" y="981"/>
                  </a:lnTo>
                  <a:cubicBezTo>
                    <a:pt x="536" y="732"/>
                    <a:pt x="732" y="535"/>
                    <a:pt x="973" y="535"/>
                  </a:cubicBezTo>
                  <a:lnTo>
                    <a:pt x="2445" y="535"/>
                  </a:lnTo>
                  <a:cubicBezTo>
                    <a:pt x="2597" y="535"/>
                    <a:pt x="2713" y="419"/>
                    <a:pt x="2713" y="268"/>
                  </a:cubicBezTo>
                  <a:cubicBezTo>
                    <a:pt x="2713" y="125"/>
                    <a:pt x="2597" y="0"/>
                    <a:pt x="24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54"/>
            <p:cNvSpPr/>
            <p:nvPr/>
          </p:nvSpPr>
          <p:spPr>
            <a:xfrm>
              <a:off x="6851725" y="3541825"/>
              <a:ext cx="320750" cy="228850"/>
            </a:xfrm>
            <a:custGeom>
              <a:avLst/>
              <a:gdLst/>
              <a:ahLst/>
              <a:cxnLst/>
              <a:rect l="l" t="t" r="r" b="b"/>
              <a:pathLst>
                <a:path w="12830" h="9154" extrusionOk="0">
                  <a:moveTo>
                    <a:pt x="12562" y="1"/>
                  </a:moveTo>
                  <a:cubicBezTo>
                    <a:pt x="12419" y="1"/>
                    <a:pt x="12294" y="117"/>
                    <a:pt x="12294" y="268"/>
                  </a:cubicBezTo>
                  <a:lnTo>
                    <a:pt x="12294" y="8181"/>
                  </a:lnTo>
                  <a:cubicBezTo>
                    <a:pt x="12294" y="8422"/>
                    <a:pt x="12098" y="8618"/>
                    <a:pt x="11857" y="8618"/>
                  </a:cubicBezTo>
                  <a:lnTo>
                    <a:pt x="268" y="8618"/>
                  </a:lnTo>
                  <a:cubicBezTo>
                    <a:pt x="126" y="8618"/>
                    <a:pt x="1" y="8743"/>
                    <a:pt x="1" y="8886"/>
                  </a:cubicBezTo>
                  <a:cubicBezTo>
                    <a:pt x="1" y="9038"/>
                    <a:pt x="126" y="9154"/>
                    <a:pt x="268" y="9154"/>
                  </a:cubicBezTo>
                  <a:lnTo>
                    <a:pt x="11857" y="9154"/>
                  </a:lnTo>
                  <a:cubicBezTo>
                    <a:pt x="12392" y="9154"/>
                    <a:pt x="12829" y="8716"/>
                    <a:pt x="12829" y="8181"/>
                  </a:cubicBezTo>
                  <a:lnTo>
                    <a:pt x="12829" y="268"/>
                  </a:lnTo>
                  <a:cubicBezTo>
                    <a:pt x="12829" y="117"/>
                    <a:pt x="12713" y="1"/>
                    <a:pt x="125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54"/>
            <p:cNvSpPr/>
            <p:nvPr/>
          </p:nvSpPr>
          <p:spPr>
            <a:xfrm>
              <a:off x="6757400" y="3588875"/>
              <a:ext cx="376925" cy="144550"/>
            </a:xfrm>
            <a:custGeom>
              <a:avLst/>
              <a:gdLst/>
              <a:ahLst/>
              <a:cxnLst/>
              <a:rect l="l" t="t" r="r" b="b"/>
              <a:pathLst>
                <a:path w="15077" h="5782" extrusionOk="0">
                  <a:moveTo>
                    <a:pt x="7271" y="527"/>
                  </a:moveTo>
                  <a:lnTo>
                    <a:pt x="7271" y="1241"/>
                  </a:lnTo>
                  <a:lnTo>
                    <a:pt x="535" y="1241"/>
                  </a:lnTo>
                  <a:lnTo>
                    <a:pt x="535" y="616"/>
                  </a:lnTo>
                  <a:cubicBezTo>
                    <a:pt x="535" y="572"/>
                    <a:pt x="571" y="527"/>
                    <a:pt x="625" y="527"/>
                  </a:cubicBezTo>
                  <a:close/>
                  <a:moveTo>
                    <a:pt x="14452" y="527"/>
                  </a:moveTo>
                  <a:cubicBezTo>
                    <a:pt x="14506" y="527"/>
                    <a:pt x="14541" y="572"/>
                    <a:pt x="14541" y="616"/>
                  </a:cubicBezTo>
                  <a:lnTo>
                    <a:pt x="14541" y="1241"/>
                  </a:lnTo>
                  <a:lnTo>
                    <a:pt x="7770" y="1241"/>
                  </a:lnTo>
                  <a:lnTo>
                    <a:pt x="7770" y="527"/>
                  </a:lnTo>
                  <a:close/>
                  <a:moveTo>
                    <a:pt x="7271" y="1776"/>
                  </a:moveTo>
                  <a:lnTo>
                    <a:pt x="7271" y="5246"/>
                  </a:lnTo>
                  <a:lnTo>
                    <a:pt x="625" y="5246"/>
                  </a:lnTo>
                  <a:cubicBezTo>
                    <a:pt x="571" y="5246"/>
                    <a:pt x="535" y="5211"/>
                    <a:pt x="535" y="5157"/>
                  </a:cubicBezTo>
                  <a:lnTo>
                    <a:pt x="535" y="1776"/>
                  </a:lnTo>
                  <a:close/>
                  <a:moveTo>
                    <a:pt x="625" y="1"/>
                  </a:moveTo>
                  <a:cubicBezTo>
                    <a:pt x="277" y="1"/>
                    <a:pt x="0" y="277"/>
                    <a:pt x="0" y="616"/>
                  </a:cubicBezTo>
                  <a:lnTo>
                    <a:pt x="0" y="5157"/>
                  </a:lnTo>
                  <a:cubicBezTo>
                    <a:pt x="0" y="5505"/>
                    <a:pt x="277" y="5782"/>
                    <a:pt x="625" y="5782"/>
                  </a:cubicBezTo>
                  <a:lnTo>
                    <a:pt x="14800" y="5782"/>
                  </a:lnTo>
                  <a:cubicBezTo>
                    <a:pt x="14952" y="5782"/>
                    <a:pt x="15077" y="5657"/>
                    <a:pt x="15077" y="5505"/>
                  </a:cubicBezTo>
                  <a:lnTo>
                    <a:pt x="15077" y="3864"/>
                  </a:lnTo>
                  <a:cubicBezTo>
                    <a:pt x="15077" y="3828"/>
                    <a:pt x="15059" y="3792"/>
                    <a:pt x="15041" y="3766"/>
                  </a:cubicBezTo>
                  <a:cubicBezTo>
                    <a:pt x="14965" y="3699"/>
                    <a:pt x="14886" y="3671"/>
                    <a:pt x="14813" y="3671"/>
                  </a:cubicBezTo>
                  <a:cubicBezTo>
                    <a:pt x="14663" y="3671"/>
                    <a:pt x="14541" y="3791"/>
                    <a:pt x="14541" y="3935"/>
                  </a:cubicBezTo>
                  <a:lnTo>
                    <a:pt x="14541" y="5157"/>
                  </a:lnTo>
                  <a:cubicBezTo>
                    <a:pt x="14541" y="5211"/>
                    <a:pt x="14506" y="5246"/>
                    <a:pt x="14452" y="5246"/>
                  </a:cubicBezTo>
                  <a:lnTo>
                    <a:pt x="7770" y="5246"/>
                  </a:lnTo>
                  <a:lnTo>
                    <a:pt x="7770" y="1776"/>
                  </a:lnTo>
                  <a:lnTo>
                    <a:pt x="14541" y="1776"/>
                  </a:lnTo>
                  <a:lnTo>
                    <a:pt x="14541" y="2686"/>
                  </a:lnTo>
                  <a:cubicBezTo>
                    <a:pt x="14541" y="2820"/>
                    <a:pt x="14640" y="2945"/>
                    <a:pt x="14773" y="2963"/>
                  </a:cubicBezTo>
                  <a:cubicBezTo>
                    <a:pt x="14784" y="2964"/>
                    <a:pt x="14795" y="2964"/>
                    <a:pt x="14805" y="2964"/>
                  </a:cubicBezTo>
                  <a:cubicBezTo>
                    <a:pt x="14959" y="2964"/>
                    <a:pt x="15077" y="2845"/>
                    <a:pt x="15077" y="2695"/>
                  </a:cubicBezTo>
                  <a:lnTo>
                    <a:pt x="15077" y="616"/>
                  </a:lnTo>
                  <a:cubicBezTo>
                    <a:pt x="15077" y="277"/>
                    <a:pt x="14800" y="1"/>
                    <a:pt x="144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54"/>
            <p:cNvSpPr/>
            <p:nvPr/>
          </p:nvSpPr>
          <p:spPr>
            <a:xfrm>
              <a:off x="6788400" y="3650875"/>
              <a:ext cx="88775" cy="13425"/>
            </a:xfrm>
            <a:custGeom>
              <a:avLst/>
              <a:gdLst/>
              <a:ahLst/>
              <a:cxnLst/>
              <a:rect l="l" t="t" r="r" b="b"/>
              <a:pathLst>
                <a:path w="3551" h="537" extrusionOk="0">
                  <a:moveTo>
                    <a:pt x="268" y="1"/>
                  </a:moveTo>
                  <a:cubicBezTo>
                    <a:pt x="116" y="1"/>
                    <a:pt x="0" y="126"/>
                    <a:pt x="0" y="269"/>
                  </a:cubicBezTo>
                  <a:cubicBezTo>
                    <a:pt x="0" y="411"/>
                    <a:pt x="116" y="536"/>
                    <a:pt x="268" y="536"/>
                  </a:cubicBezTo>
                  <a:lnTo>
                    <a:pt x="3283" y="536"/>
                  </a:lnTo>
                  <a:cubicBezTo>
                    <a:pt x="3426" y="536"/>
                    <a:pt x="3551" y="411"/>
                    <a:pt x="3551" y="269"/>
                  </a:cubicBezTo>
                  <a:cubicBezTo>
                    <a:pt x="3551" y="126"/>
                    <a:pt x="3426" y="1"/>
                    <a:pt x="3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54"/>
            <p:cNvSpPr/>
            <p:nvPr/>
          </p:nvSpPr>
          <p:spPr>
            <a:xfrm>
              <a:off x="6969275" y="3650875"/>
              <a:ext cx="88775" cy="13425"/>
            </a:xfrm>
            <a:custGeom>
              <a:avLst/>
              <a:gdLst/>
              <a:ahLst/>
              <a:cxnLst/>
              <a:rect l="l" t="t" r="r" b="b"/>
              <a:pathLst>
                <a:path w="3551" h="537" extrusionOk="0">
                  <a:moveTo>
                    <a:pt x="268" y="1"/>
                  </a:moveTo>
                  <a:cubicBezTo>
                    <a:pt x="125" y="1"/>
                    <a:pt x="0" y="126"/>
                    <a:pt x="0" y="269"/>
                  </a:cubicBezTo>
                  <a:cubicBezTo>
                    <a:pt x="0" y="411"/>
                    <a:pt x="125" y="536"/>
                    <a:pt x="268" y="536"/>
                  </a:cubicBezTo>
                  <a:lnTo>
                    <a:pt x="3283" y="536"/>
                  </a:lnTo>
                  <a:cubicBezTo>
                    <a:pt x="3435" y="536"/>
                    <a:pt x="3551" y="411"/>
                    <a:pt x="3551" y="269"/>
                  </a:cubicBezTo>
                  <a:cubicBezTo>
                    <a:pt x="3551" y="126"/>
                    <a:pt x="3435" y="1"/>
                    <a:pt x="3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54"/>
            <p:cNvSpPr/>
            <p:nvPr/>
          </p:nvSpPr>
          <p:spPr>
            <a:xfrm>
              <a:off x="6845475" y="3492100"/>
              <a:ext cx="66725" cy="70275"/>
            </a:xfrm>
            <a:custGeom>
              <a:avLst/>
              <a:gdLst/>
              <a:ahLst/>
              <a:cxnLst/>
              <a:rect l="l" t="t" r="r" b="b"/>
              <a:pathLst>
                <a:path w="2669" h="2811" extrusionOk="0">
                  <a:moveTo>
                    <a:pt x="1535" y="999"/>
                  </a:moveTo>
                  <a:cubicBezTo>
                    <a:pt x="1473" y="1160"/>
                    <a:pt x="1402" y="1321"/>
                    <a:pt x="1303" y="1463"/>
                  </a:cubicBezTo>
                  <a:cubicBezTo>
                    <a:pt x="1214" y="1321"/>
                    <a:pt x="1134" y="1160"/>
                    <a:pt x="1080" y="999"/>
                  </a:cubicBezTo>
                  <a:close/>
                  <a:moveTo>
                    <a:pt x="1321" y="0"/>
                  </a:moveTo>
                  <a:cubicBezTo>
                    <a:pt x="1170" y="0"/>
                    <a:pt x="1054" y="116"/>
                    <a:pt x="1054" y="268"/>
                  </a:cubicBezTo>
                  <a:lnTo>
                    <a:pt x="1054" y="464"/>
                  </a:lnTo>
                  <a:lnTo>
                    <a:pt x="322" y="464"/>
                  </a:lnTo>
                  <a:cubicBezTo>
                    <a:pt x="188" y="464"/>
                    <a:pt x="63" y="571"/>
                    <a:pt x="63" y="705"/>
                  </a:cubicBezTo>
                  <a:cubicBezTo>
                    <a:pt x="54" y="848"/>
                    <a:pt x="170" y="964"/>
                    <a:pt x="313" y="964"/>
                  </a:cubicBezTo>
                  <a:lnTo>
                    <a:pt x="527" y="964"/>
                  </a:lnTo>
                  <a:cubicBezTo>
                    <a:pt x="527" y="964"/>
                    <a:pt x="750" y="1606"/>
                    <a:pt x="947" y="1865"/>
                  </a:cubicBezTo>
                  <a:cubicBezTo>
                    <a:pt x="795" y="1999"/>
                    <a:pt x="625" y="2114"/>
                    <a:pt x="429" y="2195"/>
                  </a:cubicBezTo>
                  <a:lnTo>
                    <a:pt x="197" y="2302"/>
                  </a:lnTo>
                  <a:cubicBezTo>
                    <a:pt x="63" y="2364"/>
                    <a:pt x="1" y="2516"/>
                    <a:pt x="63" y="2650"/>
                  </a:cubicBezTo>
                  <a:cubicBezTo>
                    <a:pt x="108" y="2748"/>
                    <a:pt x="197" y="2810"/>
                    <a:pt x="304" y="2810"/>
                  </a:cubicBezTo>
                  <a:cubicBezTo>
                    <a:pt x="340" y="2810"/>
                    <a:pt x="376" y="2801"/>
                    <a:pt x="411" y="2784"/>
                  </a:cubicBezTo>
                  <a:lnTo>
                    <a:pt x="652" y="2685"/>
                  </a:lnTo>
                  <a:cubicBezTo>
                    <a:pt x="893" y="2569"/>
                    <a:pt x="1116" y="2427"/>
                    <a:pt x="1303" y="2257"/>
                  </a:cubicBezTo>
                  <a:cubicBezTo>
                    <a:pt x="1500" y="2427"/>
                    <a:pt x="1723" y="2569"/>
                    <a:pt x="1964" y="2685"/>
                  </a:cubicBezTo>
                  <a:cubicBezTo>
                    <a:pt x="2142" y="2748"/>
                    <a:pt x="2097" y="2775"/>
                    <a:pt x="2311" y="2810"/>
                  </a:cubicBezTo>
                  <a:cubicBezTo>
                    <a:pt x="2410" y="2810"/>
                    <a:pt x="2508" y="2748"/>
                    <a:pt x="2552" y="2650"/>
                  </a:cubicBezTo>
                  <a:cubicBezTo>
                    <a:pt x="2615" y="2516"/>
                    <a:pt x="2552" y="2364"/>
                    <a:pt x="2419" y="2302"/>
                  </a:cubicBezTo>
                  <a:lnTo>
                    <a:pt x="2187" y="2195"/>
                  </a:lnTo>
                  <a:cubicBezTo>
                    <a:pt x="1990" y="2114"/>
                    <a:pt x="1821" y="1999"/>
                    <a:pt x="1669" y="1865"/>
                  </a:cubicBezTo>
                  <a:cubicBezTo>
                    <a:pt x="1857" y="1606"/>
                    <a:pt x="2088" y="999"/>
                    <a:pt x="2088" y="999"/>
                  </a:cubicBezTo>
                  <a:lnTo>
                    <a:pt x="2374" y="999"/>
                  </a:lnTo>
                  <a:cubicBezTo>
                    <a:pt x="2508" y="999"/>
                    <a:pt x="2633" y="901"/>
                    <a:pt x="2642" y="767"/>
                  </a:cubicBezTo>
                  <a:cubicBezTo>
                    <a:pt x="2668" y="598"/>
                    <a:pt x="2543" y="464"/>
                    <a:pt x="2383" y="464"/>
                  </a:cubicBezTo>
                  <a:lnTo>
                    <a:pt x="1589" y="464"/>
                  </a:lnTo>
                  <a:lnTo>
                    <a:pt x="1589" y="268"/>
                  </a:lnTo>
                  <a:cubicBezTo>
                    <a:pt x="1589" y="116"/>
                    <a:pt x="1464" y="0"/>
                    <a:pt x="1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54"/>
            <p:cNvSpPr/>
            <p:nvPr/>
          </p:nvSpPr>
          <p:spPr>
            <a:xfrm>
              <a:off x="6986225" y="3491200"/>
              <a:ext cx="60675" cy="71000"/>
            </a:xfrm>
            <a:custGeom>
              <a:avLst/>
              <a:gdLst/>
              <a:ahLst/>
              <a:cxnLst/>
              <a:rect l="l" t="t" r="r" b="b"/>
              <a:pathLst>
                <a:path w="2427" h="2840" extrusionOk="0">
                  <a:moveTo>
                    <a:pt x="1204" y="928"/>
                  </a:moveTo>
                  <a:lnTo>
                    <a:pt x="1517" y="1740"/>
                  </a:lnTo>
                  <a:lnTo>
                    <a:pt x="901" y="1740"/>
                  </a:lnTo>
                  <a:lnTo>
                    <a:pt x="1204" y="928"/>
                  </a:lnTo>
                  <a:close/>
                  <a:moveTo>
                    <a:pt x="1204" y="1"/>
                  </a:moveTo>
                  <a:cubicBezTo>
                    <a:pt x="1080" y="1"/>
                    <a:pt x="964" y="81"/>
                    <a:pt x="910" y="206"/>
                  </a:cubicBezTo>
                  <a:lnTo>
                    <a:pt x="54" y="2481"/>
                  </a:lnTo>
                  <a:cubicBezTo>
                    <a:pt x="0" y="2614"/>
                    <a:pt x="71" y="2775"/>
                    <a:pt x="205" y="2820"/>
                  </a:cubicBezTo>
                  <a:cubicBezTo>
                    <a:pt x="241" y="2837"/>
                    <a:pt x="268" y="2837"/>
                    <a:pt x="303" y="2837"/>
                  </a:cubicBezTo>
                  <a:cubicBezTo>
                    <a:pt x="410" y="2837"/>
                    <a:pt x="509" y="2775"/>
                    <a:pt x="553" y="2668"/>
                  </a:cubicBezTo>
                  <a:lnTo>
                    <a:pt x="696" y="2275"/>
                  </a:lnTo>
                  <a:lnTo>
                    <a:pt x="1722" y="2275"/>
                  </a:lnTo>
                  <a:lnTo>
                    <a:pt x="1865" y="2659"/>
                  </a:lnTo>
                  <a:cubicBezTo>
                    <a:pt x="1905" y="2764"/>
                    <a:pt x="2011" y="2840"/>
                    <a:pt x="2124" y="2840"/>
                  </a:cubicBezTo>
                  <a:cubicBezTo>
                    <a:pt x="2136" y="2840"/>
                    <a:pt x="2147" y="2839"/>
                    <a:pt x="2159" y="2837"/>
                  </a:cubicBezTo>
                  <a:cubicBezTo>
                    <a:pt x="2329" y="2811"/>
                    <a:pt x="2427" y="2632"/>
                    <a:pt x="2373" y="2481"/>
                  </a:cubicBezTo>
                  <a:cubicBezTo>
                    <a:pt x="2364" y="2481"/>
                    <a:pt x="1508" y="215"/>
                    <a:pt x="1499" y="206"/>
                  </a:cubicBezTo>
                  <a:cubicBezTo>
                    <a:pt x="1454" y="81"/>
                    <a:pt x="1338" y="1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54"/>
            <p:cNvSpPr/>
            <p:nvPr/>
          </p:nvSpPr>
          <p:spPr>
            <a:xfrm>
              <a:off x="6928900" y="3490475"/>
              <a:ext cx="56900" cy="43375"/>
            </a:xfrm>
            <a:custGeom>
              <a:avLst/>
              <a:gdLst/>
              <a:ahLst/>
              <a:cxnLst/>
              <a:rect l="l" t="t" r="r" b="b"/>
              <a:pathLst>
                <a:path w="2276" h="1735" extrusionOk="0">
                  <a:moveTo>
                    <a:pt x="1405" y="0"/>
                  </a:moveTo>
                  <a:cubicBezTo>
                    <a:pt x="1353" y="0"/>
                    <a:pt x="1301" y="15"/>
                    <a:pt x="1258" y="47"/>
                  </a:cubicBezTo>
                  <a:cubicBezTo>
                    <a:pt x="1124" y="145"/>
                    <a:pt x="1116" y="333"/>
                    <a:pt x="1223" y="449"/>
                  </a:cubicBezTo>
                  <a:lnTo>
                    <a:pt x="1365" y="600"/>
                  </a:lnTo>
                  <a:lnTo>
                    <a:pt x="295" y="600"/>
                  </a:lnTo>
                  <a:cubicBezTo>
                    <a:pt x="161" y="600"/>
                    <a:pt x="36" y="699"/>
                    <a:pt x="27" y="832"/>
                  </a:cubicBezTo>
                  <a:cubicBezTo>
                    <a:pt x="0" y="993"/>
                    <a:pt x="134" y="1136"/>
                    <a:pt x="286" y="1136"/>
                  </a:cubicBezTo>
                  <a:lnTo>
                    <a:pt x="1365" y="1136"/>
                  </a:lnTo>
                  <a:lnTo>
                    <a:pt x="1223" y="1287"/>
                  </a:lnTo>
                  <a:cubicBezTo>
                    <a:pt x="1124" y="1394"/>
                    <a:pt x="1124" y="1564"/>
                    <a:pt x="1232" y="1662"/>
                  </a:cubicBezTo>
                  <a:cubicBezTo>
                    <a:pt x="1279" y="1705"/>
                    <a:pt x="1344" y="1735"/>
                    <a:pt x="1416" y="1735"/>
                  </a:cubicBezTo>
                  <a:cubicBezTo>
                    <a:pt x="1480" y="1735"/>
                    <a:pt x="1548" y="1712"/>
                    <a:pt x="1615" y="1653"/>
                  </a:cubicBezTo>
                  <a:lnTo>
                    <a:pt x="2177" y="1047"/>
                  </a:lnTo>
                  <a:cubicBezTo>
                    <a:pt x="2275" y="948"/>
                    <a:pt x="2275" y="788"/>
                    <a:pt x="2177" y="681"/>
                  </a:cubicBezTo>
                  <a:lnTo>
                    <a:pt x="1615" y="92"/>
                  </a:lnTo>
                  <a:cubicBezTo>
                    <a:pt x="1562" y="33"/>
                    <a:pt x="1483" y="0"/>
                    <a:pt x="1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54"/>
            <p:cNvSpPr/>
            <p:nvPr/>
          </p:nvSpPr>
          <p:spPr>
            <a:xfrm>
              <a:off x="6919750" y="3526725"/>
              <a:ext cx="56900" cy="43425"/>
            </a:xfrm>
            <a:custGeom>
              <a:avLst/>
              <a:gdLst/>
              <a:ahLst/>
              <a:cxnLst/>
              <a:rect l="l" t="t" r="r" b="b"/>
              <a:pathLst>
                <a:path w="2276" h="1737" extrusionOk="0">
                  <a:moveTo>
                    <a:pt x="860" y="1"/>
                  </a:moveTo>
                  <a:cubicBezTo>
                    <a:pt x="789" y="1"/>
                    <a:pt x="719" y="30"/>
                    <a:pt x="670" y="87"/>
                  </a:cubicBezTo>
                  <a:lnTo>
                    <a:pt x="99" y="685"/>
                  </a:lnTo>
                  <a:cubicBezTo>
                    <a:pt x="1" y="792"/>
                    <a:pt x="1" y="953"/>
                    <a:pt x="99" y="1051"/>
                  </a:cubicBezTo>
                  <a:lnTo>
                    <a:pt x="670" y="1657"/>
                  </a:lnTo>
                  <a:cubicBezTo>
                    <a:pt x="715" y="1703"/>
                    <a:pt x="783" y="1737"/>
                    <a:pt x="860" y="1737"/>
                  </a:cubicBezTo>
                  <a:cubicBezTo>
                    <a:pt x="919" y="1737"/>
                    <a:pt x="982" y="1717"/>
                    <a:pt x="1044" y="1666"/>
                  </a:cubicBezTo>
                  <a:cubicBezTo>
                    <a:pt x="1151" y="1568"/>
                    <a:pt x="1151" y="1399"/>
                    <a:pt x="1053" y="1291"/>
                  </a:cubicBezTo>
                  <a:lnTo>
                    <a:pt x="911" y="1140"/>
                  </a:lnTo>
                  <a:lnTo>
                    <a:pt x="1990" y="1140"/>
                  </a:lnTo>
                  <a:cubicBezTo>
                    <a:pt x="2124" y="1140"/>
                    <a:pt x="2240" y="1042"/>
                    <a:pt x="2258" y="908"/>
                  </a:cubicBezTo>
                  <a:cubicBezTo>
                    <a:pt x="2276" y="738"/>
                    <a:pt x="2151" y="605"/>
                    <a:pt x="1999" y="605"/>
                  </a:cubicBezTo>
                  <a:lnTo>
                    <a:pt x="911" y="605"/>
                  </a:lnTo>
                  <a:lnTo>
                    <a:pt x="1053" y="453"/>
                  </a:lnTo>
                  <a:cubicBezTo>
                    <a:pt x="1134" y="364"/>
                    <a:pt x="1151" y="221"/>
                    <a:pt x="1080" y="123"/>
                  </a:cubicBezTo>
                  <a:cubicBezTo>
                    <a:pt x="1027" y="41"/>
                    <a:pt x="943" y="1"/>
                    <a:pt x="8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0" name="Google Shape;4030;p54"/>
          <p:cNvGrpSpPr/>
          <p:nvPr/>
        </p:nvGrpSpPr>
        <p:grpSpPr>
          <a:xfrm>
            <a:off x="5915414" y="3520344"/>
            <a:ext cx="423948" cy="423971"/>
            <a:chOff x="6008475" y="3376800"/>
            <a:chExt cx="454100" cy="454125"/>
          </a:xfrm>
        </p:grpSpPr>
        <p:sp>
          <p:nvSpPr>
            <p:cNvPr id="4031" name="Google Shape;4031;p54"/>
            <p:cNvSpPr/>
            <p:nvPr/>
          </p:nvSpPr>
          <p:spPr>
            <a:xfrm>
              <a:off x="6021625" y="3385700"/>
              <a:ext cx="126025" cy="128625"/>
            </a:xfrm>
            <a:custGeom>
              <a:avLst/>
              <a:gdLst/>
              <a:ahLst/>
              <a:cxnLst/>
              <a:rect l="l" t="t" r="r" b="b"/>
              <a:pathLst>
                <a:path w="5041" h="5145" extrusionOk="0">
                  <a:moveTo>
                    <a:pt x="277" y="1"/>
                  </a:moveTo>
                  <a:cubicBezTo>
                    <a:pt x="1" y="1"/>
                    <a:pt x="1" y="590"/>
                    <a:pt x="1" y="857"/>
                  </a:cubicBezTo>
                  <a:lnTo>
                    <a:pt x="45" y="3623"/>
                  </a:lnTo>
                  <a:cubicBezTo>
                    <a:pt x="45" y="3890"/>
                    <a:pt x="268" y="4113"/>
                    <a:pt x="536" y="4113"/>
                  </a:cubicBezTo>
                  <a:lnTo>
                    <a:pt x="2088" y="4158"/>
                  </a:lnTo>
                  <a:cubicBezTo>
                    <a:pt x="2151" y="4158"/>
                    <a:pt x="2222" y="4185"/>
                    <a:pt x="2275" y="4221"/>
                  </a:cubicBezTo>
                  <a:lnTo>
                    <a:pt x="3337" y="5113"/>
                  </a:lnTo>
                  <a:cubicBezTo>
                    <a:pt x="3367" y="5135"/>
                    <a:pt x="3399" y="5145"/>
                    <a:pt x="3432" y="5145"/>
                  </a:cubicBezTo>
                  <a:cubicBezTo>
                    <a:pt x="3516" y="5145"/>
                    <a:pt x="3596" y="5076"/>
                    <a:pt x="3596" y="4979"/>
                  </a:cubicBezTo>
                  <a:lnTo>
                    <a:pt x="3658" y="4551"/>
                  </a:lnTo>
                  <a:cubicBezTo>
                    <a:pt x="3658" y="4372"/>
                    <a:pt x="3810" y="4221"/>
                    <a:pt x="3988" y="4221"/>
                  </a:cubicBezTo>
                  <a:lnTo>
                    <a:pt x="4497" y="4221"/>
                  </a:lnTo>
                  <a:cubicBezTo>
                    <a:pt x="4773" y="4221"/>
                    <a:pt x="5041" y="4158"/>
                    <a:pt x="5041" y="3890"/>
                  </a:cubicBezTo>
                  <a:lnTo>
                    <a:pt x="5041" y="492"/>
                  </a:lnTo>
                  <a:cubicBezTo>
                    <a:pt x="5041" y="224"/>
                    <a:pt x="4818" y="1"/>
                    <a:pt x="45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54"/>
            <p:cNvSpPr/>
            <p:nvPr/>
          </p:nvSpPr>
          <p:spPr>
            <a:xfrm>
              <a:off x="6016275" y="3384825"/>
              <a:ext cx="131375" cy="136425"/>
            </a:xfrm>
            <a:custGeom>
              <a:avLst/>
              <a:gdLst/>
              <a:ahLst/>
              <a:cxnLst/>
              <a:rect l="l" t="t" r="r" b="b"/>
              <a:pathLst>
                <a:path w="5255" h="5457" extrusionOk="0">
                  <a:moveTo>
                    <a:pt x="500" y="0"/>
                  </a:moveTo>
                  <a:cubicBezTo>
                    <a:pt x="224" y="0"/>
                    <a:pt x="1" y="223"/>
                    <a:pt x="1" y="491"/>
                  </a:cubicBezTo>
                  <a:lnTo>
                    <a:pt x="1" y="3908"/>
                  </a:lnTo>
                  <a:cubicBezTo>
                    <a:pt x="1" y="4184"/>
                    <a:pt x="224" y="4398"/>
                    <a:pt x="500" y="4398"/>
                  </a:cubicBezTo>
                  <a:lnTo>
                    <a:pt x="2266" y="4398"/>
                  </a:lnTo>
                  <a:cubicBezTo>
                    <a:pt x="2329" y="4398"/>
                    <a:pt x="2400" y="4425"/>
                    <a:pt x="2454" y="4461"/>
                  </a:cubicBezTo>
                  <a:lnTo>
                    <a:pt x="3792" y="5424"/>
                  </a:lnTo>
                  <a:cubicBezTo>
                    <a:pt x="3821" y="5446"/>
                    <a:pt x="3854" y="5456"/>
                    <a:pt x="3886" y="5456"/>
                  </a:cubicBezTo>
                  <a:cubicBezTo>
                    <a:pt x="3971" y="5456"/>
                    <a:pt x="4051" y="5387"/>
                    <a:pt x="4051" y="5290"/>
                  </a:cubicBezTo>
                  <a:lnTo>
                    <a:pt x="4051" y="4728"/>
                  </a:lnTo>
                  <a:cubicBezTo>
                    <a:pt x="4051" y="4550"/>
                    <a:pt x="4193" y="4398"/>
                    <a:pt x="4381" y="4398"/>
                  </a:cubicBezTo>
                  <a:lnTo>
                    <a:pt x="4764" y="4398"/>
                  </a:lnTo>
                  <a:cubicBezTo>
                    <a:pt x="5032" y="4398"/>
                    <a:pt x="5255" y="4184"/>
                    <a:pt x="5255" y="3908"/>
                  </a:cubicBezTo>
                  <a:lnTo>
                    <a:pt x="5255" y="3836"/>
                  </a:lnTo>
                  <a:lnTo>
                    <a:pt x="4363" y="3836"/>
                  </a:lnTo>
                  <a:cubicBezTo>
                    <a:pt x="3997" y="3836"/>
                    <a:pt x="3676" y="4068"/>
                    <a:pt x="3542" y="4389"/>
                  </a:cubicBezTo>
                  <a:cubicBezTo>
                    <a:pt x="3524" y="4437"/>
                    <a:pt x="3483" y="4465"/>
                    <a:pt x="3441" y="4465"/>
                  </a:cubicBezTo>
                  <a:cubicBezTo>
                    <a:pt x="3420" y="4465"/>
                    <a:pt x="3399" y="4458"/>
                    <a:pt x="3382" y="4443"/>
                  </a:cubicBezTo>
                  <a:lnTo>
                    <a:pt x="2766" y="3997"/>
                  </a:lnTo>
                  <a:cubicBezTo>
                    <a:pt x="2614" y="3890"/>
                    <a:pt x="2436" y="3836"/>
                    <a:pt x="2249" y="3836"/>
                  </a:cubicBezTo>
                  <a:lnTo>
                    <a:pt x="670" y="3836"/>
                  </a:lnTo>
                  <a:cubicBezTo>
                    <a:pt x="598" y="3836"/>
                    <a:pt x="536" y="3774"/>
                    <a:pt x="536" y="3693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54"/>
            <p:cNvSpPr/>
            <p:nvPr/>
          </p:nvSpPr>
          <p:spPr>
            <a:xfrm>
              <a:off x="6328300" y="3383925"/>
              <a:ext cx="127150" cy="129100"/>
            </a:xfrm>
            <a:custGeom>
              <a:avLst/>
              <a:gdLst/>
              <a:ahLst/>
              <a:cxnLst/>
              <a:rect l="l" t="t" r="r" b="b"/>
              <a:pathLst>
                <a:path w="5086" h="5164" extrusionOk="0">
                  <a:moveTo>
                    <a:pt x="517" y="1"/>
                  </a:moveTo>
                  <a:lnTo>
                    <a:pt x="384" y="188"/>
                  </a:lnTo>
                  <a:cubicBezTo>
                    <a:pt x="107" y="188"/>
                    <a:pt x="0" y="473"/>
                    <a:pt x="0" y="741"/>
                  </a:cubicBezTo>
                  <a:lnTo>
                    <a:pt x="62" y="3774"/>
                  </a:lnTo>
                  <a:cubicBezTo>
                    <a:pt x="62" y="4042"/>
                    <a:pt x="277" y="4256"/>
                    <a:pt x="553" y="4256"/>
                  </a:cubicBezTo>
                  <a:lnTo>
                    <a:pt x="946" y="4256"/>
                  </a:lnTo>
                  <a:cubicBezTo>
                    <a:pt x="946" y="4256"/>
                    <a:pt x="1267" y="4416"/>
                    <a:pt x="1267" y="4595"/>
                  </a:cubicBezTo>
                  <a:lnTo>
                    <a:pt x="1151" y="5005"/>
                  </a:lnTo>
                  <a:cubicBezTo>
                    <a:pt x="1151" y="5100"/>
                    <a:pt x="1227" y="5164"/>
                    <a:pt x="1310" y="5164"/>
                  </a:cubicBezTo>
                  <a:cubicBezTo>
                    <a:pt x="1344" y="5164"/>
                    <a:pt x="1379" y="5153"/>
                    <a:pt x="1410" y="5130"/>
                  </a:cubicBezTo>
                  <a:lnTo>
                    <a:pt x="2632" y="4283"/>
                  </a:lnTo>
                  <a:cubicBezTo>
                    <a:pt x="2694" y="4247"/>
                    <a:pt x="2757" y="4229"/>
                    <a:pt x="2828" y="4220"/>
                  </a:cubicBezTo>
                  <a:lnTo>
                    <a:pt x="4309" y="4220"/>
                  </a:lnTo>
                  <a:cubicBezTo>
                    <a:pt x="4342" y="4222"/>
                    <a:pt x="4375" y="4224"/>
                    <a:pt x="4409" y="4224"/>
                  </a:cubicBezTo>
                  <a:cubicBezTo>
                    <a:pt x="4647" y="4224"/>
                    <a:pt x="4880" y="4160"/>
                    <a:pt x="4880" y="3926"/>
                  </a:cubicBezTo>
                  <a:lnTo>
                    <a:pt x="5085" y="3729"/>
                  </a:lnTo>
                  <a:lnTo>
                    <a:pt x="5085" y="491"/>
                  </a:lnTo>
                  <a:cubicBezTo>
                    <a:pt x="5085" y="224"/>
                    <a:pt x="4862" y="1"/>
                    <a:pt x="4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54"/>
            <p:cNvSpPr/>
            <p:nvPr/>
          </p:nvSpPr>
          <p:spPr>
            <a:xfrm>
              <a:off x="6324950" y="3383925"/>
              <a:ext cx="130500" cy="135350"/>
            </a:xfrm>
            <a:custGeom>
              <a:avLst/>
              <a:gdLst/>
              <a:ahLst/>
              <a:cxnLst/>
              <a:rect l="l" t="t" r="r" b="b"/>
              <a:pathLst>
                <a:path w="5220" h="5414" extrusionOk="0">
                  <a:moveTo>
                    <a:pt x="491" y="1"/>
                  </a:moveTo>
                  <a:cubicBezTo>
                    <a:pt x="223" y="1"/>
                    <a:pt x="0" y="224"/>
                    <a:pt x="0" y="491"/>
                  </a:cubicBezTo>
                  <a:lnTo>
                    <a:pt x="0" y="3872"/>
                  </a:lnTo>
                  <a:cubicBezTo>
                    <a:pt x="0" y="4149"/>
                    <a:pt x="223" y="4363"/>
                    <a:pt x="491" y="4363"/>
                  </a:cubicBezTo>
                  <a:lnTo>
                    <a:pt x="883" y="4363"/>
                  </a:lnTo>
                  <a:cubicBezTo>
                    <a:pt x="1062" y="4363"/>
                    <a:pt x="1205" y="4515"/>
                    <a:pt x="1205" y="4693"/>
                  </a:cubicBezTo>
                  <a:lnTo>
                    <a:pt x="1205" y="5255"/>
                  </a:lnTo>
                  <a:cubicBezTo>
                    <a:pt x="1205" y="5350"/>
                    <a:pt x="1281" y="5414"/>
                    <a:pt x="1364" y="5414"/>
                  </a:cubicBezTo>
                  <a:cubicBezTo>
                    <a:pt x="1398" y="5414"/>
                    <a:pt x="1432" y="5403"/>
                    <a:pt x="1463" y="5380"/>
                  </a:cubicBezTo>
                  <a:lnTo>
                    <a:pt x="2793" y="4425"/>
                  </a:lnTo>
                  <a:cubicBezTo>
                    <a:pt x="2846" y="4390"/>
                    <a:pt x="2908" y="4363"/>
                    <a:pt x="2980" y="4363"/>
                  </a:cubicBezTo>
                  <a:lnTo>
                    <a:pt x="4728" y="4363"/>
                  </a:lnTo>
                  <a:cubicBezTo>
                    <a:pt x="4996" y="4363"/>
                    <a:pt x="5219" y="4149"/>
                    <a:pt x="5219" y="3872"/>
                  </a:cubicBezTo>
                  <a:lnTo>
                    <a:pt x="5219" y="3729"/>
                  </a:lnTo>
                  <a:lnTo>
                    <a:pt x="2971" y="3729"/>
                  </a:lnTo>
                  <a:cubicBezTo>
                    <a:pt x="2766" y="3729"/>
                    <a:pt x="2569" y="3792"/>
                    <a:pt x="2400" y="3917"/>
                  </a:cubicBezTo>
                  <a:lnTo>
                    <a:pt x="1883" y="4283"/>
                  </a:lnTo>
                  <a:cubicBezTo>
                    <a:pt x="1865" y="4297"/>
                    <a:pt x="1843" y="4304"/>
                    <a:pt x="1821" y="4304"/>
                  </a:cubicBezTo>
                  <a:cubicBezTo>
                    <a:pt x="1788" y="4304"/>
                    <a:pt x="1756" y="4288"/>
                    <a:pt x="1740" y="4256"/>
                  </a:cubicBezTo>
                  <a:cubicBezTo>
                    <a:pt x="1570" y="3944"/>
                    <a:pt x="1249" y="3729"/>
                    <a:pt x="874" y="3729"/>
                  </a:cubicBezTo>
                  <a:lnTo>
                    <a:pt x="705" y="3729"/>
                  </a:lnTo>
                  <a:cubicBezTo>
                    <a:pt x="669" y="3729"/>
                    <a:pt x="643" y="3703"/>
                    <a:pt x="643" y="3658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54"/>
            <p:cNvSpPr/>
            <p:nvPr/>
          </p:nvSpPr>
          <p:spPr>
            <a:xfrm>
              <a:off x="6183100" y="3674975"/>
              <a:ext cx="122900" cy="99725"/>
            </a:xfrm>
            <a:custGeom>
              <a:avLst/>
              <a:gdLst/>
              <a:ahLst/>
              <a:cxnLst/>
              <a:rect l="l" t="t" r="r" b="b"/>
              <a:pathLst>
                <a:path w="4916" h="3989" extrusionOk="0">
                  <a:moveTo>
                    <a:pt x="473" y="0"/>
                  </a:moveTo>
                  <a:lnTo>
                    <a:pt x="687" y="1695"/>
                  </a:lnTo>
                  <a:lnTo>
                    <a:pt x="0" y="3988"/>
                  </a:lnTo>
                  <a:lnTo>
                    <a:pt x="4916" y="2882"/>
                  </a:lnTo>
                  <a:lnTo>
                    <a:pt x="3926" y="1731"/>
                  </a:lnTo>
                  <a:lnTo>
                    <a:pt x="3881" y="1347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54"/>
            <p:cNvSpPr/>
            <p:nvPr/>
          </p:nvSpPr>
          <p:spPr>
            <a:xfrm>
              <a:off x="6174400" y="3674750"/>
              <a:ext cx="105750" cy="99725"/>
            </a:xfrm>
            <a:custGeom>
              <a:avLst/>
              <a:gdLst/>
              <a:ahLst/>
              <a:cxnLst/>
              <a:rect l="l" t="t" r="r" b="b"/>
              <a:pathLst>
                <a:path w="4230" h="3989" extrusionOk="0">
                  <a:moveTo>
                    <a:pt x="821" y="0"/>
                  </a:moveTo>
                  <a:lnTo>
                    <a:pt x="643" y="1472"/>
                  </a:lnTo>
                  <a:lnTo>
                    <a:pt x="1" y="2543"/>
                  </a:lnTo>
                  <a:lnTo>
                    <a:pt x="348" y="3988"/>
                  </a:lnTo>
                  <a:lnTo>
                    <a:pt x="1080" y="3828"/>
                  </a:lnTo>
                  <a:cubicBezTo>
                    <a:pt x="1089" y="3792"/>
                    <a:pt x="1249" y="2382"/>
                    <a:pt x="1312" y="1883"/>
                  </a:cubicBezTo>
                  <a:cubicBezTo>
                    <a:pt x="1319" y="1808"/>
                    <a:pt x="1384" y="1752"/>
                    <a:pt x="1452" y="1752"/>
                  </a:cubicBezTo>
                  <a:cubicBezTo>
                    <a:pt x="1465" y="1752"/>
                    <a:pt x="1478" y="1754"/>
                    <a:pt x="1490" y="1758"/>
                  </a:cubicBezTo>
                  <a:cubicBezTo>
                    <a:pt x="1811" y="1865"/>
                    <a:pt x="2124" y="1927"/>
                    <a:pt x="2445" y="1927"/>
                  </a:cubicBezTo>
                  <a:cubicBezTo>
                    <a:pt x="3034" y="1927"/>
                    <a:pt x="3640" y="1731"/>
                    <a:pt x="4229" y="1348"/>
                  </a:cubicBezTo>
                  <a:lnTo>
                    <a:pt x="4095" y="45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54"/>
            <p:cNvSpPr/>
            <p:nvPr/>
          </p:nvSpPr>
          <p:spPr>
            <a:xfrm>
              <a:off x="6170175" y="3730500"/>
              <a:ext cx="142300" cy="95250"/>
            </a:xfrm>
            <a:custGeom>
              <a:avLst/>
              <a:gdLst/>
              <a:ahLst/>
              <a:cxnLst/>
              <a:rect l="l" t="t" r="r" b="b"/>
              <a:pathLst>
                <a:path w="5692" h="3810" extrusionOk="0">
                  <a:moveTo>
                    <a:pt x="723" y="1"/>
                  </a:moveTo>
                  <a:lnTo>
                    <a:pt x="294" y="322"/>
                  </a:lnTo>
                  <a:lnTo>
                    <a:pt x="0" y="3444"/>
                  </a:lnTo>
                  <a:lnTo>
                    <a:pt x="437" y="3810"/>
                  </a:lnTo>
                  <a:lnTo>
                    <a:pt x="4782" y="3810"/>
                  </a:lnTo>
                  <a:lnTo>
                    <a:pt x="5326" y="3400"/>
                  </a:lnTo>
                  <a:lnTo>
                    <a:pt x="5692" y="1535"/>
                  </a:lnTo>
                  <a:lnTo>
                    <a:pt x="4496" y="19"/>
                  </a:lnTo>
                  <a:cubicBezTo>
                    <a:pt x="3997" y="518"/>
                    <a:pt x="3313" y="766"/>
                    <a:pt x="2628" y="766"/>
                  </a:cubicBezTo>
                  <a:cubicBezTo>
                    <a:pt x="1930" y="766"/>
                    <a:pt x="1231" y="509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54"/>
            <p:cNvSpPr/>
            <p:nvPr/>
          </p:nvSpPr>
          <p:spPr>
            <a:xfrm>
              <a:off x="6085625" y="3732950"/>
              <a:ext cx="95725" cy="92800"/>
            </a:xfrm>
            <a:custGeom>
              <a:avLst/>
              <a:gdLst/>
              <a:ahLst/>
              <a:cxnLst/>
              <a:rect l="l" t="t" r="r" b="b"/>
              <a:pathLst>
                <a:path w="3829" h="3712" extrusionOk="0">
                  <a:moveTo>
                    <a:pt x="3043" y="1"/>
                  </a:moveTo>
                  <a:lnTo>
                    <a:pt x="1848" y="563"/>
                  </a:lnTo>
                  <a:cubicBezTo>
                    <a:pt x="1054" y="804"/>
                    <a:pt x="501" y="1357"/>
                    <a:pt x="358" y="2169"/>
                  </a:cubicBezTo>
                  <a:lnTo>
                    <a:pt x="46" y="3186"/>
                  </a:lnTo>
                  <a:cubicBezTo>
                    <a:pt x="1" y="3400"/>
                    <a:pt x="170" y="3605"/>
                    <a:pt x="393" y="3605"/>
                  </a:cubicBezTo>
                  <a:lnTo>
                    <a:pt x="518" y="3712"/>
                  </a:lnTo>
                  <a:lnTo>
                    <a:pt x="3828" y="3712"/>
                  </a:lnTo>
                  <a:lnTo>
                    <a:pt x="3828" y="2998"/>
                  </a:lnTo>
                  <a:lnTo>
                    <a:pt x="3302" y="2365"/>
                  </a:lnTo>
                  <a:lnTo>
                    <a:pt x="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54"/>
            <p:cNvSpPr/>
            <p:nvPr/>
          </p:nvSpPr>
          <p:spPr>
            <a:xfrm>
              <a:off x="6289475" y="3739425"/>
              <a:ext cx="100850" cy="86325"/>
            </a:xfrm>
            <a:custGeom>
              <a:avLst/>
              <a:gdLst/>
              <a:ahLst/>
              <a:cxnLst/>
              <a:rect l="l" t="t" r="r" b="b"/>
              <a:pathLst>
                <a:path w="4034" h="3453" extrusionOk="0">
                  <a:moveTo>
                    <a:pt x="1669" y="1"/>
                  </a:moveTo>
                  <a:lnTo>
                    <a:pt x="1268" y="482"/>
                  </a:lnTo>
                  <a:lnTo>
                    <a:pt x="215" y="2168"/>
                  </a:lnTo>
                  <a:lnTo>
                    <a:pt x="1" y="2739"/>
                  </a:lnTo>
                  <a:lnTo>
                    <a:pt x="1" y="3453"/>
                  </a:lnTo>
                  <a:lnTo>
                    <a:pt x="4033" y="3453"/>
                  </a:lnTo>
                  <a:lnTo>
                    <a:pt x="3765" y="1901"/>
                  </a:lnTo>
                  <a:cubicBezTo>
                    <a:pt x="3623" y="1089"/>
                    <a:pt x="3043" y="420"/>
                    <a:pt x="2249" y="179"/>
                  </a:cubicBezTo>
                  <a:lnTo>
                    <a:pt x="16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54"/>
            <p:cNvSpPr/>
            <p:nvPr/>
          </p:nvSpPr>
          <p:spPr>
            <a:xfrm>
              <a:off x="6113950" y="3571925"/>
              <a:ext cx="243125" cy="54225"/>
            </a:xfrm>
            <a:custGeom>
              <a:avLst/>
              <a:gdLst/>
              <a:ahLst/>
              <a:cxnLst/>
              <a:rect l="l" t="t" r="r" b="b"/>
              <a:pathLst>
                <a:path w="9725" h="2169" extrusionOk="0">
                  <a:moveTo>
                    <a:pt x="902" y="1"/>
                  </a:moveTo>
                  <a:cubicBezTo>
                    <a:pt x="402" y="1"/>
                    <a:pt x="1" y="411"/>
                    <a:pt x="1" y="911"/>
                  </a:cubicBezTo>
                  <a:cubicBezTo>
                    <a:pt x="1" y="1607"/>
                    <a:pt x="554" y="2169"/>
                    <a:pt x="1250" y="2169"/>
                  </a:cubicBezTo>
                  <a:lnTo>
                    <a:pt x="8467" y="2169"/>
                  </a:lnTo>
                  <a:cubicBezTo>
                    <a:pt x="9163" y="2169"/>
                    <a:pt x="9725" y="1607"/>
                    <a:pt x="9725" y="911"/>
                  </a:cubicBezTo>
                  <a:cubicBezTo>
                    <a:pt x="9725" y="411"/>
                    <a:pt x="9314" y="1"/>
                    <a:pt x="8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54"/>
            <p:cNvSpPr/>
            <p:nvPr/>
          </p:nvSpPr>
          <p:spPr>
            <a:xfrm>
              <a:off x="6080500" y="3732950"/>
              <a:ext cx="100850" cy="92800"/>
            </a:xfrm>
            <a:custGeom>
              <a:avLst/>
              <a:gdLst/>
              <a:ahLst/>
              <a:cxnLst/>
              <a:rect l="l" t="t" r="r" b="b"/>
              <a:pathLst>
                <a:path w="4034" h="3712" extrusionOk="0">
                  <a:moveTo>
                    <a:pt x="3248" y="1"/>
                  </a:moveTo>
                  <a:lnTo>
                    <a:pt x="1794" y="438"/>
                  </a:lnTo>
                  <a:cubicBezTo>
                    <a:pt x="1000" y="679"/>
                    <a:pt x="411" y="1348"/>
                    <a:pt x="268" y="2160"/>
                  </a:cubicBezTo>
                  <a:lnTo>
                    <a:pt x="1" y="3712"/>
                  </a:lnTo>
                  <a:lnTo>
                    <a:pt x="723" y="3712"/>
                  </a:lnTo>
                  <a:lnTo>
                    <a:pt x="964" y="2285"/>
                  </a:lnTo>
                  <a:cubicBezTo>
                    <a:pt x="1053" y="1758"/>
                    <a:pt x="1419" y="1321"/>
                    <a:pt x="1919" y="1143"/>
                  </a:cubicBezTo>
                  <a:cubicBezTo>
                    <a:pt x="1930" y="1138"/>
                    <a:pt x="1942" y="1136"/>
                    <a:pt x="1953" y="1136"/>
                  </a:cubicBezTo>
                  <a:cubicBezTo>
                    <a:pt x="2014" y="1136"/>
                    <a:pt x="2069" y="1191"/>
                    <a:pt x="2062" y="1259"/>
                  </a:cubicBezTo>
                  <a:cubicBezTo>
                    <a:pt x="2044" y="1366"/>
                    <a:pt x="2035" y="1473"/>
                    <a:pt x="2035" y="1580"/>
                  </a:cubicBezTo>
                  <a:cubicBezTo>
                    <a:pt x="2026" y="1865"/>
                    <a:pt x="2186" y="2124"/>
                    <a:pt x="2445" y="2249"/>
                  </a:cubicBezTo>
                  <a:lnTo>
                    <a:pt x="4033" y="2998"/>
                  </a:lnTo>
                  <a:lnTo>
                    <a:pt x="4033" y="2365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54"/>
            <p:cNvSpPr/>
            <p:nvPr/>
          </p:nvSpPr>
          <p:spPr>
            <a:xfrm>
              <a:off x="6145175" y="3711325"/>
              <a:ext cx="45300" cy="81200"/>
            </a:xfrm>
            <a:custGeom>
              <a:avLst/>
              <a:gdLst/>
              <a:ahLst/>
              <a:cxnLst/>
              <a:rect l="l" t="t" r="r" b="b"/>
              <a:pathLst>
                <a:path w="1812" h="3248" extrusionOk="0">
                  <a:moveTo>
                    <a:pt x="1812" y="1"/>
                  </a:moveTo>
                  <a:lnTo>
                    <a:pt x="1812" y="1"/>
                  </a:lnTo>
                  <a:cubicBezTo>
                    <a:pt x="456" y="571"/>
                    <a:pt x="28" y="1544"/>
                    <a:pt x="1" y="2481"/>
                  </a:cubicBezTo>
                  <a:cubicBezTo>
                    <a:pt x="1" y="2534"/>
                    <a:pt x="37" y="2588"/>
                    <a:pt x="81" y="2614"/>
                  </a:cubicBezTo>
                  <a:lnTo>
                    <a:pt x="1437" y="3248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54"/>
            <p:cNvSpPr/>
            <p:nvPr/>
          </p:nvSpPr>
          <p:spPr>
            <a:xfrm>
              <a:off x="6289475" y="3728725"/>
              <a:ext cx="50225" cy="79425"/>
            </a:xfrm>
            <a:custGeom>
              <a:avLst/>
              <a:gdLst/>
              <a:ahLst/>
              <a:cxnLst/>
              <a:rect l="l" t="t" r="r" b="b"/>
              <a:pathLst>
                <a:path w="2009" h="3177" extrusionOk="0">
                  <a:moveTo>
                    <a:pt x="242" y="0"/>
                  </a:moveTo>
                  <a:lnTo>
                    <a:pt x="1" y="2552"/>
                  </a:lnTo>
                  <a:lnTo>
                    <a:pt x="1" y="3176"/>
                  </a:lnTo>
                  <a:lnTo>
                    <a:pt x="1598" y="2427"/>
                  </a:lnTo>
                  <a:cubicBezTo>
                    <a:pt x="1847" y="2311"/>
                    <a:pt x="2008" y="2043"/>
                    <a:pt x="1999" y="1767"/>
                  </a:cubicBezTo>
                  <a:cubicBezTo>
                    <a:pt x="1990" y="1267"/>
                    <a:pt x="1874" y="830"/>
                    <a:pt x="1669" y="438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54"/>
            <p:cNvSpPr/>
            <p:nvPr/>
          </p:nvSpPr>
          <p:spPr>
            <a:xfrm>
              <a:off x="6280775" y="3715775"/>
              <a:ext cx="44850" cy="76750"/>
            </a:xfrm>
            <a:custGeom>
              <a:avLst/>
              <a:gdLst/>
              <a:ahLst/>
              <a:cxnLst/>
              <a:rect l="l" t="t" r="r" b="b"/>
              <a:pathLst>
                <a:path w="1794" h="3070" extrusionOk="0">
                  <a:moveTo>
                    <a:pt x="1" y="1"/>
                  </a:moveTo>
                  <a:lnTo>
                    <a:pt x="358" y="3070"/>
                  </a:lnTo>
                  <a:lnTo>
                    <a:pt x="1714" y="2436"/>
                  </a:lnTo>
                  <a:cubicBezTo>
                    <a:pt x="1767" y="2410"/>
                    <a:pt x="1794" y="2356"/>
                    <a:pt x="1794" y="2303"/>
                  </a:cubicBezTo>
                  <a:cubicBezTo>
                    <a:pt x="1767" y="1384"/>
                    <a:pt x="1357" y="5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54"/>
            <p:cNvSpPr/>
            <p:nvPr/>
          </p:nvSpPr>
          <p:spPr>
            <a:xfrm>
              <a:off x="6142050" y="3470900"/>
              <a:ext cx="186925" cy="235775"/>
            </a:xfrm>
            <a:custGeom>
              <a:avLst/>
              <a:gdLst/>
              <a:ahLst/>
              <a:cxnLst/>
              <a:rect l="l" t="t" r="r" b="b"/>
              <a:pathLst>
                <a:path w="7477" h="9431" extrusionOk="0">
                  <a:moveTo>
                    <a:pt x="3703" y="1"/>
                  </a:moveTo>
                  <a:cubicBezTo>
                    <a:pt x="3703" y="1"/>
                    <a:pt x="1295" y="313"/>
                    <a:pt x="661" y="1383"/>
                  </a:cubicBezTo>
                  <a:cubicBezTo>
                    <a:pt x="233" y="2133"/>
                    <a:pt x="1" y="3087"/>
                    <a:pt x="1" y="4202"/>
                  </a:cubicBezTo>
                  <a:cubicBezTo>
                    <a:pt x="1" y="5790"/>
                    <a:pt x="28" y="6460"/>
                    <a:pt x="679" y="7352"/>
                  </a:cubicBezTo>
                  <a:cubicBezTo>
                    <a:pt x="1562" y="8592"/>
                    <a:pt x="2677" y="9430"/>
                    <a:pt x="3739" y="9430"/>
                  </a:cubicBezTo>
                  <a:cubicBezTo>
                    <a:pt x="4792" y="9430"/>
                    <a:pt x="5907" y="8592"/>
                    <a:pt x="6799" y="7352"/>
                  </a:cubicBezTo>
                  <a:cubicBezTo>
                    <a:pt x="7441" y="6460"/>
                    <a:pt x="7477" y="5790"/>
                    <a:pt x="7477" y="4202"/>
                  </a:cubicBezTo>
                  <a:cubicBezTo>
                    <a:pt x="7477" y="3141"/>
                    <a:pt x="7263" y="2231"/>
                    <a:pt x="6870" y="1499"/>
                  </a:cubicBezTo>
                  <a:cubicBezTo>
                    <a:pt x="6255" y="358"/>
                    <a:pt x="3703" y="1"/>
                    <a:pt x="3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54"/>
            <p:cNvSpPr/>
            <p:nvPr/>
          </p:nvSpPr>
          <p:spPr>
            <a:xfrm>
              <a:off x="6153650" y="3463100"/>
              <a:ext cx="163500" cy="52000"/>
            </a:xfrm>
            <a:custGeom>
              <a:avLst/>
              <a:gdLst/>
              <a:ahLst/>
              <a:cxnLst/>
              <a:rect l="l" t="t" r="r" b="b"/>
              <a:pathLst>
                <a:path w="6540" h="2080" extrusionOk="0">
                  <a:moveTo>
                    <a:pt x="3275" y="0"/>
                  </a:moveTo>
                  <a:cubicBezTo>
                    <a:pt x="1723" y="0"/>
                    <a:pt x="590" y="777"/>
                    <a:pt x="1" y="2079"/>
                  </a:cubicBezTo>
                  <a:cubicBezTo>
                    <a:pt x="732" y="1205"/>
                    <a:pt x="1848" y="705"/>
                    <a:pt x="3275" y="705"/>
                  </a:cubicBezTo>
                  <a:cubicBezTo>
                    <a:pt x="4693" y="705"/>
                    <a:pt x="5808" y="1205"/>
                    <a:pt x="6540" y="2079"/>
                  </a:cubicBezTo>
                  <a:cubicBezTo>
                    <a:pt x="5951" y="777"/>
                    <a:pt x="4818" y="0"/>
                    <a:pt x="3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54"/>
            <p:cNvSpPr/>
            <p:nvPr/>
          </p:nvSpPr>
          <p:spPr>
            <a:xfrm>
              <a:off x="6208525" y="3641975"/>
              <a:ext cx="54675" cy="21650"/>
            </a:xfrm>
            <a:custGeom>
              <a:avLst/>
              <a:gdLst/>
              <a:ahLst/>
              <a:cxnLst/>
              <a:rect l="l" t="t" r="r" b="b"/>
              <a:pathLst>
                <a:path w="2187" h="866" extrusionOk="0">
                  <a:moveTo>
                    <a:pt x="116" y="0"/>
                  </a:moveTo>
                  <a:cubicBezTo>
                    <a:pt x="45" y="0"/>
                    <a:pt x="0" y="71"/>
                    <a:pt x="18" y="134"/>
                  </a:cubicBezTo>
                  <a:cubicBezTo>
                    <a:pt x="36" y="187"/>
                    <a:pt x="63" y="268"/>
                    <a:pt x="107" y="348"/>
                  </a:cubicBezTo>
                  <a:cubicBezTo>
                    <a:pt x="259" y="642"/>
                    <a:pt x="1080" y="865"/>
                    <a:pt x="1080" y="865"/>
                  </a:cubicBezTo>
                  <a:cubicBezTo>
                    <a:pt x="1080" y="865"/>
                    <a:pt x="1936" y="634"/>
                    <a:pt x="2088" y="339"/>
                  </a:cubicBezTo>
                  <a:cubicBezTo>
                    <a:pt x="2124" y="259"/>
                    <a:pt x="2150" y="187"/>
                    <a:pt x="2168" y="134"/>
                  </a:cubicBezTo>
                  <a:cubicBezTo>
                    <a:pt x="2186" y="71"/>
                    <a:pt x="2141" y="0"/>
                    <a:pt x="20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54"/>
            <p:cNvSpPr/>
            <p:nvPr/>
          </p:nvSpPr>
          <p:spPr>
            <a:xfrm>
              <a:off x="6210750" y="3649775"/>
              <a:ext cx="50200" cy="17650"/>
            </a:xfrm>
            <a:custGeom>
              <a:avLst/>
              <a:gdLst/>
              <a:ahLst/>
              <a:cxnLst/>
              <a:rect l="l" t="t" r="r" b="b"/>
              <a:pathLst>
                <a:path w="2008" h="706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95"/>
                    <a:pt x="465" y="705"/>
                    <a:pt x="1009" y="705"/>
                  </a:cubicBezTo>
                  <a:cubicBezTo>
                    <a:pt x="1544" y="705"/>
                    <a:pt x="1865" y="295"/>
                    <a:pt x="2008" y="0"/>
                  </a:cubicBezTo>
                  <a:lnTo>
                    <a:pt x="2008" y="0"/>
                  </a:lnTo>
                  <a:cubicBezTo>
                    <a:pt x="1749" y="125"/>
                    <a:pt x="1410" y="214"/>
                    <a:pt x="1009" y="214"/>
                  </a:cubicBezTo>
                  <a:cubicBezTo>
                    <a:pt x="598" y="214"/>
                    <a:pt x="259" y="12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54"/>
            <p:cNvSpPr/>
            <p:nvPr/>
          </p:nvSpPr>
          <p:spPr>
            <a:xfrm>
              <a:off x="6047725" y="3403450"/>
              <a:ext cx="67600" cy="70600"/>
            </a:xfrm>
            <a:custGeom>
              <a:avLst/>
              <a:gdLst/>
              <a:ahLst/>
              <a:cxnLst/>
              <a:rect l="l" t="t" r="r" b="b"/>
              <a:pathLst>
                <a:path w="2704" h="2824" extrusionOk="0">
                  <a:moveTo>
                    <a:pt x="1588" y="995"/>
                  </a:moveTo>
                  <a:cubicBezTo>
                    <a:pt x="1535" y="1164"/>
                    <a:pt x="1454" y="1316"/>
                    <a:pt x="1365" y="1468"/>
                  </a:cubicBezTo>
                  <a:cubicBezTo>
                    <a:pt x="1267" y="1316"/>
                    <a:pt x="1187" y="1164"/>
                    <a:pt x="1133" y="995"/>
                  </a:cubicBezTo>
                  <a:close/>
                  <a:moveTo>
                    <a:pt x="1340" y="1"/>
                  </a:moveTo>
                  <a:cubicBezTo>
                    <a:pt x="1199" y="1"/>
                    <a:pt x="1089" y="117"/>
                    <a:pt x="1089" y="263"/>
                  </a:cubicBezTo>
                  <a:lnTo>
                    <a:pt x="1089" y="460"/>
                  </a:lnTo>
                  <a:lnTo>
                    <a:pt x="295" y="460"/>
                  </a:lnTo>
                  <a:cubicBezTo>
                    <a:pt x="161" y="460"/>
                    <a:pt x="45" y="558"/>
                    <a:pt x="27" y="700"/>
                  </a:cubicBezTo>
                  <a:cubicBezTo>
                    <a:pt x="0" y="861"/>
                    <a:pt x="134" y="995"/>
                    <a:pt x="286" y="995"/>
                  </a:cubicBezTo>
                  <a:lnTo>
                    <a:pt x="571" y="995"/>
                  </a:lnTo>
                  <a:cubicBezTo>
                    <a:pt x="652" y="1316"/>
                    <a:pt x="803" y="1619"/>
                    <a:pt x="991" y="1878"/>
                  </a:cubicBezTo>
                  <a:cubicBezTo>
                    <a:pt x="839" y="2012"/>
                    <a:pt x="669" y="2128"/>
                    <a:pt x="473" y="2208"/>
                  </a:cubicBezTo>
                  <a:lnTo>
                    <a:pt x="250" y="2315"/>
                  </a:lnTo>
                  <a:cubicBezTo>
                    <a:pt x="125" y="2369"/>
                    <a:pt x="54" y="2502"/>
                    <a:pt x="90" y="2627"/>
                  </a:cubicBezTo>
                  <a:cubicBezTo>
                    <a:pt x="125" y="2752"/>
                    <a:pt x="232" y="2824"/>
                    <a:pt x="348" y="2824"/>
                  </a:cubicBezTo>
                  <a:cubicBezTo>
                    <a:pt x="384" y="2824"/>
                    <a:pt x="420" y="2815"/>
                    <a:pt x="455" y="2806"/>
                  </a:cubicBezTo>
                  <a:lnTo>
                    <a:pt x="696" y="2699"/>
                  </a:lnTo>
                  <a:cubicBezTo>
                    <a:pt x="937" y="2592"/>
                    <a:pt x="1160" y="2449"/>
                    <a:pt x="1356" y="2270"/>
                  </a:cubicBezTo>
                  <a:cubicBezTo>
                    <a:pt x="1544" y="2449"/>
                    <a:pt x="1767" y="2592"/>
                    <a:pt x="2017" y="2699"/>
                  </a:cubicBezTo>
                  <a:lnTo>
                    <a:pt x="2248" y="2806"/>
                  </a:lnTo>
                  <a:cubicBezTo>
                    <a:pt x="2284" y="2815"/>
                    <a:pt x="2320" y="2824"/>
                    <a:pt x="2364" y="2824"/>
                  </a:cubicBezTo>
                  <a:cubicBezTo>
                    <a:pt x="2471" y="2824"/>
                    <a:pt x="2579" y="2752"/>
                    <a:pt x="2614" y="2627"/>
                  </a:cubicBezTo>
                  <a:cubicBezTo>
                    <a:pt x="2650" y="2502"/>
                    <a:pt x="2579" y="2369"/>
                    <a:pt x="2463" y="2315"/>
                  </a:cubicBezTo>
                  <a:lnTo>
                    <a:pt x="2231" y="2208"/>
                  </a:lnTo>
                  <a:cubicBezTo>
                    <a:pt x="2043" y="2128"/>
                    <a:pt x="1865" y="2012"/>
                    <a:pt x="1713" y="1878"/>
                  </a:cubicBezTo>
                  <a:cubicBezTo>
                    <a:pt x="1909" y="1619"/>
                    <a:pt x="2052" y="1316"/>
                    <a:pt x="2132" y="995"/>
                  </a:cubicBezTo>
                  <a:lnTo>
                    <a:pt x="2418" y="995"/>
                  </a:lnTo>
                  <a:cubicBezTo>
                    <a:pt x="2579" y="995"/>
                    <a:pt x="2703" y="861"/>
                    <a:pt x="2686" y="700"/>
                  </a:cubicBezTo>
                  <a:cubicBezTo>
                    <a:pt x="2668" y="558"/>
                    <a:pt x="2543" y="460"/>
                    <a:pt x="2409" y="460"/>
                  </a:cubicBezTo>
                  <a:lnTo>
                    <a:pt x="1624" y="460"/>
                  </a:lnTo>
                  <a:lnTo>
                    <a:pt x="1624" y="272"/>
                  </a:lnTo>
                  <a:cubicBezTo>
                    <a:pt x="1624" y="138"/>
                    <a:pt x="1526" y="13"/>
                    <a:pt x="1383" y="5"/>
                  </a:cubicBezTo>
                  <a:cubicBezTo>
                    <a:pt x="1368" y="2"/>
                    <a:pt x="1354" y="1"/>
                    <a:pt x="1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54"/>
            <p:cNvSpPr/>
            <p:nvPr/>
          </p:nvSpPr>
          <p:spPr>
            <a:xfrm>
              <a:off x="6358625" y="3403550"/>
              <a:ext cx="60900" cy="70950"/>
            </a:xfrm>
            <a:custGeom>
              <a:avLst/>
              <a:gdLst/>
              <a:ahLst/>
              <a:cxnLst/>
              <a:rect l="l" t="t" r="r" b="b"/>
              <a:pathLst>
                <a:path w="2436" h="2838" extrusionOk="0">
                  <a:moveTo>
                    <a:pt x="1214" y="919"/>
                  </a:moveTo>
                  <a:lnTo>
                    <a:pt x="1526" y="1740"/>
                  </a:lnTo>
                  <a:lnTo>
                    <a:pt x="910" y="1740"/>
                  </a:lnTo>
                  <a:lnTo>
                    <a:pt x="1214" y="919"/>
                  </a:lnTo>
                  <a:close/>
                  <a:moveTo>
                    <a:pt x="1214" y="1"/>
                  </a:moveTo>
                  <a:cubicBezTo>
                    <a:pt x="1151" y="1"/>
                    <a:pt x="1089" y="18"/>
                    <a:pt x="1044" y="54"/>
                  </a:cubicBezTo>
                  <a:cubicBezTo>
                    <a:pt x="973" y="99"/>
                    <a:pt x="937" y="152"/>
                    <a:pt x="919" y="206"/>
                  </a:cubicBezTo>
                  <a:lnTo>
                    <a:pt x="63" y="2472"/>
                  </a:lnTo>
                  <a:cubicBezTo>
                    <a:pt x="0" y="2623"/>
                    <a:pt x="90" y="2784"/>
                    <a:pt x="250" y="2829"/>
                  </a:cubicBezTo>
                  <a:cubicBezTo>
                    <a:pt x="268" y="2832"/>
                    <a:pt x="285" y="2834"/>
                    <a:pt x="303" y="2834"/>
                  </a:cubicBezTo>
                  <a:cubicBezTo>
                    <a:pt x="411" y="2834"/>
                    <a:pt x="516" y="2765"/>
                    <a:pt x="562" y="2650"/>
                  </a:cubicBezTo>
                  <a:lnTo>
                    <a:pt x="705" y="2266"/>
                  </a:lnTo>
                  <a:lnTo>
                    <a:pt x="1731" y="2266"/>
                  </a:lnTo>
                  <a:lnTo>
                    <a:pt x="1883" y="2659"/>
                  </a:lnTo>
                  <a:cubicBezTo>
                    <a:pt x="1927" y="2766"/>
                    <a:pt x="2025" y="2837"/>
                    <a:pt x="2132" y="2837"/>
                  </a:cubicBezTo>
                  <a:cubicBezTo>
                    <a:pt x="2159" y="2837"/>
                    <a:pt x="2195" y="2829"/>
                    <a:pt x="2222" y="2820"/>
                  </a:cubicBezTo>
                  <a:cubicBezTo>
                    <a:pt x="2364" y="2766"/>
                    <a:pt x="2436" y="2614"/>
                    <a:pt x="2382" y="2472"/>
                  </a:cubicBezTo>
                  <a:lnTo>
                    <a:pt x="1517" y="206"/>
                  </a:lnTo>
                  <a:cubicBezTo>
                    <a:pt x="1508" y="197"/>
                    <a:pt x="1508" y="197"/>
                    <a:pt x="1508" y="197"/>
                  </a:cubicBezTo>
                  <a:cubicBezTo>
                    <a:pt x="1463" y="72"/>
                    <a:pt x="1347" y="1"/>
                    <a:pt x="1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54"/>
            <p:cNvSpPr/>
            <p:nvPr/>
          </p:nvSpPr>
          <p:spPr>
            <a:xfrm>
              <a:off x="6107950" y="3455950"/>
              <a:ext cx="193825" cy="201400"/>
            </a:xfrm>
            <a:custGeom>
              <a:avLst/>
              <a:gdLst/>
              <a:ahLst/>
              <a:cxnLst/>
              <a:rect l="l" t="t" r="r" b="b"/>
              <a:pathLst>
                <a:path w="7753" h="8056" extrusionOk="0">
                  <a:moveTo>
                    <a:pt x="1106" y="4890"/>
                  </a:moveTo>
                  <a:cubicBezTo>
                    <a:pt x="1115" y="5532"/>
                    <a:pt x="1115" y="6023"/>
                    <a:pt x="1178" y="6451"/>
                  </a:cubicBezTo>
                  <a:cubicBezTo>
                    <a:pt x="803" y="6317"/>
                    <a:pt x="535" y="5951"/>
                    <a:pt x="535" y="5532"/>
                  </a:cubicBezTo>
                  <a:cubicBezTo>
                    <a:pt x="535" y="5193"/>
                    <a:pt x="785" y="4925"/>
                    <a:pt x="1106" y="4890"/>
                  </a:cubicBezTo>
                  <a:close/>
                  <a:moveTo>
                    <a:pt x="5103" y="1"/>
                  </a:moveTo>
                  <a:cubicBezTo>
                    <a:pt x="3881" y="1"/>
                    <a:pt x="2855" y="465"/>
                    <a:pt x="2150" y="1339"/>
                  </a:cubicBezTo>
                  <a:cubicBezTo>
                    <a:pt x="1534" y="2089"/>
                    <a:pt x="1187" y="3132"/>
                    <a:pt x="1124" y="4363"/>
                  </a:cubicBezTo>
                  <a:cubicBezTo>
                    <a:pt x="500" y="4381"/>
                    <a:pt x="0" y="4899"/>
                    <a:pt x="0" y="5532"/>
                  </a:cubicBezTo>
                  <a:cubicBezTo>
                    <a:pt x="0" y="6290"/>
                    <a:pt x="571" y="6924"/>
                    <a:pt x="1303" y="7031"/>
                  </a:cubicBezTo>
                  <a:cubicBezTo>
                    <a:pt x="1392" y="7334"/>
                    <a:pt x="1534" y="7628"/>
                    <a:pt x="1749" y="7941"/>
                  </a:cubicBezTo>
                  <a:cubicBezTo>
                    <a:pt x="1798" y="7996"/>
                    <a:pt x="1863" y="8055"/>
                    <a:pt x="1961" y="8055"/>
                  </a:cubicBezTo>
                  <a:cubicBezTo>
                    <a:pt x="2005" y="8055"/>
                    <a:pt x="2056" y="8043"/>
                    <a:pt x="2114" y="8012"/>
                  </a:cubicBezTo>
                  <a:cubicBezTo>
                    <a:pt x="2239" y="7932"/>
                    <a:pt x="2266" y="7762"/>
                    <a:pt x="2186" y="7646"/>
                  </a:cubicBezTo>
                  <a:cubicBezTo>
                    <a:pt x="1588" y="6710"/>
                    <a:pt x="1668" y="6094"/>
                    <a:pt x="1642" y="4774"/>
                  </a:cubicBezTo>
                  <a:cubicBezTo>
                    <a:pt x="1642" y="2160"/>
                    <a:pt x="2971" y="536"/>
                    <a:pt x="5103" y="536"/>
                  </a:cubicBezTo>
                  <a:cubicBezTo>
                    <a:pt x="5968" y="536"/>
                    <a:pt x="6709" y="795"/>
                    <a:pt x="7280" y="1303"/>
                  </a:cubicBezTo>
                  <a:cubicBezTo>
                    <a:pt x="7327" y="1347"/>
                    <a:pt x="7388" y="1368"/>
                    <a:pt x="7448" y="1368"/>
                  </a:cubicBezTo>
                  <a:cubicBezTo>
                    <a:pt x="7524" y="1368"/>
                    <a:pt x="7600" y="1336"/>
                    <a:pt x="7654" y="1277"/>
                  </a:cubicBezTo>
                  <a:cubicBezTo>
                    <a:pt x="7752" y="1170"/>
                    <a:pt x="7744" y="1000"/>
                    <a:pt x="7628" y="902"/>
                  </a:cubicBezTo>
                  <a:cubicBezTo>
                    <a:pt x="6967" y="313"/>
                    <a:pt x="6093" y="1"/>
                    <a:pt x="51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54"/>
            <p:cNvSpPr/>
            <p:nvPr/>
          </p:nvSpPr>
          <p:spPr>
            <a:xfrm>
              <a:off x="6074250" y="3501875"/>
              <a:ext cx="323200" cy="329050"/>
            </a:xfrm>
            <a:custGeom>
              <a:avLst/>
              <a:gdLst/>
              <a:ahLst/>
              <a:cxnLst/>
              <a:rect l="l" t="t" r="r" b="b"/>
              <a:pathLst>
                <a:path w="12928" h="13162" extrusionOk="0">
                  <a:moveTo>
                    <a:pt x="10439" y="3053"/>
                  </a:moveTo>
                  <a:cubicBezTo>
                    <a:pt x="10760" y="3088"/>
                    <a:pt x="11018" y="3356"/>
                    <a:pt x="11018" y="3695"/>
                  </a:cubicBezTo>
                  <a:cubicBezTo>
                    <a:pt x="11018" y="4114"/>
                    <a:pt x="10742" y="4480"/>
                    <a:pt x="10367" y="4614"/>
                  </a:cubicBezTo>
                  <a:cubicBezTo>
                    <a:pt x="10430" y="4186"/>
                    <a:pt x="10439" y="3686"/>
                    <a:pt x="10439" y="3053"/>
                  </a:cubicBezTo>
                  <a:close/>
                  <a:moveTo>
                    <a:pt x="4337" y="8780"/>
                  </a:moveTo>
                  <a:lnTo>
                    <a:pt x="4060" y="11162"/>
                  </a:lnTo>
                  <a:lnTo>
                    <a:pt x="3123" y="10725"/>
                  </a:lnTo>
                  <a:cubicBezTo>
                    <a:pt x="3150" y="10216"/>
                    <a:pt x="3311" y="9779"/>
                    <a:pt x="3587" y="9422"/>
                  </a:cubicBezTo>
                  <a:cubicBezTo>
                    <a:pt x="3757" y="9199"/>
                    <a:pt x="4024" y="8958"/>
                    <a:pt x="4337" y="8780"/>
                  </a:cubicBezTo>
                  <a:close/>
                  <a:moveTo>
                    <a:pt x="8574" y="8949"/>
                  </a:moveTo>
                  <a:lnTo>
                    <a:pt x="8574" y="8949"/>
                  </a:lnTo>
                  <a:cubicBezTo>
                    <a:pt x="9538" y="9476"/>
                    <a:pt x="9743" y="10145"/>
                    <a:pt x="9770" y="10725"/>
                  </a:cubicBezTo>
                  <a:lnTo>
                    <a:pt x="8833" y="11162"/>
                  </a:lnTo>
                  <a:lnTo>
                    <a:pt x="8574" y="8949"/>
                  </a:lnTo>
                  <a:close/>
                  <a:moveTo>
                    <a:pt x="9595" y="0"/>
                  </a:moveTo>
                  <a:cubicBezTo>
                    <a:pt x="9564" y="0"/>
                    <a:pt x="9532" y="6"/>
                    <a:pt x="9502" y="20"/>
                  </a:cubicBezTo>
                  <a:cubicBezTo>
                    <a:pt x="9350" y="73"/>
                    <a:pt x="9288" y="252"/>
                    <a:pt x="9359" y="394"/>
                  </a:cubicBezTo>
                  <a:cubicBezTo>
                    <a:pt x="9734" y="1081"/>
                    <a:pt x="9921" y="1938"/>
                    <a:pt x="9921" y="2937"/>
                  </a:cubicBezTo>
                  <a:cubicBezTo>
                    <a:pt x="9894" y="4328"/>
                    <a:pt x="9993" y="4908"/>
                    <a:pt x="9297" y="5916"/>
                  </a:cubicBezTo>
                  <a:cubicBezTo>
                    <a:pt x="8396" y="7165"/>
                    <a:pt x="7370" y="7879"/>
                    <a:pt x="6469" y="7879"/>
                  </a:cubicBezTo>
                  <a:cubicBezTo>
                    <a:pt x="5791" y="7879"/>
                    <a:pt x="5050" y="7486"/>
                    <a:pt x="4319" y="6746"/>
                  </a:cubicBezTo>
                  <a:cubicBezTo>
                    <a:pt x="4267" y="6690"/>
                    <a:pt x="4198" y="6662"/>
                    <a:pt x="4130" y="6662"/>
                  </a:cubicBezTo>
                  <a:cubicBezTo>
                    <a:pt x="4046" y="6662"/>
                    <a:pt x="3962" y="6703"/>
                    <a:pt x="3908" y="6782"/>
                  </a:cubicBezTo>
                  <a:cubicBezTo>
                    <a:pt x="3837" y="6889"/>
                    <a:pt x="3864" y="7031"/>
                    <a:pt x="3953" y="7121"/>
                  </a:cubicBezTo>
                  <a:cubicBezTo>
                    <a:pt x="4131" y="7308"/>
                    <a:pt x="4310" y="7469"/>
                    <a:pt x="4497" y="7611"/>
                  </a:cubicBezTo>
                  <a:lnTo>
                    <a:pt x="4435" y="8147"/>
                  </a:lnTo>
                  <a:cubicBezTo>
                    <a:pt x="3917" y="8387"/>
                    <a:pt x="3534" y="8682"/>
                    <a:pt x="3266" y="9003"/>
                  </a:cubicBezTo>
                  <a:lnTo>
                    <a:pt x="1990" y="9387"/>
                  </a:lnTo>
                  <a:cubicBezTo>
                    <a:pt x="1098" y="9654"/>
                    <a:pt x="447" y="10386"/>
                    <a:pt x="295" y="11305"/>
                  </a:cubicBezTo>
                  <a:lnTo>
                    <a:pt x="28" y="12848"/>
                  </a:lnTo>
                  <a:cubicBezTo>
                    <a:pt x="1" y="12991"/>
                    <a:pt x="99" y="13133"/>
                    <a:pt x="242" y="13151"/>
                  </a:cubicBezTo>
                  <a:cubicBezTo>
                    <a:pt x="258" y="13155"/>
                    <a:pt x="274" y="13157"/>
                    <a:pt x="290" y="13157"/>
                  </a:cubicBezTo>
                  <a:cubicBezTo>
                    <a:pt x="395" y="13157"/>
                    <a:pt x="507" y="13084"/>
                    <a:pt x="545" y="12937"/>
                  </a:cubicBezTo>
                  <a:lnTo>
                    <a:pt x="813" y="11403"/>
                  </a:lnTo>
                  <a:cubicBezTo>
                    <a:pt x="938" y="10680"/>
                    <a:pt x="1446" y="10100"/>
                    <a:pt x="2142" y="9895"/>
                  </a:cubicBezTo>
                  <a:lnTo>
                    <a:pt x="2838" y="9681"/>
                  </a:lnTo>
                  <a:lnTo>
                    <a:pt x="2838" y="9681"/>
                  </a:lnTo>
                  <a:cubicBezTo>
                    <a:pt x="2668" y="10100"/>
                    <a:pt x="2606" y="10520"/>
                    <a:pt x="2606" y="10885"/>
                  </a:cubicBezTo>
                  <a:cubicBezTo>
                    <a:pt x="2606" y="10992"/>
                    <a:pt x="2668" y="11082"/>
                    <a:pt x="2758" y="11126"/>
                  </a:cubicBezTo>
                  <a:lnTo>
                    <a:pt x="4033" y="11724"/>
                  </a:lnTo>
                  <a:lnTo>
                    <a:pt x="4033" y="12884"/>
                  </a:lnTo>
                  <a:cubicBezTo>
                    <a:pt x="4033" y="13026"/>
                    <a:pt x="4131" y="13142"/>
                    <a:pt x="4265" y="13160"/>
                  </a:cubicBezTo>
                  <a:cubicBezTo>
                    <a:pt x="4276" y="13161"/>
                    <a:pt x="4286" y="13162"/>
                    <a:pt x="4296" y="13162"/>
                  </a:cubicBezTo>
                  <a:cubicBezTo>
                    <a:pt x="4444" y="13162"/>
                    <a:pt x="4569" y="13043"/>
                    <a:pt x="4569" y="12901"/>
                  </a:cubicBezTo>
                  <a:lnTo>
                    <a:pt x="4569" y="11572"/>
                  </a:lnTo>
                  <a:lnTo>
                    <a:pt x="4792" y="9645"/>
                  </a:lnTo>
                  <a:cubicBezTo>
                    <a:pt x="5229" y="9966"/>
                    <a:pt x="5755" y="10154"/>
                    <a:pt x="6299" y="10190"/>
                  </a:cubicBezTo>
                  <a:cubicBezTo>
                    <a:pt x="6406" y="10190"/>
                    <a:pt x="6558" y="10109"/>
                    <a:pt x="6585" y="9940"/>
                  </a:cubicBezTo>
                  <a:cubicBezTo>
                    <a:pt x="6594" y="9788"/>
                    <a:pt x="6478" y="9663"/>
                    <a:pt x="6335" y="9654"/>
                  </a:cubicBezTo>
                  <a:cubicBezTo>
                    <a:pt x="5782" y="9627"/>
                    <a:pt x="5264" y="9396"/>
                    <a:pt x="4863" y="9012"/>
                  </a:cubicBezTo>
                  <a:cubicBezTo>
                    <a:pt x="4872" y="8967"/>
                    <a:pt x="4979" y="8031"/>
                    <a:pt x="4988" y="7959"/>
                  </a:cubicBezTo>
                  <a:cubicBezTo>
                    <a:pt x="5487" y="8263"/>
                    <a:pt x="5987" y="8414"/>
                    <a:pt x="6469" y="8414"/>
                  </a:cubicBezTo>
                  <a:cubicBezTo>
                    <a:pt x="6942" y="8414"/>
                    <a:pt x="7441" y="8254"/>
                    <a:pt x="7941" y="7959"/>
                  </a:cubicBezTo>
                  <a:cubicBezTo>
                    <a:pt x="7976" y="8236"/>
                    <a:pt x="8030" y="8735"/>
                    <a:pt x="8066" y="9012"/>
                  </a:cubicBezTo>
                  <a:cubicBezTo>
                    <a:pt x="7878" y="9199"/>
                    <a:pt x="7655" y="9342"/>
                    <a:pt x="7423" y="9449"/>
                  </a:cubicBezTo>
                  <a:cubicBezTo>
                    <a:pt x="7289" y="9512"/>
                    <a:pt x="7227" y="9672"/>
                    <a:pt x="7289" y="9806"/>
                  </a:cubicBezTo>
                  <a:cubicBezTo>
                    <a:pt x="7331" y="9876"/>
                    <a:pt x="7428" y="9962"/>
                    <a:pt x="7545" y="9962"/>
                  </a:cubicBezTo>
                  <a:cubicBezTo>
                    <a:pt x="7577" y="9962"/>
                    <a:pt x="7611" y="9955"/>
                    <a:pt x="7646" y="9940"/>
                  </a:cubicBezTo>
                  <a:cubicBezTo>
                    <a:pt x="7816" y="9859"/>
                    <a:pt x="7985" y="9761"/>
                    <a:pt x="8137" y="9645"/>
                  </a:cubicBezTo>
                  <a:lnTo>
                    <a:pt x="8360" y="11572"/>
                  </a:lnTo>
                  <a:lnTo>
                    <a:pt x="8360" y="12884"/>
                  </a:lnTo>
                  <a:cubicBezTo>
                    <a:pt x="8360" y="13026"/>
                    <a:pt x="8458" y="13142"/>
                    <a:pt x="8592" y="13160"/>
                  </a:cubicBezTo>
                  <a:cubicBezTo>
                    <a:pt x="8603" y="13161"/>
                    <a:pt x="8614" y="13162"/>
                    <a:pt x="8624" y="13162"/>
                  </a:cubicBezTo>
                  <a:cubicBezTo>
                    <a:pt x="8778" y="13162"/>
                    <a:pt x="8895" y="13043"/>
                    <a:pt x="8895" y="12901"/>
                  </a:cubicBezTo>
                  <a:lnTo>
                    <a:pt x="8895" y="11724"/>
                  </a:lnTo>
                  <a:lnTo>
                    <a:pt x="10171" y="11126"/>
                  </a:lnTo>
                  <a:cubicBezTo>
                    <a:pt x="10260" y="11082"/>
                    <a:pt x="10323" y="10992"/>
                    <a:pt x="10323" y="10885"/>
                  </a:cubicBezTo>
                  <a:cubicBezTo>
                    <a:pt x="10323" y="10430"/>
                    <a:pt x="10242" y="10029"/>
                    <a:pt x="10064" y="9672"/>
                  </a:cubicBezTo>
                  <a:lnTo>
                    <a:pt x="10064" y="9672"/>
                  </a:lnTo>
                  <a:lnTo>
                    <a:pt x="10787" y="9895"/>
                  </a:lnTo>
                  <a:cubicBezTo>
                    <a:pt x="11482" y="10100"/>
                    <a:pt x="11991" y="10680"/>
                    <a:pt x="12116" y="11394"/>
                  </a:cubicBezTo>
                  <a:lnTo>
                    <a:pt x="12383" y="12937"/>
                  </a:lnTo>
                  <a:cubicBezTo>
                    <a:pt x="12400" y="13027"/>
                    <a:pt x="12506" y="13155"/>
                    <a:pt x="12647" y="13155"/>
                  </a:cubicBezTo>
                  <a:cubicBezTo>
                    <a:pt x="12660" y="13155"/>
                    <a:pt x="12673" y="13154"/>
                    <a:pt x="12687" y="13151"/>
                  </a:cubicBezTo>
                  <a:cubicBezTo>
                    <a:pt x="12838" y="13133"/>
                    <a:pt x="12928" y="12991"/>
                    <a:pt x="12910" y="12848"/>
                  </a:cubicBezTo>
                  <a:lnTo>
                    <a:pt x="12642" y="11305"/>
                  </a:lnTo>
                  <a:cubicBezTo>
                    <a:pt x="12482" y="10386"/>
                    <a:pt x="11830" y="9654"/>
                    <a:pt x="10947" y="9387"/>
                  </a:cubicBezTo>
                  <a:lnTo>
                    <a:pt x="9511" y="8949"/>
                  </a:lnTo>
                  <a:cubicBezTo>
                    <a:pt x="9252" y="8709"/>
                    <a:pt x="8922" y="8503"/>
                    <a:pt x="8521" y="8316"/>
                  </a:cubicBezTo>
                  <a:lnTo>
                    <a:pt x="8440" y="7611"/>
                  </a:lnTo>
                  <a:cubicBezTo>
                    <a:pt x="8886" y="7254"/>
                    <a:pt x="9323" y="6791"/>
                    <a:pt x="9725" y="6229"/>
                  </a:cubicBezTo>
                  <a:cubicBezTo>
                    <a:pt x="9984" y="5872"/>
                    <a:pt x="10153" y="5542"/>
                    <a:pt x="10260" y="5194"/>
                  </a:cubicBezTo>
                  <a:cubicBezTo>
                    <a:pt x="10992" y="5087"/>
                    <a:pt x="11563" y="4453"/>
                    <a:pt x="11563" y="3695"/>
                  </a:cubicBezTo>
                  <a:cubicBezTo>
                    <a:pt x="11563" y="3062"/>
                    <a:pt x="11063" y="2553"/>
                    <a:pt x="10439" y="2526"/>
                  </a:cubicBezTo>
                  <a:cubicBezTo>
                    <a:pt x="10394" y="1616"/>
                    <a:pt x="10189" y="822"/>
                    <a:pt x="9832" y="153"/>
                  </a:cubicBezTo>
                  <a:cubicBezTo>
                    <a:pt x="9785" y="59"/>
                    <a:pt x="9692" y="0"/>
                    <a:pt x="9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54"/>
            <p:cNvSpPr/>
            <p:nvPr/>
          </p:nvSpPr>
          <p:spPr>
            <a:xfrm>
              <a:off x="6216550" y="3601475"/>
              <a:ext cx="38600" cy="16200"/>
            </a:xfrm>
            <a:custGeom>
              <a:avLst/>
              <a:gdLst/>
              <a:ahLst/>
              <a:cxnLst/>
              <a:rect l="l" t="t" r="r" b="b"/>
              <a:pathLst>
                <a:path w="1544" h="648" extrusionOk="0">
                  <a:moveTo>
                    <a:pt x="300" y="0"/>
                  </a:moveTo>
                  <a:cubicBezTo>
                    <a:pt x="206" y="0"/>
                    <a:pt x="113" y="55"/>
                    <a:pt x="63" y="148"/>
                  </a:cubicBezTo>
                  <a:cubicBezTo>
                    <a:pt x="1" y="273"/>
                    <a:pt x="54" y="434"/>
                    <a:pt x="179" y="505"/>
                  </a:cubicBezTo>
                  <a:cubicBezTo>
                    <a:pt x="366" y="594"/>
                    <a:pt x="572" y="648"/>
                    <a:pt x="777" y="648"/>
                  </a:cubicBezTo>
                  <a:cubicBezTo>
                    <a:pt x="973" y="648"/>
                    <a:pt x="1178" y="594"/>
                    <a:pt x="1366" y="505"/>
                  </a:cubicBezTo>
                  <a:cubicBezTo>
                    <a:pt x="1499" y="434"/>
                    <a:pt x="1544" y="273"/>
                    <a:pt x="1481" y="148"/>
                  </a:cubicBezTo>
                  <a:cubicBezTo>
                    <a:pt x="1432" y="55"/>
                    <a:pt x="1338" y="0"/>
                    <a:pt x="1244" y="0"/>
                  </a:cubicBezTo>
                  <a:cubicBezTo>
                    <a:pt x="1203" y="0"/>
                    <a:pt x="1162" y="11"/>
                    <a:pt x="1125" y="32"/>
                  </a:cubicBezTo>
                  <a:cubicBezTo>
                    <a:pt x="1013" y="86"/>
                    <a:pt x="893" y="112"/>
                    <a:pt x="772" y="112"/>
                  </a:cubicBezTo>
                  <a:cubicBezTo>
                    <a:pt x="652" y="112"/>
                    <a:pt x="531" y="86"/>
                    <a:pt x="420" y="32"/>
                  </a:cubicBezTo>
                  <a:cubicBezTo>
                    <a:pt x="382" y="11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54"/>
            <p:cNvSpPr/>
            <p:nvPr/>
          </p:nvSpPr>
          <p:spPr>
            <a:xfrm>
              <a:off x="6202050" y="3634150"/>
              <a:ext cx="67825" cy="38400"/>
            </a:xfrm>
            <a:custGeom>
              <a:avLst/>
              <a:gdLst/>
              <a:ahLst/>
              <a:cxnLst/>
              <a:rect l="l" t="t" r="r" b="b"/>
              <a:pathLst>
                <a:path w="2713" h="1536" extrusionOk="0">
                  <a:moveTo>
                    <a:pt x="2079" y="563"/>
                  </a:moveTo>
                  <a:cubicBezTo>
                    <a:pt x="1954" y="777"/>
                    <a:pt x="1714" y="1045"/>
                    <a:pt x="1357" y="1045"/>
                  </a:cubicBezTo>
                  <a:cubicBezTo>
                    <a:pt x="991" y="1045"/>
                    <a:pt x="750" y="777"/>
                    <a:pt x="634" y="563"/>
                  </a:cubicBezTo>
                  <a:close/>
                  <a:moveTo>
                    <a:pt x="375" y="1"/>
                  </a:moveTo>
                  <a:cubicBezTo>
                    <a:pt x="233" y="1"/>
                    <a:pt x="108" y="81"/>
                    <a:pt x="45" y="215"/>
                  </a:cubicBezTo>
                  <a:cubicBezTo>
                    <a:pt x="10" y="295"/>
                    <a:pt x="1" y="384"/>
                    <a:pt x="27" y="465"/>
                  </a:cubicBezTo>
                  <a:cubicBezTo>
                    <a:pt x="152" y="902"/>
                    <a:pt x="598" y="1535"/>
                    <a:pt x="1357" y="1535"/>
                  </a:cubicBezTo>
                  <a:cubicBezTo>
                    <a:pt x="2106" y="1535"/>
                    <a:pt x="2561" y="893"/>
                    <a:pt x="2677" y="465"/>
                  </a:cubicBezTo>
                  <a:cubicBezTo>
                    <a:pt x="2713" y="358"/>
                    <a:pt x="2686" y="233"/>
                    <a:pt x="2615" y="144"/>
                  </a:cubicBezTo>
                  <a:cubicBezTo>
                    <a:pt x="2552" y="54"/>
                    <a:pt x="2445" y="1"/>
                    <a:pt x="2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54"/>
            <p:cNvSpPr/>
            <p:nvPr/>
          </p:nvSpPr>
          <p:spPr>
            <a:xfrm>
              <a:off x="6250450" y="3537250"/>
              <a:ext cx="46650" cy="17325"/>
            </a:xfrm>
            <a:custGeom>
              <a:avLst/>
              <a:gdLst/>
              <a:ahLst/>
              <a:cxnLst/>
              <a:rect l="l" t="t" r="r" b="b"/>
              <a:pathLst>
                <a:path w="1866" h="693" extrusionOk="0">
                  <a:moveTo>
                    <a:pt x="933" y="1"/>
                  </a:moveTo>
                  <a:cubicBezTo>
                    <a:pt x="665" y="1"/>
                    <a:pt x="398" y="68"/>
                    <a:pt x="170" y="201"/>
                  </a:cubicBezTo>
                  <a:cubicBezTo>
                    <a:pt x="45" y="273"/>
                    <a:pt x="1" y="433"/>
                    <a:pt x="72" y="558"/>
                  </a:cubicBezTo>
                  <a:cubicBezTo>
                    <a:pt x="119" y="647"/>
                    <a:pt x="209" y="692"/>
                    <a:pt x="301" y="692"/>
                  </a:cubicBezTo>
                  <a:cubicBezTo>
                    <a:pt x="348" y="692"/>
                    <a:pt x="396" y="681"/>
                    <a:pt x="438" y="656"/>
                  </a:cubicBezTo>
                  <a:cubicBezTo>
                    <a:pt x="585" y="572"/>
                    <a:pt x="759" y="529"/>
                    <a:pt x="933" y="529"/>
                  </a:cubicBezTo>
                  <a:cubicBezTo>
                    <a:pt x="1107" y="529"/>
                    <a:pt x="1281" y="572"/>
                    <a:pt x="1428" y="656"/>
                  </a:cubicBezTo>
                  <a:cubicBezTo>
                    <a:pt x="1464" y="683"/>
                    <a:pt x="1517" y="692"/>
                    <a:pt x="1562" y="692"/>
                  </a:cubicBezTo>
                  <a:cubicBezTo>
                    <a:pt x="1651" y="692"/>
                    <a:pt x="1740" y="647"/>
                    <a:pt x="1794" y="558"/>
                  </a:cubicBezTo>
                  <a:cubicBezTo>
                    <a:pt x="1865" y="433"/>
                    <a:pt x="1820" y="273"/>
                    <a:pt x="1696" y="201"/>
                  </a:cubicBezTo>
                  <a:cubicBezTo>
                    <a:pt x="1468" y="68"/>
                    <a:pt x="1200" y="1"/>
                    <a:pt x="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54"/>
            <p:cNvSpPr/>
            <p:nvPr/>
          </p:nvSpPr>
          <p:spPr>
            <a:xfrm>
              <a:off x="6173725" y="3537250"/>
              <a:ext cx="46650" cy="17325"/>
            </a:xfrm>
            <a:custGeom>
              <a:avLst/>
              <a:gdLst/>
              <a:ahLst/>
              <a:cxnLst/>
              <a:rect l="l" t="t" r="r" b="b"/>
              <a:pathLst>
                <a:path w="1866" h="693" extrusionOk="0">
                  <a:moveTo>
                    <a:pt x="936" y="1"/>
                  </a:moveTo>
                  <a:cubicBezTo>
                    <a:pt x="670" y="1"/>
                    <a:pt x="402" y="68"/>
                    <a:pt x="170" y="201"/>
                  </a:cubicBezTo>
                  <a:cubicBezTo>
                    <a:pt x="45" y="273"/>
                    <a:pt x="1" y="433"/>
                    <a:pt x="81" y="558"/>
                  </a:cubicBezTo>
                  <a:cubicBezTo>
                    <a:pt x="126" y="647"/>
                    <a:pt x="215" y="692"/>
                    <a:pt x="313" y="692"/>
                  </a:cubicBezTo>
                  <a:cubicBezTo>
                    <a:pt x="358" y="692"/>
                    <a:pt x="402" y="683"/>
                    <a:pt x="447" y="656"/>
                  </a:cubicBezTo>
                  <a:cubicBezTo>
                    <a:pt x="590" y="572"/>
                    <a:pt x="764" y="529"/>
                    <a:pt x="937" y="529"/>
                  </a:cubicBezTo>
                  <a:cubicBezTo>
                    <a:pt x="1111" y="529"/>
                    <a:pt x="1285" y="572"/>
                    <a:pt x="1428" y="656"/>
                  </a:cubicBezTo>
                  <a:cubicBezTo>
                    <a:pt x="1473" y="681"/>
                    <a:pt x="1522" y="692"/>
                    <a:pt x="1569" y="692"/>
                  </a:cubicBezTo>
                  <a:cubicBezTo>
                    <a:pt x="1660" y="692"/>
                    <a:pt x="1747" y="647"/>
                    <a:pt x="1794" y="558"/>
                  </a:cubicBezTo>
                  <a:cubicBezTo>
                    <a:pt x="1865" y="433"/>
                    <a:pt x="1830" y="273"/>
                    <a:pt x="1696" y="201"/>
                  </a:cubicBezTo>
                  <a:cubicBezTo>
                    <a:pt x="1468" y="68"/>
                    <a:pt x="1203" y="1"/>
                    <a:pt x="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54"/>
            <p:cNvSpPr/>
            <p:nvPr/>
          </p:nvSpPr>
          <p:spPr>
            <a:xfrm>
              <a:off x="6267400" y="3560975"/>
              <a:ext cx="13175" cy="27800"/>
            </a:xfrm>
            <a:custGeom>
              <a:avLst/>
              <a:gdLst/>
              <a:ahLst/>
              <a:cxnLst/>
              <a:rect l="l" t="t" r="r" b="b"/>
              <a:pathLst>
                <a:path w="527" h="1112" extrusionOk="0">
                  <a:moveTo>
                    <a:pt x="265" y="0"/>
                  </a:moveTo>
                  <a:cubicBezTo>
                    <a:pt x="118" y="0"/>
                    <a:pt x="1" y="119"/>
                    <a:pt x="1" y="269"/>
                  </a:cubicBezTo>
                  <a:lnTo>
                    <a:pt x="1" y="840"/>
                  </a:lnTo>
                  <a:cubicBezTo>
                    <a:pt x="1" y="974"/>
                    <a:pt x="99" y="1090"/>
                    <a:pt x="233" y="1108"/>
                  </a:cubicBezTo>
                  <a:cubicBezTo>
                    <a:pt x="246" y="1110"/>
                    <a:pt x="260" y="1111"/>
                    <a:pt x="274" y="1111"/>
                  </a:cubicBezTo>
                  <a:cubicBezTo>
                    <a:pt x="415" y="1111"/>
                    <a:pt x="527" y="988"/>
                    <a:pt x="527" y="849"/>
                  </a:cubicBezTo>
                  <a:lnTo>
                    <a:pt x="527" y="278"/>
                  </a:lnTo>
                  <a:cubicBezTo>
                    <a:pt x="527" y="145"/>
                    <a:pt x="429" y="20"/>
                    <a:pt x="295" y="2"/>
                  </a:cubicBezTo>
                  <a:cubicBezTo>
                    <a:pt x="285" y="1"/>
                    <a:pt x="275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54"/>
            <p:cNvSpPr/>
            <p:nvPr/>
          </p:nvSpPr>
          <p:spPr>
            <a:xfrm>
              <a:off x="6190225" y="3560975"/>
              <a:ext cx="13200" cy="27800"/>
            </a:xfrm>
            <a:custGeom>
              <a:avLst/>
              <a:gdLst/>
              <a:ahLst/>
              <a:cxnLst/>
              <a:rect l="l" t="t" r="r" b="b"/>
              <a:pathLst>
                <a:path w="528" h="1112" extrusionOk="0">
                  <a:moveTo>
                    <a:pt x="265" y="0"/>
                  </a:moveTo>
                  <a:cubicBezTo>
                    <a:pt x="118" y="0"/>
                    <a:pt x="1" y="119"/>
                    <a:pt x="1" y="269"/>
                  </a:cubicBezTo>
                  <a:lnTo>
                    <a:pt x="1" y="849"/>
                  </a:lnTo>
                  <a:cubicBezTo>
                    <a:pt x="1" y="988"/>
                    <a:pt x="113" y="1111"/>
                    <a:pt x="254" y="1111"/>
                  </a:cubicBezTo>
                  <a:cubicBezTo>
                    <a:pt x="268" y="1111"/>
                    <a:pt x="281" y="1110"/>
                    <a:pt x="295" y="1108"/>
                  </a:cubicBezTo>
                  <a:cubicBezTo>
                    <a:pt x="438" y="1090"/>
                    <a:pt x="527" y="974"/>
                    <a:pt x="527" y="840"/>
                  </a:cubicBezTo>
                  <a:lnTo>
                    <a:pt x="527" y="278"/>
                  </a:lnTo>
                  <a:cubicBezTo>
                    <a:pt x="527" y="145"/>
                    <a:pt x="438" y="20"/>
                    <a:pt x="295" y="2"/>
                  </a:cubicBezTo>
                  <a:cubicBezTo>
                    <a:pt x="285" y="1"/>
                    <a:pt x="275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54"/>
            <p:cNvSpPr/>
            <p:nvPr/>
          </p:nvSpPr>
          <p:spPr>
            <a:xfrm>
              <a:off x="6008475" y="3376800"/>
              <a:ext cx="146325" cy="151900"/>
            </a:xfrm>
            <a:custGeom>
              <a:avLst/>
              <a:gdLst/>
              <a:ahLst/>
              <a:cxnLst/>
              <a:rect l="l" t="t" r="r" b="b"/>
              <a:pathLst>
                <a:path w="5853" h="6076" extrusionOk="0">
                  <a:moveTo>
                    <a:pt x="794" y="0"/>
                  </a:moveTo>
                  <a:cubicBezTo>
                    <a:pt x="357" y="0"/>
                    <a:pt x="0" y="366"/>
                    <a:pt x="0" y="803"/>
                  </a:cubicBezTo>
                  <a:lnTo>
                    <a:pt x="0" y="4139"/>
                  </a:lnTo>
                  <a:cubicBezTo>
                    <a:pt x="0" y="4577"/>
                    <a:pt x="357" y="4933"/>
                    <a:pt x="794" y="4933"/>
                  </a:cubicBezTo>
                  <a:lnTo>
                    <a:pt x="2346" y="4933"/>
                  </a:lnTo>
                  <a:cubicBezTo>
                    <a:pt x="2364" y="4933"/>
                    <a:pt x="2382" y="4942"/>
                    <a:pt x="2400" y="4951"/>
                  </a:cubicBezTo>
                  <a:lnTo>
                    <a:pt x="3836" y="5995"/>
                  </a:lnTo>
                  <a:cubicBezTo>
                    <a:pt x="3917" y="6048"/>
                    <a:pt x="4006" y="6075"/>
                    <a:pt x="4095" y="6075"/>
                  </a:cubicBezTo>
                  <a:cubicBezTo>
                    <a:pt x="4166" y="6075"/>
                    <a:pt x="4229" y="6057"/>
                    <a:pt x="4300" y="6031"/>
                  </a:cubicBezTo>
                  <a:cubicBezTo>
                    <a:pt x="4443" y="5950"/>
                    <a:pt x="4541" y="5799"/>
                    <a:pt x="4541" y="5638"/>
                  </a:cubicBezTo>
                  <a:lnTo>
                    <a:pt x="4541" y="5023"/>
                  </a:lnTo>
                  <a:cubicBezTo>
                    <a:pt x="4541" y="4978"/>
                    <a:pt x="4577" y="4933"/>
                    <a:pt x="4630" y="4933"/>
                  </a:cubicBezTo>
                  <a:lnTo>
                    <a:pt x="5050" y="4933"/>
                  </a:lnTo>
                  <a:cubicBezTo>
                    <a:pt x="5496" y="4933"/>
                    <a:pt x="5852" y="4577"/>
                    <a:pt x="5852" y="4139"/>
                  </a:cubicBezTo>
                  <a:lnTo>
                    <a:pt x="5852" y="3551"/>
                  </a:lnTo>
                  <a:cubicBezTo>
                    <a:pt x="5852" y="3417"/>
                    <a:pt x="5754" y="3292"/>
                    <a:pt x="5621" y="3274"/>
                  </a:cubicBezTo>
                  <a:cubicBezTo>
                    <a:pt x="5610" y="3273"/>
                    <a:pt x="5600" y="3272"/>
                    <a:pt x="5590" y="3272"/>
                  </a:cubicBezTo>
                  <a:cubicBezTo>
                    <a:pt x="5442" y="3272"/>
                    <a:pt x="5317" y="3391"/>
                    <a:pt x="5317" y="3542"/>
                  </a:cubicBezTo>
                  <a:lnTo>
                    <a:pt x="5317" y="4139"/>
                  </a:lnTo>
                  <a:cubicBezTo>
                    <a:pt x="5317" y="4282"/>
                    <a:pt x="5201" y="4407"/>
                    <a:pt x="5050" y="4407"/>
                  </a:cubicBezTo>
                  <a:lnTo>
                    <a:pt x="4621" y="4407"/>
                  </a:lnTo>
                  <a:cubicBezTo>
                    <a:pt x="4282" y="4407"/>
                    <a:pt x="4006" y="4684"/>
                    <a:pt x="4006" y="5023"/>
                  </a:cubicBezTo>
                  <a:lnTo>
                    <a:pt x="4006" y="5460"/>
                  </a:lnTo>
                  <a:lnTo>
                    <a:pt x="2712" y="4523"/>
                  </a:lnTo>
                  <a:cubicBezTo>
                    <a:pt x="2605" y="4443"/>
                    <a:pt x="2480" y="4407"/>
                    <a:pt x="2346" y="4407"/>
                  </a:cubicBezTo>
                  <a:lnTo>
                    <a:pt x="794" y="4407"/>
                  </a:lnTo>
                  <a:cubicBezTo>
                    <a:pt x="652" y="4407"/>
                    <a:pt x="527" y="4282"/>
                    <a:pt x="527" y="4139"/>
                  </a:cubicBezTo>
                  <a:lnTo>
                    <a:pt x="527" y="803"/>
                  </a:lnTo>
                  <a:cubicBezTo>
                    <a:pt x="527" y="651"/>
                    <a:pt x="652" y="535"/>
                    <a:pt x="794" y="535"/>
                  </a:cubicBezTo>
                  <a:lnTo>
                    <a:pt x="5050" y="535"/>
                  </a:lnTo>
                  <a:cubicBezTo>
                    <a:pt x="5201" y="535"/>
                    <a:pt x="5317" y="651"/>
                    <a:pt x="5317" y="803"/>
                  </a:cubicBezTo>
                  <a:lnTo>
                    <a:pt x="5317" y="2302"/>
                  </a:lnTo>
                  <a:cubicBezTo>
                    <a:pt x="5317" y="2435"/>
                    <a:pt x="5415" y="2560"/>
                    <a:pt x="5549" y="2569"/>
                  </a:cubicBezTo>
                  <a:cubicBezTo>
                    <a:pt x="5563" y="2572"/>
                    <a:pt x="5577" y="2573"/>
                    <a:pt x="5590" y="2573"/>
                  </a:cubicBezTo>
                  <a:cubicBezTo>
                    <a:pt x="5733" y="2573"/>
                    <a:pt x="5852" y="2449"/>
                    <a:pt x="5852" y="2311"/>
                  </a:cubicBezTo>
                  <a:lnTo>
                    <a:pt x="5852" y="803"/>
                  </a:lnTo>
                  <a:cubicBezTo>
                    <a:pt x="5852" y="366"/>
                    <a:pt x="5496" y="0"/>
                    <a:pt x="5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54"/>
            <p:cNvSpPr/>
            <p:nvPr/>
          </p:nvSpPr>
          <p:spPr>
            <a:xfrm>
              <a:off x="6316250" y="3376800"/>
              <a:ext cx="146325" cy="151900"/>
            </a:xfrm>
            <a:custGeom>
              <a:avLst/>
              <a:gdLst/>
              <a:ahLst/>
              <a:cxnLst/>
              <a:rect l="l" t="t" r="r" b="b"/>
              <a:pathLst>
                <a:path w="5853" h="6076" extrusionOk="0">
                  <a:moveTo>
                    <a:pt x="5050" y="535"/>
                  </a:moveTo>
                  <a:cubicBezTo>
                    <a:pt x="5201" y="535"/>
                    <a:pt x="5317" y="660"/>
                    <a:pt x="5317" y="803"/>
                  </a:cubicBezTo>
                  <a:lnTo>
                    <a:pt x="5317" y="4122"/>
                  </a:lnTo>
                  <a:cubicBezTo>
                    <a:pt x="5317" y="4273"/>
                    <a:pt x="5192" y="4407"/>
                    <a:pt x="5032" y="4407"/>
                  </a:cubicBezTo>
                  <a:lnTo>
                    <a:pt x="3497" y="4407"/>
                  </a:lnTo>
                  <a:cubicBezTo>
                    <a:pt x="3497" y="4407"/>
                    <a:pt x="3239" y="4452"/>
                    <a:pt x="3132" y="4523"/>
                  </a:cubicBezTo>
                  <a:lnTo>
                    <a:pt x="1838" y="5469"/>
                  </a:lnTo>
                  <a:lnTo>
                    <a:pt x="1838" y="5031"/>
                  </a:lnTo>
                  <a:cubicBezTo>
                    <a:pt x="1829" y="4684"/>
                    <a:pt x="1205" y="4434"/>
                    <a:pt x="1205" y="4434"/>
                  </a:cubicBezTo>
                  <a:lnTo>
                    <a:pt x="794" y="4434"/>
                  </a:lnTo>
                  <a:cubicBezTo>
                    <a:pt x="652" y="4434"/>
                    <a:pt x="527" y="4318"/>
                    <a:pt x="527" y="4166"/>
                  </a:cubicBezTo>
                  <a:lnTo>
                    <a:pt x="527" y="803"/>
                  </a:lnTo>
                  <a:cubicBezTo>
                    <a:pt x="527" y="660"/>
                    <a:pt x="652" y="535"/>
                    <a:pt x="794" y="535"/>
                  </a:cubicBezTo>
                  <a:close/>
                  <a:moveTo>
                    <a:pt x="794" y="0"/>
                  </a:moveTo>
                  <a:cubicBezTo>
                    <a:pt x="357" y="0"/>
                    <a:pt x="0" y="366"/>
                    <a:pt x="0" y="803"/>
                  </a:cubicBezTo>
                  <a:lnTo>
                    <a:pt x="0" y="4139"/>
                  </a:lnTo>
                  <a:cubicBezTo>
                    <a:pt x="0" y="4577"/>
                    <a:pt x="357" y="4933"/>
                    <a:pt x="794" y="4933"/>
                  </a:cubicBezTo>
                  <a:lnTo>
                    <a:pt x="1222" y="4933"/>
                  </a:lnTo>
                  <a:cubicBezTo>
                    <a:pt x="1267" y="4933"/>
                    <a:pt x="1312" y="4978"/>
                    <a:pt x="1312" y="5023"/>
                  </a:cubicBezTo>
                  <a:lnTo>
                    <a:pt x="1312" y="5638"/>
                  </a:lnTo>
                  <a:cubicBezTo>
                    <a:pt x="1312" y="5799"/>
                    <a:pt x="1401" y="5950"/>
                    <a:pt x="1553" y="6031"/>
                  </a:cubicBezTo>
                  <a:cubicBezTo>
                    <a:pt x="1615" y="6057"/>
                    <a:pt x="1686" y="6075"/>
                    <a:pt x="1749" y="6075"/>
                  </a:cubicBezTo>
                  <a:cubicBezTo>
                    <a:pt x="1847" y="6075"/>
                    <a:pt x="1936" y="6048"/>
                    <a:pt x="2008" y="5995"/>
                  </a:cubicBezTo>
                  <a:lnTo>
                    <a:pt x="3453" y="4951"/>
                  </a:lnTo>
                  <a:cubicBezTo>
                    <a:pt x="3462" y="4942"/>
                    <a:pt x="3480" y="4933"/>
                    <a:pt x="3497" y="4933"/>
                  </a:cubicBezTo>
                  <a:lnTo>
                    <a:pt x="5050" y="4933"/>
                  </a:lnTo>
                  <a:cubicBezTo>
                    <a:pt x="5496" y="4933"/>
                    <a:pt x="5853" y="4577"/>
                    <a:pt x="5853" y="4139"/>
                  </a:cubicBezTo>
                  <a:lnTo>
                    <a:pt x="5853" y="803"/>
                  </a:lnTo>
                  <a:cubicBezTo>
                    <a:pt x="5853" y="366"/>
                    <a:pt x="5496" y="0"/>
                    <a:pt x="5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1" name="Google Shape;4061;p54"/>
          <p:cNvGrpSpPr/>
          <p:nvPr/>
        </p:nvGrpSpPr>
        <p:grpSpPr>
          <a:xfrm>
            <a:off x="5309904" y="3520355"/>
            <a:ext cx="319641" cy="423948"/>
            <a:chOff x="5346750" y="3376800"/>
            <a:chExt cx="342375" cy="454100"/>
          </a:xfrm>
        </p:grpSpPr>
        <p:sp>
          <p:nvSpPr>
            <p:cNvPr id="4062" name="Google Shape;4062;p54"/>
            <p:cNvSpPr/>
            <p:nvPr/>
          </p:nvSpPr>
          <p:spPr>
            <a:xfrm>
              <a:off x="5357675" y="3383025"/>
              <a:ext cx="325200" cy="439400"/>
            </a:xfrm>
            <a:custGeom>
              <a:avLst/>
              <a:gdLst/>
              <a:ahLst/>
              <a:cxnLst/>
              <a:rect l="l" t="t" r="r" b="b"/>
              <a:pathLst>
                <a:path w="13008" h="17576" extrusionOk="0">
                  <a:moveTo>
                    <a:pt x="545" y="1"/>
                  </a:moveTo>
                  <a:cubicBezTo>
                    <a:pt x="152" y="1"/>
                    <a:pt x="1" y="509"/>
                    <a:pt x="1" y="902"/>
                  </a:cubicBezTo>
                  <a:lnTo>
                    <a:pt x="99" y="16862"/>
                  </a:lnTo>
                  <a:cubicBezTo>
                    <a:pt x="99" y="17254"/>
                    <a:pt x="411" y="17575"/>
                    <a:pt x="804" y="17575"/>
                  </a:cubicBezTo>
                  <a:lnTo>
                    <a:pt x="12151" y="17566"/>
                  </a:lnTo>
                  <a:cubicBezTo>
                    <a:pt x="12544" y="17566"/>
                    <a:pt x="13008" y="17388"/>
                    <a:pt x="13008" y="16995"/>
                  </a:cubicBezTo>
                  <a:lnTo>
                    <a:pt x="13008" y="715"/>
                  </a:lnTo>
                  <a:cubicBezTo>
                    <a:pt x="13008" y="322"/>
                    <a:pt x="12686" y="1"/>
                    <a:pt x="12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54"/>
            <p:cNvSpPr/>
            <p:nvPr/>
          </p:nvSpPr>
          <p:spPr>
            <a:xfrm>
              <a:off x="5353875" y="3383250"/>
              <a:ext cx="329000" cy="442500"/>
            </a:xfrm>
            <a:custGeom>
              <a:avLst/>
              <a:gdLst/>
              <a:ahLst/>
              <a:cxnLst/>
              <a:rect l="l" t="t" r="r" b="b"/>
              <a:pathLst>
                <a:path w="13160" h="17700" extrusionOk="0">
                  <a:moveTo>
                    <a:pt x="706" y="1"/>
                  </a:moveTo>
                  <a:cubicBezTo>
                    <a:pt x="313" y="1"/>
                    <a:pt x="1" y="313"/>
                    <a:pt x="1" y="706"/>
                  </a:cubicBezTo>
                  <a:lnTo>
                    <a:pt x="1" y="16986"/>
                  </a:lnTo>
                  <a:cubicBezTo>
                    <a:pt x="1" y="17379"/>
                    <a:pt x="313" y="17700"/>
                    <a:pt x="706" y="17700"/>
                  </a:cubicBezTo>
                  <a:lnTo>
                    <a:pt x="12446" y="17700"/>
                  </a:lnTo>
                  <a:cubicBezTo>
                    <a:pt x="12838" y="17700"/>
                    <a:pt x="13160" y="17379"/>
                    <a:pt x="13160" y="16986"/>
                  </a:cubicBezTo>
                  <a:lnTo>
                    <a:pt x="1063" y="16986"/>
                  </a:lnTo>
                  <a:cubicBezTo>
                    <a:pt x="866" y="16986"/>
                    <a:pt x="706" y="16826"/>
                    <a:pt x="706" y="16629"/>
                  </a:cubicBezTo>
                  <a:lnTo>
                    <a:pt x="7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54"/>
            <p:cNvSpPr/>
            <p:nvPr/>
          </p:nvSpPr>
          <p:spPr>
            <a:xfrm>
              <a:off x="5418350" y="3414925"/>
              <a:ext cx="201625" cy="31025"/>
            </a:xfrm>
            <a:custGeom>
              <a:avLst/>
              <a:gdLst/>
              <a:ahLst/>
              <a:cxnLst/>
              <a:rect l="l" t="t" r="r" b="b"/>
              <a:pathLst>
                <a:path w="8065" h="1241" extrusionOk="0">
                  <a:moveTo>
                    <a:pt x="419" y="1"/>
                  </a:moveTo>
                  <a:lnTo>
                    <a:pt x="232" y="152"/>
                  </a:lnTo>
                  <a:cubicBezTo>
                    <a:pt x="36" y="152"/>
                    <a:pt x="63" y="286"/>
                    <a:pt x="63" y="482"/>
                  </a:cubicBezTo>
                  <a:lnTo>
                    <a:pt x="0" y="884"/>
                  </a:lnTo>
                  <a:cubicBezTo>
                    <a:pt x="0" y="1080"/>
                    <a:pt x="161" y="1241"/>
                    <a:pt x="357" y="1241"/>
                  </a:cubicBezTo>
                  <a:lnTo>
                    <a:pt x="7405" y="1178"/>
                  </a:lnTo>
                  <a:cubicBezTo>
                    <a:pt x="7435" y="1178"/>
                    <a:pt x="7466" y="1179"/>
                    <a:pt x="7497" y="1179"/>
                  </a:cubicBezTo>
                  <a:cubicBezTo>
                    <a:pt x="7667" y="1179"/>
                    <a:pt x="7833" y="1166"/>
                    <a:pt x="7833" y="1000"/>
                  </a:cubicBezTo>
                  <a:lnTo>
                    <a:pt x="8065" y="812"/>
                  </a:lnTo>
                  <a:lnTo>
                    <a:pt x="8065" y="357"/>
                  </a:lnTo>
                  <a:cubicBezTo>
                    <a:pt x="8065" y="161"/>
                    <a:pt x="7904" y="1"/>
                    <a:pt x="7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54"/>
            <p:cNvSpPr/>
            <p:nvPr/>
          </p:nvSpPr>
          <p:spPr>
            <a:xfrm>
              <a:off x="5415000" y="3414025"/>
              <a:ext cx="204975" cy="33925"/>
            </a:xfrm>
            <a:custGeom>
              <a:avLst/>
              <a:gdLst/>
              <a:ahLst/>
              <a:cxnLst/>
              <a:rect l="l" t="t" r="r" b="b"/>
              <a:pathLst>
                <a:path w="8199" h="1357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1000"/>
                  </a:lnTo>
                  <a:cubicBezTo>
                    <a:pt x="0" y="1196"/>
                    <a:pt x="161" y="1357"/>
                    <a:pt x="357" y="1357"/>
                  </a:cubicBezTo>
                  <a:lnTo>
                    <a:pt x="7842" y="1357"/>
                  </a:lnTo>
                  <a:cubicBezTo>
                    <a:pt x="8038" y="1357"/>
                    <a:pt x="8199" y="1196"/>
                    <a:pt x="8199" y="1000"/>
                  </a:cubicBezTo>
                  <a:lnTo>
                    <a:pt x="8199" y="822"/>
                  </a:lnTo>
                  <a:lnTo>
                    <a:pt x="714" y="822"/>
                  </a:lnTo>
                  <a:cubicBezTo>
                    <a:pt x="616" y="822"/>
                    <a:pt x="536" y="741"/>
                    <a:pt x="536" y="643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54"/>
            <p:cNvSpPr/>
            <p:nvPr/>
          </p:nvSpPr>
          <p:spPr>
            <a:xfrm>
              <a:off x="5388225" y="3479375"/>
              <a:ext cx="23675" cy="25225"/>
            </a:xfrm>
            <a:custGeom>
              <a:avLst/>
              <a:gdLst/>
              <a:ahLst/>
              <a:cxnLst/>
              <a:rect l="l" t="t" r="r" b="b"/>
              <a:pathLst>
                <a:path w="947" h="1009" extrusionOk="0">
                  <a:moveTo>
                    <a:pt x="420" y="1"/>
                  </a:moveTo>
                  <a:cubicBezTo>
                    <a:pt x="376" y="1"/>
                    <a:pt x="331" y="1"/>
                    <a:pt x="286" y="10"/>
                  </a:cubicBezTo>
                  <a:cubicBezTo>
                    <a:pt x="54" y="72"/>
                    <a:pt x="1" y="286"/>
                    <a:pt x="1" y="536"/>
                  </a:cubicBezTo>
                  <a:cubicBezTo>
                    <a:pt x="1" y="830"/>
                    <a:pt x="126" y="1009"/>
                    <a:pt x="420" y="1009"/>
                  </a:cubicBezTo>
                  <a:cubicBezTo>
                    <a:pt x="670" y="1009"/>
                    <a:pt x="875" y="893"/>
                    <a:pt x="929" y="661"/>
                  </a:cubicBezTo>
                  <a:cubicBezTo>
                    <a:pt x="946" y="616"/>
                    <a:pt x="946" y="572"/>
                    <a:pt x="946" y="527"/>
                  </a:cubicBezTo>
                  <a:cubicBezTo>
                    <a:pt x="946" y="233"/>
                    <a:pt x="706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54"/>
            <p:cNvSpPr/>
            <p:nvPr/>
          </p:nvSpPr>
          <p:spPr>
            <a:xfrm>
              <a:off x="5385325" y="3479600"/>
              <a:ext cx="26125" cy="26350"/>
            </a:xfrm>
            <a:custGeom>
              <a:avLst/>
              <a:gdLst/>
              <a:ahLst/>
              <a:cxnLst/>
              <a:rect l="l" t="t" r="r" b="b"/>
              <a:pathLst>
                <a:path w="1045" h="105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170" y="63"/>
                    <a:pt x="1" y="268"/>
                    <a:pt x="1" y="518"/>
                  </a:cubicBezTo>
                  <a:cubicBezTo>
                    <a:pt x="1" y="812"/>
                    <a:pt x="242" y="1053"/>
                    <a:pt x="536" y="1053"/>
                  </a:cubicBezTo>
                  <a:cubicBezTo>
                    <a:pt x="786" y="1053"/>
                    <a:pt x="991" y="884"/>
                    <a:pt x="1045" y="652"/>
                  </a:cubicBezTo>
                  <a:lnTo>
                    <a:pt x="1045" y="652"/>
                  </a:lnTo>
                  <a:cubicBezTo>
                    <a:pt x="1009" y="661"/>
                    <a:pt x="964" y="661"/>
                    <a:pt x="920" y="661"/>
                  </a:cubicBezTo>
                  <a:cubicBezTo>
                    <a:pt x="625" y="661"/>
                    <a:pt x="393" y="429"/>
                    <a:pt x="393" y="134"/>
                  </a:cubicBezTo>
                  <a:cubicBezTo>
                    <a:pt x="393" y="90"/>
                    <a:pt x="393" y="45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54"/>
            <p:cNvSpPr/>
            <p:nvPr/>
          </p:nvSpPr>
          <p:spPr>
            <a:xfrm>
              <a:off x="5388225" y="3590225"/>
              <a:ext cx="23675" cy="25225"/>
            </a:xfrm>
            <a:custGeom>
              <a:avLst/>
              <a:gdLst/>
              <a:ahLst/>
              <a:cxnLst/>
              <a:rect l="l" t="t" r="r" b="b"/>
              <a:pathLst>
                <a:path w="947" h="1009" extrusionOk="0">
                  <a:moveTo>
                    <a:pt x="420" y="0"/>
                  </a:moveTo>
                  <a:cubicBezTo>
                    <a:pt x="376" y="0"/>
                    <a:pt x="331" y="0"/>
                    <a:pt x="286" y="9"/>
                  </a:cubicBezTo>
                  <a:cubicBezTo>
                    <a:pt x="54" y="72"/>
                    <a:pt x="1" y="286"/>
                    <a:pt x="1" y="536"/>
                  </a:cubicBezTo>
                  <a:cubicBezTo>
                    <a:pt x="1" y="830"/>
                    <a:pt x="126" y="1009"/>
                    <a:pt x="420" y="1009"/>
                  </a:cubicBezTo>
                  <a:cubicBezTo>
                    <a:pt x="670" y="1009"/>
                    <a:pt x="875" y="893"/>
                    <a:pt x="929" y="661"/>
                  </a:cubicBezTo>
                  <a:cubicBezTo>
                    <a:pt x="946" y="616"/>
                    <a:pt x="946" y="571"/>
                    <a:pt x="946" y="527"/>
                  </a:cubicBezTo>
                  <a:cubicBezTo>
                    <a:pt x="946" y="232"/>
                    <a:pt x="706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54"/>
            <p:cNvSpPr/>
            <p:nvPr/>
          </p:nvSpPr>
          <p:spPr>
            <a:xfrm>
              <a:off x="5385325" y="3590675"/>
              <a:ext cx="26125" cy="26125"/>
            </a:xfrm>
            <a:custGeom>
              <a:avLst/>
              <a:gdLst/>
              <a:ahLst/>
              <a:cxnLst/>
              <a:rect l="l" t="t" r="r" b="b"/>
              <a:pathLst>
                <a:path w="1045" h="1045" extrusionOk="0">
                  <a:moveTo>
                    <a:pt x="402" y="0"/>
                  </a:moveTo>
                  <a:lnTo>
                    <a:pt x="402" y="0"/>
                  </a:lnTo>
                  <a:cubicBezTo>
                    <a:pt x="170" y="54"/>
                    <a:pt x="1" y="259"/>
                    <a:pt x="1" y="509"/>
                  </a:cubicBezTo>
                  <a:cubicBezTo>
                    <a:pt x="1" y="803"/>
                    <a:pt x="242" y="1044"/>
                    <a:pt x="536" y="1044"/>
                  </a:cubicBezTo>
                  <a:cubicBezTo>
                    <a:pt x="786" y="1044"/>
                    <a:pt x="991" y="875"/>
                    <a:pt x="1045" y="643"/>
                  </a:cubicBezTo>
                  <a:lnTo>
                    <a:pt x="1045" y="643"/>
                  </a:lnTo>
                  <a:cubicBezTo>
                    <a:pt x="1009" y="652"/>
                    <a:pt x="964" y="652"/>
                    <a:pt x="920" y="652"/>
                  </a:cubicBezTo>
                  <a:cubicBezTo>
                    <a:pt x="625" y="652"/>
                    <a:pt x="393" y="420"/>
                    <a:pt x="393" y="125"/>
                  </a:cubicBezTo>
                  <a:cubicBezTo>
                    <a:pt x="393" y="81"/>
                    <a:pt x="393" y="36"/>
                    <a:pt x="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54"/>
            <p:cNvSpPr/>
            <p:nvPr/>
          </p:nvSpPr>
          <p:spPr>
            <a:xfrm>
              <a:off x="5388225" y="3701075"/>
              <a:ext cx="23675" cy="25225"/>
            </a:xfrm>
            <a:custGeom>
              <a:avLst/>
              <a:gdLst/>
              <a:ahLst/>
              <a:cxnLst/>
              <a:rect l="l" t="t" r="r" b="b"/>
              <a:pathLst>
                <a:path w="947" h="1009" extrusionOk="0">
                  <a:moveTo>
                    <a:pt x="420" y="0"/>
                  </a:moveTo>
                  <a:cubicBezTo>
                    <a:pt x="376" y="0"/>
                    <a:pt x="331" y="0"/>
                    <a:pt x="286" y="18"/>
                  </a:cubicBezTo>
                  <a:cubicBezTo>
                    <a:pt x="54" y="72"/>
                    <a:pt x="1" y="286"/>
                    <a:pt x="1" y="535"/>
                  </a:cubicBezTo>
                  <a:cubicBezTo>
                    <a:pt x="1" y="830"/>
                    <a:pt x="126" y="1008"/>
                    <a:pt x="420" y="1008"/>
                  </a:cubicBezTo>
                  <a:cubicBezTo>
                    <a:pt x="670" y="1008"/>
                    <a:pt x="875" y="892"/>
                    <a:pt x="929" y="660"/>
                  </a:cubicBezTo>
                  <a:cubicBezTo>
                    <a:pt x="946" y="616"/>
                    <a:pt x="946" y="571"/>
                    <a:pt x="946" y="535"/>
                  </a:cubicBezTo>
                  <a:cubicBezTo>
                    <a:pt x="946" y="241"/>
                    <a:pt x="706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54"/>
            <p:cNvSpPr/>
            <p:nvPr/>
          </p:nvSpPr>
          <p:spPr>
            <a:xfrm>
              <a:off x="5385325" y="3701525"/>
              <a:ext cx="26125" cy="26100"/>
            </a:xfrm>
            <a:custGeom>
              <a:avLst/>
              <a:gdLst/>
              <a:ahLst/>
              <a:cxnLst/>
              <a:rect l="l" t="t" r="r" b="b"/>
              <a:pathLst>
                <a:path w="1045" h="1044" extrusionOk="0">
                  <a:moveTo>
                    <a:pt x="402" y="0"/>
                  </a:moveTo>
                  <a:lnTo>
                    <a:pt x="402" y="0"/>
                  </a:lnTo>
                  <a:cubicBezTo>
                    <a:pt x="170" y="54"/>
                    <a:pt x="1" y="259"/>
                    <a:pt x="1" y="517"/>
                  </a:cubicBezTo>
                  <a:cubicBezTo>
                    <a:pt x="1" y="803"/>
                    <a:pt x="242" y="1044"/>
                    <a:pt x="536" y="1044"/>
                  </a:cubicBezTo>
                  <a:cubicBezTo>
                    <a:pt x="786" y="1044"/>
                    <a:pt x="991" y="874"/>
                    <a:pt x="1045" y="642"/>
                  </a:cubicBezTo>
                  <a:lnTo>
                    <a:pt x="1045" y="642"/>
                  </a:lnTo>
                  <a:cubicBezTo>
                    <a:pt x="1009" y="651"/>
                    <a:pt x="964" y="651"/>
                    <a:pt x="920" y="651"/>
                  </a:cubicBezTo>
                  <a:cubicBezTo>
                    <a:pt x="625" y="651"/>
                    <a:pt x="393" y="419"/>
                    <a:pt x="393" y="125"/>
                  </a:cubicBezTo>
                  <a:cubicBezTo>
                    <a:pt x="393" y="80"/>
                    <a:pt x="393" y="36"/>
                    <a:pt x="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54"/>
            <p:cNvSpPr/>
            <p:nvPr/>
          </p:nvSpPr>
          <p:spPr>
            <a:xfrm>
              <a:off x="5572900" y="3652675"/>
              <a:ext cx="25675" cy="25900"/>
            </a:xfrm>
            <a:custGeom>
              <a:avLst/>
              <a:gdLst/>
              <a:ahLst/>
              <a:cxnLst/>
              <a:rect l="l" t="t" r="r" b="b"/>
              <a:pathLst>
                <a:path w="1027" h="1036" extrusionOk="0">
                  <a:moveTo>
                    <a:pt x="72" y="0"/>
                  </a:moveTo>
                  <a:cubicBezTo>
                    <a:pt x="45" y="0"/>
                    <a:pt x="18" y="9"/>
                    <a:pt x="0" y="36"/>
                  </a:cubicBezTo>
                  <a:lnTo>
                    <a:pt x="375" y="669"/>
                  </a:lnTo>
                  <a:lnTo>
                    <a:pt x="1000" y="1035"/>
                  </a:lnTo>
                  <a:cubicBezTo>
                    <a:pt x="1017" y="1017"/>
                    <a:pt x="1026" y="991"/>
                    <a:pt x="1026" y="964"/>
                  </a:cubicBezTo>
                  <a:lnTo>
                    <a:pt x="1026" y="107"/>
                  </a:lnTo>
                  <a:cubicBezTo>
                    <a:pt x="1026" y="45"/>
                    <a:pt x="982" y="0"/>
                    <a:pt x="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54"/>
            <p:cNvSpPr/>
            <p:nvPr/>
          </p:nvSpPr>
          <p:spPr>
            <a:xfrm>
              <a:off x="5572000" y="3653575"/>
              <a:ext cx="25900" cy="25650"/>
            </a:xfrm>
            <a:custGeom>
              <a:avLst/>
              <a:gdLst/>
              <a:ahLst/>
              <a:cxnLst/>
              <a:rect l="l" t="t" r="r" b="b"/>
              <a:pathLst>
                <a:path w="1036" h="1026" extrusionOk="0">
                  <a:moveTo>
                    <a:pt x="36" y="0"/>
                  </a:moveTo>
                  <a:cubicBezTo>
                    <a:pt x="10" y="18"/>
                    <a:pt x="1" y="45"/>
                    <a:pt x="1" y="71"/>
                  </a:cubicBezTo>
                  <a:lnTo>
                    <a:pt x="1" y="928"/>
                  </a:lnTo>
                  <a:cubicBezTo>
                    <a:pt x="1" y="981"/>
                    <a:pt x="45" y="1026"/>
                    <a:pt x="108" y="1026"/>
                  </a:cubicBezTo>
                  <a:lnTo>
                    <a:pt x="955" y="1026"/>
                  </a:lnTo>
                  <a:cubicBezTo>
                    <a:pt x="991" y="1026"/>
                    <a:pt x="1018" y="1017"/>
                    <a:pt x="1036" y="999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54"/>
            <p:cNvSpPr/>
            <p:nvPr/>
          </p:nvSpPr>
          <p:spPr>
            <a:xfrm>
              <a:off x="5443325" y="3541825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72" y="1"/>
                  </a:moveTo>
                  <a:cubicBezTo>
                    <a:pt x="45" y="1"/>
                    <a:pt x="18" y="10"/>
                    <a:pt x="0" y="36"/>
                  </a:cubicBezTo>
                  <a:lnTo>
                    <a:pt x="375" y="670"/>
                  </a:lnTo>
                  <a:lnTo>
                    <a:pt x="999" y="1035"/>
                  </a:lnTo>
                  <a:cubicBezTo>
                    <a:pt x="1017" y="1018"/>
                    <a:pt x="1035" y="991"/>
                    <a:pt x="1035" y="955"/>
                  </a:cubicBezTo>
                  <a:lnTo>
                    <a:pt x="1035" y="108"/>
                  </a:lnTo>
                  <a:cubicBezTo>
                    <a:pt x="1035" y="45"/>
                    <a:pt x="982" y="1"/>
                    <a:pt x="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54"/>
            <p:cNvSpPr/>
            <p:nvPr/>
          </p:nvSpPr>
          <p:spPr>
            <a:xfrm>
              <a:off x="5442425" y="3542725"/>
              <a:ext cx="25900" cy="25675"/>
            </a:xfrm>
            <a:custGeom>
              <a:avLst/>
              <a:gdLst/>
              <a:ahLst/>
              <a:cxnLst/>
              <a:rect l="l" t="t" r="r" b="b"/>
              <a:pathLst>
                <a:path w="1036" h="1027" extrusionOk="0">
                  <a:moveTo>
                    <a:pt x="36" y="0"/>
                  </a:moveTo>
                  <a:cubicBezTo>
                    <a:pt x="18" y="18"/>
                    <a:pt x="1" y="45"/>
                    <a:pt x="1" y="72"/>
                  </a:cubicBezTo>
                  <a:lnTo>
                    <a:pt x="1" y="919"/>
                  </a:lnTo>
                  <a:cubicBezTo>
                    <a:pt x="1" y="982"/>
                    <a:pt x="54" y="1026"/>
                    <a:pt x="108" y="1026"/>
                  </a:cubicBezTo>
                  <a:lnTo>
                    <a:pt x="964" y="1026"/>
                  </a:lnTo>
                  <a:cubicBezTo>
                    <a:pt x="991" y="1026"/>
                    <a:pt x="1018" y="1017"/>
                    <a:pt x="1035" y="999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54"/>
            <p:cNvSpPr/>
            <p:nvPr/>
          </p:nvSpPr>
          <p:spPr>
            <a:xfrm>
              <a:off x="5508000" y="3541825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81" y="1"/>
                  </a:moveTo>
                  <a:cubicBezTo>
                    <a:pt x="45" y="1"/>
                    <a:pt x="18" y="10"/>
                    <a:pt x="0" y="36"/>
                  </a:cubicBezTo>
                  <a:lnTo>
                    <a:pt x="384" y="670"/>
                  </a:lnTo>
                  <a:lnTo>
                    <a:pt x="1009" y="1035"/>
                  </a:lnTo>
                  <a:cubicBezTo>
                    <a:pt x="1026" y="1018"/>
                    <a:pt x="1035" y="991"/>
                    <a:pt x="1035" y="955"/>
                  </a:cubicBezTo>
                  <a:lnTo>
                    <a:pt x="1035" y="108"/>
                  </a:lnTo>
                  <a:cubicBezTo>
                    <a:pt x="1035" y="45"/>
                    <a:pt x="991" y="1"/>
                    <a:pt x="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54"/>
            <p:cNvSpPr/>
            <p:nvPr/>
          </p:nvSpPr>
          <p:spPr>
            <a:xfrm>
              <a:off x="5507325" y="3542725"/>
              <a:ext cx="25900" cy="25675"/>
            </a:xfrm>
            <a:custGeom>
              <a:avLst/>
              <a:gdLst/>
              <a:ahLst/>
              <a:cxnLst/>
              <a:rect l="l" t="t" r="r" b="b"/>
              <a:pathLst>
                <a:path w="1036" h="1027" extrusionOk="0">
                  <a:moveTo>
                    <a:pt x="27" y="0"/>
                  </a:moveTo>
                  <a:cubicBezTo>
                    <a:pt x="10" y="18"/>
                    <a:pt x="1" y="45"/>
                    <a:pt x="1" y="72"/>
                  </a:cubicBezTo>
                  <a:lnTo>
                    <a:pt x="1" y="919"/>
                  </a:lnTo>
                  <a:cubicBezTo>
                    <a:pt x="1" y="982"/>
                    <a:pt x="45" y="1026"/>
                    <a:pt x="108" y="1026"/>
                  </a:cubicBezTo>
                  <a:lnTo>
                    <a:pt x="955" y="1026"/>
                  </a:lnTo>
                  <a:cubicBezTo>
                    <a:pt x="982" y="1026"/>
                    <a:pt x="1009" y="1017"/>
                    <a:pt x="1036" y="99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54"/>
            <p:cNvSpPr/>
            <p:nvPr/>
          </p:nvSpPr>
          <p:spPr>
            <a:xfrm>
              <a:off x="5572900" y="3541825"/>
              <a:ext cx="25675" cy="25900"/>
            </a:xfrm>
            <a:custGeom>
              <a:avLst/>
              <a:gdLst/>
              <a:ahLst/>
              <a:cxnLst/>
              <a:rect l="l" t="t" r="r" b="b"/>
              <a:pathLst>
                <a:path w="1027" h="1036" extrusionOk="0">
                  <a:moveTo>
                    <a:pt x="72" y="1"/>
                  </a:moveTo>
                  <a:cubicBezTo>
                    <a:pt x="45" y="1"/>
                    <a:pt x="18" y="10"/>
                    <a:pt x="0" y="36"/>
                  </a:cubicBezTo>
                  <a:lnTo>
                    <a:pt x="375" y="670"/>
                  </a:lnTo>
                  <a:lnTo>
                    <a:pt x="1000" y="1035"/>
                  </a:lnTo>
                  <a:cubicBezTo>
                    <a:pt x="1017" y="1018"/>
                    <a:pt x="1026" y="991"/>
                    <a:pt x="1026" y="955"/>
                  </a:cubicBezTo>
                  <a:lnTo>
                    <a:pt x="1026" y="108"/>
                  </a:lnTo>
                  <a:cubicBezTo>
                    <a:pt x="1026" y="45"/>
                    <a:pt x="982" y="1"/>
                    <a:pt x="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54"/>
            <p:cNvSpPr/>
            <p:nvPr/>
          </p:nvSpPr>
          <p:spPr>
            <a:xfrm>
              <a:off x="5572000" y="3542725"/>
              <a:ext cx="25900" cy="25675"/>
            </a:xfrm>
            <a:custGeom>
              <a:avLst/>
              <a:gdLst/>
              <a:ahLst/>
              <a:cxnLst/>
              <a:rect l="l" t="t" r="r" b="b"/>
              <a:pathLst>
                <a:path w="1036" h="1027" extrusionOk="0">
                  <a:moveTo>
                    <a:pt x="36" y="0"/>
                  </a:moveTo>
                  <a:cubicBezTo>
                    <a:pt x="10" y="18"/>
                    <a:pt x="1" y="45"/>
                    <a:pt x="1" y="72"/>
                  </a:cubicBezTo>
                  <a:lnTo>
                    <a:pt x="1" y="919"/>
                  </a:lnTo>
                  <a:cubicBezTo>
                    <a:pt x="1" y="982"/>
                    <a:pt x="45" y="1026"/>
                    <a:pt x="108" y="1026"/>
                  </a:cubicBezTo>
                  <a:lnTo>
                    <a:pt x="955" y="1026"/>
                  </a:lnTo>
                  <a:cubicBezTo>
                    <a:pt x="991" y="1026"/>
                    <a:pt x="1018" y="1017"/>
                    <a:pt x="1036" y="999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54"/>
            <p:cNvSpPr/>
            <p:nvPr/>
          </p:nvSpPr>
          <p:spPr>
            <a:xfrm>
              <a:off x="5443325" y="3652675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72" y="0"/>
                  </a:moveTo>
                  <a:cubicBezTo>
                    <a:pt x="45" y="0"/>
                    <a:pt x="18" y="9"/>
                    <a:pt x="0" y="36"/>
                  </a:cubicBezTo>
                  <a:lnTo>
                    <a:pt x="375" y="669"/>
                  </a:lnTo>
                  <a:lnTo>
                    <a:pt x="999" y="1035"/>
                  </a:lnTo>
                  <a:cubicBezTo>
                    <a:pt x="1017" y="1017"/>
                    <a:pt x="1035" y="991"/>
                    <a:pt x="1035" y="964"/>
                  </a:cubicBezTo>
                  <a:lnTo>
                    <a:pt x="1035" y="107"/>
                  </a:lnTo>
                  <a:cubicBezTo>
                    <a:pt x="1035" y="45"/>
                    <a:pt x="98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54"/>
            <p:cNvSpPr/>
            <p:nvPr/>
          </p:nvSpPr>
          <p:spPr>
            <a:xfrm>
              <a:off x="5442425" y="3653575"/>
              <a:ext cx="25900" cy="25650"/>
            </a:xfrm>
            <a:custGeom>
              <a:avLst/>
              <a:gdLst/>
              <a:ahLst/>
              <a:cxnLst/>
              <a:rect l="l" t="t" r="r" b="b"/>
              <a:pathLst>
                <a:path w="1036" h="1026" extrusionOk="0">
                  <a:moveTo>
                    <a:pt x="36" y="0"/>
                  </a:moveTo>
                  <a:cubicBezTo>
                    <a:pt x="18" y="18"/>
                    <a:pt x="1" y="45"/>
                    <a:pt x="1" y="71"/>
                  </a:cubicBezTo>
                  <a:lnTo>
                    <a:pt x="1" y="928"/>
                  </a:lnTo>
                  <a:cubicBezTo>
                    <a:pt x="1" y="981"/>
                    <a:pt x="54" y="1026"/>
                    <a:pt x="108" y="1026"/>
                  </a:cubicBezTo>
                  <a:lnTo>
                    <a:pt x="964" y="1026"/>
                  </a:lnTo>
                  <a:cubicBezTo>
                    <a:pt x="991" y="1026"/>
                    <a:pt x="1018" y="1017"/>
                    <a:pt x="1035" y="999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54"/>
            <p:cNvSpPr/>
            <p:nvPr/>
          </p:nvSpPr>
          <p:spPr>
            <a:xfrm>
              <a:off x="5508000" y="3652675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81" y="0"/>
                  </a:moveTo>
                  <a:cubicBezTo>
                    <a:pt x="45" y="0"/>
                    <a:pt x="18" y="9"/>
                    <a:pt x="0" y="36"/>
                  </a:cubicBezTo>
                  <a:lnTo>
                    <a:pt x="384" y="669"/>
                  </a:lnTo>
                  <a:lnTo>
                    <a:pt x="1009" y="1035"/>
                  </a:lnTo>
                  <a:cubicBezTo>
                    <a:pt x="1026" y="1017"/>
                    <a:pt x="1035" y="991"/>
                    <a:pt x="1035" y="964"/>
                  </a:cubicBezTo>
                  <a:lnTo>
                    <a:pt x="1035" y="107"/>
                  </a:lnTo>
                  <a:cubicBezTo>
                    <a:pt x="1035" y="45"/>
                    <a:pt x="991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54"/>
            <p:cNvSpPr/>
            <p:nvPr/>
          </p:nvSpPr>
          <p:spPr>
            <a:xfrm>
              <a:off x="5507325" y="3653575"/>
              <a:ext cx="25900" cy="25650"/>
            </a:xfrm>
            <a:custGeom>
              <a:avLst/>
              <a:gdLst/>
              <a:ahLst/>
              <a:cxnLst/>
              <a:rect l="l" t="t" r="r" b="b"/>
              <a:pathLst>
                <a:path w="1036" h="1026" extrusionOk="0">
                  <a:moveTo>
                    <a:pt x="27" y="0"/>
                  </a:moveTo>
                  <a:cubicBezTo>
                    <a:pt x="10" y="18"/>
                    <a:pt x="1" y="45"/>
                    <a:pt x="1" y="71"/>
                  </a:cubicBezTo>
                  <a:lnTo>
                    <a:pt x="1" y="928"/>
                  </a:lnTo>
                  <a:cubicBezTo>
                    <a:pt x="1" y="981"/>
                    <a:pt x="45" y="1026"/>
                    <a:pt x="108" y="1026"/>
                  </a:cubicBezTo>
                  <a:lnTo>
                    <a:pt x="955" y="1026"/>
                  </a:lnTo>
                  <a:cubicBezTo>
                    <a:pt x="982" y="1026"/>
                    <a:pt x="1009" y="1017"/>
                    <a:pt x="1036" y="99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54"/>
            <p:cNvSpPr/>
            <p:nvPr/>
          </p:nvSpPr>
          <p:spPr>
            <a:xfrm>
              <a:off x="5443325" y="376352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72" y="0"/>
                  </a:moveTo>
                  <a:cubicBezTo>
                    <a:pt x="45" y="0"/>
                    <a:pt x="18" y="18"/>
                    <a:pt x="0" y="36"/>
                  </a:cubicBezTo>
                  <a:lnTo>
                    <a:pt x="375" y="669"/>
                  </a:lnTo>
                  <a:lnTo>
                    <a:pt x="999" y="1035"/>
                  </a:lnTo>
                  <a:cubicBezTo>
                    <a:pt x="1017" y="1017"/>
                    <a:pt x="1035" y="990"/>
                    <a:pt x="1035" y="964"/>
                  </a:cubicBezTo>
                  <a:lnTo>
                    <a:pt x="1035" y="107"/>
                  </a:lnTo>
                  <a:cubicBezTo>
                    <a:pt x="1035" y="54"/>
                    <a:pt x="98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54"/>
            <p:cNvSpPr/>
            <p:nvPr/>
          </p:nvSpPr>
          <p:spPr>
            <a:xfrm>
              <a:off x="5442425" y="3764400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36" y="1"/>
                  </a:moveTo>
                  <a:cubicBezTo>
                    <a:pt x="18" y="19"/>
                    <a:pt x="1" y="45"/>
                    <a:pt x="1" y="72"/>
                  </a:cubicBezTo>
                  <a:lnTo>
                    <a:pt x="1" y="929"/>
                  </a:lnTo>
                  <a:cubicBezTo>
                    <a:pt x="1" y="982"/>
                    <a:pt x="54" y="1036"/>
                    <a:pt x="108" y="1036"/>
                  </a:cubicBezTo>
                  <a:lnTo>
                    <a:pt x="964" y="1036"/>
                  </a:lnTo>
                  <a:cubicBezTo>
                    <a:pt x="991" y="1036"/>
                    <a:pt x="1018" y="1018"/>
                    <a:pt x="1035" y="1000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54"/>
            <p:cNvSpPr/>
            <p:nvPr/>
          </p:nvSpPr>
          <p:spPr>
            <a:xfrm>
              <a:off x="5508000" y="376352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81" y="0"/>
                  </a:moveTo>
                  <a:cubicBezTo>
                    <a:pt x="45" y="0"/>
                    <a:pt x="18" y="18"/>
                    <a:pt x="0" y="36"/>
                  </a:cubicBezTo>
                  <a:lnTo>
                    <a:pt x="384" y="669"/>
                  </a:lnTo>
                  <a:lnTo>
                    <a:pt x="1009" y="1035"/>
                  </a:lnTo>
                  <a:cubicBezTo>
                    <a:pt x="1026" y="1017"/>
                    <a:pt x="1035" y="990"/>
                    <a:pt x="1035" y="964"/>
                  </a:cubicBezTo>
                  <a:lnTo>
                    <a:pt x="1035" y="107"/>
                  </a:lnTo>
                  <a:cubicBezTo>
                    <a:pt x="1035" y="54"/>
                    <a:pt x="991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54"/>
            <p:cNvSpPr/>
            <p:nvPr/>
          </p:nvSpPr>
          <p:spPr>
            <a:xfrm>
              <a:off x="5507325" y="3764400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27" y="1"/>
                  </a:moveTo>
                  <a:cubicBezTo>
                    <a:pt x="10" y="19"/>
                    <a:pt x="1" y="45"/>
                    <a:pt x="1" y="72"/>
                  </a:cubicBezTo>
                  <a:lnTo>
                    <a:pt x="1" y="929"/>
                  </a:lnTo>
                  <a:cubicBezTo>
                    <a:pt x="1" y="982"/>
                    <a:pt x="45" y="1036"/>
                    <a:pt x="108" y="1036"/>
                  </a:cubicBezTo>
                  <a:lnTo>
                    <a:pt x="955" y="1036"/>
                  </a:lnTo>
                  <a:cubicBezTo>
                    <a:pt x="982" y="1036"/>
                    <a:pt x="1009" y="1018"/>
                    <a:pt x="1036" y="100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54"/>
            <p:cNvSpPr/>
            <p:nvPr/>
          </p:nvSpPr>
          <p:spPr>
            <a:xfrm>
              <a:off x="5572900" y="3763525"/>
              <a:ext cx="25675" cy="25875"/>
            </a:xfrm>
            <a:custGeom>
              <a:avLst/>
              <a:gdLst/>
              <a:ahLst/>
              <a:cxnLst/>
              <a:rect l="l" t="t" r="r" b="b"/>
              <a:pathLst>
                <a:path w="1027" h="1035" extrusionOk="0">
                  <a:moveTo>
                    <a:pt x="72" y="0"/>
                  </a:moveTo>
                  <a:cubicBezTo>
                    <a:pt x="45" y="0"/>
                    <a:pt x="18" y="18"/>
                    <a:pt x="0" y="36"/>
                  </a:cubicBezTo>
                  <a:lnTo>
                    <a:pt x="375" y="669"/>
                  </a:lnTo>
                  <a:lnTo>
                    <a:pt x="1000" y="1035"/>
                  </a:lnTo>
                  <a:cubicBezTo>
                    <a:pt x="1017" y="1017"/>
                    <a:pt x="1026" y="990"/>
                    <a:pt x="1026" y="964"/>
                  </a:cubicBezTo>
                  <a:lnTo>
                    <a:pt x="1026" y="107"/>
                  </a:lnTo>
                  <a:cubicBezTo>
                    <a:pt x="1026" y="54"/>
                    <a:pt x="982" y="0"/>
                    <a:pt x="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54"/>
            <p:cNvSpPr/>
            <p:nvPr/>
          </p:nvSpPr>
          <p:spPr>
            <a:xfrm>
              <a:off x="5572000" y="3764400"/>
              <a:ext cx="25900" cy="25900"/>
            </a:xfrm>
            <a:custGeom>
              <a:avLst/>
              <a:gdLst/>
              <a:ahLst/>
              <a:cxnLst/>
              <a:rect l="l" t="t" r="r" b="b"/>
              <a:pathLst>
                <a:path w="1036" h="1036" extrusionOk="0">
                  <a:moveTo>
                    <a:pt x="36" y="1"/>
                  </a:moveTo>
                  <a:cubicBezTo>
                    <a:pt x="10" y="19"/>
                    <a:pt x="1" y="45"/>
                    <a:pt x="1" y="72"/>
                  </a:cubicBezTo>
                  <a:lnTo>
                    <a:pt x="1" y="929"/>
                  </a:lnTo>
                  <a:cubicBezTo>
                    <a:pt x="1" y="982"/>
                    <a:pt x="45" y="1036"/>
                    <a:pt x="108" y="1036"/>
                  </a:cubicBezTo>
                  <a:lnTo>
                    <a:pt x="955" y="1036"/>
                  </a:lnTo>
                  <a:cubicBezTo>
                    <a:pt x="991" y="1036"/>
                    <a:pt x="1018" y="1018"/>
                    <a:pt x="1036" y="1000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54"/>
            <p:cNvSpPr/>
            <p:nvPr/>
          </p:nvSpPr>
          <p:spPr>
            <a:xfrm>
              <a:off x="5346750" y="3376800"/>
              <a:ext cx="342375" cy="454100"/>
            </a:xfrm>
            <a:custGeom>
              <a:avLst/>
              <a:gdLst/>
              <a:ahLst/>
              <a:cxnLst/>
              <a:rect l="l" t="t" r="r" b="b"/>
              <a:pathLst>
                <a:path w="13695" h="18164" extrusionOk="0">
                  <a:moveTo>
                    <a:pt x="973" y="0"/>
                  </a:moveTo>
                  <a:cubicBezTo>
                    <a:pt x="438" y="0"/>
                    <a:pt x="1" y="437"/>
                    <a:pt x="1" y="981"/>
                  </a:cubicBezTo>
                  <a:lnTo>
                    <a:pt x="1" y="17191"/>
                  </a:lnTo>
                  <a:cubicBezTo>
                    <a:pt x="1" y="17726"/>
                    <a:pt x="438" y="18163"/>
                    <a:pt x="973" y="18163"/>
                  </a:cubicBezTo>
                  <a:lnTo>
                    <a:pt x="13418" y="18163"/>
                  </a:lnTo>
                  <a:cubicBezTo>
                    <a:pt x="13569" y="18163"/>
                    <a:pt x="13694" y="18038"/>
                    <a:pt x="13694" y="17887"/>
                  </a:cubicBezTo>
                  <a:lnTo>
                    <a:pt x="13694" y="15514"/>
                  </a:lnTo>
                  <a:cubicBezTo>
                    <a:pt x="13694" y="15496"/>
                    <a:pt x="13685" y="15478"/>
                    <a:pt x="13676" y="15460"/>
                  </a:cubicBezTo>
                  <a:cubicBezTo>
                    <a:pt x="13596" y="15380"/>
                    <a:pt x="13510" y="15347"/>
                    <a:pt x="13431" y="15347"/>
                  </a:cubicBezTo>
                  <a:cubicBezTo>
                    <a:pt x="13281" y="15347"/>
                    <a:pt x="13159" y="15466"/>
                    <a:pt x="13159" y="15612"/>
                  </a:cubicBezTo>
                  <a:lnTo>
                    <a:pt x="13159" y="17191"/>
                  </a:lnTo>
                  <a:cubicBezTo>
                    <a:pt x="13159" y="17441"/>
                    <a:pt x="12963" y="17637"/>
                    <a:pt x="12722" y="17637"/>
                  </a:cubicBezTo>
                  <a:lnTo>
                    <a:pt x="973" y="17637"/>
                  </a:lnTo>
                  <a:cubicBezTo>
                    <a:pt x="732" y="17637"/>
                    <a:pt x="536" y="17441"/>
                    <a:pt x="536" y="17191"/>
                  </a:cubicBezTo>
                  <a:lnTo>
                    <a:pt x="536" y="812"/>
                  </a:lnTo>
                  <a:cubicBezTo>
                    <a:pt x="536" y="660"/>
                    <a:pt x="661" y="535"/>
                    <a:pt x="812" y="535"/>
                  </a:cubicBezTo>
                  <a:lnTo>
                    <a:pt x="2463" y="535"/>
                  </a:lnTo>
                  <a:cubicBezTo>
                    <a:pt x="2516" y="535"/>
                    <a:pt x="2570" y="517"/>
                    <a:pt x="2597" y="473"/>
                  </a:cubicBezTo>
                  <a:cubicBezTo>
                    <a:pt x="2775" y="250"/>
                    <a:pt x="2623" y="0"/>
                    <a:pt x="2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54"/>
            <p:cNvSpPr/>
            <p:nvPr/>
          </p:nvSpPr>
          <p:spPr>
            <a:xfrm>
              <a:off x="5428375" y="3376800"/>
              <a:ext cx="260750" cy="365925"/>
            </a:xfrm>
            <a:custGeom>
              <a:avLst/>
              <a:gdLst/>
              <a:ahLst/>
              <a:cxnLst/>
              <a:rect l="l" t="t" r="r" b="b"/>
              <a:pathLst>
                <a:path w="10430" h="14637" extrusionOk="0">
                  <a:moveTo>
                    <a:pt x="295" y="0"/>
                  </a:moveTo>
                  <a:cubicBezTo>
                    <a:pt x="277" y="0"/>
                    <a:pt x="250" y="9"/>
                    <a:pt x="241" y="27"/>
                  </a:cubicBezTo>
                  <a:cubicBezTo>
                    <a:pt x="1" y="259"/>
                    <a:pt x="161" y="535"/>
                    <a:pt x="393" y="535"/>
                  </a:cubicBezTo>
                  <a:lnTo>
                    <a:pt x="9769" y="535"/>
                  </a:lnTo>
                  <a:cubicBezTo>
                    <a:pt x="9841" y="535"/>
                    <a:pt x="9894" y="589"/>
                    <a:pt x="9894" y="660"/>
                  </a:cubicBezTo>
                  <a:lnTo>
                    <a:pt x="9894" y="14470"/>
                  </a:lnTo>
                  <a:cubicBezTo>
                    <a:pt x="9894" y="14488"/>
                    <a:pt x="9903" y="14506"/>
                    <a:pt x="9921" y="14523"/>
                  </a:cubicBezTo>
                  <a:cubicBezTo>
                    <a:pt x="10001" y="14604"/>
                    <a:pt x="10087" y="14637"/>
                    <a:pt x="10164" y="14637"/>
                  </a:cubicBezTo>
                  <a:cubicBezTo>
                    <a:pt x="10311" y="14637"/>
                    <a:pt x="10429" y="14518"/>
                    <a:pt x="10429" y="14372"/>
                  </a:cubicBezTo>
                  <a:lnTo>
                    <a:pt x="10429" y="286"/>
                  </a:lnTo>
                  <a:cubicBezTo>
                    <a:pt x="10429" y="125"/>
                    <a:pt x="10304" y="0"/>
                    <a:pt x="10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54"/>
            <p:cNvSpPr/>
            <p:nvPr/>
          </p:nvSpPr>
          <p:spPr>
            <a:xfrm>
              <a:off x="5408750" y="3408000"/>
              <a:ext cx="218375" cy="46875"/>
            </a:xfrm>
            <a:custGeom>
              <a:avLst/>
              <a:gdLst/>
              <a:ahLst/>
              <a:cxnLst/>
              <a:rect l="l" t="t" r="r" b="b"/>
              <a:pathLst>
                <a:path w="8735" h="1875" extrusionOk="0">
                  <a:moveTo>
                    <a:pt x="625" y="1"/>
                  </a:moveTo>
                  <a:cubicBezTo>
                    <a:pt x="277" y="1"/>
                    <a:pt x="1" y="278"/>
                    <a:pt x="1" y="617"/>
                  </a:cubicBezTo>
                  <a:lnTo>
                    <a:pt x="1" y="1598"/>
                  </a:lnTo>
                  <a:cubicBezTo>
                    <a:pt x="1" y="1750"/>
                    <a:pt x="125" y="1874"/>
                    <a:pt x="286" y="1874"/>
                  </a:cubicBezTo>
                  <a:lnTo>
                    <a:pt x="5612" y="1874"/>
                  </a:lnTo>
                  <a:cubicBezTo>
                    <a:pt x="5648" y="1874"/>
                    <a:pt x="5683" y="1865"/>
                    <a:pt x="5701" y="1839"/>
                  </a:cubicBezTo>
                  <a:cubicBezTo>
                    <a:pt x="5915" y="1616"/>
                    <a:pt x="5755" y="1348"/>
                    <a:pt x="5541" y="1348"/>
                  </a:cubicBezTo>
                  <a:lnTo>
                    <a:pt x="625" y="1348"/>
                  </a:lnTo>
                  <a:cubicBezTo>
                    <a:pt x="572" y="1348"/>
                    <a:pt x="536" y="1303"/>
                    <a:pt x="536" y="1259"/>
                  </a:cubicBezTo>
                  <a:lnTo>
                    <a:pt x="536" y="617"/>
                  </a:lnTo>
                  <a:cubicBezTo>
                    <a:pt x="536" y="572"/>
                    <a:pt x="572" y="527"/>
                    <a:pt x="625" y="527"/>
                  </a:cubicBezTo>
                  <a:lnTo>
                    <a:pt x="8110" y="527"/>
                  </a:lnTo>
                  <a:cubicBezTo>
                    <a:pt x="8154" y="527"/>
                    <a:pt x="8199" y="572"/>
                    <a:pt x="8199" y="617"/>
                  </a:cubicBezTo>
                  <a:lnTo>
                    <a:pt x="8199" y="1259"/>
                  </a:lnTo>
                  <a:cubicBezTo>
                    <a:pt x="8199" y="1303"/>
                    <a:pt x="8154" y="1348"/>
                    <a:pt x="8110" y="1348"/>
                  </a:cubicBezTo>
                  <a:lnTo>
                    <a:pt x="6789" y="1348"/>
                  </a:lnTo>
                  <a:cubicBezTo>
                    <a:pt x="6656" y="1348"/>
                    <a:pt x="6531" y="1446"/>
                    <a:pt x="6513" y="1580"/>
                  </a:cubicBezTo>
                  <a:cubicBezTo>
                    <a:pt x="6495" y="1741"/>
                    <a:pt x="6620" y="1874"/>
                    <a:pt x="6781" y="1874"/>
                  </a:cubicBezTo>
                  <a:lnTo>
                    <a:pt x="8110" y="1874"/>
                  </a:lnTo>
                  <a:cubicBezTo>
                    <a:pt x="8449" y="1874"/>
                    <a:pt x="8734" y="1598"/>
                    <a:pt x="8734" y="1259"/>
                  </a:cubicBezTo>
                  <a:lnTo>
                    <a:pt x="8734" y="617"/>
                  </a:lnTo>
                  <a:cubicBezTo>
                    <a:pt x="8734" y="278"/>
                    <a:pt x="8449" y="1"/>
                    <a:pt x="8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54"/>
            <p:cNvSpPr/>
            <p:nvPr/>
          </p:nvSpPr>
          <p:spPr>
            <a:xfrm>
              <a:off x="5378650" y="3472700"/>
              <a:ext cx="39950" cy="39925"/>
            </a:xfrm>
            <a:custGeom>
              <a:avLst/>
              <a:gdLst/>
              <a:ahLst/>
              <a:cxnLst/>
              <a:rect l="l" t="t" r="r" b="b"/>
              <a:pathLst>
                <a:path w="1598" h="1597" extrusionOk="0">
                  <a:moveTo>
                    <a:pt x="803" y="535"/>
                  </a:moveTo>
                  <a:cubicBezTo>
                    <a:pt x="946" y="535"/>
                    <a:pt x="1062" y="651"/>
                    <a:pt x="1062" y="794"/>
                  </a:cubicBezTo>
                  <a:cubicBezTo>
                    <a:pt x="1062" y="946"/>
                    <a:pt x="946" y="1062"/>
                    <a:pt x="803" y="1062"/>
                  </a:cubicBezTo>
                  <a:cubicBezTo>
                    <a:pt x="651" y="1062"/>
                    <a:pt x="535" y="946"/>
                    <a:pt x="535" y="794"/>
                  </a:cubicBezTo>
                  <a:cubicBezTo>
                    <a:pt x="535" y="651"/>
                    <a:pt x="651" y="535"/>
                    <a:pt x="803" y="535"/>
                  </a:cubicBezTo>
                  <a:close/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cubicBezTo>
                    <a:pt x="0" y="1240"/>
                    <a:pt x="357" y="1597"/>
                    <a:pt x="803" y="1597"/>
                  </a:cubicBezTo>
                  <a:cubicBezTo>
                    <a:pt x="1240" y="1597"/>
                    <a:pt x="1597" y="1240"/>
                    <a:pt x="1597" y="794"/>
                  </a:cubicBezTo>
                  <a:cubicBezTo>
                    <a:pt x="1597" y="357"/>
                    <a:pt x="1240" y="0"/>
                    <a:pt x="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54"/>
            <p:cNvSpPr/>
            <p:nvPr/>
          </p:nvSpPr>
          <p:spPr>
            <a:xfrm>
              <a:off x="5436400" y="3481600"/>
              <a:ext cx="202975" cy="13200"/>
            </a:xfrm>
            <a:custGeom>
              <a:avLst/>
              <a:gdLst/>
              <a:ahLst/>
              <a:cxnLst/>
              <a:rect l="l" t="t" r="r" b="b"/>
              <a:pathLst>
                <a:path w="8119" h="528" extrusionOk="0">
                  <a:moveTo>
                    <a:pt x="259" y="1"/>
                  </a:moveTo>
                  <a:cubicBezTo>
                    <a:pt x="117" y="1"/>
                    <a:pt x="1" y="117"/>
                    <a:pt x="1" y="260"/>
                  </a:cubicBezTo>
                  <a:cubicBezTo>
                    <a:pt x="1" y="411"/>
                    <a:pt x="117" y="527"/>
                    <a:pt x="259" y="527"/>
                  </a:cubicBezTo>
                  <a:lnTo>
                    <a:pt x="7851" y="527"/>
                  </a:lnTo>
                  <a:cubicBezTo>
                    <a:pt x="8003" y="527"/>
                    <a:pt x="8119" y="411"/>
                    <a:pt x="8119" y="260"/>
                  </a:cubicBezTo>
                  <a:cubicBezTo>
                    <a:pt x="8119" y="117"/>
                    <a:pt x="8003" y="1"/>
                    <a:pt x="78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54"/>
            <p:cNvSpPr/>
            <p:nvPr/>
          </p:nvSpPr>
          <p:spPr>
            <a:xfrm>
              <a:off x="5436400" y="3508150"/>
              <a:ext cx="155925" cy="13400"/>
            </a:xfrm>
            <a:custGeom>
              <a:avLst/>
              <a:gdLst/>
              <a:ahLst/>
              <a:cxnLst/>
              <a:rect l="l" t="t" r="r" b="b"/>
              <a:pathLst>
                <a:path w="6237" h="536" extrusionOk="0">
                  <a:moveTo>
                    <a:pt x="259" y="1"/>
                  </a:moveTo>
                  <a:cubicBezTo>
                    <a:pt x="117" y="1"/>
                    <a:pt x="1" y="116"/>
                    <a:pt x="1" y="268"/>
                  </a:cubicBezTo>
                  <a:cubicBezTo>
                    <a:pt x="1" y="411"/>
                    <a:pt x="117" y="536"/>
                    <a:pt x="259" y="536"/>
                  </a:cubicBezTo>
                  <a:lnTo>
                    <a:pt x="5978" y="536"/>
                  </a:lnTo>
                  <a:cubicBezTo>
                    <a:pt x="6121" y="536"/>
                    <a:pt x="6237" y="411"/>
                    <a:pt x="6237" y="268"/>
                  </a:cubicBezTo>
                  <a:cubicBezTo>
                    <a:pt x="6237" y="116"/>
                    <a:pt x="6121" y="1"/>
                    <a:pt x="5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54"/>
            <p:cNvSpPr/>
            <p:nvPr/>
          </p:nvSpPr>
          <p:spPr>
            <a:xfrm>
              <a:off x="5436400" y="3534700"/>
              <a:ext cx="39950" cy="39925"/>
            </a:xfrm>
            <a:custGeom>
              <a:avLst/>
              <a:gdLst/>
              <a:ahLst/>
              <a:cxnLst/>
              <a:rect l="l" t="t" r="r" b="b"/>
              <a:pathLst>
                <a:path w="1598" h="1597" extrusionOk="0">
                  <a:moveTo>
                    <a:pt x="1062" y="535"/>
                  </a:moveTo>
                  <a:lnTo>
                    <a:pt x="1062" y="1071"/>
                  </a:lnTo>
                  <a:lnTo>
                    <a:pt x="527" y="1071"/>
                  </a:lnTo>
                  <a:lnTo>
                    <a:pt x="527" y="535"/>
                  </a:lnTo>
                  <a:close/>
                  <a:moveTo>
                    <a:pt x="259" y="0"/>
                  </a:moveTo>
                  <a:cubicBezTo>
                    <a:pt x="117" y="0"/>
                    <a:pt x="1" y="125"/>
                    <a:pt x="1" y="268"/>
                  </a:cubicBezTo>
                  <a:lnTo>
                    <a:pt x="1" y="1329"/>
                  </a:lnTo>
                  <a:cubicBezTo>
                    <a:pt x="1" y="1481"/>
                    <a:pt x="117" y="1597"/>
                    <a:pt x="259" y="1597"/>
                  </a:cubicBezTo>
                  <a:lnTo>
                    <a:pt x="1330" y="1597"/>
                  </a:lnTo>
                  <a:cubicBezTo>
                    <a:pt x="1473" y="1597"/>
                    <a:pt x="1598" y="1481"/>
                    <a:pt x="1598" y="1329"/>
                  </a:cubicBezTo>
                  <a:lnTo>
                    <a:pt x="1598" y="268"/>
                  </a:lnTo>
                  <a:cubicBezTo>
                    <a:pt x="1598" y="125"/>
                    <a:pt x="1473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54"/>
            <p:cNvSpPr/>
            <p:nvPr/>
          </p:nvSpPr>
          <p:spPr>
            <a:xfrm>
              <a:off x="5501075" y="3534700"/>
              <a:ext cx="39950" cy="39925"/>
            </a:xfrm>
            <a:custGeom>
              <a:avLst/>
              <a:gdLst/>
              <a:ahLst/>
              <a:cxnLst/>
              <a:rect l="l" t="t" r="r" b="b"/>
              <a:pathLst>
                <a:path w="1598" h="1597" extrusionOk="0">
                  <a:moveTo>
                    <a:pt x="1062" y="535"/>
                  </a:moveTo>
                  <a:lnTo>
                    <a:pt x="1062" y="1071"/>
                  </a:lnTo>
                  <a:lnTo>
                    <a:pt x="536" y="1071"/>
                  </a:lnTo>
                  <a:lnTo>
                    <a:pt x="536" y="535"/>
                  </a:lnTo>
                  <a:close/>
                  <a:moveTo>
                    <a:pt x="269" y="0"/>
                  </a:moveTo>
                  <a:cubicBezTo>
                    <a:pt x="117" y="0"/>
                    <a:pt x="1" y="125"/>
                    <a:pt x="1" y="268"/>
                  </a:cubicBezTo>
                  <a:lnTo>
                    <a:pt x="1" y="1329"/>
                  </a:lnTo>
                  <a:cubicBezTo>
                    <a:pt x="1" y="1481"/>
                    <a:pt x="117" y="1597"/>
                    <a:pt x="269" y="1597"/>
                  </a:cubicBezTo>
                  <a:lnTo>
                    <a:pt x="1330" y="1597"/>
                  </a:lnTo>
                  <a:cubicBezTo>
                    <a:pt x="1473" y="1597"/>
                    <a:pt x="1598" y="1481"/>
                    <a:pt x="1598" y="1329"/>
                  </a:cubicBezTo>
                  <a:lnTo>
                    <a:pt x="1598" y="268"/>
                  </a:lnTo>
                  <a:cubicBezTo>
                    <a:pt x="1598" y="125"/>
                    <a:pt x="1473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54"/>
            <p:cNvSpPr/>
            <p:nvPr/>
          </p:nvSpPr>
          <p:spPr>
            <a:xfrm>
              <a:off x="5565750" y="3534700"/>
              <a:ext cx="39950" cy="39925"/>
            </a:xfrm>
            <a:custGeom>
              <a:avLst/>
              <a:gdLst/>
              <a:ahLst/>
              <a:cxnLst/>
              <a:rect l="l" t="t" r="r" b="b"/>
              <a:pathLst>
                <a:path w="1598" h="1597" extrusionOk="0">
                  <a:moveTo>
                    <a:pt x="1063" y="535"/>
                  </a:moveTo>
                  <a:lnTo>
                    <a:pt x="1063" y="1071"/>
                  </a:lnTo>
                  <a:lnTo>
                    <a:pt x="536" y="1071"/>
                  </a:lnTo>
                  <a:lnTo>
                    <a:pt x="536" y="535"/>
                  </a:lnTo>
                  <a:close/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lnTo>
                    <a:pt x="1" y="1329"/>
                  </a:lnTo>
                  <a:cubicBezTo>
                    <a:pt x="1" y="1481"/>
                    <a:pt x="126" y="1597"/>
                    <a:pt x="269" y="1597"/>
                  </a:cubicBezTo>
                  <a:lnTo>
                    <a:pt x="1330" y="1597"/>
                  </a:lnTo>
                  <a:cubicBezTo>
                    <a:pt x="1482" y="1597"/>
                    <a:pt x="1598" y="1481"/>
                    <a:pt x="1598" y="1329"/>
                  </a:cubicBezTo>
                  <a:lnTo>
                    <a:pt x="1598" y="268"/>
                  </a:lnTo>
                  <a:cubicBezTo>
                    <a:pt x="1598" y="125"/>
                    <a:pt x="1482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54"/>
            <p:cNvSpPr/>
            <p:nvPr/>
          </p:nvSpPr>
          <p:spPr>
            <a:xfrm>
              <a:off x="5378650" y="358352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803" y="536"/>
                  </a:moveTo>
                  <a:cubicBezTo>
                    <a:pt x="946" y="536"/>
                    <a:pt x="1062" y="652"/>
                    <a:pt x="1062" y="795"/>
                  </a:cubicBezTo>
                  <a:cubicBezTo>
                    <a:pt x="1062" y="946"/>
                    <a:pt x="946" y="1062"/>
                    <a:pt x="803" y="1062"/>
                  </a:cubicBezTo>
                  <a:cubicBezTo>
                    <a:pt x="651" y="1062"/>
                    <a:pt x="535" y="946"/>
                    <a:pt x="535" y="795"/>
                  </a:cubicBezTo>
                  <a:cubicBezTo>
                    <a:pt x="535" y="652"/>
                    <a:pt x="651" y="536"/>
                    <a:pt x="803" y="536"/>
                  </a:cubicBezTo>
                  <a:close/>
                  <a:moveTo>
                    <a:pt x="803" y="1"/>
                  </a:moveTo>
                  <a:cubicBezTo>
                    <a:pt x="357" y="1"/>
                    <a:pt x="0" y="358"/>
                    <a:pt x="0" y="795"/>
                  </a:cubicBezTo>
                  <a:cubicBezTo>
                    <a:pt x="0" y="1241"/>
                    <a:pt x="357" y="1598"/>
                    <a:pt x="803" y="1598"/>
                  </a:cubicBezTo>
                  <a:cubicBezTo>
                    <a:pt x="1240" y="1598"/>
                    <a:pt x="1597" y="1241"/>
                    <a:pt x="1597" y="795"/>
                  </a:cubicBezTo>
                  <a:cubicBezTo>
                    <a:pt x="1597" y="358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54"/>
            <p:cNvSpPr/>
            <p:nvPr/>
          </p:nvSpPr>
          <p:spPr>
            <a:xfrm>
              <a:off x="5436400" y="3592450"/>
              <a:ext cx="202975" cy="13175"/>
            </a:xfrm>
            <a:custGeom>
              <a:avLst/>
              <a:gdLst/>
              <a:ahLst/>
              <a:cxnLst/>
              <a:rect l="l" t="t" r="r" b="b"/>
              <a:pathLst>
                <a:path w="8119" h="527" extrusionOk="0">
                  <a:moveTo>
                    <a:pt x="259" y="1"/>
                  </a:moveTo>
                  <a:cubicBezTo>
                    <a:pt x="117" y="1"/>
                    <a:pt x="1" y="117"/>
                    <a:pt x="1" y="268"/>
                  </a:cubicBezTo>
                  <a:cubicBezTo>
                    <a:pt x="1" y="411"/>
                    <a:pt x="117" y="527"/>
                    <a:pt x="259" y="527"/>
                  </a:cubicBezTo>
                  <a:lnTo>
                    <a:pt x="7851" y="527"/>
                  </a:lnTo>
                  <a:cubicBezTo>
                    <a:pt x="8003" y="527"/>
                    <a:pt x="8119" y="411"/>
                    <a:pt x="8119" y="268"/>
                  </a:cubicBezTo>
                  <a:cubicBezTo>
                    <a:pt x="8119" y="117"/>
                    <a:pt x="8003" y="1"/>
                    <a:pt x="78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54"/>
            <p:cNvSpPr/>
            <p:nvPr/>
          </p:nvSpPr>
          <p:spPr>
            <a:xfrm>
              <a:off x="5436400" y="3619000"/>
              <a:ext cx="123150" cy="13400"/>
            </a:xfrm>
            <a:custGeom>
              <a:avLst/>
              <a:gdLst/>
              <a:ahLst/>
              <a:cxnLst/>
              <a:rect l="l" t="t" r="r" b="b"/>
              <a:pathLst>
                <a:path w="4926" h="536" extrusionOk="0">
                  <a:moveTo>
                    <a:pt x="259" y="0"/>
                  </a:moveTo>
                  <a:cubicBezTo>
                    <a:pt x="117" y="0"/>
                    <a:pt x="1" y="116"/>
                    <a:pt x="1" y="268"/>
                  </a:cubicBezTo>
                  <a:cubicBezTo>
                    <a:pt x="1" y="411"/>
                    <a:pt x="117" y="536"/>
                    <a:pt x="259" y="536"/>
                  </a:cubicBezTo>
                  <a:lnTo>
                    <a:pt x="4658" y="536"/>
                  </a:lnTo>
                  <a:cubicBezTo>
                    <a:pt x="4809" y="536"/>
                    <a:pt x="4925" y="411"/>
                    <a:pt x="4925" y="268"/>
                  </a:cubicBezTo>
                  <a:cubicBezTo>
                    <a:pt x="4925" y="116"/>
                    <a:pt x="4809" y="0"/>
                    <a:pt x="4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54"/>
            <p:cNvSpPr/>
            <p:nvPr/>
          </p:nvSpPr>
          <p:spPr>
            <a:xfrm>
              <a:off x="5436400" y="364552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1062" y="536"/>
                  </a:moveTo>
                  <a:lnTo>
                    <a:pt x="1062" y="1071"/>
                  </a:lnTo>
                  <a:lnTo>
                    <a:pt x="527" y="1071"/>
                  </a:lnTo>
                  <a:lnTo>
                    <a:pt x="527" y="536"/>
                  </a:lnTo>
                  <a:close/>
                  <a:moveTo>
                    <a:pt x="259" y="1"/>
                  </a:moveTo>
                  <a:cubicBezTo>
                    <a:pt x="117" y="1"/>
                    <a:pt x="1" y="126"/>
                    <a:pt x="1" y="268"/>
                  </a:cubicBezTo>
                  <a:lnTo>
                    <a:pt x="1" y="1330"/>
                  </a:lnTo>
                  <a:cubicBezTo>
                    <a:pt x="1" y="1482"/>
                    <a:pt x="117" y="1598"/>
                    <a:pt x="259" y="1598"/>
                  </a:cubicBezTo>
                  <a:lnTo>
                    <a:pt x="1330" y="1598"/>
                  </a:lnTo>
                  <a:cubicBezTo>
                    <a:pt x="1473" y="1598"/>
                    <a:pt x="1598" y="1482"/>
                    <a:pt x="1598" y="1330"/>
                  </a:cubicBezTo>
                  <a:lnTo>
                    <a:pt x="1598" y="268"/>
                  </a:lnTo>
                  <a:cubicBezTo>
                    <a:pt x="1598" y="126"/>
                    <a:pt x="1473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54"/>
            <p:cNvSpPr/>
            <p:nvPr/>
          </p:nvSpPr>
          <p:spPr>
            <a:xfrm>
              <a:off x="5501075" y="364552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1062" y="536"/>
                  </a:moveTo>
                  <a:lnTo>
                    <a:pt x="1062" y="1071"/>
                  </a:lnTo>
                  <a:lnTo>
                    <a:pt x="536" y="1071"/>
                  </a:lnTo>
                  <a:lnTo>
                    <a:pt x="536" y="536"/>
                  </a:lnTo>
                  <a:close/>
                  <a:moveTo>
                    <a:pt x="269" y="1"/>
                  </a:moveTo>
                  <a:cubicBezTo>
                    <a:pt x="117" y="1"/>
                    <a:pt x="1" y="126"/>
                    <a:pt x="1" y="268"/>
                  </a:cubicBezTo>
                  <a:lnTo>
                    <a:pt x="1" y="1330"/>
                  </a:lnTo>
                  <a:cubicBezTo>
                    <a:pt x="1" y="1482"/>
                    <a:pt x="117" y="1598"/>
                    <a:pt x="269" y="1598"/>
                  </a:cubicBezTo>
                  <a:lnTo>
                    <a:pt x="1330" y="1598"/>
                  </a:lnTo>
                  <a:cubicBezTo>
                    <a:pt x="1473" y="1598"/>
                    <a:pt x="1598" y="1482"/>
                    <a:pt x="1598" y="1330"/>
                  </a:cubicBezTo>
                  <a:lnTo>
                    <a:pt x="1598" y="268"/>
                  </a:lnTo>
                  <a:cubicBezTo>
                    <a:pt x="1598" y="126"/>
                    <a:pt x="1473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54"/>
            <p:cNvSpPr/>
            <p:nvPr/>
          </p:nvSpPr>
          <p:spPr>
            <a:xfrm>
              <a:off x="5565750" y="364552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1063" y="536"/>
                  </a:moveTo>
                  <a:lnTo>
                    <a:pt x="1063" y="1071"/>
                  </a:lnTo>
                  <a:lnTo>
                    <a:pt x="536" y="1071"/>
                  </a:lnTo>
                  <a:lnTo>
                    <a:pt x="536" y="536"/>
                  </a:lnTo>
                  <a:close/>
                  <a:moveTo>
                    <a:pt x="269" y="1"/>
                  </a:moveTo>
                  <a:cubicBezTo>
                    <a:pt x="126" y="1"/>
                    <a:pt x="1" y="126"/>
                    <a:pt x="1" y="268"/>
                  </a:cubicBezTo>
                  <a:lnTo>
                    <a:pt x="1" y="1330"/>
                  </a:lnTo>
                  <a:cubicBezTo>
                    <a:pt x="1" y="1482"/>
                    <a:pt x="126" y="1598"/>
                    <a:pt x="269" y="1598"/>
                  </a:cubicBezTo>
                  <a:lnTo>
                    <a:pt x="1330" y="1598"/>
                  </a:lnTo>
                  <a:cubicBezTo>
                    <a:pt x="1482" y="1598"/>
                    <a:pt x="1598" y="1482"/>
                    <a:pt x="1598" y="1330"/>
                  </a:cubicBezTo>
                  <a:lnTo>
                    <a:pt x="1598" y="268"/>
                  </a:lnTo>
                  <a:cubicBezTo>
                    <a:pt x="1598" y="126"/>
                    <a:pt x="1482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54"/>
            <p:cNvSpPr/>
            <p:nvPr/>
          </p:nvSpPr>
          <p:spPr>
            <a:xfrm>
              <a:off x="5378650" y="36943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803" y="536"/>
                  </a:moveTo>
                  <a:cubicBezTo>
                    <a:pt x="946" y="536"/>
                    <a:pt x="1062" y="652"/>
                    <a:pt x="1062" y="803"/>
                  </a:cubicBezTo>
                  <a:cubicBezTo>
                    <a:pt x="1062" y="946"/>
                    <a:pt x="946" y="1062"/>
                    <a:pt x="803" y="1062"/>
                  </a:cubicBezTo>
                  <a:cubicBezTo>
                    <a:pt x="651" y="1062"/>
                    <a:pt x="535" y="946"/>
                    <a:pt x="535" y="803"/>
                  </a:cubicBezTo>
                  <a:cubicBezTo>
                    <a:pt x="535" y="652"/>
                    <a:pt x="651" y="536"/>
                    <a:pt x="803" y="536"/>
                  </a:cubicBezTo>
                  <a:close/>
                  <a:moveTo>
                    <a:pt x="803" y="1"/>
                  </a:moveTo>
                  <a:cubicBezTo>
                    <a:pt x="357" y="1"/>
                    <a:pt x="0" y="357"/>
                    <a:pt x="0" y="803"/>
                  </a:cubicBezTo>
                  <a:cubicBezTo>
                    <a:pt x="0" y="1241"/>
                    <a:pt x="357" y="1597"/>
                    <a:pt x="803" y="1597"/>
                  </a:cubicBezTo>
                  <a:cubicBezTo>
                    <a:pt x="1240" y="1597"/>
                    <a:pt x="1597" y="1241"/>
                    <a:pt x="1597" y="803"/>
                  </a:cubicBezTo>
                  <a:cubicBezTo>
                    <a:pt x="1597" y="357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54"/>
            <p:cNvSpPr/>
            <p:nvPr/>
          </p:nvSpPr>
          <p:spPr>
            <a:xfrm>
              <a:off x="5436400" y="3703300"/>
              <a:ext cx="202975" cy="13175"/>
            </a:xfrm>
            <a:custGeom>
              <a:avLst/>
              <a:gdLst/>
              <a:ahLst/>
              <a:cxnLst/>
              <a:rect l="l" t="t" r="r" b="b"/>
              <a:pathLst>
                <a:path w="8119" h="527" extrusionOk="0">
                  <a:moveTo>
                    <a:pt x="259" y="0"/>
                  </a:moveTo>
                  <a:cubicBezTo>
                    <a:pt x="117" y="0"/>
                    <a:pt x="1" y="116"/>
                    <a:pt x="1" y="268"/>
                  </a:cubicBezTo>
                  <a:cubicBezTo>
                    <a:pt x="1" y="411"/>
                    <a:pt x="117" y="527"/>
                    <a:pt x="259" y="527"/>
                  </a:cubicBezTo>
                  <a:lnTo>
                    <a:pt x="7851" y="527"/>
                  </a:lnTo>
                  <a:cubicBezTo>
                    <a:pt x="8003" y="527"/>
                    <a:pt x="8119" y="411"/>
                    <a:pt x="8119" y="268"/>
                  </a:cubicBezTo>
                  <a:cubicBezTo>
                    <a:pt x="8119" y="116"/>
                    <a:pt x="8003" y="0"/>
                    <a:pt x="7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4"/>
            <p:cNvSpPr/>
            <p:nvPr/>
          </p:nvSpPr>
          <p:spPr>
            <a:xfrm>
              <a:off x="5436400" y="3729825"/>
              <a:ext cx="91250" cy="13425"/>
            </a:xfrm>
            <a:custGeom>
              <a:avLst/>
              <a:gdLst/>
              <a:ahLst/>
              <a:cxnLst/>
              <a:rect l="l" t="t" r="r" b="b"/>
              <a:pathLst>
                <a:path w="3650" h="537" extrusionOk="0">
                  <a:moveTo>
                    <a:pt x="259" y="1"/>
                  </a:moveTo>
                  <a:cubicBezTo>
                    <a:pt x="117" y="1"/>
                    <a:pt x="1" y="117"/>
                    <a:pt x="1" y="269"/>
                  </a:cubicBezTo>
                  <a:cubicBezTo>
                    <a:pt x="1" y="411"/>
                    <a:pt x="117" y="536"/>
                    <a:pt x="259" y="536"/>
                  </a:cubicBezTo>
                  <a:lnTo>
                    <a:pt x="3382" y="536"/>
                  </a:lnTo>
                  <a:cubicBezTo>
                    <a:pt x="3534" y="536"/>
                    <a:pt x="3649" y="411"/>
                    <a:pt x="3649" y="269"/>
                  </a:cubicBezTo>
                  <a:cubicBezTo>
                    <a:pt x="3649" y="117"/>
                    <a:pt x="3534" y="1"/>
                    <a:pt x="3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4"/>
            <p:cNvSpPr/>
            <p:nvPr/>
          </p:nvSpPr>
          <p:spPr>
            <a:xfrm>
              <a:off x="5436400" y="37563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1062" y="536"/>
                  </a:moveTo>
                  <a:lnTo>
                    <a:pt x="1062" y="1071"/>
                  </a:lnTo>
                  <a:lnTo>
                    <a:pt x="527" y="1071"/>
                  </a:lnTo>
                  <a:lnTo>
                    <a:pt x="527" y="536"/>
                  </a:lnTo>
                  <a:close/>
                  <a:moveTo>
                    <a:pt x="259" y="1"/>
                  </a:moveTo>
                  <a:cubicBezTo>
                    <a:pt x="117" y="1"/>
                    <a:pt x="1" y="125"/>
                    <a:pt x="1" y="268"/>
                  </a:cubicBezTo>
                  <a:lnTo>
                    <a:pt x="1" y="1339"/>
                  </a:lnTo>
                  <a:cubicBezTo>
                    <a:pt x="1" y="1481"/>
                    <a:pt x="117" y="1597"/>
                    <a:pt x="259" y="1597"/>
                  </a:cubicBezTo>
                  <a:lnTo>
                    <a:pt x="1330" y="1597"/>
                  </a:lnTo>
                  <a:cubicBezTo>
                    <a:pt x="1473" y="1597"/>
                    <a:pt x="1598" y="1481"/>
                    <a:pt x="1598" y="1339"/>
                  </a:cubicBezTo>
                  <a:lnTo>
                    <a:pt x="1598" y="268"/>
                  </a:lnTo>
                  <a:cubicBezTo>
                    <a:pt x="1598" y="125"/>
                    <a:pt x="1473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4"/>
            <p:cNvSpPr/>
            <p:nvPr/>
          </p:nvSpPr>
          <p:spPr>
            <a:xfrm>
              <a:off x="5501075" y="37563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1062" y="536"/>
                  </a:moveTo>
                  <a:lnTo>
                    <a:pt x="1062" y="1071"/>
                  </a:lnTo>
                  <a:lnTo>
                    <a:pt x="536" y="1071"/>
                  </a:lnTo>
                  <a:lnTo>
                    <a:pt x="536" y="536"/>
                  </a:lnTo>
                  <a:close/>
                  <a:moveTo>
                    <a:pt x="269" y="1"/>
                  </a:moveTo>
                  <a:cubicBezTo>
                    <a:pt x="117" y="1"/>
                    <a:pt x="1" y="125"/>
                    <a:pt x="1" y="268"/>
                  </a:cubicBezTo>
                  <a:lnTo>
                    <a:pt x="1" y="1339"/>
                  </a:lnTo>
                  <a:cubicBezTo>
                    <a:pt x="1" y="1481"/>
                    <a:pt x="117" y="1597"/>
                    <a:pt x="269" y="1597"/>
                  </a:cubicBezTo>
                  <a:lnTo>
                    <a:pt x="1330" y="1597"/>
                  </a:lnTo>
                  <a:cubicBezTo>
                    <a:pt x="1473" y="1597"/>
                    <a:pt x="1598" y="1481"/>
                    <a:pt x="1598" y="1339"/>
                  </a:cubicBezTo>
                  <a:lnTo>
                    <a:pt x="1598" y="268"/>
                  </a:lnTo>
                  <a:cubicBezTo>
                    <a:pt x="1598" y="125"/>
                    <a:pt x="1473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4"/>
            <p:cNvSpPr/>
            <p:nvPr/>
          </p:nvSpPr>
          <p:spPr>
            <a:xfrm>
              <a:off x="5565750" y="37563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1063" y="536"/>
                  </a:moveTo>
                  <a:lnTo>
                    <a:pt x="1063" y="1071"/>
                  </a:lnTo>
                  <a:lnTo>
                    <a:pt x="536" y="1071"/>
                  </a:lnTo>
                  <a:lnTo>
                    <a:pt x="536" y="536"/>
                  </a:lnTo>
                  <a:close/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lnTo>
                    <a:pt x="1" y="1339"/>
                  </a:lnTo>
                  <a:cubicBezTo>
                    <a:pt x="1" y="1481"/>
                    <a:pt x="126" y="1597"/>
                    <a:pt x="269" y="1597"/>
                  </a:cubicBezTo>
                  <a:lnTo>
                    <a:pt x="1330" y="1597"/>
                  </a:lnTo>
                  <a:cubicBezTo>
                    <a:pt x="1482" y="1597"/>
                    <a:pt x="1598" y="1481"/>
                    <a:pt x="1598" y="1339"/>
                  </a:cubicBezTo>
                  <a:lnTo>
                    <a:pt x="1598" y="268"/>
                  </a:lnTo>
                  <a:cubicBezTo>
                    <a:pt x="1598" y="125"/>
                    <a:pt x="1482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1" name="Google Shape;4111;p54"/>
          <p:cNvGrpSpPr/>
          <p:nvPr/>
        </p:nvGrpSpPr>
        <p:grpSpPr>
          <a:xfrm>
            <a:off x="4768228" y="3520355"/>
            <a:ext cx="250928" cy="423948"/>
            <a:chOff x="4711125" y="3376800"/>
            <a:chExt cx="268775" cy="454100"/>
          </a:xfrm>
        </p:grpSpPr>
        <p:sp>
          <p:nvSpPr>
            <p:cNvPr id="4112" name="Google Shape;4112;p54"/>
            <p:cNvSpPr/>
            <p:nvPr/>
          </p:nvSpPr>
          <p:spPr>
            <a:xfrm>
              <a:off x="4718275" y="3383925"/>
              <a:ext cx="255375" cy="440950"/>
            </a:xfrm>
            <a:custGeom>
              <a:avLst/>
              <a:gdLst/>
              <a:ahLst/>
              <a:cxnLst/>
              <a:rect l="l" t="t" r="r" b="b"/>
              <a:pathLst>
                <a:path w="10215" h="17638" extrusionOk="0">
                  <a:moveTo>
                    <a:pt x="1329" y="1"/>
                  </a:moveTo>
                  <a:cubicBezTo>
                    <a:pt x="598" y="1"/>
                    <a:pt x="0" y="598"/>
                    <a:pt x="0" y="1330"/>
                  </a:cubicBezTo>
                  <a:lnTo>
                    <a:pt x="0" y="16299"/>
                  </a:lnTo>
                  <a:cubicBezTo>
                    <a:pt x="0" y="17040"/>
                    <a:pt x="598" y="17637"/>
                    <a:pt x="1329" y="17637"/>
                  </a:cubicBezTo>
                  <a:lnTo>
                    <a:pt x="8885" y="17637"/>
                  </a:lnTo>
                  <a:cubicBezTo>
                    <a:pt x="9617" y="17637"/>
                    <a:pt x="10215" y="17040"/>
                    <a:pt x="10215" y="16299"/>
                  </a:cubicBezTo>
                  <a:lnTo>
                    <a:pt x="10215" y="10866"/>
                  </a:lnTo>
                  <a:lnTo>
                    <a:pt x="10215" y="2579"/>
                  </a:lnTo>
                  <a:lnTo>
                    <a:pt x="10215" y="1330"/>
                  </a:lnTo>
                  <a:cubicBezTo>
                    <a:pt x="10215" y="598"/>
                    <a:pt x="9617" y="1"/>
                    <a:pt x="8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4"/>
            <p:cNvSpPr/>
            <p:nvPr/>
          </p:nvSpPr>
          <p:spPr>
            <a:xfrm>
              <a:off x="4718275" y="3386600"/>
              <a:ext cx="252700" cy="438275"/>
            </a:xfrm>
            <a:custGeom>
              <a:avLst/>
              <a:gdLst/>
              <a:ahLst/>
              <a:cxnLst/>
              <a:rect l="l" t="t" r="r" b="b"/>
              <a:pathLst>
                <a:path w="10108" h="17531" extrusionOk="0">
                  <a:moveTo>
                    <a:pt x="812" y="1"/>
                  </a:moveTo>
                  <a:lnTo>
                    <a:pt x="812" y="1"/>
                  </a:lnTo>
                  <a:cubicBezTo>
                    <a:pt x="330" y="206"/>
                    <a:pt x="0" y="679"/>
                    <a:pt x="0" y="1223"/>
                  </a:cubicBezTo>
                  <a:lnTo>
                    <a:pt x="0" y="16192"/>
                  </a:lnTo>
                  <a:cubicBezTo>
                    <a:pt x="0" y="16933"/>
                    <a:pt x="598" y="17530"/>
                    <a:pt x="1329" y="17530"/>
                  </a:cubicBezTo>
                  <a:lnTo>
                    <a:pt x="8885" y="17530"/>
                  </a:lnTo>
                  <a:cubicBezTo>
                    <a:pt x="9438" y="17530"/>
                    <a:pt x="9911" y="17191"/>
                    <a:pt x="10108" y="16710"/>
                  </a:cubicBezTo>
                  <a:lnTo>
                    <a:pt x="10108" y="16710"/>
                  </a:lnTo>
                  <a:cubicBezTo>
                    <a:pt x="9956" y="16781"/>
                    <a:pt x="9777" y="16817"/>
                    <a:pt x="9590" y="16817"/>
                  </a:cubicBezTo>
                  <a:lnTo>
                    <a:pt x="1418" y="16817"/>
                  </a:lnTo>
                  <a:cubicBezTo>
                    <a:pt x="1026" y="16817"/>
                    <a:pt x="705" y="16495"/>
                    <a:pt x="705" y="16112"/>
                  </a:cubicBezTo>
                  <a:lnTo>
                    <a:pt x="705" y="518"/>
                  </a:lnTo>
                  <a:cubicBezTo>
                    <a:pt x="705" y="331"/>
                    <a:pt x="740" y="161"/>
                    <a:pt x="8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4"/>
            <p:cNvSpPr/>
            <p:nvPr/>
          </p:nvSpPr>
          <p:spPr>
            <a:xfrm>
              <a:off x="4789175" y="3669175"/>
              <a:ext cx="118450" cy="119125"/>
            </a:xfrm>
            <a:custGeom>
              <a:avLst/>
              <a:gdLst/>
              <a:ahLst/>
              <a:cxnLst/>
              <a:rect l="l" t="t" r="r" b="b"/>
              <a:pathLst>
                <a:path w="4738" h="4765" extrusionOk="0">
                  <a:moveTo>
                    <a:pt x="2249" y="0"/>
                  </a:moveTo>
                  <a:cubicBezTo>
                    <a:pt x="1509" y="0"/>
                    <a:pt x="839" y="331"/>
                    <a:pt x="385" y="848"/>
                  </a:cubicBezTo>
                  <a:cubicBezTo>
                    <a:pt x="1" y="1285"/>
                    <a:pt x="72" y="1856"/>
                    <a:pt x="72" y="2481"/>
                  </a:cubicBezTo>
                  <a:cubicBezTo>
                    <a:pt x="72" y="3854"/>
                    <a:pt x="831" y="4764"/>
                    <a:pt x="2204" y="4764"/>
                  </a:cubicBezTo>
                  <a:cubicBezTo>
                    <a:pt x="2233" y="4764"/>
                    <a:pt x="2262" y="4764"/>
                    <a:pt x="2290" y="4764"/>
                  </a:cubicBezTo>
                  <a:cubicBezTo>
                    <a:pt x="2834" y="4764"/>
                    <a:pt x="3385" y="4756"/>
                    <a:pt x="3783" y="4434"/>
                  </a:cubicBezTo>
                  <a:cubicBezTo>
                    <a:pt x="4363" y="3979"/>
                    <a:pt x="4738" y="3274"/>
                    <a:pt x="4738" y="2481"/>
                  </a:cubicBezTo>
                  <a:cubicBezTo>
                    <a:pt x="4738" y="1116"/>
                    <a:pt x="3623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4"/>
            <p:cNvSpPr/>
            <p:nvPr/>
          </p:nvSpPr>
          <p:spPr>
            <a:xfrm>
              <a:off x="4783375" y="3680775"/>
              <a:ext cx="109550" cy="112650"/>
            </a:xfrm>
            <a:custGeom>
              <a:avLst/>
              <a:gdLst/>
              <a:ahLst/>
              <a:cxnLst/>
              <a:rect l="l" t="t" r="r" b="b"/>
              <a:pathLst>
                <a:path w="4382" h="4506" extrusionOk="0">
                  <a:moveTo>
                    <a:pt x="1045" y="0"/>
                  </a:moveTo>
                  <a:lnTo>
                    <a:pt x="1045" y="0"/>
                  </a:lnTo>
                  <a:cubicBezTo>
                    <a:pt x="411" y="446"/>
                    <a:pt x="1" y="1187"/>
                    <a:pt x="1" y="2017"/>
                  </a:cubicBezTo>
                  <a:cubicBezTo>
                    <a:pt x="1" y="3390"/>
                    <a:pt x="1116" y="4505"/>
                    <a:pt x="2481" y="4505"/>
                  </a:cubicBezTo>
                  <a:cubicBezTo>
                    <a:pt x="3248" y="4505"/>
                    <a:pt x="3926" y="4158"/>
                    <a:pt x="4381" y="3622"/>
                  </a:cubicBezTo>
                  <a:lnTo>
                    <a:pt x="4381" y="3622"/>
                  </a:lnTo>
                  <a:cubicBezTo>
                    <a:pt x="3980" y="3908"/>
                    <a:pt x="3480" y="4077"/>
                    <a:pt x="2945" y="4077"/>
                  </a:cubicBezTo>
                  <a:cubicBezTo>
                    <a:pt x="1571" y="4077"/>
                    <a:pt x="465" y="2962"/>
                    <a:pt x="465" y="1597"/>
                  </a:cubicBezTo>
                  <a:cubicBezTo>
                    <a:pt x="465" y="982"/>
                    <a:pt x="679" y="429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4"/>
            <p:cNvSpPr/>
            <p:nvPr/>
          </p:nvSpPr>
          <p:spPr>
            <a:xfrm>
              <a:off x="4809475" y="3688100"/>
              <a:ext cx="72075" cy="75450"/>
            </a:xfrm>
            <a:custGeom>
              <a:avLst/>
              <a:gdLst/>
              <a:ahLst/>
              <a:cxnLst/>
              <a:rect l="l" t="t" r="r" b="b"/>
              <a:pathLst>
                <a:path w="2883" h="3018" extrusionOk="0">
                  <a:moveTo>
                    <a:pt x="1714" y="1037"/>
                  </a:moveTo>
                  <a:cubicBezTo>
                    <a:pt x="1651" y="1233"/>
                    <a:pt x="1562" y="1429"/>
                    <a:pt x="1437" y="1608"/>
                  </a:cubicBezTo>
                  <a:cubicBezTo>
                    <a:pt x="1321" y="1429"/>
                    <a:pt x="1232" y="1233"/>
                    <a:pt x="1160" y="1037"/>
                  </a:cubicBezTo>
                  <a:close/>
                  <a:moveTo>
                    <a:pt x="1442" y="0"/>
                  </a:moveTo>
                  <a:cubicBezTo>
                    <a:pt x="1295" y="0"/>
                    <a:pt x="1178" y="119"/>
                    <a:pt x="1178" y="260"/>
                  </a:cubicBezTo>
                  <a:lnTo>
                    <a:pt x="1178" y="501"/>
                  </a:lnTo>
                  <a:lnTo>
                    <a:pt x="295" y="501"/>
                  </a:lnTo>
                  <a:cubicBezTo>
                    <a:pt x="161" y="501"/>
                    <a:pt x="36" y="599"/>
                    <a:pt x="19" y="733"/>
                  </a:cubicBezTo>
                  <a:cubicBezTo>
                    <a:pt x="1" y="894"/>
                    <a:pt x="126" y="1037"/>
                    <a:pt x="286" y="1037"/>
                  </a:cubicBezTo>
                  <a:lnTo>
                    <a:pt x="607" y="1037"/>
                  </a:lnTo>
                  <a:cubicBezTo>
                    <a:pt x="705" y="1393"/>
                    <a:pt x="866" y="1724"/>
                    <a:pt x="1080" y="2018"/>
                  </a:cubicBezTo>
                  <a:cubicBezTo>
                    <a:pt x="911" y="2170"/>
                    <a:pt x="714" y="2294"/>
                    <a:pt x="500" y="2393"/>
                  </a:cubicBezTo>
                  <a:lnTo>
                    <a:pt x="251" y="2500"/>
                  </a:lnTo>
                  <a:cubicBezTo>
                    <a:pt x="126" y="2553"/>
                    <a:pt x="54" y="2687"/>
                    <a:pt x="90" y="2821"/>
                  </a:cubicBezTo>
                  <a:cubicBezTo>
                    <a:pt x="126" y="2937"/>
                    <a:pt x="233" y="3017"/>
                    <a:pt x="349" y="3017"/>
                  </a:cubicBezTo>
                  <a:cubicBezTo>
                    <a:pt x="384" y="3017"/>
                    <a:pt x="420" y="3008"/>
                    <a:pt x="456" y="2990"/>
                  </a:cubicBezTo>
                  <a:lnTo>
                    <a:pt x="714" y="2874"/>
                  </a:lnTo>
                  <a:cubicBezTo>
                    <a:pt x="982" y="2758"/>
                    <a:pt x="1232" y="2598"/>
                    <a:pt x="1437" y="2410"/>
                  </a:cubicBezTo>
                  <a:cubicBezTo>
                    <a:pt x="1651" y="2598"/>
                    <a:pt x="1901" y="2758"/>
                    <a:pt x="2169" y="2874"/>
                  </a:cubicBezTo>
                  <a:lnTo>
                    <a:pt x="2427" y="2990"/>
                  </a:lnTo>
                  <a:cubicBezTo>
                    <a:pt x="2463" y="3008"/>
                    <a:pt x="2499" y="3017"/>
                    <a:pt x="2534" y="3017"/>
                  </a:cubicBezTo>
                  <a:cubicBezTo>
                    <a:pt x="2632" y="3017"/>
                    <a:pt x="2731" y="2955"/>
                    <a:pt x="2775" y="2856"/>
                  </a:cubicBezTo>
                  <a:cubicBezTo>
                    <a:pt x="2838" y="2723"/>
                    <a:pt x="2775" y="2562"/>
                    <a:pt x="2641" y="2500"/>
                  </a:cubicBezTo>
                  <a:lnTo>
                    <a:pt x="2383" y="2393"/>
                  </a:lnTo>
                  <a:cubicBezTo>
                    <a:pt x="2169" y="2294"/>
                    <a:pt x="1972" y="2170"/>
                    <a:pt x="1803" y="2018"/>
                  </a:cubicBezTo>
                  <a:cubicBezTo>
                    <a:pt x="2017" y="1724"/>
                    <a:pt x="2177" y="1393"/>
                    <a:pt x="2267" y="1037"/>
                  </a:cubicBezTo>
                  <a:lnTo>
                    <a:pt x="2588" y="1037"/>
                  </a:lnTo>
                  <a:cubicBezTo>
                    <a:pt x="2722" y="1037"/>
                    <a:pt x="2847" y="938"/>
                    <a:pt x="2864" y="796"/>
                  </a:cubicBezTo>
                  <a:cubicBezTo>
                    <a:pt x="2882" y="635"/>
                    <a:pt x="2757" y="501"/>
                    <a:pt x="2597" y="501"/>
                  </a:cubicBezTo>
                  <a:lnTo>
                    <a:pt x="1705" y="501"/>
                  </a:lnTo>
                  <a:lnTo>
                    <a:pt x="1705" y="269"/>
                  </a:lnTo>
                  <a:cubicBezTo>
                    <a:pt x="1705" y="136"/>
                    <a:pt x="1607" y="20"/>
                    <a:pt x="1473" y="2"/>
                  </a:cubicBezTo>
                  <a:cubicBezTo>
                    <a:pt x="1462" y="1"/>
                    <a:pt x="1452" y="0"/>
                    <a:pt x="1442" y="0"/>
                  </a:cubicBezTo>
                  <a:close/>
                </a:path>
              </a:pathLst>
            </a:custGeom>
            <a:solidFill>
              <a:srgbClr val="FA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4"/>
            <p:cNvSpPr/>
            <p:nvPr/>
          </p:nvSpPr>
          <p:spPr>
            <a:xfrm>
              <a:off x="4711125" y="3376800"/>
              <a:ext cx="268775" cy="454100"/>
            </a:xfrm>
            <a:custGeom>
              <a:avLst/>
              <a:gdLst/>
              <a:ahLst/>
              <a:cxnLst/>
              <a:rect l="l" t="t" r="r" b="b"/>
              <a:pathLst>
                <a:path w="10751" h="18164" extrusionOk="0">
                  <a:moveTo>
                    <a:pt x="1597" y="0"/>
                  </a:moveTo>
                  <a:cubicBezTo>
                    <a:pt x="714" y="0"/>
                    <a:pt x="1" y="723"/>
                    <a:pt x="1" y="1597"/>
                  </a:cubicBezTo>
                  <a:lnTo>
                    <a:pt x="1" y="16566"/>
                  </a:lnTo>
                  <a:cubicBezTo>
                    <a:pt x="1" y="17450"/>
                    <a:pt x="714" y="18163"/>
                    <a:pt x="1597" y="18163"/>
                  </a:cubicBezTo>
                  <a:lnTo>
                    <a:pt x="9154" y="18163"/>
                  </a:lnTo>
                  <a:cubicBezTo>
                    <a:pt x="10037" y="18163"/>
                    <a:pt x="10750" y="17450"/>
                    <a:pt x="10750" y="16566"/>
                  </a:cubicBezTo>
                  <a:lnTo>
                    <a:pt x="10750" y="11695"/>
                  </a:lnTo>
                  <a:cubicBezTo>
                    <a:pt x="10750" y="11553"/>
                    <a:pt x="10634" y="11428"/>
                    <a:pt x="10483" y="11428"/>
                  </a:cubicBezTo>
                  <a:cubicBezTo>
                    <a:pt x="10340" y="11428"/>
                    <a:pt x="10215" y="11553"/>
                    <a:pt x="10215" y="11695"/>
                  </a:cubicBezTo>
                  <a:lnTo>
                    <a:pt x="10215" y="16566"/>
                  </a:lnTo>
                  <a:cubicBezTo>
                    <a:pt x="10215" y="17155"/>
                    <a:pt x="9742" y="17637"/>
                    <a:pt x="9154" y="17637"/>
                  </a:cubicBezTo>
                  <a:lnTo>
                    <a:pt x="1597" y="17637"/>
                  </a:lnTo>
                  <a:cubicBezTo>
                    <a:pt x="1009" y="17637"/>
                    <a:pt x="536" y="17155"/>
                    <a:pt x="536" y="16566"/>
                  </a:cubicBezTo>
                  <a:lnTo>
                    <a:pt x="536" y="1597"/>
                  </a:lnTo>
                  <a:cubicBezTo>
                    <a:pt x="536" y="1017"/>
                    <a:pt x="1009" y="535"/>
                    <a:pt x="1597" y="535"/>
                  </a:cubicBezTo>
                  <a:lnTo>
                    <a:pt x="2186" y="535"/>
                  </a:lnTo>
                  <a:cubicBezTo>
                    <a:pt x="2329" y="535"/>
                    <a:pt x="2454" y="419"/>
                    <a:pt x="2454" y="268"/>
                  </a:cubicBezTo>
                  <a:cubicBezTo>
                    <a:pt x="2454" y="125"/>
                    <a:pt x="2329" y="0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4"/>
            <p:cNvSpPr/>
            <p:nvPr/>
          </p:nvSpPr>
          <p:spPr>
            <a:xfrm>
              <a:off x="4790075" y="3376800"/>
              <a:ext cx="189825" cy="268100"/>
            </a:xfrm>
            <a:custGeom>
              <a:avLst/>
              <a:gdLst/>
              <a:ahLst/>
              <a:cxnLst/>
              <a:rect l="l" t="t" r="r" b="b"/>
              <a:pathLst>
                <a:path w="7593" h="10724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9"/>
                    <a:pt x="125" y="535"/>
                    <a:pt x="268" y="535"/>
                  </a:cubicBezTo>
                  <a:lnTo>
                    <a:pt x="5996" y="535"/>
                  </a:lnTo>
                  <a:cubicBezTo>
                    <a:pt x="6584" y="535"/>
                    <a:pt x="7057" y="1017"/>
                    <a:pt x="7057" y="1597"/>
                  </a:cubicBezTo>
                  <a:lnTo>
                    <a:pt x="7057" y="10455"/>
                  </a:lnTo>
                  <a:cubicBezTo>
                    <a:pt x="7057" y="10598"/>
                    <a:pt x="7182" y="10723"/>
                    <a:pt x="7325" y="10723"/>
                  </a:cubicBezTo>
                  <a:cubicBezTo>
                    <a:pt x="7476" y="10723"/>
                    <a:pt x="7592" y="10598"/>
                    <a:pt x="7592" y="10455"/>
                  </a:cubicBezTo>
                  <a:lnTo>
                    <a:pt x="7592" y="1597"/>
                  </a:lnTo>
                  <a:cubicBezTo>
                    <a:pt x="7592" y="723"/>
                    <a:pt x="6879" y="0"/>
                    <a:pt x="59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4"/>
            <p:cNvSpPr/>
            <p:nvPr/>
          </p:nvSpPr>
          <p:spPr>
            <a:xfrm>
              <a:off x="4805900" y="3403550"/>
              <a:ext cx="57800" cy="13175"/>
            </a:xfrm>
            <a:custGeom>
              <a:avLst/>
              <a:gdLst/>
              <a:ahLst/>
              <a:cxnLst/>
              <a:rect l="l" t="t" r="r" b="b"/>
              <a:pathLst>
                <a:path w="2312" h="527" extrusionOk="0">
                  <a:moveTo>
                    <a:pt x="269" y="1"/>
                  </a:moveTo>
                  <a:cubicBezTo>
                    <a:pt x="126" y="1"/>
                    <a:pt x="1" y="117"/>
                    <a:pt x="1" y="268"/>
                  </a:cubicBezTo>
                  <a:cubicBezTo>
                    <a:pt x="1" y="411"/>
                    <a:pt x="126" y="527"/>
                    <a:pt x="269" y="527"/>
                  </a:cubicBezTo>
                  <a:lnTo>
                    <a:pt x="2044" y="527"/>
                  </a:lnTo>
                  <a:cubicBezTo>
                    <a:pt x="2196" y="527"/>
                    <a:pt x="2312" y="411"/>
                    <a:pt x="2312" y="268"/>
                  </a:cubicBezTo>
                  <a:cubicBezTo>
                    <a:pt x="2312" y="117"/>
                    <a:pt x="2196" y="1"/>
                    <a:pt x="20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4"/>
            <p:cNvSpPr/>
            <p:nvPr/>
          </p:nvSpPr>
          <p:spPr>
            <a:xfrm>
              <a:off x="4838925" y="3497225"/>
              <a:ext cx="13175" cy="96600"/>
            </a:xfrm>
            <a:custGeom>
              <a:avLst/>
              <a:gdLst/>
              <a:ahLst/>
              <a:cxnLst/>
              <a:rect l="l" t="t" r="r" b="b"/>
              <a:pathLst>
                <a:path w="527" h="3864" extrusionOk="0">
                  <a:moveTo>
                    <a:pt x="259" y="0"/>
                  </a:moveTo>
                  <a:cubicBezTo>
                    <a:pt x="116" y="0"/>
                    <a:pt x="0" y="116"/>
                    <a:pt x="0" y="268"/>
                  </a:cubicBezTo>
                  <a:lnTo>
                    <a:pt x="0" y="3604"/>
                  </a:lnTo>
                  <a:cubicBezTo>
                    <a:pt x="0" y="3747"/>
                    <a:pt x="116" y="3863"/>
                    <a:pt x="259" y="3863"/>
                  </a:cubicBezTo>
                  <a:cubicBezTo>
                    <a:pt x="411" y="3863"/>
                    <a:pt x="527" y="3747"/>
                    <a:pt x="527" y="3604"/>
                  </a:cubicBezTo>
                  <a:lnTo>
                    <a:pt x="527" y="268"/>
                  </a:lnTo>
                  <a:cubicBezTo>
                    <a:pt x="527" y="116"/>
                    <a:pt x="411" y="0"/>
                    <a:pt x="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4"/>
            <p:cNvSpPr/>
            <p:nvPr/>
          </p:nvSpPr>
          <p:spPr>
            <a:xfrm>
              <a:off x="4931025" y="3524175"/>
              <a:ext cx="13400" cy="43600"/>
            </a:xfrm>
            <a:custGeom>
              <a:avLst/>
              <a:gdLst/>
              <a:ahLst/>
              <a:cxnLst/>
              <a:rect l="l" t="t" r="r" b="b"/>
              <a:pathLst>
                <a:path w="536" h="1744" extrusionOk="0">
                  <a:moveTo>
                    <a:pt x="273" y="0"/>
                  </a:moveTo>
                  <a:cubicBezTo>
                    <a:pt x="126" y="0"/>
                    <a:pt x="1" y="119"/>
                    <a:pt x="1" y="269"/>
                  </a:cubicBezTo>
                  <a:lnTo>
                    <a:pt x="1" y="1465"/>
                  </a:lnTo>
                  <a:cubicBezTo>
                    <a:pt x="1" y="1599"/>
                    <a:pt x="99" y="1724"/>
                    <a:pt x="233" y="1741"/>
                  </a:cubicBezTo>
                  <a:cubicBezTo>
                    <a:pt x="243" y="1743"/>
                    <a:pt x="253" y="1743"/>
                    <a:pt x="263" y="1743"/>
                  </a:cubicBezTo>
                  <a:cubicBezTo>
                    <a:pt x="411" y="1743"/>
                    <a:pt x="536" y="1624"/>
                    <a:pt x="536" y="1474"/>
                  </a:cubicBezTo>
                  <a:lnTo>
                    <a:pt x="536" y="278"/>
                  </a:lnTo>
                  <a:cubicBezTo>
                    <a:pt x="536" y="145"/>
                    <a:pt x="438" y="20"/>
                    <a:pt x="304" y="2"/>
                  </a:cubicBezTo>
                  <a:cubicBezTo>
                    <a:pt x="294" y="1"/>
                    <a:pt x="284" y="0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4"/>
            <p:cNvSpPr/>
            <p:nvPr/>
          </p:nvSpPr>
          <p:spPr>
            <a:xfrm>
              <a:off x="4900025" y="3503475"/>
              <a:ext cx="13400" cy="84325"/>
            </a:xfrm>
            <a:custGeom>
              <a:avLst/>
              <a:gdLst/>
              <a:ahLst/>
              <a:cxnLst/>
              <a:rect l="l" t="t" r="r" b="b"/>
              <a:pathLst>
                <a:path w="536" h="3373" extrusionOk="0">
                  <a:moveTo>
                    <a:pt x="268" y="0"/>
                  </a:moveTo>
                  <a:cubicBezTo>
                    <a:pt x="117" y="0"/>
                    <a:pt x="1" y="116"/>
                    <a:pt x="1" y="268"/>
                  </a:cubicBezTo>
                  <a:lnTo>
                    <a:pt x="1" y="3105"/>
                  </a:lnTo>
                  <a:cubicBezTo>
                    <a:pt x="1" y="3247"/>
                    <a:pt x="117" y="3372"/>
                    <a:pt x="268" y="3372"/>
                  </a:cubicBezTo>
                  <a:cubicBezTo>
                    <a:pt x="411" y="3372"/>
                    <a:pt x="536" y="3247"/>
                    <a:pt x="536" y="3105"/>
                  </a:cubicBezTo>
                  <a:lnTo>
                    <a:pt x="536" y="268"/>
                  </a:lnTo>
                  <a:cubicBezTo>
                    <a:pt x="536" y="116"/>
                    <a:pt x="411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4"/>
            <p:cNvSpPr/>
            <p:nvPr/>
          </p:nvSpPr>
          <p:spPr>
            <a:xfrm>
              <a:off x="4869925" y="3464850"/>
              <a:ext cx="13175" cy="161625"/>
            </a:xfrm>
            <a:custGeom>
              <a:avLst/>
              <a:gdLst/>
              <a:ahLst/>
              <a:cxnLst/>
              <a:rect l="l" t="t" r="r" b="b"/>
              <a:pathLst>
                <a:path w="527" h="6465" extrusionOk="0">
                  <a:moveTo>
                    <a:pt x="264" y="0"/>
                  </a:moveTo>
                  <a:cubicBezTo>
                    <a:pt x="118" y="0"/>
                    <a:pt x="0" y="119"/>
                    <a:pt x="0" y="269"/>
                  </a:cubicBezTo>
                  <a:lnTo>
                    <a:pt x="0" y="6193"/>
                  </a:lnTo>
                  <a:cubicBezTo>
                    <a:pt x="0" y="6327"/>
                    <a:pt x="98" y="6443"/>
                    <a:pt x="232" y="6461"/>
                  </a:cubicBezTo>
                  <a:cubicBezTo>
                    <a:pt x="246" y="6463"/>
                    <a:pt x="260" y="6464"/>
                    <a:pt x="273" y="6464"/>
                  </a:cubicBezTo>
                  <a:cubicBezTo>
                    <a:pt x="415" y="6464"/>
                    <a:pt x="527" y="6340"/>
                    <a:pt x="527" y="6202"/>
                  </a:cubicBezTo>
                  <a:lnTo>
                    <a:pt x="527" y="278"/>
                  </a:lnTo>
                  <a:cubicBezTo>
                    <a:pt x="527" y="145"/>
                    <a:pt x="429" y="20"/>
                    <a:pt x="295" y="2"/>
                  </a:cubicBezTo>
                  <a:cubicBezTo>
                    <a:pt x="284" y="1"/>
                    <a:pt x="274" y="0"/>
                    <a:pt x="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4"/>
            <p:cNvSpPr/>
            <p:nvPr/>
          </p:nvSpPr>
          <p:spPr>
            <a:xfrm>
              <a:off x="4808600" y="3464850"/>
              <a:ext cx="13400" cy="61200"/>
            </a:xfrm>
            <a:custGeom>
              <a:avLst/>
              <a:gdLst/>
              <a:ahLst/>
              <a:cxnLst/>
              <a:rect l="l" t="t" r="r" b="b"/>
              <a:pathLst>
                <a:path w="536" h="2448" extrusionOk="0">
                  <a:moveTo>
                    <a:pt x="264" y="0"/>
                  </a:moveTo>
                  <a:cubicBezTo>
                    <a:pt x="254" y="0"/>
                    <a:pt x="243" y="1"/>
                    <a:pt x="232" y="2"/>
                  </a:cubicBezTo>
                  <a:cubicBezTo>
                    <a:pt x="98" y="20"/>
                    <a:pt x="0" y="145"/>
                    <a:pt x="0" y="278"/>
                  </a:cubicBezTo>
                  <a:lnTo>
                    <a:pt x="0" y="2170"/>
                  </a:lnTo>
                  <a:cubicBezTo>
                    <a:pt x="0" y="2312"/>
                    <a:pt x="98" y="2428"/>
                    <a:pt x="232" y="2446"/>
                  </a:cubicBezTo>
                  <a:cubicBezTo>
                    <a:pt x="243" y="2447"/>
                    <a:pt x="254" y="2448"/>
                    <a:pt x="264" y="2448"/>
                  </a:cubicBezTo>
                  <a:cubicBezTo>
                    <a:pt x="418" y="2448"/>
                    <a:pt x="535" y="2329"/>
                    <a:pt x="535" y="2187"/>
                  </a:cubicBezTo>
                  <a:lnTo>
                    <a:pt x="535" y="269"/>
                  </a:lnTo>
                  <a:cubicBezTo>
                    <a:pt x="535" y="119"/>
                    <a:pt x="418" y="0"/>
                    <a:pt x="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4"/>
            <p:cNvSpPr/>
            <p:nvPr/>
          </p:nvSpPr>
          <p:spPr>
            <a:xfrm>
              <a:off x="4808600" y="3543800"/>
              <a:ext cx="13400" cy="82225"/>
            </a:xfrm>
            <a:custGeom>
              <a:avLst/>
              <a:gdLst/>
              <a:ahLst/>
              <a:cxnLst/>
              <a:rect l="l" t="t" r="r" b="b"/>
              <a:pathLst>
                <a:path w="536" h="3289" extrusionOk="0">
                  <a:moveTo>
                    <a:pt x="264" y="0"/>
                  </a:moveTo>
                  <a:cubicBezTo>
                    <a:pt x="254" y="0"/>
                    <a:pt x="243" y="1"/>
                    <a:pt x="232" y="2"/>
                  </a:cubicBezTo>
                  <a:cubicBezTo>
                    <a:pt x="98" y="20"/>
                    <a:pt x="0" y="145"/>
                    <a:pt x="0" y="278"/>
                  </a:cubicBezTo>
                  <a:lnTo>
                    <a:pt x="0" y="3017"/>
                  </a:lnTo>
                  <a:cubicBezTo>
                    <a:pt x="0" y="3151"/>
                    <a:pt x="98" y="3267"/>
                    <a:pt x="232" y="3285"/>
                  </a:cubicBezTo>
                  <a:cubicBezTo>
                    <a:pt x="247" y="3287"/>
                    <a:pt x="261" y="3288"/>
                    <a:pt x="275" y="3288"/>
                  </a:cubicBezTo>
                  <a:cubicBezTo>
                    <a:pt x="424" y="3288"/>
                    <a:pt x="535" y="3165"/>
                    <a:pt x="535" y="3026"/>
                  </a:cubicBezTo>
                  <a:lnTo>
                    <a:pt x="535" y="270"/>
                  </a:lnTo>
                  <a:cubicBezTo>
                    <a:pt x="535" y="119"/>
                    <a:pt x="418" y="0"/>
                    <a:pt x="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4"/>
            <p:cNvSpPr/>
            <p:nvPr/>
          </p:nvSpPr>
          <p:spPr>
            <a:xfrm>
              <a:off x="4747475" y="3524175"/>
              <a:ext cx="13400" cy="43600"/>
            </a:xfrm>
            <a:custGeom>
              <a:avLst/>
              <a:gdLst/>
              <a:ahLst/>
              <a:cxnLst/>
              <a:rect l="l" t="t" r="r" b="b"/>
              <a:pathLst>
                <a:path w="536" h="1744" extrusionOk="0">
                  <a:moveTo>
                    <a:pt x="272" y="0"/>
                  </a:moveTo>
                  <a:cubicBezTo>
                    <a:pt x="118" y="0"/>
                    <a:pt x="1" y="119"/>
                    <a:pt x="1" y="269"/>
                  </a:cubicBezTo>
                  <a:lnTo>
                    <a:pt x="1" y="1465"/>
                  </a:lnTo>
                  <a:cubicBezTo>
                    <a:pt x="1" y="1599"/>
                    <a:pt x="99" y="1724"/>
                    <a:pt x="233" y="1741"/>
                  </a:cubicBezTo>
                  <a:cubicBezTo>
                    <a:pt x="243" y="1743"/>
                    <a:pt x="253" y="1743"/>
                    <a:pt x="263" y="1743"/>
                  </a:cubicBezTo>
                  <a:cubicBezTo>
                    <a:pt x="411" y="1743"/>
                    <a:pt x="536" y="1624"/>
                    <a:pt x="536" y="1474"/>
                  </a:cubicBezTo>
                  <a:lnTo>
                    <a:pt x="536" y="278"/>
                  </a:lnTo>
                  <a:cubicBezTo>
                    <a:pt x="536" y="145"/>
                    <a:pt x="438" y="20"/>
                    <a:pt x="304" y="2"/>
                  </a:cubicBezTo>
                  <a:cubicBezTo>
                    <a:pt x="293" y="1"/>
                    <a:pt x="282" y="0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4"/>
            <p:cNvSpPr/>
            <p:nvPr/>
          </p:nvSpPr>
          <p:spPr>
            <a:xfrm>
              <a:off x="4777600" y="3503475"/>
              <a:ext cx="13400" cy="84325"/>
            </a:xfrm>
            <a:custGeom>
              <a:avLst/>
              <a:gdLst/>
              <a:ahLst/>
              <a:cxnLst/>
              <a:rect l="l" t="t" r="r" b="b"/>
              <a:pathLst>
                <a:path w="536" h="3373" extrusionOk="0">
                  <a:moveTo>
                    <a:pt x="268" y="0"/>
                  </a:moveTo>
                  <a:cubicBezTo>
                    <a:pt x="125" y="0"/>
                    <a:pt x="0" y="116"/>
                    <a:pt x="0" y="268"/>
                  </a:cubicBezTo>
                  <a:lnTo>
                    <a:pt x="0" y="3105"/>
                  </a:lnTo>
                  <a:cubicBezTo>
                    <a:pt x="0" y="3247"/>
                    <a:pt x="125" y="3372"/>
                    <a:pt x="268" y="3372"/>
                  </a:cubicBezTo>
                  <a:cubicBezTo>
                    <a:pt x="419" y="3372"/>
                    <a:pt x="535" y="3247"/>
                    <a:pt x="535" y="3105"/>
                  </a:cubicBezTo>
                  <a:lnTo>
                    <a:pt x="535" y="268"/>
                  </a:lnTo>
                  <a:cubicBezTo>
                    <a:pt x="535" y="116"/>
                    <a:pt x="419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4"/>
            <p:cNvSpPr/>
            <p:nvPr/>
          </p:nvSpPr>
          <p:spPr>
            <a:xfrm>
              <a:off x="4809475" y="3688100"/>
              <a:ext cx="72075" cy="75450"/>
            </a:xfrm>
            <a:custGeom>
              <a:avLst/>
              <a:gdLst/>
              <a:ahLst/>
              <a:cxnLst/>
              <a:rect l="l" t="t" r="r" b="b"/>
              <a:pathLst>
                <a:path w="2883" h="3018" extrusionOk="0">
                  <a:moveTo>
                    <a:pt x="1714" y="1037"/>
                  </a:moveTo>
                  <a:cubicBezTo>
                    <a:pt x="1651" y="1233"/>
                    <a:pt x="1562" y="1429"/>
                    <a:pt x="1437" y="1608"/>
                  </a:cubicBezTo>
                  <a:cubicBezTo>
                    <a:pt x="1321" y="1429"/>
                    <a:pt x="1232" y="1233"/>
                    <a:pt x="1160" y="1037"/>
                  </a:cubicBezTo>
                  <a:close/>
                  <a:moveTo>
                    <a:pt x="1442" y="0"/>
                  </a:moveTo>
                  <a:cubicBezTo>
                    <a:pt x="1295" y="0"/>
                    <a:pt x="1178" y="119"/>
                    <a:pt x="1178" y="260"/>
                  </a:cubicBezTo>
                  <a:lnTo>
                    <a:pt x="1178" y="501"/>
                  </a:lnTo>
                  <a:lnTo>
                    <a:pt x="295" y="501"/>
                  </a:lnTo>
                  <a:cubicBezTo>
                    <a:pt x="161" y="501"/>
                    <a:pt x="36" y="599"/>
                    <a:pt x="19" y="733"/>
                  </a:cubicBezTo>
                  <a:cubicBezTo>
                    <a:pt x="1" y="894"/>
                    <a:pt x="126" y="1037"/>
                    <a:pt x="286" y="1037"/>
                  </a:cubicBezTo>
                  <a:lnTo>
                    <a:pt x="607" y="1037"/>
                  </a:lnTo>
                  <a:cubicBezTo>
                    <a:pt x="705" y="1393"/>
                    <a:pt x="866" y="1724"/>
                    <a:pt x="1080" y="2018"/>
                  </a:cubicBezTo>
                  <a:cubicBezTo>
                    <a:pt x="911" y="2170"/>
                    <a:pt x="714" y="2294"/>
                    <a:pt x="500" y="2393"/>
                  </a:cubicBezTo>
                  <a:lnTo>
                    <a:pt x="251" y="2500"/>
                  </a:lnTo>
                  <a:cubicBezTo>
                    <a:pt x="126" y="2553"/>
                    <a:pt x="54" y="2687"/>
                    <a:pt x="90" y="2821"/>
                  </a:cubicBezTo>
                  <a:cubicBezTo>
                    <a:pt x="126" y="2937"/>
                    <a:pt x="233" y="3017"/>
                    <a:pt x="349" y="3017"/>
                  </a:cubicBezTo>
                  <a:cubicBezTo>
                    <a:pt x="384" y="3017"/>
                    <a:pt x="420" y="3008"/>
                    <a:pt x="456" y="2990"/>
                  </a:cubicBezTo>
                  <a:lnTo>
                    <a:pt x="714" y="2874"/>
                  </a:lnTo>
                  <a:cubicBezTo>
                    <a:pt x="982" y="2758"/>
                    <a:pt x="1232" y="2598"/>
                    <a:pt x="1437" y="2410"/>
                  </a:cubicBezTo>
                  <a:cubicBezTo>
                    <a:pt x="1651" y="2598"/>
                    <a:pt x="1901" y="2758"/>
                    <a:pt x="2169" y="2874"/>
                  </a:cubicBezTo>
                  <a:lnTo>
                    <a:pt x="2427" y="2990"/>
                  </a:lnTo>
                  <a:cubicBezTo>
                    <a:pt x="2463" y="3008"/>
                    <a:pt x="2499" y="3017"/>
                    <a:pt x="2534" y="3017"/>
                  </a:cubicBezTo>
                  <a:cubicBezTo>
                    <a:pt x="2650" y="3017"/>
                    <a:pt x="2757" y="2937"/>
                    <a:pt x="2793" y="2821"/>
                  </a:cubicBezTo>
                  <a:cubicBezTo>
                    <a:pt x="2829" y="2687"/>
                    <a:pt x="2757" y="2553"/>
                    <a:pt x="2632" y="2500"/>
                  </a:cubicBezTo>
                  <a:lnTo>
                    <a:pt x="2383" y="2393"/>
                  </a:lnTo>
                  <a:cubicBezTo>
                    <a:pt x="2169" y="2294"/>
                    <a:pt x="1972" y="2170"/>
                    <a:pt x="1803" y="2018"/>
                  </a:cubicBezTo>
                  <a:cubicBezTo>
                    <a:pt x="2017" y="1724"/>
                    <a:pt x="2177" y="1393"/>
                    <a:pt x="2267" y="1037"/>
                  </a:cubicBezTo>
                  <a:lnTo>
                    <a:pt x="2597" y="1037"/>
                  </a:lnTo>
                  <a:cubicBezTo>
                    <a:pt x="2757" y="1037"/>
                    <a:pt x="2882" y="894"/>
                    <a:pt x="2864" y="733"/>
                  </a:cubicBezTo>
                  <a:cubicBezTo>
                    <a:pt x="2847" y="599"/>
                    <a:pt x="2722" y="501"/>
                    <a:pt x="2588" y="501"/>
                  </a:cubicBezTo>
                  <a:lnTo>
                    <a:pt x="1705" y="501"/>
                  </a:lnTo>
                  <a:lnTo>
                    <a:pt x="1705" y="269"/>
                  </a:lnTo>
                  <a:cubicBezTo>
                    <a:pt x="1705" y="136"/>
                    <a:pt x="1607" y="20"/>
                    <a:pt x="1473" y="2"/>
                  </a:cubicBezTo>
                  <a:cubicBezTo>
                    <a:pt x="1462" y="1"/>
                    <a:pt x="1452" y="0"/>
                    <a:pt x="1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4"/>
            <p:cNvSpPr/>
            <p:nvPr/>
          </p:nvSpPr>
          <p:spPr>
            <a:xfrm>
              <a:off x="4776700" y="3662475"/>
              <a:ext cx="137625" cy="137650"/>
            </a:xfrm>
            <a:custGeom>
              <a:avLst/>
              <a:gdLst/>
              <a:ahLst/>
              <a:cxnLst/>
              <a:rect l="l" t="t" r="r" b="b"/>
              <a:pathLst>
                <a:path w="5505" h="5506" extrusionOk="0">
                  <a:moveTo>
                    <a:pt x="2748" y="1"/>
                  </a:moveTo>
                  <a:cubicBezTo>
                    <a:pt x="1231" y="1"/>
                    <a:pt x="0" y="1232"/>
                    <a:pt x="0" y="2749"/>
                  </a:cubicBezTo>
                  <a:cubicBezTo>
                    <a:pt x="0" y="4265"/>
                    <a:pt x="1231" y="5505"/>
                    <a:pt x="2748" y="5505"/>
                  </a:cubicBezTo>
                  <a:cubicBezTo>
                    <a:pt x="3239" y="5505"/>
                    <a:pt x="3711" y="5371"/>
                    <a:pt x="4131" y="5130"/>
                  </a:cubicBezTo>
                  <a:cubicBezTo>
                    <a:pt x="4256" y="5059"/>
                    <a:pt x="4300" y="4898"/>
                    <a:pt x="4229" y="4765"/>
                  </a:cubicBezTo>
                  <a:cubicBezTo>
                    <a:pt x="4176" y="4683"/>
                    <a:pt x="4089" y="4635"/>
                    <a:pt x="3999" y="4635"/>
                  </a:cubicBezTo>
                  <a:cubicBezTo>
                    <a:pt x="3953" y="4635"/>
                    <a:pt x="3906" y="4648"/>
                    <a:pt x="3863" y="4675"/>
                  </a:cubicBezTo>
                  <a:cubicBezTo>
                    <a:pt x="3524" y="4863"/>
                    <a:pt x="3141" y="4970"/>
                    <a:pt x="2748" y="4970"/>
                  </a:cubicBezTo>
                  <a:cubicBezTo>
                    <a:pt x="1526" y="4970"/>
                    <a:pt x="536" y="3971"/>
                    <a:pt x="536" y="2749"/>
                  </a:cubicBezTo>
                  <a:cubicBezTo>
                    <a:pt x="536" y="1526"/>
                    <a:pt x="1526" y="536"/>
                    <a:pt x="2748" y="536"/>
                  </a:cubicBezTo>
                  <a:cubicBezTo>
                    <a:pt x="3970" y="536"/>
                    <a:pt x="4969" y="1526"/>
                    <a:pt x="4969" y="2749"/>
                  </a:cubicBezTo>
                  <a:cubicBezTo>
                    <a:pt x="4969" y="3132"/>
                    <a:pt x="4871" y="3516"/>
                    <a:pt x="4684" y="3846"/>
                  </a:cubicBezTo>
                  <a:cubicBezTo>
                    <a:pt x="4613" y="3971"/>
                    <a:pt x="4657" y="4140"/>
                    <a:pt x="4782" y="4212"/>
                  </a:cubicBezTo>
                  <a:cubicBezTo>
                    <a:pt x="4822" y="4235"/>
                    <a:pt x="4867" y="4246"/>
                    <a:pt x="4911" y="4246"/>
                  </a:cubicBezTo>
                  <a:cubicBezTo>
                    <a:pt x="5002" y="4246"/>
                    <a:pt x="5093" y="4198"/>
                    <a:pt x="5148" y="4113"/>
                  </a:cubicBezTo>
                  <a:cubicBezTo>
                    <a:pt x="5380" y="3694"/>
                    <a:pt x="5505" y="3230"/>
                    <a:pt x="5505" y="2749"/>
                  </a:cubicBezTo>
                  <a:cubicBezTo>
                    <a:pt x="5505" y="1232"/>
                    <a:pt x="4265" y="1"/>
                    <a:pt x="2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4"/>
            <p:cNvSpPr/>
            <p:nvPr/>
          </p:nvSpPr>
          <p:spPr>
            <a:xfrm>
              <a:off x="4872600" y="3403550"/>
              <a:ext cx="13175" cy="13175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8" y="1"/>
                  </a:moveTo>
                  <a:cubicBezTo>
                    <a:pt x="116" y="1"/>
                    <a:pt x="0" y="117"/>
                    <a:pt x="0" y="268"/>
                  </a:cubicBezTo>
                  <a:cubicBezTo>
                    <a:pt x="0" y="411"/>
                    <a:pt x="116" y="527"/>
                    <a:pt x="268" y="527"/>
                  </a:cubicBezTo>
                  <a:cubicBezTo>
                    <a:pt x="411" y="527"/>
                    <a:pt x="527" y="411"/>
                    <a:pt x="527" y="268"/>
                  </a:cubicBezTo>
                  <a:cubicBezTo>
                    <a:pt x="527" y="117"/>
                    <a:pt x="411" y="1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1" name="Google Shape;4131;p54"/>
          <p:cNvGrpSpPr/>
          <p:nvPr/>
        </p:nvGrpSpPr>
        <p:grpSpPr>
          <a:xfrm>
            <a:off x="4074773" y="3520355"/>
            <a:ext cx="423948" cy="423948"/>
            <a:chOff x="3986300" y="3376800"/>
            <a:chExt cx="454100" cy="454100"/>
          </a:xfrm>
        </p:grpSpPr>
        <p:sp>
          <p:nvSpPr>
            <p:cNvPr id="4132" name="Google Shape;4132;p54"/>
            <p:cNvSpPr/>
            <p:nvPr/>
          </p:nvSpPr>
          <p:spPr>
            <a:xfrm>
              <a:off x="4193025" y="3721800"/>
              <a:ext cx="40625" cy="62250"/>
            </a:xfrm>
            <a:custGeom>
              <a:avLst/>
              <a:gdLst/>
              <a:ahLst/>
              <a:cxnLst/>
              <a:rect l="l" t="t" r="r" b="b"/>
              <a:pathLst>
                <a:path w="1625" h="2490" extrusionOk="0">
                  <a:moveTo>
                    <a:pt x="1" y="1"/>
                  </a:moveTo>
                  <a:lnTo>
                    <a:pt x="233" y="1464"/>
                  </a:lnTo>
                  <a:lnTo>
                    <a:pt x="1" y="2490"/>
                  </a:lnTo>
                  <a:lnTo>
                    <a:pt x="1625" y="2490"/>
                  </a:lnTo>
                  <a:lnTo>
                    <a:pt x="1437" y="2195"/>
                  </a:lnTo>
                  <a:lnTo>
                    <a:pt x="1625" y="1919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4"/>
            <p:cNvSpPr/>
            <p:nvPr/>
          </p:nvSpPr>
          <p:spPr>
            <a:xfrm>
              <a:off x="4192825" y="3721800"/>
              <a:ext cx="40825" cy="69175"/>
            </a:xfrm>
            <a:custGeom>
              <a:avLst/>
              <a:gdLst/>
              <a:ahLst/>
              <a:cxnLst/>
              <a:rect l="l" t="t" r="r" b="b"/>
              <a:pathLst>
                <a:path w="1633" h="2767" extrusionOk="0">
                  <a:moveTo>
                    <a:pt x="0" y="1"/>
                  </a:moveTo>
                  <a:lnTo>
                    <a:pt x="0" y="1919"/>
                  </a:lnTo>
                  <a:lnTo>
                    <a:pt x="0" y="2490"/>
                  </a:lnTo>
                  <a:lnTo>
                    <a:pt x="776" y="2766"/>
                  </a:lnTo>
                  <a:lnTo>
                    <a:pt x="1633" y="2490"/>
                  </a:lnTo>
                  <a:lnTo>
                    <a:pt x="1633" y="1919"/>
                  </a:lnTo>
                  <a:lnTo>
                    <a:pt x="856" y="1919"/>
                  </a:lnTo>
                  <a:cubicBezTo>
                    <a:pt x="758" y="1919"/>
                    <a:pt x="678" y="1839"/>
                    <a:pt x="678" y="1740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4"/>
            <p:cNvSpPr/>
            <p:nvPr/>
          </p:nvSpPr>
          <p:spPr>
            <a:xfrm>
              <a:off x="3997000" y="3383925"/>
              <a:ext cx="128475" cy="130850"/>
            </a:xfrm>
            <a:custGeom>
              <a:avLst/>
              <a:gdLst/>
              <a:ahLst/>
              <a:cxnLst/>
              <a:rect l="l" t="t" r="r" b="b"/>
              <a:pathLst>
                <a:path w="5139" h="5234" extrusionOk="0">
                  <a:moveTo>
                    <a:pt x="277" y="1"/>
                  </a:moveTo>
                  <a:cubicBezTo>
                    <a:pt x="0" y="1"/>
                    <a:pt x="0" y="598"/>
                    <a:pt x="0" y="875"/>
                  </a:cubicBezTo>
                  <a:lnTo>
                    <a:pt x="36" y="3685"/>
                  </a:lnTo>
                  <a:cubicBezTo>
                    <a:pt x="36" y="3953"/>
                    <a:pt x="268" y="4176"/>
                    <a:pt x="545" y="4176"/>
                  </a:cubicBezTo>
                  <a:lnTo>
                    <a:pt x="2124" y="4229"/>
                  </a:lnTo>
                  <a:cubicBezTo>
                    <a:pt x="2195" y="4229"/>
                    <a:pt x="2266" y="4256"/>
                    <a:pt x="2320" y="4292"/>
                  </a:cubicBezTo>
                  <a:lnTo>
                    <a:pt x="3399" y="5201"/>
                  </a:lnTo>
                  <a:cubicBezTo>
                    <a:pt x="3429" y="5224"/>
                    <a:pt x="3462" y="5233"/>
                    <a:pt x="3495" y="5233"/>
                  </a:cubicBezTo>
                  <a:cubicBezTo>
                    <a:pt x="3583" y="5233"/>
                    <a:pt x="3667" y="5165"/>
                    <a:pt x="3667" y="5068"/>
                  </a:cubicBezTo>
                  <a:lnTo>
                    <a:pt x="3729" y="4631"/>
                  </a:lnTo>
                  <a:cubicBezTo>
                    <a:pt x="3729" y="4443"/>
                    <a:pt x="3881" y="4292"/>
                    <a:pt x="4068" y="4292"/>
                  </a:cubicBezTo>
                  <a:lnTo>
                    <a:pt x="4586" y="4292"/>
                  </a:lnTo>
                  <a:cubicBezTo>
                    <a:pt x="4871" y="4292"/>
                    <a:pt x="5139" y="4229"/>
                    <a:pt x="5139" y="3953"/>
                  </a:cubicBezTo>
                  <a:lnTo>
                    <a:pt x="5139" y="500"/>
                  </a:lnTo>
                  <a:cubicBezTo>
                    <a:pt x="5139" y="224"/>
                    <a:pt x="4916" y="1"/>
                    <a:pt x="4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4"/>
            <p:cNvSpPr/>
            <p:nvPr/>
          </p:nvSpPr>
          <p:spPr>
            <a:xfrm>
              <a:off x="3990750" y="3383925"/>
              <a:ext cx="134725" cy="138650"/>
            </a:xfrm>
            <a:custGeom>
              <a:avLst/>
              <a:gdLst/>
              <a:ahLst/>
              <a:cxnLst/>
              <a:rect l="l" t="t" r="r" b="b"/>
              <a:pathLst>
                <a:path w="5389" h="5546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970"/>
                  </a:lnTo>
                  <a:cubicBezTo>
                    <a:pt x="1" y="4247"/>
                    <a:pt x="224" y="4470"/>
                    <a:pt x="509" y="4470"/>
                  </a:cubicBezTo>
                  <a:lnTo>
                    <a:pt x="2329" y="4470"/>
                  </a:lnTo>
                  <a:cubicBezTo>
                    <a:pt x="2400" y="4470"/>
                    <a:pt x="2463" y="4497"/>
                    <a:pt x="2525" y="4532"/>
                  </a:cubicBezTo>
                  <a:lnTo>
                    <a:pt x="3881" y="5514"/>
                  </a:lnTo>
                  <a:cubicBezTo>
                    <a:pt x="3913" y="5536"/>
                    <a:pt x="3948" y="5546"/>
                    <a:pt x="3981" y="5546"/>
                  </a:cubicBezTo>
                  <a:cubicBezTo>
                    <a:pt x="4069" y="5546"/>
                    <a:pt x="4149" y="5477"/>
                    <a:pt x="4149" y="5380"/>
                  </a:cubicBezTo>
                  <a:lnTo>
                    <a:pt x="4149" y="4809"/>
                  </a:lnTo>
                  <a:cubicBezTo>
                    <a:pt x="4149" y="4622"/>
                    <a:pt x="4301" y="4470"/>
                    <a:pt x="4488" y="4470"/>
                  </a:cubicBezTo>
                  <a:lnTo>
                    <a:pt x="4889" y="4470"/>
                  </a:lnTo>
                  <a:cubicBezTo>
                    <a:pt x="5166" y="4470"/>
                    <a:pt x="5389" y="4247"/>
                    <a:pt x="5389" y="3970"/>
                  </a:cubicBezTo>
                  <a:lnTo>
                    <a:pt x="5389" y="3908"/>
                  </a:lnTo>
                  <a:lnTo>
                    <a:pt x="4470" y="3908"/>
                  </a:lnTo>
                  <a:cubicBezTo>
                    <a:pt x="4086" y="3908"/>
                    <a:pt x="3765" y="4140"/>
                    <a:pt x="3631" y="4470"/>
                  </a:cubicBezTo>
                  <a:cubicBezTo>
                    <a:pt x="3614" y="4518"/>
                    <a:pt x="3572" y="4545"/>
                    <a:pt x="3528" y="4545"/>
                  </a:cubicBezTo>
                  <a:cubicBezTo>
                    <a:pt x="3506" y="4545"/>
                    <a:pt x="3483" y="4538"/>
                    <a:pt x="3462" y="4523"/>
                  </a:cubicBezTo>
                  <a:lnTo>
                    <a:pt x="2837" y="4077"/>
                  </a:lnTo>
                  <a:cubicBezTo>
                    <a:pt x="2686" y="3961"/>
                    <a:pt x="2507" y="3908"/>
                    <a:pt x="2320" y="3872"/>
                  </a:cubicBezTo>
                  <a:lnTo>
                    <a:pt x="714" y="3872"/>
                  </a:lnTo>
                  <a:cubicBezTo>
                    <a:pt x="706" y="3876"/>
                    <a:pt x="698" y="3878"/>
                    <a:pt x="690" y="3878"/>
                  </a:cubicBezTo>
                  <a:cubicBezTo>
                    <a:pt x="626" y="3878"/>
                    <a:pt x="563" y="3765"/>
                    <a:pt x="563" y="3765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4"/>
            <p:cNvSpPr/>
            <p:nvPr/>
          </p:nvSpPr>
          <p:spPr>
            <a:xfrm>
              <a:off x="4303000" y="3383925"/>
              <a:ext cx="130250" cy="131525"/>
            </a:xfrm>
            <a:custGeom>
              <a:avLst/>
              <a:gdLst/>
              <a:ahLst/>
              <a:cxnLst/>
              <a:rect l="l" t="t" r="r" b="b"/>
              <a:pathLst>
                <a:path w="5210" h="5261" extrusionOk="0">
                  <a:moveTo>
                    <a:pt x="526" y="1"/>
                  </a:moveTo>
                  <a:lnTo>
                    <a:pt x="393" y="188"/>
                  </a:lnTo>
                  <a:cubicBezTo>
                    <a:pt x="116" y="188"/>
                    <a:pt x="0" y="482"/>
                    <a:pt x="0" y="759"/>
                  </a:cubicBezTo>
                  <a:lnTo>
                    <a:pt x="62" y="3863"/>
                  </a:lnTo>
                  <a:cubicBezTo>
                    <a:pt x="62" y="4140"/>
                    <a:pt x="286" y="4363"/>
                    <a:pt x="562" y="4363"/>
                  </a:cubicBezTo>
                  <a:lnTo>
                    <a:pt x="990" y="4363"/>
                  </a:lnTo>
                  <a:cubicBezTo>
                    <a:pt x="990" y="4363"/>
                    <a:pt x="1320" y="4497"/>
                    <a:pt x="1320" y="4684"/>
                  </a:cubicBezTo>
                  <a:lnTo>
                    <a:pt x="1204" y="5094"/>
                  </a:lnTo>
                  <a:cubicBezTo>
                    <a:pt x="1204" y="5191"/>
                    <a:pt x="1284" y="5260"/>
                    <a:pt x="1372" y="5260"/>
                  </a:cubicBezTo>
                  <a:cubicBezTo>
                    <a:pt x="1405" y="5260"/>
                    <a:pt x="1440" y="5250"/>
                    <a:pt x="1472" y="5228"/>
                  </a:cubicBezTo>
                  <a:lnTo>
                    <a:pt x="2712" y="4363"/>
                  </a:lnTo>
                  <a:cubicBezTo>
                    <a:pt x="2750" y="4337"/>
                    <a:pt x="2798" y="4316"/>
                    <a:pt x="2848" y="4316"/>
                  </a:cubicBezTo>
                  <a:cubicBezTo>
                    <a:pt x="2868" y="4316"/>
                    <a:pt x="2888" y="4320"/>
                    <a:pt x="2908" y="4327"/>
                  </a:cubicBezTo>
                  <a:lnTo>
                    <a:pt x="4416" y="4327"/>
                  </a:lnTo>
                  <a:cubicBezTo>
                    <a:pt x="4693" y="4318"/>
                    <a:pt x="5005" y="4274"/>
                    <a:pt x="5005" y="3997"/>
                  </a:cubicBezTo>
                  <a:lnTo>
                    <a:pt x="5210" y="3801"/>
                  </a:lnTo>
                  <a:lnTo>
                    <a:pt x="5210" y="500"/>
                  </a:lnTo>
                  <a:cubicBezTo>
                    <a:pt x="5210" y="224"/>
                    <a:pt x="4987" y="1"/>
                    <a:pt x="4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4"/>
            <p:cNvSpPr/>
            <p:nvPr/>
          </p:nvSpPr>
          <p:spPr>
            <a:xfrm>
              <a:off x="4300300" y="3383925"/>
              <a:ext cx="132950" cy="138650"/>
            </a:xfrm>
            <a:custGeom>
              <a:avLst/>
              <a:gdLst/>
              <a:ahLst/>
              <a:cxnLst/>
              <a:rect l="l" t="t" r="r" b="b"/>
              <a:pathLst>
                <a:path w="5318" h="5546" extrusionOk="0">
                  <a:moveTo>
                    <a:pt x="501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970"/>
                  </a:lnTo>
                  <a:cubicBezTo>
                    <a:pt x="1" y="4247"/>
                    <a:pt x="224" y="4470"/>
                    <a:pt x="501" y="4470"/>
                  </a:cubicBezTo>
                  <a:lnTo>
                    <a:pt x="911" y="4470"/>
                  </a:lnTo>
                  <a:cubicBezTo>
                    <a:pt x="1089" y="4470"/>
                    <a:pt x="1241" y="4622"/>
                    <a:pt x="1241" y="4809"/>
                  </a:cubicBezTo>
                  <a:lnTo>
                    <a:pt x="1241" y="5380"/>
                  </a:lnTo>
                  <a:cubicBezTo>
                    <a:pt x="1241" y="5477"/>
                    <a:pt x="1321" y="5546"/>
                    <a:pt x="1409" y="5546"/>
                  </a:cubicBezTo>
                  <a:cubicBezTo>
                    <a:pt x="1442" y="5546"/>
                    <a:pt x="1477" y="5536"/>
                    <a:pt x="1509" y="5514"/>
                  </a:cubicBezTo>
                  <a:lnTo>
                    <a:pt x="2865" y="4532"/>
                  </a:lnTo>
                  <a:cubicBezTo>
                    <a:pt x="2927" y="4497"/>
                    <a:pt x="2990" y="4470"/>
                    <a:pt x="3061" y="4470"/>
                  </a:cubicBezTo>
                  <a:lnTo>
                    <a:pt x="4818" y="4470"/>
                  </a:lnTo>
                  <a:cubicBezTo>
                    <a:pt x="5095" y="4470"/>
                    <a:pt x="5318" y="4247"/>
                    <a:pt x="5318" y="3970"/>
                  </a:cubicBezTo>
                  <a:lnTo>
                    <a:pt x="5318" y="3801"/>
                  </a:lnTo>
                  <a:lnTo>
                    <a:pt x="3043" y="3801"/>
                  </a:lnTo>
                  <a:cubicBezTo>
                    <a:pt x="2829" y="3801"/>
                    <a:pt x="2624" y="3863"/>
                    <a:pt x="2454" y="3988"/>
                  </a:cubicBezTo>
                  <a:lnTo>
                    <a:pt x="1937" y="4372"/>
                  </a:lnTo>
                  <a:cubicBezTo>
                    <a:pt x="1918" y="4384"/>
                    <a:pt x="1897" y="4390"/>
                    <a:pt x="1876" y="4390"/>
                  </a:cubicBezTo>
                  <a:cubicBezTo>
                    <a:pt x="1838" y="4390"/>
                    <a:pt x="1802" y="4371"/>
                    <a:pt x="1785" y="4336"/>
                  </a:cubicBezTo>
                  <a:cubicBezTo>
                    <a:pt x="1616" y="4015"/>
                    <a:pt x="1286" y="3801"/>
                    <a:pt x="902" y="3801"/>
                  </a:cubicBezTo>
                  <a:lnTo>
                    <a:pt x="741" y="3801"/>
                  </a:lnTo>
                  <a:cubicBezTo>
                    <a:pt x="706" y="3801"/>
                    <a:pt x="670" y="3765"/>
                    <a:pt x="670" y="3729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4"/>
            <p:cNvSpPr/>
            <p:nvPr/>
          </p:nvSpPr>
          <p:spPr>
            <a:xfrm>
              <a:off x="4132375" y="3784025"/>
              <a:ext cx="169525" cy="35950"/>
            </a:xfrm>
            <a:custGeom>
              <a:avLst/>
              <a:gdLst/>
              <a:ahLst/>
              <a:cxnLst/>
              <a:rect l="l" t="t" r="r" b="b"/>
              <a:pathLst>
                <a:path w="6781" h="1438" extrusionOk="0">
                  <a:moveTo>
                    <a:pt x="750" y="1"/>
                  </a:moveTo>
                  <a:cubicBezTo>
                    <a:pt x="643" y="1"/>
                    <a:pt x="536" y="10"/>
                    <a:pt x="438" y="45"/>
                  </a:cubicBezTo>
                  <a:cubicBezTo>
                    <a:pt x="9" y="170"/>
                    <a:pt x="0" y="563"/>
                    <a:pt x="0" y="1045"/>
                  </a:cubicBezTo>
                  <a:cubicBezTo>
                    <a:pt x="0" y="1348"/>
                    <a:pt x="9" y="1437"/>
                    <a:pt x="313" y="1437"/>
                  </a:cubicBezTo>
                  <a:lnTo>
                    <a:pt x="6183" y="1419"/>
                  </a:lnTo>
                  <a:cubicBezTo>
                    <a:pt x="6486" y="1419"/>
                    <a:pt x="6664" y="1027"/>
                    <a:pt x="6682" y="991"/>
                  </a:cubicBezTo>
                  <a:cubicBezTo>
                    <a:pt x="6700" y="964"/>
                    <a:pt x="6780" y="929"/>
                    <a:pt x="6780" y="911"/>
                  </a:cubicBezTo>
                  <a:cubicBezTo>
                    <a:pt x="6709" y="393"/>
                    <a:pt x="6263" y="1"/>
                    <a:pt x="5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4"/>
            <p:cNvSpPr/>
            <p:nvPr/>
          </p:nvSpPr>
          <p:spPr>
            <a:xfrm>
              <a:off x="4123675" y="3785150"/>
              <a:ext cx="179350" cy="39725"/>
            </a:xfrm>
            <a:custGeom>
              <a:avLst/>
              <a:gdLst/>
              <a:ahLst/>
              <a:cxnLst/>
              <a:rect l="l" t="t" r="r" b="b"/>
              <a:pathLst>
                <a:path w="7174" h="1589" extrusionOk="0">
                  <a:moveTo>
                    <a:pt x="759" y="0"/>
                  </a:moveTo>
                  <a:lnTo>
                    <a:pt x="759" y="0"/>
                  </a:lnTo>
                  <a:cubicBezTo>
                    <a:pt x="589" y="54"/>
                    <a:pt x="438" y="143"/>
                    <a:pt x="313" y="268"/>
                  </a:cubicBezTo>
                  <a:cubicBezTo>
                    <a:pt x="125" y="455"/>
                    <a:pt x="1" y="723"/>
                    <a:pt x="1" y="1026"/>
                  </a:cubicBezTo>
                  <a:cubicBezTo>
                    <a:pt x="9" y="1339"/>
                    <a:pt x="259" y="1588"/>
                    <a:pt x="571" y="1588"/>
                  </a:cubicBezTo>
                  <a:lnTo>
                    <a:pt x="6602" y="1588"/>
                  </a:lnTo>
                  <a:cubicBezTo>
                    <a:pt x="6763" y="1588"/>
                    <a:pt x="6896" y="1517"/>
                    <a:pt x="7004" y="1419"/>
                  </a:cubicBezTo>
                  <a:cubicBezTo>
                    <a:pt x="7102" y="1312"/>
                    <a:pt x="7173" y="1178"/>
                    <a:pt x="7173" y="1017"/>
                  </a:cubicBezTo>
                  <a:cubicBezTo>
                    <a:pt x="7173" y="973"/>
                    <a:pt x="7164" y="919"/>
                    <a:pt x="7164" y="875"/>
                  </a:cubicBezTo>
                  <a:lnTo>
                    <a:pt x="1035" y="875"/>
                  </a:lnTo>
                  <a:cubicBezTo>
                    <a:pt x="857" y="875"/>
                    <a:pt x="714" y="732"/>
                    <a:pt x="714" y="553"/>
                  </a:cubicBezTo>
                  <a:lnTo>
                    <a:pt x="714" y="304"/>
                  </a:lnTo>
                  <a:cubicBezTo>
                    <a:pt x="714" y="197"/>
                    <a:pt x="732" y="99"/>
                    <a:pt x="7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4"/>
            <p:cNvSpPr/>
            <p:nvPr/>
          </p:nvSpPr>
          <p:spPr>
            <a:xfrm>
              <a:off x="4093575" y="3585775"/>
              <a:ext cx="239550" cy="152125"/>
            </a:xfrm>
            <a:custGeom>
              <a:avLst/>
              <a:gdLst/>
              <a:ahLst/>
              <a:cxnLst/>
              <a:rect l="l" t="t" r="r" b="b"/>
              <a:pathLst>
                <a:path w="9582" h="6085" extrusionOk="0">
                  <a:moveTo>
                    <a:pt x="535" y="0"/>
                  </a:moveTo>
                  <a:cubicBezTo>
                    <a:pt x="241" y="0"/>
                    <a:pt x="0" y="241"/>
                    <a:pt x="0" y="535"/>
                  </a:cubicBezTo>
                  <a:lnTo>
                    <a:pt x="223" y="1169"/>
                  </a:lnTo>
                  <a:cubicBezTo>
                    <a:pt x="223" y="3604"/>
                    <a:pt x="1829" y="5683"/>
                    <a:pt x="4184" y="5977"/>
                  </a:cubicBezTo>
                  <a:cubicBezTo>
                    <a:pt x="4380" y="6004"/>
                    <a:pt x="4586" y="6084"/>
                    <a:pt x="4791" y="6084"/>
                  </a:cubicBezTo>
                  <a:cubicBezTo>
                    <a:pt x="7431" y="6084"/>
                    <a:pt x="9581" y="3934"/>
                    <a:pt x="9581" y="1294"/>
                  </a:cubicBezTo>
                  <a:lnTo>
                    <a:pt x="9581" y="535"/>
                  </a:lnTo>
                  <a:cubicBezTo>
                    <a:pt x="9581" y="241"/>
                    <a:pt x="9341" y="0"/>
                    <a:pt x="9046" y="0"/>
                  </a:cubicBezTo>
                  <a:cubicBezTo>
                    <a:pt x="8752" y="0"/>
                    <a:pt x="8520" y="241"/>
                    <a:pt x="8520" y="535"/>
                  </a:cubicBezTo>
                  <a:lnTo>
                    <a:pt x="8671" y="1267"/>
                  </a:lnTo>
                  <a:cubicBezTo>
                    <a:pt x="8671" y="1882"/>
                    <a:pt x="8609" y="2658"/>
                    <a:pt x="8341" y="3167"/>
                  </a:cubicBezTo>
                  <a:cubicBezTo>
                    <a:pt x="7922" y="3979"/>
                    <a:pt x="7039" y="4523"/>
                    <a:pt x="6174" y="4844"/>
                  </a:cubicBezTo>
                  <a:cubicBezTo>
                    <a:pt x="6004" y="4915"/>
                    <a:pt x="5754" y="4898"/>
                    <a:pt x="5576" y="4933"/>
                  </a:cubicBezTo>
                  <a:cubicBezTo>
                    <a:pt x="5317" y="4987"/>
                    <a:pt x="5058" y="5014"/>
                    <a:pt x="4791" y="5014"/>
                  </a:cubicBezTo>
                  <a:cubicBezTo>
                    <a:pt x="2739" y="5014"/>
                    <a:pt x="1062" y="3345"/>
                    <a:pt x="1062" y="1294"/>
                  </a:cubicBezTo>
                  <a:lnTo>
                    <a:pt x="1062" y="535"/>
                  </a:lnTo>
                  <a:cubicBezTo>
                    <a:pt x="1062" y="241"/>
                    <a:pt x="830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4"/>
            <p:cNvSpPr/>
            <p:nvPr/>
          </p:nvSpPr>
          <p:spPr>
            <a:xfrm>
              <a:off x="4220025" y="3585775"/>
              <a:ext cx="106400" cy="125350"/>
            </a:xfrm>
            <a:custGeom>
              <a:avLst/>
              <a:gdLst/>
              <a:ahLst/>
              <a:cxnLst/>
              <a:rect l="l" t="t" r="r" b="b"/>
              <a:pathLst>
                <a:path w="4256" h="5014" extrusionOk="0">
                  <a:moveTo>
                    <a:pt x="3988" y="0"/>
                  </a:moveTo>
                  <a:cubicBezTo>
                    <a:pt x="3694" y="0"/>
                    <a:pt x="3462" y="241"/>
                    <a:pt x="3462" y="535"/>
                  </a:cubicBezTo>
                  <a:lnTo>
                    <a:pt x="3462" y="1294"/>
                  </a:lnTo>
                  <a:cubicBezTo>
                    <a:pt x="3462" y="3256"/>
                    <a:pt x="1927" y="4871"/>
                    <a:pt x="0" y="5005"/>
                  </a:cubicBezTo>
                  <a:cubicBezTo>
                    <a:pt x="90" y="5014"/>
                    <a:pt x="179" y="5014"/>
                    <a:pt x="268" y="5014"/>
                  </a:cubicBezTo>
                  <a:cubicBezTo>
                    <a:pt x="2320" y="5014"/>
                    <a:pt x="3988" y="3345"/>
                    <a:pt x="3988" y="1294"/>
                  </a:cubicBezTo>
                  <a:lnTo>
                    <a:pt x="3988" y="535"/>
                  </a:lnTo>
                  <a:cubicBezTo>
                    <a:pt x="3988" y="330"/>
                    <a:pt x="4095" y="161"/>
                    <a:pt x="4256" y="71"/>
                  </a:cubicBezTo>
                  <a:cubicBezTo>
                    <a:pt x="4175" y="27"/>
                    <a:pt x="4086" y="0"/>
                    <a:pt x="3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4"/>
            <p:cNvSpPr/>
            <p:nvPr/>
          </p:nvSpPr>
          <p:spPr>
            <a:xfrm>
              <a:off x="4093575" y="3585775"/>
              <a:ext cx="126475" cy="152125"/>
            </a:xfrm>
            <a:custGeom>
              <a:avLst/>
              <a:gdLst/>
              <a:ahLst/>
              <a:cxnLst/>
              <a:rect l="l" t="t" r="r" b="b"/>
              <a:pathLst>
                <a:path w="5059" h="6085" extrusionOk="0">
                  <a:moveTo>
                    <a:pt x="535" y="0"/>
                  </a:moveTo>
                  <a:cubicBezTo>
                    <a:pt x="241" y="0"/>
                    <a:pt x="0" y="241"/>
                    <a:pt x="0" y="535"/>
                  </a:cubicBezTo>
                  <a:lnTo>
                    <a:pt x="0" y="1294"/>
                  </a:lnTo>
                  <a:cubicBezTo>
                    <a:pt x="0" y="3934"/>
                    <a:pt x="2150" y="6084"/>
                    <a:pt x="4791" y="6084"/>
                  </a:cubicBezTo>
                  <a:cubicBezTo>
                    <a:pt x="4880" y="6084"/>
                    <a:pt x="4969" y="6075"/>
                    <a:pt x="5058" y="6075"/>
                  </a:cubicBezTo>
                  <a:cubicBezTo>
                    <a:pt x="2543" y="5932"/>
                    <a:pt x="535" y="3845"/>
                    <a:pt x="535" y="1294"/>
                  </a:cubicBezTo>
                  <a:lnTo>
                    <a:pt x="535" y="535"/>
                  </a:lnTo>
                  <a:cubicBezTo>
                    <a:pt x="535" y="330"/>
                    <a:pt x="642" y="161"/>
                    <a:pt x="803" y="71"/>
                  </a:cubicBezTo>
                  <a:cubicBezTo>
                    <a:pt x="723" y="27"/>
                    <a:pt x="634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54"/>
            <p:cNvSpPr/>
            <p:nvPr/>
          </p:nvSpPr>
          <p:spPr>
            <a:xfrm>
              <a:off x="4083300" y="3569250"/>
              <a:ext cx="262975" cy="38625"/>
            </a:xfrm>
            <a:custGeom>
              <a:avLst/>
              <a:gdLst/>
              <a:ahLst/>
              <a:cxnLst/>
              <a:rect l="l" t="t" r="r" b="b"/>
              <a:pathLst>
                <a:path w="10519" h="1545" extrusionOk="0">
                  <a:moveTo>
                    <a:pt x="518" y="1"/>
                  </a:moveTo>
                  <a:lnTo>
                    <a:pt x="358" y="188"/>
                  </a:lnTo>
                  <a:cubicBezTo>
                    <a:pt x="161" y="188"/>
                    <a:pt x="1" y="349"/>
                    <a:pt x="1" y="536"/>
                  </a:cubicBezTo>
                  <a:lnTo>
                    <a:pt x="63" y="1196"/>
                  </a:lnTo>
                  <a:cubicBezTo>
                    <a:pt x="63" y="1393"/>
                    <a:pt x="215" y="1544"/>
                    <a:pt x="411" y="1544"/>
                  </a:cubicBezTo>
                  <a:lnTo>
                    <a:pt x="10001" y="1455"/>
                  </a:lnTo>
                  <a:cubicBezTo>
                    <a:pt x="10198" y="1455"/>
                    <a:pt x="10349" y="1303"/>
                    <a:pt x="10349" y="1107"/>
                  </a:cubicBezTo>
                  <a:lnTo>
                    <a:pt x="10519" y="1000"/>
                  </a:lnTo>
                  <a:lnTo>
                    <a:pt x="10519" y="358"/>
                  </a:lnTo>
                  <a:cubicBezTo>
                    <a:pt x="10519" y="161"/>
                    <a:pt x="10367" y="1"/>
                    <a:pt x="10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54"/>
            <p:cNvSpPr/>
            <p:nvPr/>
          </p:nvSpPr>
          <p:spPr>
            <a:xfrm>
              <a:off x="4080175" y="3570150"/>
              <a:ext cx="266100" cy="40850"/>
            </a:xfrm>
            <a:custGeom>
              <a:avLst/>
              <a:gdLst/>
              <a:ahLst/>
              <a:cxnLst/>
              <a:rect l="l" t="t" r="r" b="b"/>
              <a:pathLst>
                <a:path w="10644" h="1634" extrusionOk="0">
                  <a:moveTo>
                    <a:pt x="358" y="1"/>
                  </a:moveTo>
                  <a:cubicBezTo>
                    <a:pt x="161" y="1"/>
                    <a:pt x="1" y="161"/>
                    <a:pt x="1" y="357"/>
                  </a:cubicBezTo>
                  <a:lnTo>
                    <a:pt x="1" y="1276"/>
                  </a:lnTo>
                  <a:cubicBezTo>
                    <a:pt x="1" y="1473"/>
                    <a:pt x="161" y="1633"/>
                    <a:pt x="358" y="1633"/>
                  </a:cubicBezTo>
                  <a:lnTo>
                    <a:pt x="10296" y="1633"/>
                  </a:lnTo>
                  <a:cubicBezTo>
                    <a:pt x="10492" y="1633"/>
                    <a:pt x="10644" y="1473"/>
                    <a:pt x="10644" y="1276"/>
                  </a:cubicBezTo>
                  <a:lnTo>
                    <a:pt x="10644" y="1000"/>
                  </a:lnTo>
                  <a:lnTo>
                    <a:pt x="822" y="1000"/>
                  </a:lnTo>
                  <a:cubicBezTo>
                    <a:pt x="724" y="1000"/>
                    <a:pt x="643" y="919"/>
                    <a:pt x="643" y="821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54"/>
            <p:cNvSpPr/>
            <p:nvPr/>
          </p:nvSpPr>
          <p:spPr>
            <a:xfrm>
              <a:off x="4155800" y="3437225"/>
              <a:ext cx="119550" cy="240900"/>
            </a:xfrm>
            <a:custGeom>
              <a:avLst/>
              <a:gdLst/>
              <a:ahLst/>
              <a:cxnLst/>
              <a:rect l="l" t="t" r="r" b="b"/>
              <a:pathLst>
                <a:path w="4782" h="9636" extrusionOk="0">
                  <a:moveTo>
                    <a:pt x="2345" y="0"/>
                  </a:moveTo>
                  <a:cubicBezTo>
                    <a:pt x="1734" y="0"/>
                    <a:pt x="1169" y="213"/>
                    <a:pt x="741" y="572"/>
                  </a:cubicBezTo>
                  <a:cubicBezTo>
                    <a:pt x="196" y="1027"/>
                    <a:pt x="205" y="1972"/>
                    <a:pt x="205" y="2739"/>
                  </a:cubicBezTo>
                  <a:lnTo>
                    <a:pt x="0" y="7459"/>
                  </a:lnTo>
                  <a:cubicBezTo>
                    <a:pt x="0" y="8815"/>
                    <a:pt x="937" y="9635"/>
                    <a:pt x="2302" y="9635"/>
                  </a:cubicBezTo>
                  <a:cubicBezTo>
                    <a:pt x="3078" y="9635"/>
                    <a:pt x="3783" y="9537"/>
                    <a:pt x="4238" y="8984"/>
                  </a:cubicBezTo>
                  <a:cubicBezTo>
                    <a:pt x="4487" y="8672"/>
                    <a:pt x="4666" y="8297"/>
                    <a:pt x="4737" y="7896"/>
                  </a:cubicBezTo>
                  <a:cubicBezTo>
                    <a:pt x="4773" y="7744"/>
                    <a:pt x="4122" y="7450"/>
                    <a:pt x="4122" y="7289"/>
                  </a:cubicBezTo>
                  <a:lnTo>
                    <a:pt x="4782" y="6620"/>
                  </a:lnTo>
                  <a:lnTo>
                    <a:pt x="4782" y="2499"/>
                  </a:lnTo>
                  <a:cubicBezTo>
                    <a:pt x="4782" y="1178"/>
                    <a:pt x="3702" y="36"/>
                    <a:pt x="2382" y="1"/>
                  </a:cubicBezTo>
                  <a:cubicBezTo>
                    <a:pt x="2370" y="0"/>
                    <a:pt x="2357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54"/>
            <p:cNvSpPr/>
            <p:nvPr/>
          </p:nvSpPr>
          <p:spPr>
            <a:xfrm>
              <a:off x="4152225" y="3447700"/>
              <a:ext cx="123125" cy="237775"/>
            </a:xfrm>
            <a:custGeom>
              <a:avLst/>
              <a:gdLst/>
              <a:ahLst/>
              <a:cxnLst/>
              <a:rect l="l" t="t" r="r" b="b"/>
              <a:pathLst>
                <a:path w="4925" h="9511" extrusionOk="0">
                  <a:moveTo>
                    <a:pt x="1107" y="1"/>
                  </a:moveTo>
                  <a:lnTo>
                    <a:pt x="1107" y="1"/>
                  </a:lnTo>
                  <a:cubicBezTo>
                    <a:pt x="973" y="99"/>
                    <a:pt x="839" y="206"/>
                    <a:pt x="723" y="322"/>
                  </a:cubicBezTo>
                  <a:cubicBezTo>
                    <a:pt x="277" y="768"/>
                    <a:pt x="0" y="1384"/>
                    <a:pt x="0" y="2062"/>
                  </a:cubicBezTo>
                  <a:lnTo>
                    <a:pt x="0" y="5800"/>
                  </a:lnTo>
                  <a:lnTo>
                    <a:pt x="0" y="7031"/>
                  </a:lnTo>
                  <a:cubicBezTo>
                    <a:pt x="0" y="7182"/>
                    <a:pt x="9" y="7334"/>
                    <a:pt x="36" y="7495"/>
                  </a:cubicBezTo>
                  <a:lnTo>
                    <a:pt x="45" y="7495"/>
                  </a:lnTo>
                  <a:cubicBezTo>
                    <a:pt x="259" y="8636"/>
                    <a:pt x="1258" y="9511"/>
                    <a:pt x="2463" y="9511"/>
                  </a:cubicBezTo>
                  <a:cubicBezTo>
                    <a:pt x="3328" y="9511"/>
                    <a:pt x="4086" y="9065"/>
                    <a:pt x="4523" y="8387"/>
                  </a:cubicBezTo>
                  <a:lnTo>
                    <a:pt x="4523" y="8387"/>
                  </a:lnTo>
                  <a:cubicBezTo>
                    <a:pt x="4140" y="8645"/>
                    <a:pt x="3667" y="8797"/>
                    <a:pt x="3167" y="8797"/>
                  </a:cubicBezTo>
                  <a:cubicBezTo>
                    <a:pt x="2302" y="8797"/>
                    <a:pt x="1535" y="8342"/>
                    <a:pt x="1098" y="7655"/>
                  </a:cubicBezTo>
                  <a:cubicBezTo>
                    <a:pt x="1053" y="7584"/>
                    <a:pt x="1107" y="7495"/>
                    <a:pt x="1187" y="7495"/>
                  </a:cubicBezTo>
                  <a:lnTo>
                    <a:pt x="4880" y="7495"/>
                  </a:lnTo>
                  <a:cubicBezTo>
                    <a:pt x="4916" y="7343"/>
                    <a:pt x="4925" y="7182"/>
                    <a:pt x="4925" y="7022"/>
                  </a:cubicBezTo>
                  <a:lnTo>
                    <a:pt x="4925" y="5826"/>
                  </a:lnTo>
                  <a:lnTo>
                    <a:pt x="705" y="5791"/>
                  </a:lnTo>
                  <a:lnTo>
                    <a:pt x="705" y="1357"/>
                  </a:lnTo>
                  <a:cubicBezTo>
                    <a:pt x="705" y="857"/>
                    <a:pt x="857" y="393"/>
                    <a:pt x="1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54"/>
            <p:cNvSpPr/>
            <p:nvPr/>
          </p:nvSpPr>
          <p:spPr>
            <a:xfrm>
              <a:off x="4145300" y="3561450"/>
              <a:ext cx="138975" cy="54000"/>
            </a:xfrm>
            <a:custGeom>
              <a:avLst/>
              <a:gdLst/>
              <a:ahLst/>
              <a:cxnLst/>
              <a:rect l="l" t="t" r="r" b="b"/>
              <a:pathLst>
                <a:path w="5559" h="2160" extrusionOk="0">
                  <a:moveTo>
                    <a:pt x="590" y="1"/>
                  </a:moveTo>
                  <a:lnTo>
                    <a:pt x="358" y="170"/>
                  </a:lnTo>
                  <a:cubicBezTo>
                    <a:pt x="161" y="170"/>
                    <a:pt x="1" y="331"/>
                    <a:pt x="1" y="527"/>
                  </a:cubicBezTo>
                  <a:lnTo>
                    <a:pt x="99" y="1803"/>
                  </a:lnTo>
                  <a:cubicBezTo>
                    <a:pt x="99" y="1999"/>
                    <a:pt x="260" y="2160"/>
                    <a:pt x="447" y="2160"/>
                  </a:cubicBezTo>
                  <a:lnTo>
                    <a:pt x="5023" y="2160"/>
                  </a:lnTo>
                  <a:cubicBezTo>
                    <a:pt x="5220" y="2160"/>
                    <a:pt x="5380" y="1999"/>
                    <a:pt x="5380" y="1803"/>
                  </a:cubicBezTo>
                  <a:lnTo>
                    <a:pt x="5559" y="1624"/>
                  </a:lnTo>
                  <a:lnTo>
                    <a:pt x="5559" y="349"/>
                  </a:lnTo>
                  <a:cubicBezTo>
                    <a:pt x="5559" y="152"/>
                    <a:pt x="5398" y="1"/>
                    <a:pt x="5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54"/>
            <p:cNvSpPr/>
            <p:nvPr/>
          </p:nvSpPr>
          <p:spPr>
            <a:xfrm>
              <a:off x="4142400" y="3561450"/>
              <a:ext cx="141875" cy="58450"/>
            </a:xfrm>
            <a:custGeom>
              <a:avLst/>
              <a:gdLst/>
              <a:ahLst/>
              <a:cxnLst/>
              <a:rect l="l" t="t" r="r" b="b"/>
              <a:pathLst>
                <a:path w="5675" h="2338" extrusionOk="0">
                  <a:moveTo>
                    <a:pt x="358" y="1"/>
                  </a:moveTo>
                  <a:cubicBezTo>
                    <a:pt x="161" y="1"/>
                    <a:pt x="1" y="152"/>
                    <a:pt x="1" y="349"/>
                  </a:cubicBezTo>
                  <a:lnTo>
                    <a:pt x="1" y="1981"/>
                  </a:lnTo>
                  <a:cubicBezTo>
                    <a:pt x="1" y="2177"/>
                    <a:pt x="161" y="2338"/>
                    <a:pt x="358" y="2338"/>
                  </a:cubicBezTo>
                  <a:lnTo>
                    <a:pt x="5318" y="2338"/>
                  </a:lnTo>
                  <a:cubicBezTo>
                    <a:pt x="5514" y="2338"/>
                    <a:pt x="5675" y="2177"/>
                    <a:pt x="5675" y="1981"/>
                  </a:cubicBezTo>
                  <a:lnTo>
                    <a:pt x="5675" y="1624"/>
                  </a:lnTo>
                  <a:lnTo>
                    <a:pt x="848" y="1624"/>
                  </a:lnTo>
                  <a:cubicBezTo>
                    <a:pt x="768" y="1624"/>
                    <a:pt x="706" y="1562"/>
                    <a:pt x="706" y="1490"/>
                  </a:cubicBezTo>
                  <a:lnTo>
                    <a:pt x="7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54"/>
            <p:cNvSpPr/>
            <p:nvPr/>
          </p:nvSpPr>
          <p:spPr>
            <a:xfrm>
              <a:off x="4073275" y="3430500"/>
              <a:ext cx="279250" cy="400400"/>
            </a:xfrm>
            <a:custGeom>
              <a:avLst/>
              <a:gdLst/>
              <a:ahLst/>
              <a:cxnLst/>
              <a:rect l="l" t="t" r="r" b="b"/>
              <a:pathLst>
                <a:path w="11170" h="16016" extrusionOk="0">
                  <a:moveTo>
                    <a:pt x="2480" y="5836"/>
                  </a:moveTo>
                  <a:lnTo>
                    <a:pt x="2480" y="6934"/>
                  </a:lnTo>
                  <a:lnTo>
                    <a:pt x="616" y="6934"/>
                  </a:lnTo>
                  <a:cubicBezTo>
                    <a:pt x="571" y="6934"/>
                    <a:pt x="527" y="6898"/>
                    <a:pt x="527" y="6844"/>
                  </a:cubicBezTo>
                  <a:lnTo>
                    <a:pt x="527" y="5926"/>
                  </a:lnTo>
                  <a:cubicBezTo>
                    <a:pt x="527" y="5881"/>
                    <a:pt x="571" y="5836"/>
                    <a:pt x="616" y="5836"/>
                  </a:cubicBezTo>
                  <a:close/>
                  <a:moveTo>
                    <a:pt x="10554" y="5836"/>
                  </a:moveTo>
                  <a:cubicBezTo>
                    <a:pt x="10599" y="5836"/>
                    <a:pt x="10643" y="5881"/>
                    <a:pt x="10643" y="5926"/>
                  </a:cubicBezTo>
                  <a:lnTo>
                    <a:pt x="10643" y="6844"/>
                  </a:lnTo>
                  <a:cubicBezTo>
                    <a:pt x="10643" y="6898"/>
                    <a:pt x="10599" y="6934"/>
                    <a:pt x="10554" y="6934"/>
                  </a:cubicBezTo>
                  <a:lnTo>
                    <a:pt x="8689" y="6934"/>
                  </a:lnTo>
                  <a:lnTo>
                    <a:pt x="8689" y="5836"/>
                  </a:lnTo>
                  <a:close/>
                  <a:moveTo>
                    <a:pt x="5603" y="537"/>
                  </a:moveTo>
                  <a:cubicBezTo>
                    <a:pt x="6816" y="537"/>
                    <a:pt x="7806" y="1527"/>
                    <a:pt x="7806" y="2732"/>
                  </a:cubicBezTo>
                  <a:lnTo>
                    <a:pt x="7806" y="4953"/>
                  </a:lnTo>
                  <a:lnTo>
                    <a:pt x="7200" y="4953"/>
                  </a:lnTo>
                  <a:cubicBezTo>
                    <a:pt x="7048" y="4953"/>
                    <a:pt x="6932" y="5069"/>
                    <a:pt x="6932" y="5221"/>
                  </a:cubicBezTo>
                  <a:cubicBezTo>
                    <a:pt x="6932" y="5364"/>
                    <a:pt x="7048" y="5479"/>
                    <a:pt x="7200" y="5479"/>
                  </a:cubicBezTo>
                  <a:lnTo>
                    <a:pt x="8065" y="5479"/>
                  </a:lnTo>
                  <a:cubicBezTo>
                    <a:pt x="8119" y="5479"/>
                    <a:pt x="8154" y="5524"/>
                    <a:pt x="8154" y="5569"/>
                  </a:cubicBezTo>
                  <a:lnTo>
                    <a:pt x="8154" y="7201"/>
                  </a:lnTo>
                  <a:cubicBezTo>
                    <a:pt x="8154" y="7255"/>
                    <a:pt x="8119" y="7290"/>
                    <a:pt x="8065" y="7290"/>
                  </a:cubicBezTo>
                  <a:lnTo>
                    <a:pt x="3105" y="7290"/>
                  </a:lnTo>
                  <a:cubicBezTo>
                    <a:pt x="3051" y="7290"/>
                    <a:pt x="3016" y="7255"/>
                    <a:pt x="3016" y="7201"/>
                  </a:cubicBezTo>
                  <a:lnTo>
                    <a:pt x="3016" y="5569"/>
                  </a:lnTo>
                  <a:cubicBezTo>
                    <a:pt x="3016" y="5524"/>
                    <a:pt x="3051" y="5479"/>
                    <a:pt x="3105" y="5479"/>
                  </a:cubicBezTo>
                  <a:lnTo>
                    <a:pt x="5960" y="5479"/>
                  </a:lnTo>
                  <a:cubicBezTo>
                    <a:pt x="6102" y="5479"/>
                    <a:pt x="6227" y="5364"/>
                    <a:pt x="6227" y="5221"/>
                  </a:cubicBezTo>
                  <a:cubicBezTo>
                    <a:pt x="6227" y="5069"/>
                    <a:pt x="6102" y="4953"/>
                    <a:pt x="5960" y="4953"/>
                  </a:cubicBezTo>
                  <a:lnTo>
                    <a:pt x="3399" y="4953"/>
                  </a:lnTo>
                  <a:lnTo>
                    <a:pt x="3399" y="2732"/>
                  </a:lnTo>
                  <a:cubicBezTo>
                    <a:pt x="3399" y="1527"/>
                    <a:pt x="4390" y="537"/>
                    <a:pt x="5603" y="537"/>
                  </a:cubicBezTo>
                  <a:close/>
                  <a:moveTo>
                    <a:pt x="7797" y="7826"/>
                  </a:moveTo>
                  <a:cubicBezTo>
                    <a:pt x="7735" y="8977"/>
                    <a:pt x="6771" y="9895"/>
                    <a:pt x="5603" y="9895"/>
                  </a:cubicBezTo>
                  <a:cubicBezTo>
                    <a:pt x="4434" y="9895"/>
                    <a:pt x="3471" y="8977"/>
                    <a:pt x="3408" y="7826"/>
                  </a:cubicBezTo>
                  <a:close/>
                  <a:moveTo>
                    <a:pt x="6174" y="12527"/>
                  </a:moveTo>
                  <a:lnTo>
                    <a:pt x="6174" y="13856"/>
                  </a:lnTo>
                  <a:lnTo>
                    <a:pt x="5068" y="13856"/>
                  </a:lnTo>
                  <a:lnTo>
                    <a:pt x="5068" y="12527"/>
                  </a:lnTo>
                  <a:cubicBezTo>
                    <a:pt x="5255" y="12545"/>
                    <a:pt x="5433" y="12554"/>
                    <a:pt x="5621" y="12554"/>
                  </a:cubicBezTo>
                  <a:cubicBezTo>
                    <a:pt x="5808" y="12554"/>
                    <a:pt x="5986" y="12545"/>
                    <a:pt x="6174" y="12527"/>
                  </a:cubicBezTo>
                  <a:close/>
                  <a:moveTo>
                    <a:pt x="8119" y="14392"/>
                  </a:moveTo>
                  <a:cubicBezTo>
                    <a:pt x="8565" y="14392"/>
                    <a:pt x="8921" y="14748"/>
                    <a:pt x="8921" y="15186"/>
                  </a:cubicBezTo>
                  <a:cubicBezTo>
                    <a:pt x="8921" y="15355"/>
                    <a:pt x="8788" y="15489"/>
                    <a:pt x="8618" y="15489"/>
                  </a:cubicBezTo>
                  <a:lnTo>
                    <a:pt x="2587" y="15489"/>
                  </a:lnTo>
                  <a:cubicBezTo>
                    <a:pt x="2418" y="15489"/>
                    <a:pt x="2284" y="15355"/>
                    <a:pt x="2284" y="15186"/>
                  </a:cubicBezTo>
                  <a:cubicBezTo>
                    <a:pt x="2284" y="14748"/>
                    <a:pt x="2641" y="14392"/>
                    <a:pt x="3087" y="14392"/>
                  </a:cubicBezTo>
                  <a:close/>
                  <a:moveTo>
                    <a:pt x="5605" y="0"/>
                  </a:moveTo>
                  <a:cubicBezTo>
                    <a:pt x="4096" y="0"/>
                    <a:pt x="2873" y="1229"/>
                    <a:pt x="2873" y="2732"/>
                  </a:cubicBezTo>
                  <a:lnTo>
                    <a:pt x="2873" y="4998"/>
                  </a:lnTo>
                  <a:cubicBezTo>
                    <a:pt x="2730" y="5051"/>
                    <a:pt x="2605" y="5167"/>
                    <a:pt x="2543" y="5310"/>
                  </a:cubicBezTo>
                  <a:lnTo>
                    <a:pt x="616" y="5310"/>
                  </a:lnTo>
                  <a:cubicBezTo>
                    <a:pt x="277" y="5310"/>
                    <a:pt x="0" y="5587"/>
                    <a:pt x="0" y="5926"/>
                  </a:cubicBezTo>
                  <a:lnTo>
                    <a:pt x="0" y="6844"/>
                  </a:lnTo>
                  <a:cubicBezTo>
                    <a:pt x="0" y="7166"/>
                    <a:pt x="241" y="7433"/>
                    <a:pt x="553" y="7469"/>
                  </a:cubicBezTo>
                  <a:cubicBezTo>
                    <a:pt x="527" y="9878"/>
                    <a:pt x="2248" y="11947"/>
                    <a:pt x="4541" y="12438"/>
                  </a:cubicBezTo>
                  <a:lnTo>
                    <a:pt x="4541" y="13856"/>
                  </a:lnTo>
                  <a:lnTo>
                    <a:pt x="3105" y="13856"/>
                  </a:lnTo>
                  <a:cubicBezTo>
                    <a:pt x="2364" y="13856"/>
                    <a:pt x="1767" y="14463"/>
                    <a:pt x="1776" y="15203"/>
                  </a:cubicBezTo>
                  <a:cubicBezTo>
                    <a:pt x="1776" y="15658"/>
                    <a:pt x="2150" y="16015"/>
                    <a:pt x="2605" y="16015"/>
                  </a:cubicBezTo>
                  <a:lnTo>
                    <a:pt x="8636" y="16015"/>
                  </a:lnTo>
                  <a:cubicBezTo>
                    <a:pt x="9091" y="16015"/>
                    <a:pt x="9466" y="15658"/>
                    <a:pt x="9466" y="15203"/>
                  </a:cubicBezTo>
                  <a:cubicBezTo>
                    <a:pt x="9475" y="14463"/>
                    <a:pt x="8877" y="13856"/>
                    <a:pt x="8136" y="13856"/>
                  </a:cubicBezTo>
                  <a:lnTo>
                    <a:pt x="6700" y="13856"/>
                  </a:lnTo>
                  <a:lnTo>
                    <a:pt x="6700" y="12438"/>
                  </a:lnTo>
                  <a:cubicBezTo>
                    <a:pt x="6700" y="12438"/>
                    <a:pt x="7467" y="12224"/>
                    <a:pt x="7833" y="12036"/>
                  </a:cubicBezTo>
                  <a:cubicBezTo>
                    <a:pt x="7967" y="11974"/>
                    <a:pt x="8020" y="11813"/>
                    <a:pt x="7958" y="11680"/>
                  </a:cubicBezTo>
                  <a:cubicBezTo>
                    <a:pt x="7908" y="11586"/>
                    <a:pt x="7819" y="11532"/>
                    <a:pt x="7725" y="11532"/>
                  </a:cubicBezTo>
                  <a:cubicBezTo>
                    <a:pt x="7684" y="11532"/>
                    <a:pt x="7641" y="11542"/>
                    <a:pt x="7601" y="11564"/>
                  </a:cubicBezTo>
                  <a:cubicBezTo>
                    <a:pt x="6977" y="11867"/>
                    <a:pt x="6299" y="12028"/>
                    <a:pt x="5603" y="12028"/>
                  </a:cubicBezTo>
                  <a:cubicBezTo>
                    <a:pt x="3114" y="12028"/>
                    <a:pt x="1053" y="9976"/>
                    <a:pt x="1080" y="7469"/>
                  </a:cubicBezTo>
                  <a:lnTo>
                    <a:pt x="1615" y="7469"/>
                  </a:lnTo>
                  <a:cubicBezTo>
                    <a:pt x="1606" y="7906"/>
                    <a:pt x="1686" y="8432"/>
                    <a:pt x="1856" y="8869"/>
                  </a:cubicBezTo>
                  <a:cubicBezTo>
                    <a:pt x="1892" y="8985"/>
                    <a:pt x="1999" y="9048"/>
                    <a:pt x="2106" y="9048"/>
                  </a:cubicBezTo>
                  <a:cubicBezTo>
                    <a:pt x="2132" y="9048"/>
                    <a:pt x="2168" y="9039"/>
                    <a:pt x="2195" y="9030"/>
                  </a:cubicBezTo>
                  <a:cubicBezTo>
                    <a:pt x="2338" y="8985"/>
                    <a:pt x="2400" y="8825"/>
                    <a:pt x="2356" y="8691"/>
                  </a:cubicBezTo>
                  <a:cubicBezTo>
                    <a:pt x="2222" y="8343"/>
                    <a:pt x="2141" y="7879"/>
                    <a:pt x="2141" y="7469"/>
                  </a:cubicBezTo>
                  <a:lnTo>
                    <a:pt x="2543" y="7469"/>
                  </a:lnTo>
                  <a:cubicBezTo>
                    <a:pt x="2605" y="7612"/>
                    <a:pt x="2730" y="7719"/>
                    <a:pt x="2873" y="7781"/>
                  </a:cubicBezTo>
                  <a:cubicBezTo>
                    <a:pt x="2918" y="9244"/>
                    <a:pt x="4122" y="10431"/>
                    <a:pt x="5603" y="10431"/>
                  </a:cubicBezTo>
                  <a:cubicBezTo>
                    <a:pt x="7084" y="10431"/>
                    <a:pt x="8297" y="9244"/>
                    <a:pt x="8333" y="7763"/>
                  </a:cubicBezTo>
                  <a:cubicBezTo>
                    <a:pt x="8458" y="7701"/>
                    <a:pt x="8627" y="7505"/>
                    <a:pt x="8627" y="7505"/>
                  </a:cubicBezTo>
                  <a:lnTo>
                    <a:pt x="9064" y="7505"/>
                  </a:lnTo>
                  <a:cubicBezTo>
                    <a:pt x="9082" y="9440"/>
                    <a:pt x="7521" y="11055"/>
                    <a:pt x="5603" y="11055"/>
                  </a:cubicBezTo>
                  <a:cubicBezTo>
                    <a:pt x="4568" y="11055"/>
                    <a:pt x="3596" y="10591"/>
                    <a:pt x="2935" y="9770"/>
                  </a:cubicBezTo>
                  <a:cubicBezTo>
                    <a:pt x="2881" y="9706"/>
                    <a:pt x="2807" y="9675"/>
                    <a:pt x="2733" y="9675"/>
                  </a:cubicBezTo>
                  <a:cubicBezTo>
                    <a:pt x="2673" y="9675"/>
                    <a:pt x="2612" y="9695"/>
                    <a:pt x="2561" y="9735"/>
                  </a:cubicBezTo>
                  <a:cubicBezTo>
                    <a:pt x="2445" y="9833"/>
                    <a:pt x="2427" y="10002"/>
                    <a:pt x="2525" y="10118"/>
                  </a:cubicBezTo>
                  <a:cubicBezTo>
                    <a:pt x="3283" y="11055"/>
                    <a:pt x="4407" y="11599"/>
                    <a:pt x="5603" y="11599"/>
                  </a:cubicBezTo>
                  <a:cubicBezTo>
                    <a:pt x="7806" y="11599"/>
                    <a:pt x="9617" y="9753"/>
                    <a:pt x="9590" y="7505"/>
                  </a:cubicBezTo>
                  <a:lnTo>
                    <a:pt x="10126" y="7505"/>
                  </a:lnTo>
                  <a:cubicBezTo>
                    <a:pt x="10135" y="8780"/>
                    <a:pt x="9590" y="10074"/>
                    <a:pt x="8636" y="10948"/>
                  </a:cubicBezTo>
                  <a:cubicBezTo>
                    <a:pt x="8529" y="11046"/>
                    <a:pt x="8520" y="11216"/>
                    <a:pt x="8618" y="11323"/>
                  </a:cubicBezTo>
                  <a:cubicBezTo>
                    <a:pt x="8672" y="11385"/>
                    <a:pt x="8743" y="11412"/>
                    <a:pt x="8814" y="11412"/>
                  </a:cubicBezTo>
                  <a:cubicBezTo>
                    <a:pt x="8877" y="11412"/>
                    <a:pt x="8939" y="11394"/>
                    <a:pt x="8993" y="11350"/>
                  </a:cubicBezTo>
                  <a:cubicBezTo>
                    <a:pt x="10045" y="10377"/>
                    <a:pt x="10670" y="8950"/>
                    <a:pt x="10661" y="7496"/>
                  </a:cubicBezTo>
                  <a:cubicBezTo>
                    <a:pt x="10946" y="7442"/>
                    <a:pt x="11170" y="7183"/>
                    <a:pt x="11170" y="6871"/>
                  </a:cubicBezTo>
                  <a:lnTo>
                    <a:pt x="11170" y="5934"/>
                  </a:lnTo>
                  <a:cubicBezTo>
                    <a:pt x="11170" y="5587"/>
                    <a:pt x="10893" y="5310"/>
                    <a:pt x="10554" y="5310"/>
                  </a:cubicBezTo>
                  <a:lnTo>
                    <a:pt x="8627" y="5310"/>
                  </a:lnTo>
                  <a:cubicBezTo>
                    <a:pt x="8565" y="5176"/>
                    <a:pt x="8466" y="5069"/>
                    <a:pt x="8333" y="5016"/>
                  </a:cubicBezTo>
                  <a:lnTo>
                    <a:pt x="8333" y="2768"/>
                  </a:lnTo>
                  <a:cubicBezTo>
                    <a:pt x="8333" y="1296"/>
                    <a:pt x="7182" y="56"/>
                    <a:pt x="5701" y="2"/>
                  </a:cubicBezTo>
                  <a:cubicBezTo>
                    <a:pt x="5669" y="1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54"/>
            <p:cNvSpPr/>
            <p:nvPr/>
          </p:nvSpPr>
          <p:spPr>
            <a:xfrm>
              <a:off x="3986300" y="3376800"/>
              <a:ext cx="147225" cy="153000"/>
            </a:xfrm>
            <a:custGeom>
              <a:avLst/>
              <a:gdLst/>
              <a:ahLst/>
              <a:cxnLst/>
              <a:rect l="l" t="t" r="r" b="b"/>
              <a:pathLst>
                <a:path w="5889" h="6120" extrusionOk="0">
                  <a:moveTo>
                    <a:pt x="803" y="0"/>
                  </a:moveTo>
                  <a:cubicBezTo>
                    <a:pt x="357" y="0"/>
                    <a:pt x="0" y="366"/>
                    <a:pt x="0" y="803"/>
                  </a:cubicBezTo>
                  <a:lnTo>
                    <a:pt x="0" y="4166"/>
                  </a:lnTo>
                  <a:cubicBezTo>
                    <a:pt x="0" y="4612"/>
                    <a:pt x="357" y="4969"/>
                    <a:pt x="803" y="4969"/>
                  </a:cubicBezTo>
                  <a:lnTo>
                    <a:pt x="2364" y="4969"/>
                  </a:lnTo>
                  <a:cubicBezTo>
                    <a:pt x="2382" y="4969"/>
                    <a:pt x="2400" y="4978"/>
                    <a:pt x="2418" y="4987"/>
                  </a:cubicBezTo>
                  <a:lnTo>
                    <a:pt x="3872" y="6040"/>
                  </a:lnTo>
                  <a:cubicBezTo>
                    <a:pt x="3943" y="6093"/>
                    <a:pt x="4041" y="6120"/>
                    <a:pt x="4131" y="6120"/>
                  </a:cubicBezTo>
                  <a:cubicBezTo>
                    <a:pt x="4202" y="6120"/>
                    <a:pt x="4273" y="6102"/>
                    <a:pt x="4336" y="6075"/>
                  </a:cubicBezTo>
                  <a:cubicBezTo>
                    <a:pt x="4487" y="5995"/>
                    <a:pt x="4577" y="5843"/>
                    <a:pt x="4577" y="5674"/>
                  </a:cubicBezTo>
                  <a:lnTo>
                    <a:pt x="4577" y="5058"/>
                  </a:lnTo>
                  <a:cubicBezTo>
                    <a:pt x="4577" y="5014"/>
                    <a:pt x="4621" y="4969"/>
                    <a:pt x="4666" y="4969"/>
                  </a:cubicBezTo>
                  <a:lnTo>
                    <a:pt x="5085" y="4969"/>
                  </a:lnTo>
                  <a:cubicBezTo>
                    <a:pt x="5531" y="4969"/>
                    <a:pt x="5888" y="4612"/>
                    <a:pt x="5888" y="4166"/>
                  </a:cubicBezTo>
                  <a:lnTo>
                    <a:pt x="5888" y="3149"/>
                  </a:lnTo>
                  <a:cubicBezTo>
                    <a:pt x="5888" y="3015"/>
                    <a:pt x="5790" y="2890"/>
                    <a:pt x="5656" y="2882"/>
                  </a:cubicBezTo>
                  <a:cubicBezTo>
                    <a:pt x="5641" y="2879"/>
                    <a:pt x="5627" y="2878"/>
                    <a:pt x="5613" y="2878"/>
                  </a:cubicBezTo>
                  <a:cubicBezTo>
                    <a:pt x="5471" y="2878"/>
                    <a:pt x="5353" y="2994"/>
                    <a:pt x="5353" y="3140"/>
                  </a:cubicBezTo>
                  <a:lnTo>
                    <a:pt x="5353" y="4166"/>
                  </a:lnTo>
                  <a:cubicBezTo>
                    <a:pt x="5353" y="4318"/>
                    <a:pt x="5237" y="4434"/>
                    <a:pt x="5085" y="4434"/>
                  </a:cubicBezTo>
                  <a:lnTo>
                    <a:pt x="4666" y="4434"/>
                  </a:lnTo>
                  <a:cubicBezTo>
                    <a:pt x="4327" y="4434"/>
                    <a:pt x="4041" y="4719"/>
                    <a:pt x="4041" y="5067"/>
                  </a:cubicBezTo>
                  <a:lnTo>
                    <a:pt x="4041" y="5504"/>
                  </a:lnTo>
                  <a:lnTo>
                    <a:pt x="2730" y="4559"/>
                  </a:lnTo>
                  <a:cubicBezTo>
                    <a:pt x="2623" y="4478"/>
                    <a:pt x="2498" y="4434"/>
                    <a:pt x="2364" y="4434"/>
                  </a:cubicBezTo>
                  <a:lnTo>
                    <a:pt x="803" y="4434"/>
                  </a:lnTo>
                  <a:cubicBezTo>
                    <a:pt x="651" y="4434"/>
                    <a:pt x="535" y="4318"/>
                    <a:pt x="535" y="4166"/>
                  </a:cubicBezTo>
                  <a:lnTo>
                    <a:pt x="535" y="803"/>
                  </a:lnTo>
                  <a:cubicBezTo>
                    <a:pt x="535" y="660"/>
                    <a:pt x="651" y="535"/>
                    <a:pt x="803" y="535"/>
                  </a:cubicBezTo>
                  <a:lnTo>
                    <a:pt x="5085" y="535"/>
                  </a:lnTo>
                  <a:cubicBezTo>
                    <a:pt x="5237" y="535"/>
                    <a:pt x="5353" y="660"/>
                    <a:pt x="5353" y="803"/>
                  </a:cubicBezTo>
                  <a:lnTo>
                    <a:pt x="5353" y="1838"/>
                  </a:lnTo>
                  <a:cubicBezTo>
                    <a:pt x="5353" y="1972"/>
                    <a:pt x="5451" y="2096"/>
                    <a:pt x="5594" y="2114"/>
                  </a:cubicBezTo>
                  <a:cubicBezTo>
                    <a:pt x="5604" y="2115"/>
                    <a:pt x="5614" y="2116"/>
                    <a:pt x="5624" y="2116"/>
                  </a:cubicBezTo>
                  <a:cubicBezTo>
                    <a:pt x="5771" y="2116"/>
                    <a:pt x="5888" y="1997"/>
                    <a:pt x="5888" y="1847"/>
                  </a:cubicBezTo>
                  <a:lnTo>
                    <a:pt x="5888" y="803"/>
                  </a:lnTo>
                  <a:cubicBezTo>
                    <a:pt x="5888" y="366"/>
                    <a:pt x="5531" y="0"/>
                    <a:pt x="50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54"/>
            <p:cNvSpPr/>
            <p:nvPr/>
          </p:nvSpPr>
          <p:spPr>
            <a:xfrm>
              <a:off x="4026225" y="3404200"/>
              <a:ext cx="67375" cy="70075"/>
            </a:xfrm>
            <a:custGeom>
              <a:avLst/>
              <a:gdLst/>
              <a:ahLst/>
              <a:cxnLst/>
              <a:rect l="l" t="t" r="r" b="b"/>
              <a:pathLst>
                <a:path w="2695" h="2803" extrusionOk="0">
                  <a:moveTo>
                    <a:pt x="1579" y="965"/>
                  </a:moveTo>
                  <a:cubicBezTo>
                    <a:pt x="1517" y="1134"/>
                    <a:pt x="1445" y="1295"/>
                    <a:pt x="1347" y="1438"/>
                  </a:cubicBezTo>
                  <a:cubicBezTo>
                    <a:pt x="1249" y="1295"/>
                    <a:pt x="1178" y="1134"/>
                    <a:pt x="1115" y="965"/>
                  </a:cubicBezTo>
                  <a:close/>
                  <a:moveTo>
                    <a:pt x="1363" y="1"/>
                  </a:moveTo>
                  <a:cubicBezTo>
                    <a:pt x="1358" y="1"/>
                    <a:pt x="1353" y="1"/>
                    <a:pt x="1347" y="1"/>
                  </a:cubicBezTo>
                  <a:cubicBezTo>
                    <a:pt x="1213" y="10"/>
                    <a:pt x="1097" y="117"/>
                    <a:pt x="1097" y="242"/>
                  </a:cubicBezTo>
                  <a:lnTo>
                    <a:pt x="1097" y="430"/>
                  </a:lnTo>
                  <a:lnTo>
                    <a:pt x="294" y="430"/>
                  </a:lnTo>
                  <a:cubicBezTo>
                    <a:pt x="170" y="430"/>
                    <a:pt x="62" y="510"/>
                    <a:pt x="36" y="626"/>
                  </a:cubicBezTo>
                  <a:cubicBezTo>
                    <a:pt x="0" y="786"/>
                    <a:pt x="134" y="929"/>
                    <a:pt x="294" y="929"/>
                  </a:cubicBezTo>
                  <a:lnTo>
                    <a:pt x="562" y="929"/>
                  </a:lnTo>
                  <a:cubicBezTo>
                    <a:pt x="562" y="929"/>
                    <a:pt x="794" y="1589"/>
                    <a:pt x="990" y="1857"/>
                  </a:cubicBezTo>
                  <a:cubicBezTo>
                    <a:pt x="830" y="1991"/>
                    <a:pt x="660" y="2098"/>
                    <a:pt x="464" y="2187"/>
                  </a:cubicBezTo>
                  <a:lnTo>
                    <a:pt x="232" y="2294"/>
                  </a:lnTo>
                  <a:cubicBezTo>
                    <a:pt x="98" y="2356"/>
                    <a:pt x="36" y="2508"/>
                    <a:pt x="89" y="2642"/>
                  </a:cubicBezTo>
                  <a:cubicBezTo>
                    <a:pt x="134" y="2740"/>
                    <a:pt x="232" y="2803"/>
                    <a:pt x="339" y="2803"/>
                  </a:cubicBezTo>
                  <a:cubicBezTo>
                    <a:pt x="375" y="2803"/>
                    <a:pt x="410" y="2794"/>
                    <a:pt x="446" y="2776"/>
                  </a:cubicBezTo>
                  <a:lnTo>
                    <a:pt x="687" y="2678"/>
                  </a:lnTo>
                  <a:cubicBezTo>
                    <a:pt x="928" y="2562"/>
                    <a:pt x="1151" y="2419"/>
                    <a:pt x="1347" y="2249"/>
                  </a:cubicBezTo>
                  <a:cubicBezTo>
                    <a:pt x="1543" y="2419"/>
                    <a:pt x="1766" y="2562"/>
                    <a:pt x="2007" y="2678"/>
                  </a:cubicBezTo>
                  <a:lnTo>
                    <a:pt x="2248" y="2776"/>
                  </a:lnTo>
                  <a:cubicBezTo>
                    <a:pt x="2284" y="2794"/>
                    <a:pt x="2319" y="2803"/>
                    <a:pt x="2355" y="2803"/>
                  </a:cubicBezTo>
                  <a:cubicBezTo>
                    <a:pt x="2462" y="2803"/>
                    <a:pt x="2560" y="2740"/>
                    <a:pt x="2605" y="2642"/>
                  </a:cubicBezTo>
                  <a:cubicBezTo>
                    <a:pt x="2658" y="2508"/>
                    <a:pt x="2596" y="2356"/>
                    <a:pt x="2462" y="2294"/>
                  </a:cubicBezTo>
                  <a:lnTo>
                    <a:pt x="2230" y="2187"/>
                  </a:lnTo>
                  <a:cubicBezTo>
                    <a:pt x="2034" y="2098"/>
                    <a:pt x="1865" y="1991"/>
                    <a:pt x="1704" y="1857"/>
                  </a:cubicBezTo>
                  <a:cubicBezTo>
                    <a:pt x="1900" y="1589"/>
                    <a:pt x="2132" y="965"/>
                    <a:pt x="2132" y="965"/>
                  </a:cubicBezTo>
                  <a:lnTo>
                    <a:pt x="2409" y="965"/>
                  </a:lnTo>
                  <a:cubicBezTo>
                    <a:pt x="2569" y="965"/>
                    <a:pt x="2694" y="831"/>
                    <a:pt x="2676" y="670"/>
                  </a:cubicBezTo>
                  <a:cubicBezTo>
                    <a:pt x="2658" y="528"/>
                    <a:pt x="2534" y="430"/>
                    <a:pt x="2400" y="430"/>
                  </a:cubicBezTo>
                  <a:lnTo>
                    <a:pt x="1633" y="430"/>
                  </a:lnTo>
                  <a:lnTo>
                    <a:pt x="1633" y="278"/>
                  </a:lnTo>
                  <a:cubicBezTo>
                    <a:pt x="1633" y="123"/>
                    <a:pt x="1516" y="1"/>
                    <a:pt x="1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54"/>
            <p:cNvSpPr/>
            <p:nvPr/>
          </p:nvSpPr>
          <p:spPr>
            <a:xfrm>
              <a:off x="4293175" y="3376800"/>
              <a:ext cx="147225" cy="153000"/>
            </a:xfrm>
            <a:custGeom>
              <a:avLst/>
              <a:gdLst/>
              <a:ahLst/>
              <a:cxnLst/>
              <a:rect l="l" t="t" r="r" b="b"/>
              <a:pathLst>
                <a:path w="5889" h="6120" extrusionOk="0">
                  <a:moveTo>
                    <a:pt x="5086" y="535"/>
                  </a:moveTo>
                  <a:cubicBezTo>
                    <a:pt x="5237" y="535"/>
                    <a:pt x="5353" y="660"/>
                    <a:pt x="5353" y="803"/>
                  </a:cubicBezTo>
                  <a:lnTo>
                    <a:pt x="5353" y="4166"/>
                  </a:lnTo>
                  <a:cubicBezTo>
                    <a:pt x="5353" y="4318"/>
                    <a:pt x="5237" y="4434"/>
                    <a:pt x="5086" y="4434"/>
                  </a:cubicBezTo>
                  <a:lnTo>
                    <a:pt x="3435" y="4434"/>
                  </a:lnTo>
                  <a:cubicBezTo>
                    <a:pt x="3355" y="4434"/>
                    <a:pt x="3283" y="4461"/>
                    <a:pt x="3221" y="4505"/>
                  </a:cubicBezTo>
                  <a:lnTo>
                    <a:pt x="1847" y="5504"/>
                  </a:lnTo>
                  <a:lnTo>
                    <a:pt x="1847" y="4800"/>
                  </a:lnTo>
                  <a:cubicBezTo>
                    <a:pt x="1847" y="4603"/>
                    <a:pt x="1687" y="4434"/>
                    <a:pt x="1481" y="4434"/>
                  </a:cubicBezTo>
                  <a:lnTo>
                    <a:pt x="803" y="4434"/>
                  </a:lnTo>
                  <a:cubicBezTo>
                    <a:pt x="652" y="4434"/>
                    <a:pt x="536" y="4318"/>
                    <a:pt x="536" y="4166"/>
                  </a:cubicBezTo>
                  <a:lnTo>
                    <a:pt x="536" y="803"/>
                  </a:lnTo>
                  <a:cubicBezTo>
                    <a:pt x="536" y="660"/>
                    <a:pt x="652" y="535"/>
                    <a:pt x="803" y="535"/>
                  </a:cubicBezTo>
                  <a:close/>
                  <a:moveTo>
                    <a:pt x="803" y="0"/>
                  </a:moveTo>
                  <a:cubicBezTo>
                    <a:pt x="357" y="0"/>
                    <a:pt x="1" y="366"/>
                    <a:pt x="1" y="803"/>
                  </a:cubicBezTo>
                  <a:lnTo>
                    <a:pt x="1" y="4166"/>
                  </a:lnTo>
                  <a:cubicBezTo>
                    <a:pt x="1" y="4612"/>
                    <a:pt x="357" y="4969"/>
                    <a:pt x="803" y="4969"/>
                  </a:cubicBezTo>
                  <a:lnTo>
                    <a:pt x="1223" y="4969"/>
                  </a:lnTo>
                  <a:cubicBezTo>
                    <a:pt x="1267" y="4969"/>
                    <a:pt x="1312" y="5014"/>
                    <a:pt x="1312" y="5058"/>
                  </a:cubicBezTo>
                  <a:lnTo>
                    <a:pt x="1312" y="5674"/>
                  </a:lnTo>
                  <a:cubicBezTo>
                    <a:pt x="1312" y="5843"/>
                    <a:pt x="1401" y="5995"/>
                    <a:pt x="1553" y="6075"/>
                  </a:cubicBezTo>
                  <a:cubicBezTo>
                    <a:pt x="1615" y="6102"/>
                    <a:pt x="1687" y="6120"/>
                    <a:pt x="1758" y="6120"/>
                  </a:cubicBezTo>
                  <a:cubicBezTo>
                    <a:pt x="1847" y="6120"/>
                    <a:pt x="1936" y="6093"/>
                    <a:pt x="2017" y="6040"/>
                  </a:cubicBezTo>
                  <a:lnTo>
                    <a:pt x="3471" y="4987"/>
                  </a:lnTo>
                  <a:cubicBezTo>
                    <a:pt x="3480" y="4978"/>
                    <a:pt x="3506" y="4969"/>
                    <a:pt x="3524" y="4969"/>
                  </a:cubicBezTo>
                  <a:lnTo>
                    <a:pt x="5086" y="4969"/>
                  </a:lnTo>
                  <a:cubicBezTo>
                    <a:pt x="5532" y="4969"/>
                    <a:pt x="5888" y="4612"/>
                    <a:pt x="5888" y="4166"/>
                  </a:cubicBezTo>
                  <a:lnTo>
                    <a:pt x="5888" y="803"/>
                  </a:lnTo>
                  <a:cubicBezTo>
                    <a:pt x="5888" y="366"/>
                    <a:pt x="5532" y="0"/>
                    <a:pt x="5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54"/>
            <p:cNvSpPr/>
            <p:nvPr/>
          </p:nvSpPr>
          <p:spPr>
            <a:xfrm>
              <a:off x="4336450" y="3403550"/>
              <a:ext cx="60675" cy="70950"/>
            </a:xfrm>
            <a:custGeom>
              <a:avLst/>
              <a:gdLst/>
              <a:ahLst/>
              <a:cxnLst/>
              <a:rect l="l" t="t" r="r" b="b"/>
              <a:pathLst>
                <a:path w="2427" h="2838" extrusionOk="0">
                  <a:moveTo>
                    <a:pt x="1213" y="911"/>
                  </a:moveTo>
                  <a:lnTo>
                    <a:pt x="1526" y="1740"/>
                  </a:lnTo>
                  <a:lnTo>
                    <a:pt x="901" y="1740"/>
                  </a:lnTo>
                  <a:lnTo>
                    <a:pt x="1213" y="911"/>
                  </a:lnTo>
                  <a:close/>
                  <a:moveTo>
                    <a:pt x="1205" y="1"/>
                  </a:moveTo>
                  <a:cubicBezTo>
                    <a:pt x="1080" y="1"/>
                    <a:pt x="964" y="72"/>
                    <a:pt x="919" y="197"/>
                  </a:cubicBezTo>
                  <a:cubicBezTo>
                    <a:pt x="910" y="197"/>
                    <a:pt x="910" y="197"/>
                    <a:pt x="910" y="206"/>
                  </a:cubicBezTo>
                  <a:lnTo>
                    <a:pt x="54" y="2472"/>
                  </a:lnTo>
                  <a:cubicBezTo>
                    <a:pt x="0" y="2623"/>
                    <a:pt x="80" y="2784"/>
                    <a:pt x="241" y="2829"/>
                  </a:cubicBezTo>
                  <a:cubicBezTo>
                    <a:pt x="261" y="2834"/>
                    <a:pt x="282" y="2837"/>
                    <a:pt x="302" y="2837"/>
                  </a:cubicBezTo>
                  <a:cubicBezTo>
                    <a:pt x="409" y="2837"/>
                    <a:pt x="516" y="2762"/>
                    <a:pt x="553" y="2650"/>
                  </a:cubicBezTo>
                  <a:lnTo>
                    <a:pt x="696" y="2266"/>
                  </a:lnTo>
                  <a:lnTo>
                    <a:pt x="1722" y="2266"/>
                  </a:lnTo>
                  <a:lnTo>
                    <a:pt x="1874" y="2668"/>
                  </a:lnTo>
                  <a:cubicBezTo>
                    <a:pt x="1918" y="2766"/>
                    <a:pt x="2016" y="2837"/>
                    <a:pt x="2123" y="2837"/>
                  </a:cubicBezTo>
                  <a:cubicBezTo>
                    <a:pt x="2159" y="2837"/>
                    <a:pt x="2186" y="2829"/>
                    <a:pt x="2222" y="2820"/>
                  </a:cubicBezTo>
                  <a:cubicBezTo>
                    <a:pt x="2355" y="2766"/>
                    <a:pt x="2427" y="2614"/>
                    <a:pt x="2373" y="2472"/>
                  </a:cubicBezTo>
                  <a:lnTo>
                    <a:pt x="1508" y="197"/>
                  </a:lnTo>
                  <a:lnTo>
                    <a:pt x="1499" y="197"/>
                  </a:lnTo>
                  <a:cubicBezTo>
                    <a:pt x="1454" y="72"/>
                    <a:pt x="1338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4" name="Google Shape;4154;p54"/>
          <p:cNvGrpSpPr/>
          <p:nvPr/>
        </p:nvGrpSpPr>
        <p:grpSpPr>
          <a:xfrm>
            <a:off x="3448037" y="3546390"/>
            <a:ext cx="423948" cy="371876"/>
            <a:chOff x="3350675" y="3376800"/>
            <a:chExt cx="454100" cy="398325"/>
          </a:xfrm>
        </p:grpSpPr>
        <p:sp>
          <p:nvSpPr>
            <p:cNvPr id="4155" name="Google Shape;4155;p54"/>
            <p:cNvSpPr/>
            <p:nvPr/>
          </p:nvSpPr>
          <p:spPr>
            <a:xfrm>
              <a:off x="3362700" y="3383025"/>
              <a:ext cx="435825" cy="283050"/>
            </a:xfrm>
            <a:custGeom>
              <a:avLst/>
              <a:gdLst/>
              <a:ahLst/>
              <a:cxnLst/>
              <a:rect l="l" t="t" r="r" b="b"/>
              <a:pathLst>
                <a:path w="17433" h="11322" extrusionOk="0">
                  <a:moveTo>
                    <a:pt x="509" y="1"/>
                  </a:moveTo>
                  <a:cubicBezTo>
                    <a:pt x="117" y="1"/>
                    <a:pt x="1" y="358"/>
                    <a:pt x="1" y="750"/>
                  </a:cubicBezTo>
                  <a:lnTo>
                    <a:pt x="19" y="11322"/>
                  </a:lnTo>
                  <a:lnTo>
                    <a:pt x="17433" y="11322"/>
                  </a:lnTo>
                  <a:lnTo>
                    <a:pt x="17433" y="715"/>
                  </a:lnTo>
                  <a:cubicBezTo>
                    <a:pt x="17433" y="322"/>
                    <a:pt x="17120" y="1"/>
                    <a:pt x="16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54"/>
            <p:cNvSpPr/>
            <p:nvPr/>
          </p:nvSpPr>
          <p:spPr>
            <a:xfrm>
              <a:off x="3413125" y="3418500"/>
              <a:ext cx="103950" cy="93250"/>
            </a:xfrm>
            <a:custGeom>
              <a:avLst/>
              <a:gdLst/>
              <a:ahLst/>
              <a:cxnLst/>
              <a:rect l="l" t="t" r="r" b="b"/>
              <a:pathLst>
                <a:path w="4158" h="3730" extrusionOk="0">
                  <a:moveTo>
                    <a:pt x="464" y="0"/>
                  </a:moveTo>
                  <a:cubicBezTo>
                    <a:pt x="419" y="0"/>
                    <a:pt x="375" y="9"/>
                    <a:pt x="321" y="18"/>
                  </a:cubicBezTo>
                  <a:cubicBezTo>
                    <a:pt x="0" y="81"/>
                    <a:pt x="18" y="857"/>
                    <a:pt x="18" y="1205"/>
                  </a:cubicBezTo>
                  <a:lnTo>
                    <a:pt x="54" y="3560"/>
                  </a:lnTo>
                  <a:lnTo>
                    <a:pt x="3836" y="3729"/>
                  </a:lnTo>
                  <a:lnTo>
                    <a:pt x="4157" y="1508"/>
                  </a:lnTo>
                  <a:lnTo>
                    <a:pt x="38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54"/>
            <p:cNvSpPr/>
            <p:nvPr/>
          </p:nvSpPr>
          <p:spPr>
            <a:xfrm>
              <a:off x="3509450" y="3418500"/>
              <a:ext cx="239350" cy="93250"/>
            </a:xfrm>
            <a:custGeom>
              <a:avLst/>
              <a:gdLst/>
              <a:ahLst/>
              <a:cxnLst/>
              <a:rect l="l" t="t" r="r" b="b"/>
              <a:pathLst>
                <a:path w="9574" h="3730" extrusionOk="0">
                  <a:moveTo>
                    <a:pt x="1" y="0"/>
                  </a:moveTo>
                  <a:lnTo>
                    <a:pt x="1" y="3729"/>
                  </a:lnTo>
                  <a:lnTo>
                    <a:pt x="9261" y="3569"/>
                  </a:lnTo>
                  <a:lnTo>
                    <a:pt x="9573" y="3158"/>
                  </a:lnTo>
                  <a:lnTo>
                    <a:pt x="9573" y="714"/>
                  </a:lnTo>
                  <a:cubicBezTo>
                    <a:pt x="9573" y="321"/>
                    <a:pt x="9261" y="0"/>
                    <a:pt x="8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54"/>
            <p:cNvSpPr/>
            <p:nvPr/>
          </p:nvSpPr>
          <p:spPr>
            <a:xfrm>
              <a:off x="3407325" y="3418950"/>
              <a:ext cx="112425" cy="99925"/>
            </a:xfrm>
            <a:custGeom>
              <a:avLst/>
              <a:gdLst/>
              <a:ahLst/>
              <a:cxnLst/>
              <a:rect l="l" t="t" r="r" b="b"/>
              <a:pathLst>
                <a:path w="4497" h="3997" extrusionOk="0">
                  <a:moveTo>
                    <a:pt x="571" y="0"/>
                  </a:moveTo>
                  <a:cubicBezTo>
                    <a:pt x="250" y="63"/>
                    <a:pt x="0" y="348"/>
                    <a:pt x="0" y="696"/>
                  </a:cubicBezTo>
                  <a:lnTo>
                    <a:pt x="0" y="3711"/>
                  </a:lnTo>
                  <a:lnTo>
                    <a:pt x="2079" y="3997"/>
                  </a:lnTo>
                  <a:lnTo>
                    <a:pt x="4086" y="3711"/>
                  </a:lnTo>
                  <a:lnTo>
                    <a:pt x="4496" y="3426"/>
                  </a:lnTo>
                  <a:lnTo>
                    <a:pt x="4086" y="3140"/>
                  </a:lnTo>
                  <a:lnTo>
                    <a:pt x="964" y="3140"/>
                  </a:lnTo>
                  <a:cubicBezTo>
                    <a:pt x="749" y="3140"/>
                    <a:pt x="571" y="2971"/>
                    <a:pt x="571" y="2748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54"/>
            <p:cNvSpPr/>
            <p:nvPr/>
          </p:nvSpPr>
          <p:spPr>
            <a:xfrm>
              <a:off x="3509450" y="3497450"/>
              <a:ext cx="239350" cy="24550"/>
            </a:xfrm>
            <a:custGeom>
              <a:avLst/>
              <a:gdLst/>
              <a:ahLst/>
              <a:cxnLst/>
              <a:rect l="l" t="t" r="r" b="b"/>
              <a:pathLst>
                <a:path w="9574" h="982" extrusionOk="0">
                  <a:moveTo>
                    <a:pt x="1" y="0"/>
                  </a:moveTo>
                  <a:lnTo>
                    <a:pt x="1" y="571"/>
                  </a:lnTo>
                  <a:lnTo>
                    <a:pt x="4114" y="982"/>
                  </a:lnTo>
                  <a:lnTo>
                    <a:pt x="9573" y="571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54"/>
            <p:cNvSpPr/>
            <p:nvPr/>
          </p:nvSpPr>
          <p:spPr>
            <a:xfrm>
              <a:off x="3745875" y="3594675"/>
              <a:ext cx="900" cy="1600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0" y="63"/>
                  </a:moveTo>
                  <a:cubicBezTo>
                    <a:pt x="9" y="45"/>
                    <a:pt x="18" y="28"/>
                    <a:pt x="36" y="1"/>
                  </a:cubicBezTo>
                  <a:cubicBezTo>
                    <a:pt x="18" y="28"/>
                    <a:pt x="9" y="45"/>
                    <a:pt x="0" y="63"/>
                  </a:cubicBezTo>
                  <a:close/>
                </a:path>
              </a:pathLst>
            </a:custGeom>
            <a:solidFill>
              <a:srgbClr val="3F5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54"/>
            <p:cNvSpPr/>
            <p:nvPr/>
          </p:nvSpPr>
          <p:spPr>
            <a:xfrm>
              <a:off x="3362925" y="3635950"/>
              <a:ext cx="105525" cy="30125"/>
            </a:xfrm>
            <a:custGeom>
              <a:avLst/>
              <a:gdLst/>
              <a:ahLst/>
              <a:cxnLst/>
              <a:rect l="l" t="t" r="r" b="b"/>
              <a:pathLst>
                <a:path w="4221" h="1205" extrusionOk="0">
                  <a:moveTo>
                    <a:pt x="1" y="0"/>
                  </a:moveTo>
                  <a:lnTo>
                    <a:pt x="10" y="1205"/>
                  </a:lnTo>
                  <a:lnTo>
                    <a:pt x="3605" y="1205"/>
                  </a:lnTo>
                  <a:lnTo>
                    <a:pt x="4220" y="482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54"/>
            <p:cNvSpPr/>
            <p:nvPr/>
          </p:nvSpPr>
          <p:spPr>
            <a:xfrm>
              <a:off x="3453475" y="3635950"/>
              <a:ext cx="345050" cy="30125"/>
            </a:xfrm>
            <a:custGeom>
              <a:avLst/>
              <a:gdLst/>
              <a:ahLst/>
              <a:cxnLst/>
              <a:rect l="l" t="t" r="r" b="b"/>
              <a:pathLst>
                <a:path w="13802" h="1205" extrusionOk="0">
                  <a:moveTo>
                    <a:pt x="1" y="0"/>
                  </a:moveTo>
                  <a:lnTo>
                    <a:pt x="1" y="1205"/>
                  </a:lnTo>
                  <a:lnTo>
                    <a:pt x="13802" y="1205"/>
                  </a:lnTo>
                  <a:lnTo>
                    <a:pt x="138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54"/>
            <p:cNvSpPr/>
            <p:nvPr/>
          </p:nvSpPr>
          <p:spPr>
            <a:xfrm>
              <a:off x="3357800" y="3384825"/>
              <a:ext cx="17650" cy="281250"/>
            </a:xfrm>
            <a:custGeom>
              <a:avLst/>
              <a:gdLst/>
              <a:ahLst/>
              <a:cxnLst/>
              <a:rect l="l" t="t" r="r" b="b"/>
              <a:pathLst>
                <a:path w="706" h="11250" extrusionOk="0">
                  <a:moveTo>
                    <a:pt x="705" y="0"/>
                  </a:moveTo>
                  <a:cubicBezTo>
                    <a:pt x="313" y="0"/>
                    <a:pt x="1" y="312"/>
                    <a:pt x="1" y="705"/>
                  </a:cubicBezTo>
                  <a:lnTo>
                    <a:pt x="1" y="11250"/>
                  </a:lnTo>
                  <a:lnTo>
                    <a:pt x="179" y="11250"/>
                  </a:lnTo>
                  <a:lnTo>
                    <a:pt x="179" y="10045"/>
                  </a:lnTo>
                  <a:lnTo>
                    <a:pt x="705" y="10045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54"/>
            <p:cNvSpPr/>
            <p:nvPr/>
          </p:nvSpPr>
          <p:spPr>
            <a:xfrm>
              <a:off x="3362925" y="3635950"/>
              <a:ext cx="99500" cy="30125"/>
            </a:xfrm>
            <a:custGeom>
              <a:avLst/>
              <a:gdLst/>
              <a:ahLst/>
              <a:cxnLst/>
              <a:rect l="l" t="t" r="r" b="b"/>
              <a:pathLst>
                <a:path w="3980" h="1205" extrusionOk="0">
                  <a:moveTo>
                    <a:pt x="1" y="0"/>
                  </a:moveTo>
                  <a:lnTo>
                    <a:pt x="10" y="1205"/>
                  </a:lnTo>
                  <a:lnTo>
                    <a:pt x="3623" y="1205"/>
                  </a:lnTo>
                  <a:lnTo>
                    <a:pt x="3980" y="919"/>
                  </a:lnTo>
                  <a:lnTo>
                    <a:pt x="3623" y="634"/>
                  </a:lnTo>
                  <a:lnTo>
                    <a:pt x="643" y="634"/>
                  </a:lnTo>
                  <a:cubicBezTo>
                    <a:pt x="563" y="634"/>
                    <a:pt x="500" y="571"/>
                    <a:pt x="500" y="491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54"/>
            <p:cNvSpPr/>
            <p:nvPr/>
          </p:nvSpPr>
          <p:spPr>
            <a:xfrm>
              <a:off x="3453475" y="3651775"/>
              <a:ext cx="345050" cy="14300"/>
            </a:xfrm>
            <a:custGeom>
              <a:avLst/>
              <a:gdLst/>
              <a:ahLst/>
              <a:cxnLst/>
              <a:rect l="l" t="t" r="r" b="b"/>
              <a:pathLst>
                <a:path w="13802" h="572" extrusionOk="0">
                  <a:moveTo>
                    <a:pt x="1" y="1"/>
                  </a:moveTo>
                  <a:lnTo>
                    <a:pt x="1" y="572"/>
                  </a:lnTo>
                  <a:lnTo>
                    <a:pt x="13802" y="572"/>
                  </a:lnTo>
                  <a:lnTo>
                    <a:pt x="13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54"/>
            <p:cNvSpPr/>
            <p:nvPr/>
          </p:nvSpPr>
          <p:spPr>
            <a:xfrm>
              <a:off x="3545375" y="3682325"/>
              <a:ext cx="65800" cy="56450"/>
            </a:xfrm>
            <a:custGeom>
              <a:avLst/>
              <a:gdLst/>
              <a:ahLst/>
              <a:cxnLst/>
              <a:rect l="l" t="t" r="r" b="b"/>
              <a:pathLst>
                <a:path w="2632" h="2258" extrusionOk="0">
                  <a:moveTo>
                    <a:pt x="1258" y="1"/>
                  </a:moveTo>
                  <a:lnTo>
                    <a:pt x="446" y="813"/>
                  </a:lnTo>
                  <a:lnTo>
                    <a:pt x="0" y="2222"/>
                  </a:lnTo>
                  <a:lnTo>
                    <a:pt x="821" y="2222"/>
                  </a:lnTo>
                  <a:lnTo>
                    <a:pt x="821" y="2258"/>
                  </a:lnTo>
                  <a:lnTo>
                    <a:pt x="2632" y="2258"/>
                  </a:lnTo>
                  <a:lnTo>
                    <a:pt x="2311" y="1268"/>
                  </a:lnTo>
                  <a:lnTo>
                    <a:pt x="2275" y="1268"/>
                  </a:lnTo>
                  <a:lnTo>
                    <a:pt x="2123" y="81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54"/>
            <p:cNvSpPr/>
            <p:nvPr/>
          </p:nvSpPr>
          <p:spPr>
            <a:xfrm>
              <a:off x="3510125" y="3734300"/>
              <a:ext cx="139425" cy="32800"/>
            </a:xfrm>
            <a:custGeom>
              <a:avLst/>
              <a:gdLst/>
              <a:ahLst/>
              <a:cxnLst/>
              <a:rect l="l" t="t" r="r" b="b"/>
              <a:pathLst>
                <a:path w="5577" h="1312" extrusionOk="0">
                  <a:moveTo>
                    <a:pt x="1268" y="0"/>
                  </a:moveTo>
                  <a:lnTo>
                    <a:pt x="857" y="152"/>
                  </a:lnTo>
                  <a:cubicBezTo>
                    <a:pt x="804" y="152"/>
                    <a:pt x="1" y="455"/>
                    <a:pt x="1" y="955"/>
                  </a:cubicBezTo>
                  <a:cubicBezTo>
                    <a:pt x="1" y="1151"/>
                    <a:pt x="161" y="1312"/>
                    <a:pt x="358" y="1312"/>
                  </a:cubicBezTo>
                  <a:lnTo>
                    <a:pt x="5104" y="1276"/>
                  </a:lnTo>
                  <a:cubicBezTo>
                    <a:pt x="5300" y="1276"/>
                    <a:pt x="5460" y="1116"/>
                    <a:pt x="5460" y="919"/>
                  </a:cubicBezTo>
                  <a:cubicBezTo>
                    <a:pt x="5460" y="848"/>
                    <a:pt x="5576" y="848"/>
                    <a:pt x="5559" y="785"/>
                  </a:cubicBezTo>
                  <a:cubicBezTo>
                    <a:pt x="5541" y="705"/>
                    <a:pt x="5514" y="634"/>
                    <a:pt x="5487" y="571"/>
                  </a:cubicBezTo>
                  <a:cubicBezTo>
                    <a:pt x="5327" y="232"/>
                    <a:pt x="4979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54"/>
            <p:cNvSpPr/>
            <p:nvPr/>
          </p:nvSpPr>
          <p:spPr>
            <a:xfrm>
              <a:off x="3506125" y="3735200"/>
              <a:ext cx="143200" cy="33700"/>
            </a:xfrm>
            <a:custGeom>
              <a:avLst/>
              <a:gdLst/>
              <a:ahLst/>
              <a:cxnLst/>
              <a:rect l="l" t="t" r="r" b="b"/>
              <a:pathLst>
                <a:path w="5728" h="1348" extrusionOk="0">
                  <a:moveTo>
                    <a:pt x="990" y="0"/>
                  </a:moveTo>
                  <a:cubicBezTo>
                    <a:pt x="937" y="0"/>
                    <a:pt x="892" y="0"/>
                    <a:pt x="839" y="9"/>
                  </a:cubicBezTo>
                  <a:cubicBezTo>
                    <a:pt x="366" y="89"/>
                    <a:pt x="0" y="500"/>
                    <a:pt x="0" y="990"/>
                  </a:cubicBezTo>
                  <a:cubicBezTo>
                    <a:pt x="0" y="1187"/>
                    <a:pt x="161" y="1347"/>
                    <a:pt x="357" y="1347"/>
                  </a:cubicBezTo>
                  <a:lnTo>
                    <a:pt x="5371" y="1347"/>
                  </a:lnTo>
                  <a:cubicBezTo>
                    <a:pt x="5567" y="1347"/>
                    <a:pt x="5727" y="1187"/>
                    <a:pt x="5727" y="990"/>
                  </a:cubicBezTo>
                  <a:cubicBezTo>
                    <a:pt x="5727" y="919"/>
                    <a:pt x="5719" y="848"/>
                    <a:pt x="5701" y="776"/>
                  </a:cubicBezTo>
                  <a:lnTo>
                    <a:pt x="1419" y="776"/>
                  </a:lnTo>
                  <a:cubicBezTo>
                    <a:pt x="1178" y="776"/>
                    <a:pt x="1044" y="509"/>
                    <a:pt x="1187" y="321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54"/>
            <p:cNvSpPr/>
            <p:nvPr/>
          </p:nvSpPr>
          <p:spPr>
            <a:xfrm>
              <a:off x="3357575" y="3666050"/>
              <a:ext cx="440950" cy="32800"/>
            </a:xfrm>
            <a:custGeom>
              <a:avLst/>
              <a:gdLst/>
              <a:ahLst/>
              <a:cxnLst/>
              <a:rect l="l" t="t" r="r" b="b"/>
              <a:pathLst>
                <a:path w="17638" h="1312" extrusionOk="0">
                  <a:moveTo>
                    <a:pt x="1" y="1"/>
                  </a:moveTo>
                  <a:lnTo>
                    <a:pt x="179" y="607"/>
                  </a:lnTo>
                  <a:cubicBezTo>
                    <a:pt x="179" y="1000"/>
                    <a:pt x="491" y="1312"/>
                    <a:pt x="884" y="1312"/>
                  </a:cubicBezTo>
                  <a:lnTo>
                    <a:pt x="16701" y="1312"/>
                  </a:lnTo>
                  <a:cubicBezTo>
                    <a:pt x="17093" y="1312"/>
                    <a:pt x="17638" y="1134"/>
                    <a:pt x="17638" y="741"/>
                  </a:cubicBezTo>
                  <a:lnTo>
                    <a:pt x="176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54"/>
            <p:cNvSpPr/>
            <p:nvPr/>
          </p:nvSpPr>
          <p:spPr>
            <a:xfrm>
              <a:off x="3409325" y="3511725"/>
              <a:ext cx="118450" cy="90350"/>
            </a:xfrm>
            <a:custGeom>
              <a:avLst/>
              <a:gdLst/>
              <a:ahLst/>
              <a:cxnLst/>
              <a:rect l="l" t="t" r="r" b="b"/>
              <a:pathLst>
                <a:path w="4738" h="3614" extrusionOk="0">
                  <a:moveTo>
                    <a:pt x="473" y="0"/>
                  </a:moveTo>
                  <a:lnTo>
                    <a:pt x="0" y="152"/>
                  </a:lnTo>
                  <a:lnTo>
                    <a:pt x="116" y="2908"/>
                  </a:lnTo>
                  <a:cubicBezTo>
                    <a:pt x="116" y="3301"/>
                    <a:pt x="429" y="3613"/>
                    <a:pt x="821" y="3613"/>
                  </a:cubicBezTo>
                  <a:lnTo>
                    <a:pt x="3988" y="3542"/>
                  </a:lnTo>
                  <a:lnTo>
                    <a:pt x="4737" y="1651"/>
                  </a:lnTo>
                  <a:lnTo>
                    <a:pt x="39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54"/>
            <p:cNvSpPr/>
            <p:nvPr/>
          </p:nvSpPr>
          <p:spPr>
            <a:xfrm>
              <a:off x="3509450" y="3511725"/>
              <a:ext cx="239350" cy="88775"/>
            </a:xfrm>
            <a:custGeom>
              <a:avLst/>
              <a:gdLst/>
              <a:ahLst/>
              <a:cxnLst/>
              <a:rect l="l" t="t" r="r" b="b"/>
              <a:pathLst>
                <a:path w="9574" h="3551" extrusionOk="0">
                  <a:moveTo>
                    <a:pt x="1" y="0"/>
                  </a:moveTo>
                  <a:lnTo>
                    <a:pt x="1" y="3158"/>
                  </a:lnTo>
                  <a:lnTo>
                    <a:pt x="269" y="3524"/>
                  </a:lnTo>
                  <a:lnTo>
                    <a:pt x="8512" y="3551"/>
                  </a:lnTo>
                  <a:cubicBezTo>
                    <a:pt x="8860" y="3551"/>
                    <a:pt x="9493" y="3479"/>
                    <a:pt x="9564" y="3158"/>
                  </a:cubicBezTo>
                  <a:cubicBezTo>
                    <a:pt x="9573" y="3114"/>
                    <a:pt x="9573" y="3069"/>
                    <a:pt x="9573" y="3016"/>
                  </a:cubicBezTo>
                  <a:lnTo>
                    <a:pt x="9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54"/>
            <p:cNvSpPr/>
            <p:nvPr/>
          </p:nvSpPr>
          <p:spPr>
            <a:xfrm>
              <a:off x="3407325" y="3511725"/>
              <a:ext cx="110200" cy="93025"/>
            </a:xfrm>
            <a:custGeom>
              <a:avLst/>
              <a:gdLst/>
              <a:ahLst/>
              <a:cxnLst/>
              <a:rect l="l" t="t" r="r" b="b"/>
              <a:pathLst>
                <a:path w="4408" h="3721" extrusionOk="0">
                  <a:moveTo>
                    <a:pt x="0" y="0"/>
                  </a:moveTo>
                  <a:lnTo>
                    <a:pt x="0" y="3016"/>
                  </a:lnTo>
                  <a:cubicBezTo>
                    <a:pt x="0" y="3408"/>
                    <a:pt x="321" y="3720"/>
                    <a:pt x="714" y="3720"/>
                  </a:cubicBezTo>
                  <a:lnTo>
                    <a:pt x="4086" y="3720"/>
                  </a:lnTo>
                  <a:lnTo>
                    <a:pt x="4407" y="3444"/>
                  </a:lnTo>
                  <a:lnTo>
                    <a:pt x="4086" y="3158"/>
                  </a:lnTo>
                  <a:lnTo>
                    <a:pt x="964" y="3158"/>
                  </a:lnTo>
                  <a:cubicBezTo>
                    <a:pt x="749" y="3158"/>
                    <a:pt x="571" y="2980"/>
                    <a:pt x="571" y="2766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54"/>
            <p:cNvSpPr/>
            <p:nvPr/>
          </p:nvSpPr>
          <p:spPr>
            <a:xfrm>
              <a:off x="3509450" y="3590675"/>
              <a:ext cx="239125" cy="14075"/>
            </a:xfrm>
            <a:custGeom>
              <a:avLst/>
              <a:gdLst/>
              <a:ahLst/>
              <a:cxnLst/>
              <a:rect l="l" t="t" r="r" b="b"/>
              <a:pathLst>
                <a:path w="9565" h="563" extrusionOk="0">
                  <a:moveTo>
                    <a:pt x="1" y="0"/>
                  </a:moveTo>
                  <a:lnTo>
                    <a:pt x="1" y="562"/>
                  </a:lnTo>
                  <a:lnTo>
                    <a:pt x="8958" y="562"/>
                  </a:lnTo>
                  <a:cubicBezTo>
                    <a:pt x="8967" y="562"/>
                    <a:pt x="8976" y="562"/>
                    <a:pt x="8976" y="553"/>
                  </a:cubicBezTo>
                  <a:lnTo>
                    <a:pt x="9011" y="553"/>
                  </a:lnTo>
                  <a:cubicBezTo>
                    <a:pt x="9020" y="553"/>
                    <a:pt x="9020" y="553"/>
                    <a:pt x="9029" y="544"/>
                  </a:cubicBezTo>
                  <a:lnTo>
                    <a:pt x="9056" y="544"/>
                  </a:lnTo>
                  <a:cubicBezTo>
                    <a:pt x="9100" y="527"/>
                    <a:pt x="9136" y="518"/>
                    <a:pt x="9181" y="491"/>
                  </a:cubicBezTo>
                  <a:cubicBezTo>
                    <a:pt x="9190" y="491"/>
                    <a:pt x="9199" y="482"/>
                    <a:pt x="9207" y="482"/>
                  </a:cubicBezTo>
                  <a:cubicBezTo>
                    <a:pt x="9216" y="473"/>
                    <a:pt x="9225" y="473"/>
                    <a:pt x="9234" y="464"/>
                  </a:cubicBezTo>
                  <a:cubicBezTo>
                    <a:pt x="9243" y="455"/>
                    <a:pt x="9252" y="455"/>
                    <a:pt x="9261" y="446"/>
                  </a:cubicBezTo>
                  <a:cubicBezTo>
                    <a:pt x="9270" y="437"/>
                    <a:pt x="9279" y="437"/>
                    <a:pt x="9288" y="428"/>
                  </a:cubicBezTo>
                  <a:cubicBezTo>
                    <a:pt x="9297" y="420"/>
                    <a:pt x="9306" y="411"/>
                    <a:pt x="9323" y="402"/>
                  </a:cubicBezTo>
                  <a:cubicBezTo>
                    <a:pt x="9332" y="393"/>
                    <a:pt x="9332" y="393"/>
                    <a:pt x="9341" y="384"/>
                  </a:cubicBezTo>
                  <a:cubicBezTo>
                    <a:pt x="9350" y="375"/>
                    <a:pt x="9359" y="366"/>
                    <a:pt x="9368" y="357"/>
                  </a:cubicBezTo>
                  <a:cubicBezTo>
                    <a:pt x="9377" y="348"/>
                    <a:pt x="9386" y="339"/>
                    <a:pt x="9395" y="330"/>
                  </a:cubicBezTo>
                  <a:cubicBezTo>
                    <a:pt x="9404" y="321"/>
                    <a:pt x="9413" y="313"/>
                    <a:pt x="9413" y="304"/>
                  </a:cubicBezTo>
                  <a:cubicBezTo>
                    <a:pt x="9422" y="295"/>
                    <a:pt x="9430" y="286"/>
                    <a:pt x="9439" y="277"/>
                  </a:cubicBezTo>
                  <a:cubicBezTo>
                    <a:pt x="9439" y="268"/>
                    <a:pt x="9448" y="259"/>
                    <a:pt x="9457" y="250"/>
                  </a:cubicBezTo>
                  <a:cubicBezTo>
                    <a:pt x="9466" y="241"/>
                    <a:pt x="9466" y="232"/>
                    <a:pt x="9475" y="223"/>
                  </a:cubicBezTo>
                  <a:cubicBezTo>
                    <a:pt x="9484" y="205"/>
                    <a:pt x="9493" y="188"/>
                    <a:pt x="9511" y="161"/>
                  </a:cubicBezTo>
                  <a:cubicBezTo>
                    <a:pt x="9511" y="152"/>
                    <a:pt x="9520" y="143"/>
                    <a:pt x="9520" y="134"/>
                  </a:cubicBezTo>
                  <a:cubicBezTo>
                    <a:pt x="9529" y="125"/>
                    <a:pt x="9529" y="116"/>
                    <a:pt x="9538" y="98"/>
                  </a:cubicBezTo>
                  <a:cubicBezTo>
                    <a:pt x="9546" y="72"/>
                    <a:pt x="9555" y="36"/>
                    <a:pt x="9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54"/>
            <p:cNvSpPr/>
            <p:nvPr/>
          </p:nvSpPr>
          <p:spPr>
            <a:xfrm>
              <a:off x="3443450" y="3376800"/>
              <a:ext cx="361325" cy="197400"/>
            </a:xfrm>
            <a:custGeom>
              <a:avLst/>
              <a:gdLst/>
              <a:ahLst/>
              <a:cxnLst/>
              <a:rect l="l" t="t" r="r" b="b"/>
              <a:pathLst>
                <a:path w="14453" h="7896" extrusionOk="0">
                  <a:moveTo>
                    <a:pt x="259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9"/>
                    <a:pt x="116" y="535"/>
                    <a:pt x="259" y="535"/>
                  </a:cubicBezTo>
                  <a:lnTo>
                    <a:pt x="13480" y="535"/>
                  </a:lnTo>
                  <a:cubicBezTo>
                    <a:pt x="13721" y="535"/>
                    <a:pt x="13917" y="732"/>
                    <a:pt x="13917" y="981"/>
                  </a:cubicBezTo>
                  <a:lnTo>
                    <a:pt x="13917" y="7627"/>
                  </a:lnTo>
                  <a:cubicBezTo>
                    <a:pt x="13917" y="7779"/>
                    <a:pt x="14042" y="7895"/>
                    <a:pt x="14185" y="7895"/>
                  </a:cubicBezTo>
                  <a:cubicBezTo>
                    <a:pt x="14336" y="7895"/>
                    <a:pt x="14452" y="7779"/>
                    <a:pt x="14452" y="7627"/>
                  </a:cubicBezTo>
                  <a:lnTo>
                    <a:pt x="14452" y="981"/>
                  </a:lnTo>
                  <a:cubicBezTo>
                    <a:pt x="14452" y="437"/>
                    <a:pt x="14015" y="0"/>
                    <a:pt x="13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54"/>
            <p:cNvSpPr/>
            <p:nvPr/>
          </p:nvSpPr>
          <p:spPr>
            <a:xfrm>
              <a:off x="3350675" y="3376800"/>
              <a:ext cx="454100" cy="398325"/>
            </a:xfrm>
            <a:custGeom>
              <a:avLst/>
              <a:gdLst/>
              <a:ahLst/>
              <a:cxnLst/>
              <a:rect l="l" t="t" r="r" b="b"/>
              <a:pathLst>
                <a:path w="18164" h="15933" extrusionOk="0">
                  <a:moveTo>
                    <a:pt x="3827" y="10643"/>
                  </a:moveTo>
                  <a:lnTo>
                    <a:pt x="3827" y="11321"/>
                  </a:lnTo>
                  <a:lnTo>
                    <a:pt x="535" y="11321"/>
                  </a:lnTo>
                  <a:lnTo>
                    <a:pt x="535" y="10643"/>
                  </a:lnTo>
                  <a:close/>
                  <a:moveTo>
                    <a:pt x="17628" y="11856"/>
                  </a:moveTo>
                  <a:lnTo>
                    <a:pt x="17628" y="12329"/>
                  </a:lnTo>
                  <a:cubicBezTo>
                    <a:pt x="17628" y="12579"/>
                    <a:pt x="17432" y="12775"/>
                    <a:pt x="17191" y="12775"/>
                  </a:cubicBezTo>
                  <a:lnTo>
                    <a:pt x="973" y="12775"/>
                  </a:lnTo>
                  <a:cubicBezTo>
                    <a:pt x="732" y="12775"/>
                    <a:pt x="535" y="12579"/>
                    <a:pt x="535" y="12329"/>
                  </a:cubicBezTo>
                  <a:lnTo>
                    <a:pt x="535" y="11856"/>
                  </a:lnTo>
                  <a:close/>
                  <a:moveTo>
                    <a:pt x="9769" y="13274"/>
                  </a:moveTo>
                  <a:lnTo>
                    <a:pt x="10018" y="14051"/>
                  </a:lnTo>
                  <a:lnTo>
                    <a:pt x="8145" y="14051"/>
                  </a:lnTo>
                  <a:lnTo>
                    <a:pt x="8395" y="13274"/>
                  </a:lnTo>
                  <a:close/>
                  <a:moveTo>
                    <a:pt x="10955" y="14586"/>
                  </a:moveTo>
                  <a:cubicBezTo>
                    <a:pt x="11357" y="14586"/>
                    <a:pt x="11687" y="14907"/>
                    <a:pt x="11687" y="15308"/>
                  </a:cubicBezTo>
                  <a:cubicBezTo>
                    <a:pt x="11687" y="15362"/>
                    <a:pt x="11642" y="15398"/>
                    <a:pt x="11598" y="15398"/>
                  </a:cubicBezTo>
                  <a:lnTo>
                    <a:pt x="6566" y="15398"/>
                  </a:lnTo>
                  <a:cubicBezTo>
                    <a:pt x="6521" y="15398"/>
                    <a:pt x="6477" y="15362"/>
                    <a:pt x="6477" y="15308"/>
                  </a:cubicBezTo>
                  <a:cubicBezTo>
                    <a:pt x="6477" y="14907"/>
                    <a:pt x="6807" y="14586"/>
                    <a:pt x="7208" y="14586"/>
                  </a:cubicBezTo>
                  <a:close/>
                  <a:moveTo>
                    <a:pt x="277" y="0"/>
                  </a:moveTo>
                  <a:cubicBezTo>
                    <a:pt x="125" y="0"/>
                    <a:pt x="0" y="125"/>
                    <a:pt x="0" y="286"/>
                  </a:cubicBezTo>
                  <a:lnTo>
                    <a:pt x="0" y="12293"/>
                  </a:lnTo>
                  <a:cubicBezTo>
                    <a:pt x="0" y="12837"/>
                    <a:pt x="437" y="13274"/>
                    <a:pt x="973" y="13274"/>
                  </a:cubicBezTo>
                  <a:lnTo>
                    <a:pt x="7851" y="13274"/>
                  </a:lnTo>
                  <a:lnTo>
                    <a:pt x="7601" y="14051"/>
                  </a:lnTo>
                  <a:lnTo>
                    <a:pt x="7208" y="14051"/>
                  </a:lnTo>
                  <a:cubicBezTo>
                    <a:pt x="6513" y="14051"/>
                    <a:pt x="5942" y="14622"/>
                    <a:pt x="5951" y="15317"/>
                  </a:cubicBezTo>
                  <a:cubicBezTo>
                    <a:pt x="5951" y="15656"/>
                    <a:pt x="6227" y="15933"/>
                    <a:pt x="6566" y="15933"/>
                  </a:cubicBezTo>
                  <a:lnTo>
                    <a:pt x="11589" y="15933"/>
                  </a:lnTo>
                  <a:cubicBezTo>
                    <a:pt x="11937" y="15933"/>
                    <a:pt x="12213" y="15656"/>
                    <a:pt x="12213" y="15317"/>
                  </a:cubicBezTo>
                  <a:cubicBezTo>
                    <a:pt x="12213" y="14622"/>
                    <a:pt x="11651" y="14051"/>
                    <a:pt x="10955" y="14051"/>
                  </a:cubicBezTo>
                  <a:lnTo>
                    <a:pt x="10563" y="14051"/>
                  </a:lnTo>
                  <a:lnTo>
                    <a:pt x="10313" y="13274"/>
                  </a:lnTo>
                  <a:lnTo>
                    <a:pt x="17191" y="13274"/>
                  </a:lnTo>
                  <a:cubicBezTo>
                    <a:pt x="17202" y="13275"/>
                    <a:pt x="17212" y="13275"/>
                    <a:pt x="17223" y="13275"/>
                  </a:cubicBezTo>
                  <a:cubicBezTo>
                    <a:pt x="17743" y="13275"/>
                    <a:pt x="18163" y="12845"/>
                    <a:pt x="18163" y="12320"/>
                  </a:cubicBezTo>
                  <a:lnTo>
                    <a:pt x="18163" y="8876"/>
                  </a:lnTo>
                  <a:cubicBezTo>
                    <a:pt x="18163" y="8725"/>
                    <a:pt x="18047" y="8609"/>
                    <a:pt x="17896" y="8609"/>
                  </a:cubicBezTo>
                  <a:cubicBezTo>
                    <a:pt x="17753" y="8609"/>
                    <a:pt x="17628" y="8725"/>
                    <a:pt x="17628" y="8876"/>
                  </a:cubicBezTo>
                  <a:lnTo>
                    <a:pt x="17628" y="10116"/>
                  </a:lnTo>
                  <a:lnTo>
                    <a:pt x="8850" y="10116"/>
                  </a:lnTo>
                  <a:cubicBezTo>
                    <a:pt x="8707" y="10116"/>
                    <a:pt x="8591" y="10215"/>
                    <a:pt x="8573" y="10348"/>
                  </a:cubicBezTo>
                  <a:cubicBezTo>
                    <a:pt x="8555" y="10509"/>
                    <a:pt x="8680" y="10643"/>
                    <a:pt x="8841" y="10643"/>
                  </a:cubicBezTo>
                  <a:lnTo>
                    <a:pt x="17628" y="10643"/>
                  </a:lnTo>
                  <a:lnTo>
                    <a:pt x="17628" y="11321"/>
                  </a:lnTo>
                  <a:lnTo>
                    <a:pt x="4363" y="11321"/>
                  </a:lnTo>
                  <a:lnTo>
                    <a:pt x="4363" y="10643"/>
                  </a:lnTo>
                  <a:lnTo>
                    <a:pt x="7583" y="10643"/>
                  </a:lnTo>
                  <a:cubicBezTo>
                    <a:pt x="7717" y="10643"/>
                    <a:pt x="7842" y="10545"/>
                    <a:pt x="7860" y="10411"/>
                  </a:cubicBezTo>
                  <a:cubicBezTo>
                    <a:pt x="7877" y="10250"/>
                    <a:pt x="7753" y="10116"/>
                    <a:pt x="7592" y="10116"/>
                  </a:cubicBezTo>
                  <a:lnTo>
                    <a:pt x="535" y="10116"/>
                  </a:lnTo>
                  <a:lnTo>
                    <a:pt x="535" y="660"/>
                  </a:lnTo>
                  <a:cubicBezTo>
                    <a:pt x="535" y="589"/>
                    <a:pt x="589" y="535"/>
                    <a:pt x="660" y="535"/>
                  </a:cubicBezTo>
                  <a:lnTo>
                    <a:pt x="2828" y="535"/>
                  </a:lnTo>
                  <a:cubicBezTo>
                    <a:pt x="2846" y="535"/>
                    <a:pt x="2864" y="526"/>
                    <a:pt x="2882" y="517"/>
                  </a:cubicBezTo>
                  <a:cubicBezTo>
                    <a:pt x="3114" y="286"/>
                    <a:pt x="295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54"/>
            <p:cNvSpPr/>
            <p:nvPr/>
          </p:nvSpPr>
          <p:spPr>
            <a:xfrm>
              <a:off x="3422925" y="3431825"/>
              <a:ext cx="63375" cy="66325"/>
            </a:xfrm>
            <a:custGeom>
              <a:avLst/>
              <a:gdLst/>
              <a:ahLst/>
              <a:cxnLst/>
              <a:rect l="l" t="t" r="r" b="b"/>
              <a:pathLst>
                <a:path w="2535" h="2653" extrusionOk="0">
                  <a:moveTo>
                    <a:pt x="1401" y="957"/>
                  </a:moveTo>
                  <a:cubicBezTo>
                    <a:pt x="1357" y="1091"/>
                    <a:pt x="1294" y="1216"/>
                    <a:pt x="1223" y="1332"/>
                  </a:cubicBezTo>
                  <a:cubicBezTo>
                    <a:pt x="1151" y="1216"/>
                    <a:pt x="1098" y="1091"/>
                    <a:pt x="1044" y="957"/>
                  </a:cubicBezTo>
                  <a:close/>
                  <a:moveTo>
                    <a:pt x="1246" y="1"/>
                  </a:moveTo>
                  <a:cubicBezTo>
                    <a:pt x="1098" y="1"/>
                    <a:pt x="973" y="120"/>
                    <a:pt x="973" y="270"/>
                  </a:cubicBezTo>
                  <a:lnTo>
                    <a:pt x="973" y="431"/>
                  </a:lnTo>
                  <a:lnTo>
                    <a:pt x="268" y="431"/>
                  </a:lnTo>
                  <a:cubicBezTo>
                    <a:pt x="117" y="431"/>
                    <a:pt x="1" y="547"/>
                    <a:pt x="1" y="698"/>
                  </a:cubicBezTo>
                  <a:cubicBezTo>
                    <a:pt x="1" y="841"/>
                    <a:pt x="117" y="957"/>
                    <a:pt x="268" y="957"/>
                  </a:cubicBezTo>
                  <a:lnTo>
                    <a:pt x="491" y="957"/>
                  </a:lnTo>
                  <a:cubicBezTo>
                    <a:pt x="491" y="957"/>
                    <a:pt x="696" y="1528"/>
                    <a:pt x="866" y="1760"/>
                  </a:cubicBezTo>
                  <a:cubicBezTo>
                    <a:pt x="732" y="1876"/>
                    <a:pt x="580" y="1974"/>
                    <a:pt x="411" y="2045"/>
                  </a:cubicBezTo>
                  <a:lnTo>
                    <a:pt x="197" y="2144"/>
                  </a:lnTo>
                  <a:cubicBezTo>
                    <a:pt x="63" y="2206"/>
                    <a:pt x="1" y="2358"/>
                    <a:pt x="54" y="2491"/>
                  </a:cubicBezTo>
                  <a:cubicBezTo>
                    <a:pt x="99" y="2590"/>
                    <a:pt x="197" y="2652"/>
                    <a:pt x="304" y="2652"/>
                  </a:cubicBezTo>
                  <a:cubicBezTo>
                    <a:pt x="340" y="2652"/>
                    <a:pt x="375" y="2643"/>
                    <a:pt x="411" y="2625"/>
                  </a:cubicBezTo>
                  <a:lnTo>
                    <a:pt x="625" y="2536"/>
                  </a:lnTo>
                  <a:cubicBezTo>
                    <a:pt x="848" y="2438"/>
                    <a:pt x="1044" y="2304"/>
                    <a:pt x="1223" y="2152"/>
                  </a:cubicBezTo>
                  <a:cubicBezTo>
                    <a:pt x="1401" y="2304"/>
                    <a:pt x="1597" y="2438"/>
                    <a:pt x="1820" y="2536"/>
                  </a:cubicBezTo>
                  <a:lnTo>
                    <a:pt x="2044" y="2625"/>
                  </a:lnTo>
                  <a:cubicBezTo>
                    <a:pt x="2079" y="2643"/>
                    <a:pt x="2115" y="2652"/>
                    <a:pt x="2151" y="2652"/>
                  </a:cubicBezTo>
                  <a:cubicBezTo>
                    <a:pt x="2249" y="2652"/>
                    <a:pt x="2347" y="2590"/>
                    <a:pt x="2391" y="2491"/>
                  </a:cubicBezTo>
                  <a:cubicBezTo>
                    <a:pt x="2454" y="2358"/>
                    <a:pt x="2391" y="2206"/>
                    <a:pt x="2258" y="2144"/>
                  </a:cubicBezTo>
                  <a:lnTo>
                    <a:pt x="2035" y="2045"/>
                  </a:lnTo>
                  <a:cubicBezTo>
                    <a:pt x="1874" y="1974"/>
                    <a:pt x="1722" y="1876"/>
                    <a:pt x="1589" y="1760"/>
                  </a:cubicBezTo>
                  <a:cubicBezTo>
                    <a:pt x="1758" y="1528"/>
                    <a:pt x="1954" y="993"/>
                    <a:pt x="1954" y="993"/>
                  </a:cubicBezTo>
                  <a:lnTo>
                    <a:pt x="2195" y="993"/>
                  </a:lnTo>
                  <a:cubicBezTo>
                    <a:pt x="2311" y="993"/>
                    <a:pt x="2409" y="930"/>
                    <a:pt x="2454" y="832"/>
                  </a:cubicBezTo>
                  <a:cubicBezTo>
                    <a:pt x="2534" y="627"/>
                    <a:pt x="2391" y="431"/>
                    <a:pt x="2195" y="431"/>
                  </a:cubicBezTo>
                  <a:lnTo>
                    <a:pt x="1508" y="431"/>
                  </a:lnTo>
                  <a:lnTo>
                    <a:pt x="1508" y="279"/>
                  </a:lnTo>
                  <a:cubicBezTo>
                    <a:pt x="1508" y="145"/>
                    <a:pt x="1410" y="20"/>
                    <a:pt x="1276" y="3"/>
                  </a:cubicBezTo>
                  <a:cubicBezTo>
                    <a:pt x="1266" y="1"/>
                    <a:pt x="1256" y="1"/>
                    <a:pt x="1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54"/>
            <p:cNvSpPr/>
            <p:nvPr/>
          </p:nvSpPr>
          <p:spPr>
            <a:xfrm>
              <a:off x="3426500" y="3526650"/>
              <a:ext cx="54225" cy="62850"/>
            </a:xfrm>
            <a:custGeom>
              <a:avLst/>
              <a:gdLst/>
              <a:ahLst/>
              <a:cxnLst/>
              <a:rect l="l" t="t" r="r" b="b"/>
              <a:pathLst>
                <a:path w="2169" h="2514" extrusionOk="0">
                  <a:moveTo>
                    <a:pt x="1080" y="938"/>
                  </a:moveTo>
                  <a:lnTo>
                    <a:pt x="1294" y="1491"/>
                  </a:lnTo>
                  <a:lnTo>
                    <a:pt x="866" y="1491"/>
                  </a:lnTo>
                  <a:lnTo>
                    <a:pt x="1080" y="938"/>
                  </a:lnTo>
                  <a:close/>
                  <a:moveTo>
                    <a:pt x="1080" y="1"/>
                  </a:moveTo>
                  <a:cubicBezTo>
                    <a:pt x="955" y="1"/>
                    <a:pt x="839" y="81"/>
                    <a:pt x="794" y="197"/>
                  </a:cubicBezTo>
                  <a:cubicBezTo>
                    <a:pt x="794" y="197"/>
                    <a:pt x="785" y="206"/>
                    <a:pt x="785" y="206"/>
                  </a:cubicBezTo>
                  <a:lnTo>
                    <a:pt x="54" y="2151"/>
                  </a:lnTo>
                  <a:cubicBezTo>
                    <a:pt x="0" y="2294"/>
                    <a:pt x="72" y="2445"/>
                    <a:pt x="206" y="2499"/>
                  </a:cubicBezTo>
                  <a:cubicBezTo>
                    <a:pt x="236" y="2508"/>
                    <a:pt x="267" y="2513"/>
                    <a:pt x="297" y="2513"/>
                  </a:cubicBezTo>
                  <a:cubicBezTo>
                    <a:pt x="409" y="2513"/>
                    <a:pt x="511" y="2450"/>
                    <a:pt x="553" y="2338"/>
                  </a:cubicBezTo>
                  <a:lnTo>
                    <a:pt x="669" y="2026"/>
                  </a:lnTo>
                  <a:lnTo>
                    <a:pt x="1490" y="2026"/>
                  </a:lnTo>
                  <a:lnTo>
                    <a:pt x="1615" y="2338"/>
                  </a:lnTo>
                  <a:cubicBezTo>
                    <a:pt x="1667" y="2419"/>
                    <a:pt x="1736" y="2512"/>
                    <a:pt x="1864" y="2512"/>
                  </a:cubicBezTo>
                  <a:cubicBezTo>
                    <a:pt x="1892" y="2512"/>
                    <a:pt x="1921" y="2508"/>
                    <a:pt x="1954" y="2499"/>
                  </a:cubicBezTo>
                  <a:cubicBezTo>
                    <a:pt x="2097" y="2445"/>
                    <a:pt x="2168" y="2285"/>
                    <a:pt x="2115" y="2151"/>
                  </a:cubicBezTo>
                  <a:lnTo>
                    <a:pt x="1365" y="206"/>
                  </a:lnTo>
                  <a:cubicBezTo>
                    <a:pt x="1365" y="206"/>
                    <a:pt x="1365" y="197"/>
                    <a:pt x="1365" y="197"/>
                  </a:cubicBezTo>
                  <a:cubicBezTo>
                    <a:pt x="1321" y="81"/>
                    <a:pt x="1205" y="1"/>
                    <a:pt x="1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54"/>
            <p:cNvSpPr/>
            <p:nvPr/>
          </p:nvSpPr>
          <p:spPr>
            <a:xfrm>
              <a:off x="3400400" y="3412250"/>
              <a:ext cx="354650" cy="199625"/>
            </a:xfrm>
            <a:custGeom>
              <a:avLst/>
              <a:gdLst/>
              <a:ahLst/>
              <a:cxnLst/>
              <a:rect l="l" t="t" r="r" b="b"/>
              <a:pathLst>
                <a:path w="14186" h="7985" extrusionOk="0">
                  <a:moveTo>
                    <a:pt x="4077" y="536"/>
                  </a:moveTo>
                  <a:lnTo>
                    <a:pt x="4077" y="3729"/>
                  </a:lnTo>
                  <a:lnTo>
                    <a:pt x="527" y="3729"/>
                  </a:lnTo>
                  <a:lnTo>
                    <a:pt x="527" y="982"/>
                  </a:lnTo>
                  <a:cubicBezTo>
                    <a:pt x="527" y="732"/>
                    <a:pt x="732" y="536"/>
                    <a:pt x="973" y="536"/>
                  </a:cubicBezTo>
                  <a:close/>
                  <a:moveTo>
                    <a:pt x="4077" y="4265"/>
                  </a:moveTo>
                  <a:lnTo>
                    <a:pt x="4077" y="7458"/>
                  </a:lnTo>
                  <a:lnTo>
                    <a:pt x="973" y="7458"/>
                  </a:lnTo>
                  <a:cubicBezTo>
                    <a:pt x="732" y="7458"/>
                    <a:pt x="527" y="7253"/>
                    <a:pt x="527" y="7012"/>
                  </a:cubicBezTo>
                  <a:lnTo>
                    <a:pt x="527" y="4265"/>
                  </a:lnTo>
                  <a:close/>
                  <a:moveTo>
                    <a:pt x="13659" y="4265"/>
                  </a:moveTo>
                  <a:lnTo>
                    <a:pt x="13659" y="7012"/>
                  </a:lnTo>
                  <a:cubicBezTo>
                    <a:pt x="13659" y="7253"/>
                    <a:pt x="13453" y="7458"/>
                    <a:pt x="13213" y="7458"/>
                  </a:cubicBezTo>
                  <a:lnTo>
                    <a:pt x="4613" y="7458"/>
                  </a:lnTo>
                  <a:lnTo>
                    <a:pt x="4613" y="4265"/>
                  </a:lnTo>
                  <a:close/>
                  <a:moveTo>
                    <a:pt x="973" y="0"/>
                  </a:moveTo>
                  <a:cubicBezTo>
                    <a:pt x="438" y="0"/>
                    <a:pt x="1" y="438"/>
                    <a:pt x="1" y="982"/>
                  </a:cubicBezTo>
                  <a:lnTo>
                    <a:pt x="1" y="3997"/>
                  </a:lnTo>
                  <a:lnTo>
                    <a:pt x="1" y="7012"/>
                  </a:lnTo>
                  <a:cubicBezTo>
                    <a:pt x="1" y="7548"/>
                    <a:pt x="438" y="7985"/>
                    <a:pt x="973" y="7985"/>
                  </a:cubicBezTo>
                  <a:lnTo>
                    <a:pt x="13213" y="7985"/>
                  </a:lnTo>
                  <a:cubicBezTo>
                    <a:pt x="13748" y="7985"/>
                    <a:pt x="14185" y="7548"/>
                    <a:pt x="14185" y="7012"/>
                  </a:cubicBezTo>
                  <a:lnTo>
                    <a:pt x="14185" y="3997"/>
                  </a:lnTo>
                  <a:lnTo>
                    <a:pt x="14185" y="2980"/>
                  </a:lnTo>
                  <a:cubicBezTo>
                    <a:pt x="14185" y="2837"/>
                    <a:pt x="14087" y="2721"/>
                    <a:pt x="13953" y="2704"/>
                  </a:cubicBezTo>
                  <a:cubicBezTo>
                    <a:pt x="13943" y="2702"/>
                    <a:pt x="13933" y="2702"/>
                    <a:pt x="13923" y="2702"/>
                  </a:cubicBezTo>
                  <a:cubicBezTo>
                    <a:pt x="13776" y="2702"/>
                    <a:pt x="13659" y="2821"/>
                    <a:pt x="13659" y="2971"/>
                  </a:cubicBezTo>
                  <a:lnTo>
                    <a:pt x="13659" y="3729"/>
                  </a:lnTo>
                  <a:lnTo>
                    <a:pt x="4613" y="3729"/>
                  </a:lnTo>
                  <a:lnTo>
                    <a:pt x="4613" y="536"/>
                  </a:lnTo>
                  <a:lnTo>
                    <a:pt x="13373" y="536"/>
                  </a:lnTo>
                  <a:cubicBezTo>
                    <a:pt x="13534" y="536"/>
                    <a:pt x="13659" y="661"/>
                    <a:pt x="13659" y="812"/>
                  </a:cubicBezTo>
                  <a:lnTo>
                    <a:pt x="13659" y="1776"/>
                  </a:lnTo>
                  <a:cubicBezTo>
                    <a:pt x="13659" y="1829"/>
                    <a:pt x="13677" y="1883"/>
                    <a:pt x="13721" y="1910"/>
                  </a:cubicBezTo>
                  <a:cubicBezTo>
                    <a:pt x="13790" y="1965"/>
                    <a:pt x="13861" y="1988"/>
                    <a:pt x="13925" y="1988"/>
                  </a:cubicBezTo>
                  <a:cubicBezTo>
                    <a:pt x="14070" y="1988"/>
                    <a:pt x="14185" y="1870"/>
                    <a:pt x="14185" y="1722"/>
                  </a:cubicBezTo>
                  <a:lnTo>
                    <a:pt x="14185" y="982"/>
                  </a:lnTo>
                  <a:cubicBezTo>
                    <a:pt x="14185" y="438"/>
                    <a:pt x="13748" y="0"/>
                    <a:pt x="13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54"/>
            <p:cNvSpPr/>
            <p:nvPr/>
          </p:nvSpPr>
          <p:spPr>
            <a:xfrm>
              <a:off x="3534225" y="3444375"/>
              <a:ext cx="114425" cy="14075"/>
            </a:xfrm>
            <a:custGeom>
              <a:avLst/>
              <a:gdLst/>
              <a:ahLst/>
              <a:cxnLst/>
              <a:rect l="l" t="t" r="r" b="b"/>
              <a:pathLst>
                <a:path w="4577" h="563" extrusionOk="0">
                  <a:moveTo>
                    <a:pt x="4256" y="0"/>
                  </a:moveTo>
                  <a:lnTo>
                    <a:pt x="321" y="18"/>
                  </a:lnTo>
                  <a:cubicBezTo>
                    <a:pt x="134" y="18"/>
                    <a:pt x="0" y="205"/>
                    <a:pt x="80" y="402"/>
                  </a:cubicBezTo>
                  <a:cubicBezTo>
                    <a:pt x="116" y="500"/>
                    <a:pt x="214" y="562"/>
                    <a:pt x="321" y="562"/>
                  </a:cubicBezTo>
                  <a:lnTo>
                    <a:pt x="4256" y="544"/>
                  </a:lnTo>
                  <a:cubicBezTo>
                    <a:pt x="4443" y="544"/>
                    <a:pt x="4577" y="357"/>
                    <a:pt x="4505" y="161"/>
                  </a:cubicBezTo>
                  <a:cubicBezTo>
                    <a:pt x="4461" y="63"/>
                    <a:pt x="4363" y="0"/>
                    <a:pt x="4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54"/>
            <p:cNvSpPr/>
            <p:nvPr/>
          </p:nvSpPr>
          <p:spPr>
            <a:xfrm>
              <a:off x="3535100" y="3472700"/>
              <a:ext cx="187150" cy="13400"/>
            </a:xfrm>
            <a:custGeom>
              <a:avLst/>
              <a:gdLst/>
              <a:ahLst/>
              <a:cxnLst/>
              <a:rect l="l" t="t" r="r" b="b"/>
              <a:pathLst>
                <a:path w="7486" h="536" extrusionOk="0">
                  <a:moveTo>
                    <a:pt x="295" y="0"/>
                  </a:moveTo>
                  <a:cubicBezTo>
                    <a:pt x="161" y="0"/>
                    <a:pt x="37" y="98"/>
                    <a:pt x="19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7191" y="535"/>
                  </a:lnTo>
                  <a:cubicBezTo>
                    <a:pt x="7325" y="535"/>
                    <a:pt x="7450" y="437"/>
                    <a:pt x="7468" y="294"/>
                  </a:cubicBezTo>
                  <a:cubicBezTo>
                    <a:pt x="7486" y="134"/>
                    <a:pt x="7361" y="0"/>
                    <a:pt x="7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54"/>
            <p:cNvSpPr/>
            <p:nvPr/>
          </p:nvSpPr>
          <p:spPr>
            <a:xfrm>
              <a:off x="3660225" y="3445250"/>
              <a:ext cx="62025" cy="13200"/>
            </a:xfrm>
            <a:custGeom>
              <a:avLst/>
              <a:gdLst/>
              <a:ahLst/>
              <a:cxnLst/>
              <a:rect l="l" t="t" r="r" b="b"/>
              <a:pathLst>
                <a:path w="2481" h="528" extrusionOk="0">
                  <a:moveTo>
                    <a:pt x="295" y="1"/>
                  </a:moveTo>
                  <a:cubicBezTo>
                    <a:pt x="152" y="1"/>
                    <a:pt x="36" y="99"/>
                    <a:pt x="18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2186" y="527"/>
                  </a:lnTo>
                  <a:cubicBezTo>
                    <a:pt x="2320" y="527"/>
                    <a:pt x="2445" y="429"/>
                    <a:pt x="2463" y="295"/>
                  </a:cubicBezTo>
                  <a:cubicBezTo>
                    <a:pt x="2481" y="135"/>
                    <a:pt x="2356" y="1"/>
                    <a:pt x="2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54"/>
            <p:cNvSpPr/>
            <p:nvPr/>
          </p:nvSpPr>
          <p:spPr>
            <a:xfrm>
              <a:off x="3532875" y="3537375"/>
              <a:ext cx="81650" cy="14300"/>
            </a:xfrm>
            <a:custGeom>
              <a:avLst/>
              <a:gdLst/>
              <a:ahLst/>
              <a:cxnLst/>
              <a:rect l="l" t="t" r="r" b="b"/>
              <a:pathLst>
                <a:path w="3266" h="572" extrusionOk="0">
                  <a:moveTo>
                    <a:pt x="2936" y="0"/>
                  </a:moveTo>
                  <a:lnTo>
                    <a:pt x="331" y="18"/>
                  </a:lnTo>
                  <a:cubicBezTo>
                    <a:pt x="143" y="18"/>
                    <a:pt x="1" y="214"/>
                    <a:pt x="81" y="411"/>
                  </a:cubicBezTo>
                  <a:cubicBezTo>
                    <a:pt x="126" y="509"/>
                    <a:pt x="224" y="571"/>
                    <a:pt x="331" y="571"/>
                  </a:cubicBezTo>
                  <a:lnTo>
                    <a:pt x="340" y="571"/>
                  </a:lnTo>
                  <a:lnTo>
                    <a:pt x="2936" y="553"/>
                  </a:lnTo>
                  <a:cubicBezTo>
                    <a:pt x="3123" y="553"/>
                    <a:pt x="3266" y="357"/>
                    <a:pt x="3185" y="161"/>
                  </a:cubicBezTo>
                  <a:cubicBezTo>
                    <a:pt x="3141" y="63"/>
                    <a:pt x="3043" y="0"/>
                    <a:pt x="2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54"/>
            <p:cNvSpPr/>
            <p:nvPr/>
          </p:nvSpPr>
          <p:spPr>
            <a:xfrm>
              <a:off x="3535100" y="3565700"/>
              <a:ext cx="160625" cy="13400"/>
            </a:xfrm>
            <a:custGeom>
              <a:avLst/>
              <a:gdLst/>
              <a:ahLst/>
              <a:cxnLst/>
              <a:rect l="l" t="t" r="r" b="b"/>
              <a:pathLst>
                <a:path w="6425" h="536" extrusionOk="0">
                  <a:moveTo>
                    <a:pt x="295" y="0"/>
                  </a:moveTo>
                  <a:cubicBezTo>
                    <a:pt x="161" y="0"/>
                    <a:pt x="37" y="98"/>
                    <a:pt x="19" y="241"/>
                  </a:cubicBezTo>
                  <a:cubicBezTo>
                    <a:pt x="1" y="402"/>
                    <a:pt x="126" y="535"/>
                    <a:pt x="286" y="535"/>
                  </a:cubicBezTo>
                  <a:lnTo>
                    <a:pt x="6130" y="535"/>
                  </a:lnTo>
                  <a:cubicBezTo>
                    <a:pt x="6263" y="535"/>
                    <a:pt x="6388" y="437"/>
                    <a:pt x="6406" y="303"/>
                  </a:cubicBezTo>
                  <a:cubicBezTo>
                    <a:pt x="6424" y="143"/>
                    <a:pt x="6299" y="0"/>
                    <a:pt x="6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54"/>
            <p:cNvSpPr/>
            <p:nvPr/>
          </p:nvSpPr>
          <p:spPr>
            <a:xfrm>
              <a:off x="3624775" y="3538250"/>
              <a:ext cx="97475" cy="13425"/>
            </a:xfrm>
            <a:custGeom>
              <a:avLst/>
              <a:gdLst/>
              <a:ahLst/>
              <a:cxnLst/>
              <a:rect l="l" t="t" r="r" b="b"/>
              <a:pathLst>
                <a:path w="3899" h="537" extrusionOk="0">
                  <a:moveTo>
                    <a:pt x="295" y="1"/>
                  </a:moveTo>
                  <a:cubicBezTo>
                    <a:pt x="152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3604" y="536"/>
                  </a:lnTo>
                  <a:cubicBezTo>
                    <a:pt x="3738" y="536"/>
                    <a:pt x="3863" y="438"/>
                    <a:pt x="3881" y="304"/>
                  </a:cubicBezTo>
                  <a:cubicBezTo>
                    <a:pt x="3899" y="144"/>
                    <a:pt x="3774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5" name="Google Shape;4185;p54"/>
          <p:cNvGrpSpPr/>
          <p:nvPr/>
        </p:nvGrpSpPr>
        <p:grpSpPr>
          <a:xfrm>
            <a:off x="2887716" y="3520355"/>
            <a:ext cx="322979" cy="423948"/>
            <a:chOff x="2815400" y="3376800"/>
            <a:chExt cx="345950" cy="454100"/>
          </a:xfrm>
        </p:grpSpPr>
        <p:sp>
          <p:nvSpPr>
            <p:cNvPr id="4186" name="Google Shape;4186;p54"/>
            <p:cNvSpPr/>
            <p:nvPr/>
          </p:nvSpPr>
          <p:spPr>
            <a:xfrm>
              <a:off x="2828125" y="3383925"/>
              <a:ext cx="326975" cy="438275"/>
            </a:xfrm>
            <a:custGeom>
              <a:avLst/>
              <a:gdLst/>
              <a:ahLst/>
              <a:cxnLst/>
              <a:rect l="l" t="t" r="r" b="b"/>
              <a:pathLst>
                <a:path w="13079" h="17531" extrusionOk="0">
                  <a:moveTo>
                    <a:pt x="830" y="1"/>
                  </a:moveTo>
                  <a:cubicBezTo>
                    <a:pt x="678" y="1"/>
                    <a:pt x="535" y="36"/>
                    <a:pt x="411" y="90"/>
                  </a:cubicBezTo>
                  <a:cubicBezTo>
                    <a:pt x="27" y="250"/>
                    <a:pt x="0" y="1214"/>
                    <a:pt x="0" y="1651"/>
                  </a:cubicBezTo>
                  <a:lnTo>
                    <a:pt x="277" y="16299"/>
                  </a:lnTo>
                  <a:cubicBezTo>
                    <a:pt x="277" y="16888"/>
                    <a:pt x="750" y="17370"/>
                    <a:pt x="1338" y="17370"/>
                  </a:cubicBezTo>
                  <a:lnTo>
                    <a:pt x="11785" y="17530"/>
                  </a:lnTo>
                  <a:cubicBezTo>
                    <a:pt x="12231" y="17530"/>
                    <a:pt x="12846" y="17352"/>
                    <a:pt x="13007" y="16959"/>
                  </a:cubicBezTo>
                  <a:cubicBezTo>
                    <a:pt x="13052" y="16834"/>
                    <a:pt x="13078" y="16710"/>
                    <a:pt x="13078" y="16567"/>
                  </a:cubicBezTo>
                  <a:lnTo>
                    <a:pt x="13078" y="1071"/>
                  </a:lnTo>
                  <a:cubicBezTo>
                    <a:pt x="13078" y="482"/>
                    <a:pt x="12606" y="1"/>
                    <a:pt x="12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54"/>
            <p:cNvSpPr/>
            <p:nvPr/>
          </p:nvSpPr>
          <p:spPr>
            <a:xfrm>
              <a:off x="2821650" y="3385925"/>
              <a:ext cx="331000" cy="438950"/>
            </a:xfrm>
            <a:custGeom>
              <a:avLst/>
              <a:gdLst/>
              <a:ahLst/>
              <a:cxnLst/>
              <a:rect l="l" t="t" r="r" b="b"/>
              <a:pathLst>
                <a:path w="13240" h="17558" extrusionOk="0">
                  <a:moveTo>
                    <a:pt x="670" y="1"/>
                  </a:moveTo>
                  <a:cubicBezTo>
                    <a:pt x="277" y="152"/>
                    <a:pt x="0" y="536"/>
                    <a:pt x="0" y="991"/>
                  </a:cubicBezTo>
                  <a:lnTo>
                    <a:pt x="0" y="16487"/>
                  </a:lnTo>
                  <a:cubicBezTo>
                    <a:pt x="0" y="17076"/>
                    <a:pt x="473" y="17557"/>
                    <a:pt x="1062" y="17557"/>
                  </a:cubicBezTo>
                  <a:lnTo>
                    <a:pt x="12249" y="17557"/>
                  </a:lnTo>
                  <a:cubicBezTo>
                    <a:pt x="12704" y="17557"/>
                    <a:pt x="13088" y="17272"/>
                    <a:pt x="13239" y="16879"/>
                  </a:cubicBezTo>
                  <a:lnTo>
                    <a:pt x="1062" y="16879"/>
                  </a:lnTo>
                  <a:cubicBezTo>
                    <a:pt x="848" y="16879"/>
                    <a:pt x="670" y="16701"/>
                    <a:pt x="670" y="16487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54"/>
            <p:cNvSpPr/>
            <p:nvPr/>
          </p:nvSpPr>
          <p:spPr>
            <a:xfrm>
              <a:off x="2862025" y="3418500"/>
              <a:ext cx="257600" cy="320275"/>
            </a:xfrm>
            <a:custGeom>
              <a:avLst/>
              <a:gdLst/>
              <a:ahLst/>
              <a:cxnLst/>
              <a:rect l="l" t="t" r="r" b="b"/>
              <a:pathLst>
                <a:path w="10304" h="12811" extrusionOk="0">
                  <a:moveTo>
                    <a:pt x="437" y="0"/>
                  </a:moveTo>
                  <a:lnTo>
                    <a:pt x="357" y="143"/>
                  </a:lnTo>
                  <a:cubicBezTo>
                    <a:pt x="161" y="143"/>
                    <a:pt x="0" y="304"/>
                    <a:pt x="0" y="500"/>
                  </a:cubicBezTo>
                  <a:lnTo>
                    <a:pt x="125" y="12436"/>
                  </a:lnTo>
                  <a:cubicBezTo>
                    <a:pt x="125" y="12632"/>
                    <a:pt x="277" y="12793"/>
                    <a:pt x="473" y="12793"/>
                  </a:cubicBezTo>
                  <a:lnTo>
                    <a:pt x="9742" y="12811"/>
                  </a:lnTo>
                  <a:cubicBezTo>
                    <a:pt x="9938" y="12811"/>
                    <a:pt x="10117" y="12739"/>
                    <a:pt x="10117" y="12543"/>
                  </a:cubicBezTo>
                  <a:lnTo>
                    <a:pt x="10304" y="12293"/>
                  </a:lnTo>
                  <a:lnTo>
                    <a:pt x="10304" y="357"/>
                  </a:lnTo>
                  <a:cubicBezTo>
                    <a:pt x="10304" y="161"/>
                    <a:pt x="10143" y="0"/>
                    <a:pt x="99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54"/>
            <p:cNvSpPr/>
            <p:nvPr/>
          </p:nvSpPr>
          <p:spPr>
            <a:xfrm>
              <a:off x="2858000" y="3419375"/>
              <a:ext cx="261625" cy="322075"/>
            </a:xfrm>
            <a:custGeom>
              <a:avLst/>
              <a:gdLst/>
              <a:ahLst/>
              <a:cxnLst/>
              <a:rect l="l" t="t" r="r" b="b"/>
              <a:pathLst>
                <a:path w="10465" h="12883" extrusionOk="0">
                  <a:moveTo>
                    <a:pt x="357" y="1"/>
                  </a:moveTo>
                  <a:cubicBezTo>
                    <a:pt x="161" y="1"/>
                    <a:pt x="1" y="162"/>
                    <a:pt x="1" y="358"/>
                  </a:cubicBezTo>
                  <a:lnTo>
                    <a:pt x="1" y="12526"/>
                  </a:lnTo>
                  <a:cubicBezTo>
                    <a:pt x="1" y="12722"/>
                    <a:pt x="161" y="12883"/>
                    <a:pt x="357" y="12883"/>
                  </a:cubicBezTo>
                  <a:lnTo>
                    <a:pt x="10108" y="12883"/>
                  </a:lnTo>
                  <a:cubicBezTo>
                    <a:pt x="10304" y="12883"/>
                    <a:pt x="10465" y="12722"/>
                    <a:pt x="10465" y="12526"/>
                  </a:cubicBezTo>
                  <a:lnTo>
                    <a:pt x="10465" y="12276"/>
                  </a:lnTo>
                  <a:lnTo>
                    <a:pt x="812" y="12276"/>
                  </a:lnTo>
                  <a:cubicBezTo>
                    <a:pt x="696" y="12276"/>
                    <a:pt x="598" y="12187"/>
                    <a:pt x="598" y="12062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54"/>
            <p:cNvSpPr/>
            <p:nvPr/>
          </p:nvSpPr>
          <p:spPr>
            <a:xfrm>
              <a:off x="2970850" y="3764850"/>
              <a:ext cx="35500" cy="35500"/>
            </a:xfrm>
            <a:custGeom>
              <a:avLst/>
              <a:gdLst/>
              <a:ahLst/>
              <a:cxnLst/>
              <a:rect l="l" t="t" r="r" b="b"/>
              <a:pathLst>
                <a:path w="1420" h="1420" extrusionOk="0">
                  <a:moveTo>
                    <a:pt x="705" y="1"/>
                  </a:moveTo>
                  <a:cubicBezTo>
                    <a:pt x="313" y="1"/>
                    <a:pt x="1" y="322"/>
                    <a:pt x="1" y="714"/>
                  </a:cubicBezTo>
                  <a:cubicBezTo>
                    <a:pt x="1" y="1107"/>
                    <a:pt x="313" y="1419"/>
                    <a:pt x="705" y="1419"/>
                  </a:cubicBezTo>
                  <a:cubicBezTo>
                    <a:pt x="1098" y="1419"/>
                    <a:pt x="1419" y="1107"/>
                    <a:pt x="1419" y="714"/>
                  </a:cubicBezTo>
                  <a:cubicBezTo>
                    <a:pt x="1419" y="322"/>
                    <a:pt x="1098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54"/>
            <p:cNvSpPr/>
            <p:nvPr/>
          </p:nvSpPr>
          <p:spPr>
            <a:xfrm>
              <a:off x="2915100" y="3450375"/>
              <a:ext cx="149450" cy="25675"/>
            </a:xfrm>
            <a:custGeom>
              <a:avLst/>
              <a:gdLst/>
              <a:ahLst/>
              <a:cxnLst/>
              <a:rect l="l" t="t" r="r" b="b"/>
              <a:pathLst>
                <a:path w="5978" h="1027" extrusionOk="0">
                  <a:moveTo>
                    <a:pt x="411" y="1"/>
                  </a:moveTo>
                  <a:lnTo>
                    <a:pt x="348" y="126"/>
                  </a:lnTo>
                  <a:cubicBezTo>
                    <a:pt x="161" y="126"/>
                    <a:pt x="0" y="286"/>
                    <a:pt x="0" y="483"/>
                  </a:cubicBezTo>
                  <a:lnTo>
                    <a:pt x="107" y="670"/>
                  </a:lnTo>
                  <a:cubicBezTo>
                    <a:pt x="107" y="866"/>
                    <a:pt x="268" y="1027"/>
                    <a:pt x="464" y="1027"/>
                  </a:cubicBezTo>
                  <a:lnTo>
                    <a:pt x="5335" y="884"/>
                  </a:lnTo>
                  <a:cubicBezTo>
                    <a:pt x="5352" y="884"/>
                    <a:pt x="5369" y="884"/>
                    <a:pt x="5387" y="884"/>
                  </a:cubicBezTo>
                  <a:cubicBezTo>
                    <a:pt x="5587" y="884"/>
                    <a:pt x="5879" y="877"/>
                    <a:pt x="5879" y="697"/>
                  </a:cubicBezTo>
                  <a:lnTo>
                    <a:pt x="5977" y="536"/>
                  </a:lnTo>
                  <a:lnTo>
                    <a:pt x="5977" y="358"/>
                  </a:lnTo>
                  <a:cubicBezTo>
                    <a:pt x="5977" y="162"/>
                    <a:pt x="5826" y="1"/>
                    <a:pt x="5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54"/>
            <p:cNvSpPr/>
            <p:nvPr/>
          </p:nvSpPr>
          <p:spPr>
            <a:xfrm>
              <a:off x="2911975" y="3450375"/>
              <a:ext cx="152575" cy="26800"/>
            </a:xfrm>
            <a:custGeom>
              <a:avLst/>
              <a:gdLst/>
              <a:ahLst/>
              <a:cxnLst/>
              <a:rect l="l" t="t" r="r" b="b"/>
              <a:pathLst>
                <a:path w="6103" h="1072" extrusionOk="0">
                  <a:moveTo>
                    <a:pt x="357" y="1"/>
                  </a:moveTo>
                  <a:cubicBezTo>
                    <a:pt x="161" y="1"/>
                    <a:pt x="0" y="162"/>
                    <a:pt x="0" y="358"/>
                  </a:cubicBezTo>
                  <a:lnTo>
                    <a:pt x="0" y="715"/>
                  </a:lnTo>
                  <a:cubicBezTo>
                    <a:pt x="0" y="911"/>
                    <a:pt x="161" y="1071"/>
                    <a:pt x="357" y="1071"/>
                  </a:cubicBezTo>
                  <a:lnTo>
                    <a:pt x="5755" y="1071"/>
                  </a:lnTo>
                  <a:cubicBezTo>
                    <a:pt x="5951" y="1071"/>
                    <a:pt x="6102" y="911"/>
                    <a:pt x="6102" y="715"/>
                  </a:cubicBezTo>
                  <a:lnTo>
                    <a:pt x="6102" y="536"/>
                  </a:lnTo>
                  <a:lnTo>
                    <a:pt x="750" y="536"/>
                  </a:lnTo>
                  <a:cubicBezTo>
                    <a:pt x="634" y="536"/>
                    <a:pt x="536" y="438"/>
                    <a:pt x="536" y="322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54"/>
            <p:cNvSpPr/>
            <p:nvPr/>
          </p:nvSpPr>
          <p:spPr>
            <a:xfrm>
              <a:off x="2815400" y="3376800"/>
              <a:ext cx="345950" cy="454100"/>
            </a:xfrm>
            <a:custGeom>
              <a:avLst/>
              <a:gdLst/>
              <a:ahLst/>
              <a:cxnLst/>
              <a:rect l="l" t="t" r="r" b="b"/>
              <a:pathLst>
                <a:path w="13838" h="18164" extrusionOk="0">
                  <a:moveTo>
                    <a:pt x="277" y="0"/>
                  </a:moveTo>
                  <a:cubicBezTo>
                    <a:pt x="126" y="0"/>
                    <a:pt x="1" y="125"/>
                    <a:pt x="1" y="286"/>
                  </a:cubicBezTo>
                  <a:lnTo>
                    <a:pt x="1" y="2346"/>
                  </a:lnTo>
                  <a:cubicBezTo>
                    <a:pt x="1" y="2355"/>
                    <a:pt x="10" y="2373"/>
                    <a:pt x="18" y="2382"/>
                  </a:cubicBezTo>
                  <a:cubicBezTo>
                    <a:pt x="100" y="2467"/>
                    <a:pt x="189" y="2502"/>
                    <a:pt x="269" y="2502"/>
                  </a:cubicBezTo>
                  <a:cubicBezTo>
                    <a:pt x="416" y="2502"/>
                    <a:pt x="536" y="2384"/>
                    <a:pt x="536" y="2239"/>
                  </a:cubicBezTo>
                  <a:lnTo>
                    <a:pt x="536" y="1338"/>
                  </a:lnTo>
                  <a:cubicBezTo>
                    <a:pt x="536" y="892"/>
                    <a:pt x="893" y="535"/>
                    <a:pt x="1330" y="535"/>
                  </a:cubicBezTo>
                  <a:lnTo>
                    <a:pt x="12508" y="535"/>
                  </a:lnTo>
                  <a:cubicBezTo>
                    <a:pt x="12945" y="535"/>
                    <a:pt x="13302" y="892"/>
                    <a:pt x="13302" y="1338"/>
                  </a:cubicBezTo>
                  <a:lnTo>
                    <a:pt x="13302" y="16834"/>
                  </a:lnTo>
                  <a:cubicBezTo>
                    <a:pt x="13302" y="17280"/>
                    <a:pt x="12945" y="17637"/>
                    <a:pt x="12508" y="17637"/>
                  </a:cubicBezTo>
                  <a:lnTo>
                    <a:pt x="812" y="17637"/>
                  </a:lnTo>
                  <a:cubicBezTo>
                    <a:pt x="661" y="17637"/>
                    <a:pt x="536" y="17512"/>
                    <a:pt x="536" y="17360"/>
                  </a:cubicBezTo>
                  <a:lnTo>
                    <a:pt x="536" y="3390"/>
                  </a:lnTo>
                  <a:cubicBezTo>
                    <a:pt x="536" y="3363"/>
                    <a:pt x="518" y="3336"/>
                    <a:pt x="500" y="3319"/>
                  </a:cubicBezTo>
                  <a:cubicBezTo>
                    <a:pt x="425" y="3243"/>
                    <a:pt x="343" y="3212"/>
                    <a:pt x="268" y="3212"/>
                  </a:cubicBezTo>
                  <a:cubicBezTo>
                    <a:pt x="122" y="3212"/>
                    <a:pt x="1" y="3332"/>
                    <a:pt x="1" y="3479"/>
                  </a:cubicBezTo>
                  <a:lnTo>
                    <a:pt x="1" y="16834"/>
                  </a:lnTo>
                  <a:cubicBezTo>
                    <a:pt x="1" y="17574"/>
                    <a:pt x="598" y="18163"/>
                    <a:pt x="1330" y="18163"/>
                  </a:cubicBezTo>
                  <a:lnTo>
                    <a:pt x="12508" y="18163"/>
                  </a:lnTo>
                  <a:cubicBezTo>
                    <a:pt x="13239" y="18163"/>
                    <a:pt x="13837" y="17574"/>
                    <a:pt x="13837" y="16834"/>
                  </a:cubicBezTo>
                  <a:lnTo>
                    <a:pt x="13837" y="1338"/>
                  </a:lnTo>
                  <a:cubicBezTo>
                    <a:pt x="13837" y="598"/>
                    <a:pt x="13239" y="0"/>
                    <a:pt x="12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54"/>
            <p:cNvSpPr/>
            <p:nvPr/>
          </p:nvSpPr>
          <p:spPr>
            <a:xfrm>
              <a:off x="2850875" y="3412250"/>
              <a:ext cx="275000" cy="335450"/>
            </a:xfrm>
            <a:custGeom>
              <a:avLst/>
              <a:gdLst/>
              <a:ahLst/>
              <a:cxnLst/>
              <a:rect l="l" t="t" r="r" b="b"/>
              <a:pathLst>
                <a:path w="11000" h="13418" extrusionOk="0">
                  <a:moveTo>
                    <a:pt x="268" y="0"/>
                  </a:moveTo>
                  <a:cubicBezTo>
                    <a:pt x="116" y="0"/>
                    <a:pt x="0" y="125"/>
                    <a:pt x="0" y="268"/>
                  </a:cubicBezTo>
                  <a:lnTo>
                    <a:pt x="0" y="13150"/>
                  </a:lnTo>
                  <a:cubicBezTo>
                    <a:pt x="0" y="13293"/>
                    <a:pt x="116" y="13418"/>
                    <a:pt x="268" y="13418"/>
                  </a:cubicBezTo>
                  <a:lnTo>
                    <a:pt x="10732" y="13418"/>
                  </a:lnTo>
                  <a:cubicBezTo>
                    <a:pt x="10875" y="13418"/>
                    <a:pt x="11000" y="13293"/>
                    <a:pt x="11000" y="13150"/>
                  </a:cubicBezTo>
                  <a:lnTo>
                    <a:pt x="11000" y="12187"/>
                  </a:lnTo>
                  <a:cubicBezTo>
                    <a:pt x="11000" y="12044"/>
                    <a:pt x="10902" y="11928"/>
                    <a:pt x="10768" y="11910"/>
                  </a:cubicBezTo>
                  <a:cubicBezTo>
                    <a:pt x="10757" y="11909"/>
                    <a:pt x="10747" y="11908"/>
                    <a:pt x="10737" y="11908"/>
                  </a:cubicBezTo>
                  <a:cubicBezTo>
                    <a:pt x="10589" y="11908"/>
                    <a:pt x="10464" y="12027"/>
                    <a:pt x="10464" y="12169"/>
                  </a:cubicBezTo>
                  <a:lnTo>
                    <a:pt x="10464" y="12882"/>
                  </a:lnTo>
                  <a:lnTo>
                    <a:pt x="535" y="12882"/>
                  </a:lnTo>
                  <a:lnTo>
                    <a:pt x="535" y="536"/>
                  </a:lnTo>
                  <a:lnTo>
                    <a:pt x="10464" y="536"/>
                  </a:lnTo>
                  <a:lnTo>
                    <a:pt x="10464" y="10920"/>
                  </a:lnTo>
                  <a:cubicBezTo>
                    <a:pt x="10464" y="11054"/>
                    <a:pt x="10563" y="11178"/>
                    <a:pt x="10696" y="11196"/>
                  </a:cubicBezTo>
                  <a:cubicBezTo>
                    <a:pt x="10707" y="11197"/>
                    <a:pt x="10717" y="11198"/>
                    <a:pt x="10727" y="11198"/>
                  </a:cubicBezTo>
                  <a:cubicBezTo>
                    <a:pt x="10875" y="11198"/>
                    <a:pt x="11000" y="11079"/>
                    <a:pt x="11000" y="10929"/>
                  </a:cubicBezTo>
                  <a:lnTo>
                    <a:pt x="11000" y="268"/>
                  </a:lnTo>
                  <a:cubicBezTo>
                    <a:pt x="11000" y="125"/>
                    <a:pt x="10875" y="0"/>
                    <a:pt x="107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54"/>
            <p:cNvSpPr/>
            <p:nvPr/>
          </p:nvSpPr>
          <p:spPr>
            <a:xfrm>
              <a:off x="2964150" y="3758150"/>
              <a:ext cx="48875" cy="48875"/>
            </a:xfrm>
            <a:custGeom>
              <a:avLst/>
              <a:gdLst/>
              <a:ahLst/>
              <a:cxnLst/>
              <a:rect l="l" t="t" r="r" b="b"/>
              <a:pathLst>
                <a:path w="1955" h="1955" extrusionOk="0">
                  <a:moveTo>
                    <a:pt x="973" y="536"/>
                  </a:moveTo>
                  <a:cubicBezTo>
                    <a:pt x="1223" y="536"/>
                    <a:pt x="1419" y="732"/>
                    <a:pt x="1419" y="982"/>
                  </a:cubicBezTo>
                  <a:cubicBezTo>
                    <a:pt x="1419" y="1223"/>
                    <a:pt x="1223" y="1419"/>
                    <a:pt x="973" y="1419"/>
                  </a:cubicBezTo>
                  <a:cubicBezTo>
                    <a:pt x="733" y="1419"/>
                    <a:pt x="536" y="1223"/>
                    <a:pt x="536" y="982"/>
                  </a:cubicBezTo>
                  <a:cubicBezTo>
                    <a:pt x="536" y="732"/>
                    <a:pt x="733" y="536"/>
                    <a:pt x="973" y="536"/>
                  </a:cubicBezTo>
                  <a:close/>
                  <a:moveTo>
                    <a:pt x="973" y="1"/>
                  </a:moveTo>
                  <a:cubicBezTo>
                    <a:pt x="438" y="1"/>
                    <a:pt x="1" y="438"/>
                    <a:pt x="1" y="982"/>
                  </a:cubicBezTo>
                  <a:cubicBezTo>
                    <a:pt x="1" y="1518"/>
                    <a:pt x="438" y="1955"/>
                    <a:pt x="973" y="1955"/>
                  </a:cubicBezTo>
                  <a:cubicBezTo>
                    <a:pt x="1518" y="1955"/>
                    <a:pt x="1955" y="1518"/>
                    <a:pt x="1955" y="982"/>
                  </a:cubicBezTo>
                  <a:cubicBezTo>
                    <a:pt x="1955" y="438"/>
                    <a:pt x="1518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54"/>
            <p:cNvSpPr/>
            <p:nvPr/>
          </p:nvSpPr>
          <p:spPr>
            <a:xfrm>
              <a:off x="3039325" y="3776900"/>
              <a:ext cx="57575" cy="13400"/>
            </a:xfrm>
            <a:custGeom>
              <a:avLst/>
              <a:gdLst/>
              <a:ahLst/>
              <a:cxnLst/>
              <a:rect l="l" t="t" r="r" b="b"/>
              <a:pathLst>
                <a:path w="2303" h="536" extrusionOk="0">
                  <a:moveTo>
                    <a:pt x="286" y="0"/>
                  </a:moveTo>
                  <a:cubicBezTo>
                    <a:pt x="125" y="0"/>
                    <a:pt x="0" y="134"/>
                    <a:pt x="18" y="295"/>
                  </a:cubicBezTo>
                  <a:cubicBezTo>
                    <a:pt x="36" y="437"/>
                    <a:pt x="161" y="536"/>
                    <a:pt x="295" y="536"/>
                  </a:cubicBezTo>
                  <a:lnTo>
                    <a:pt x="2008" y="536"/>
                  </a:lnTo>
                  <a:cubicBezTo>
                    <a:pt x="2150" y="536"/>
                    <a:pt x="2266" y="437"/>
                    <a:pt x="2284" y="295"/>
                  </a:cubicBezTo>
                  <a:cubicBezTo>
                    <a:pt x="2302" y="134"/>
                    <a:pt x="2177" y="0"/>
                    <a:pt x="2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54"/>
            <p:cNvSpPr/>
            <p:nvPr/>
          </p:nvSpPr>
          <p:spPr>
            <a:xfrm>
              <a:off x="2880525" y="3776900"/>
              <a:ext cx="56900" cy="13400"/>
            </a:xfrm>
            <a:custGeom>
              <a:avLst/>
              <a:gdLst/>
              <a:ahLst/>
              <a:cxnLst/>
              <a:rect l="l" t="t" r="r" b="b"/>
              <a:pathLst>
                <a:path w="2276" h="536" extrusionOk="0">
                  <a:moveTo>
                    <a:pt x="268" y="0"/>
                  </a:moveTo>
                  <a:cubicBezTo>
                    <a:pt x="117" y="0"/>
                    <a:pt x="1" y="116"/>
                    <a:pt x="1" y="268"/>
                  </a:cubicBezTo>
                  <a:cubicBezTo>
                    <a:pt x="1" y="411"/>
                    <a:pt x="117" y="536"/>
                    <a:pt x="268" y="536"/>
                  </a:cubicBezTo>
                  <a:lnTo>
                    <a:pt x="2008" y="536"/>
                  </a:lnTo>
                  <a:cubicBezTo>
                    <a:pt x="2151" y="536"/>
                    <a:pt x="2275" y="411"/>
                    <a:pt x="2275" y="268"/>
                  </a:cubicBezTo>
                  <a:cubicBezTo>
                    <a:pt x="2275" y="116"/>
                    <a:pt x="2151" y="0"/>
                    <a:pt x="2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54"/>
            <p:cNvSpPr/>
            <p:nvPr/>
          </p:nvSpPr>
          <p:spPr>
            <a:xfrm>
              <a:off x="2905950" y="3443475"/>
              <a:ext cx="165725" cy="39950"/>
            </a:xfrm>
            <a:custGeom>
              <a:avLst/>
              <a:gdLst/>
              <a:ahLst/>
              <a:cxnLst/>
              <a:rect l="l" t="t" r="r" b="b"/>
              <a:pathLst>
                <a:path w="6629" h="1598" extrusionOk="0">
                  <a:moveTo>
                    <a:pt x="616" y="0"/>
                  </a:moveTo>
                  <a:cubicBezTo>
                    <a:pt x="277" y="0"/>
                    <a:pt x="1" y="277"/>
                    <a:pt x="1" y="616"/>
                  </a:cubicBezTo>
                  <a:lnTo>
                    <a:pt x="1" y="1312"/>
                  </a:lnTo>
                  <a:cubicBezTo>
                    <a:pt x="1" y="1472"/>
                    <a:pt x="125" y="1597"/>
                    <a:pt x="277" y="1597"/>
                  </a:cubicBezTo>
                  <a:lnTo>
                    <a:pt x="3408" y="1597"/>
                  </a:lnTo>
                  <a:cubicBezTo>
                    <a:pt x="3444" y="1597"/>
                    <a:pt x="3480" y="1579"/>
                    <a:pt x="3498" y="1553"/>
                  </a:cubicBezTo>
                  <a:cubicBezTo>
                    <a:pt x="3712" y="1330"/>
                    <a:pt x="3551" y="1062"/>
                    <a:pt x="3328" y="1062"/>
                  </a:cubicBezTo>
                  <a:lnTo>
                    <a:pt x="616" y="1062"/>
                  </a:lnTo>
                  <a:cubicBezTo>
                    <a:pt x="572" y="1062"/>
                    <a:pt x="527" y="1026"/>
                    <a:pt x="527" y="973"/>
                  </a:cubicBezTo>
                  <a:lnTo>
                    <a:pt x="527" y="616"/>
                  </a:lnTo>
                  <a:cubicBezTo>
                    <a:pt x="527" y="571"/>
                    <a:pt x="572" y="527"/>
                    <a:pt x="616" y="527"/>
                  </a:cubicBezTo>
                  <a:lnTo>
                    <a:pt x="6013" y="527"/>
                  </a:lnTo>
                  <a:cubicBezTo>
                    <a:pt x="6058" y="527"/>
                    <a:pt x="6103" y="571"/>
                    <a:pt x="6103" y="616"/>
                  </a:cubicBezTo>
                  <a:lnTo>
                    <a:pt x="6103" y="1026"/>
                  </a:lnTo>
                  <a:cubicBezTo>
                    <a:pt x="6103" y="1044"/>
                    <a:pt x="6085" y="1062"/>
                    <a:pt x="6058" y="1062"/>
                  </a:cubicBezTo>
                  <a:lnTo>
                    <a:pt x="4550" y="1062"/>
                  </a:lnTo>
                  <a:cubicBezTo>
                    <a:pt x="4515" y="1062"/>
                    <a:pt x="4479" y="1080"/>
                    <a:pt x="4461" y="1098"/>
                  </a:cubicBezTo>
                  <a:cubicBezTo>
                    <a:pt x="4247" y="1330"/>
                    <a:pt x="4408" y="1597"/>
                    <a:pt x="4631" y="1597"/>
                  </a:cubicBezTo>
                  <a:lnTo>
                    <a:pt x="6352" y="1597"/>
                  </a:lnTo>
                  <a:cubicBezTo>
                    <a:pt x="6504" y="1597"/>
                    <a:pt x="6629" y="1472"/>
                    <a:pt x="6629" y="1312"/>
                  </a:cubicBezTo>
                  <a:lnTo>
                    <a:pt x="6629" y="616"/>
                  </a:lnTo>
                  <a:cubicBezTo>
                    <a:pt x="6629" y="277"/>
                    <a:pt x="6352" y="0"/>
                    <a:pt x="6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54"/>
            <p:cNvSpPr/>
            <p:nvPr/>
          </p:nvSpPr>
          <p:spPr>
            <a:xfrm>
              <a:off x="2938950" y="3501025"/>
              <a:ext cx="98400" cy="13400"/>
            </a:xfrm>
            <a:custGeom>
              <a:avLst/>
              <a:gdLst/>
              <a:ahLst/>
              <a:cxnLst/>
              <a:rect l="l" t="t" r="r" b="b"/>
              <a:pathLst>
                <a:path w="3936" h="536" extrusionOk="0">
                  <a:moveTo>
                    <a:pt x="260" y="0"/>
                  </a:moveTo>
                  <a:cubicBezTo>
                    <a:pt x="117" y="0"/>
                    <a:pt x="1" y="116"/>
                    <a:pt x="1" y="268"/>
                  </a:cubicBezTo>
                  <a:cubicBezTo>
                    <a:pt x="1" y="410"/>
                    <a:pt x="117" y="535"/>
                    <a:pt x="260" y="535"/>
                  </a:cubicBezTo>
                  <a:lnTo>
                    <a:pt x="3667" y="535"/>
                  </a:lnTo>
                  <a:cubicBezTo>
                    <a:pt x="3819" y="535"/>
                    <a:pt x="3935" y="410"/>
                    <a:pt x="3935" y="268"/>
                  </a:cubicBezTo>
                  <a:cubicBezTo>
                    <a:pt x="3935" y="116"/>
                    <a:pt x="3819" y="0"/>
                    <a:pt x="3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54"/>
            <p:cNvSpPr/>
            <p:nvPr/>
          </p:nvSpPr>
          <p:spPr>
            <a:xfrm>
              <a:off x="2882100" y="3532025"/>
              <a:ext cx="80750" cy="13400"/>
            </a:xfrm>
            <a:custGeom>
              <a:avLst/>
              <a:gdLst/>
              <a:ahLst/>
              <a:cxnLst/>
              <a:rect l="l" t="t" r="r" b="b"/>
              <a:pathLst>
                <a:path w="3230" h="536" extrusionOk="0">
                  <a:moveTo>
                    <a:pt x="268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9"/>
                    <a:pt x="116" y="535"/>
                    <a:pt x="268" y="535"/>
                  </a:cubicBezTo>
                  <a:lnTo>
                    <a:pt x="2962" y="535"/>
                  </a:lnTo>
                  <a:cubicBezTo>
                    <a:pt x="3113" y="535"/>
                    <a:pt x="3229" y="419"/>
                    <a:pt x="3229" y="268"/>
                  </a:cubicBezTo>
                  <a:cubicBezTo>
                    <a:pt x="3229" y="125"/>
                    <a:pt x="3113" y="0"/>
                    <a:pt x="2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54"/>
            <p:cNvSpPr/>
            <p:nvPr/>
          </p:nvSpPr>
          <p:spPr>
            <a:xfrm>
              <a:off x="2881650" y="3557000"/>
              <a:ext cx="63800" cy="13175"/>
            </a:xfrm>
            <a:custGeom>
              <a:avLst/>
              <a:gdLst/>
              <a:ahLst/>
              <a:cxnLst/>
              <a:rect l="l" t="t" r="r" b="b"/>
              <a:pathLst>
                <a:path w="2552" h="527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2257" y="527"/>
                  </a:lnTo>
                  <a:cubicBezTo>
                    <a:pt x="2400" y="527"/>
                    <a:pt x="2516" y="428"/>
                    <a:pt x="2534" y="295"/>
                  </a:cubicBezTo>
                  <a:cubicBezTo>
                    <a:pt x="2552" y="134"/>
                    <a:pt x="2427" y="0"/>
                    <a:pt x="2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54"/>
            <p:cNvSpPr/>
            <p:nvPr/>
          </p:nvSpPr>
          <p:spPr>
            <a:xfrm>
              <a:off x="2899475" y="3580850"/>
              <a:ext cx="195850" cy="13425"/>
            </a:xfrm>
            <a:custGeom>
              <a:avLst/>
              <a:gdLst/>
              <a:ahLst/>
              <a:cxnLst/>
              <a:rect l="l" t="t" r="r" b="b"/>
              <a:pathLst>
                <a:path w="7834" h="537" extrusionOk="0">
                  <a:moveTo>
                    <a:pt x="295" y="1"/>
                  </a:moveTo>
                  <a:cubicBezTo>
                    <a:pt x="153" y="1"/>
                    <a:pt x="37" y="99"/>
                    <a:pt x="19" y="233"/>
                  </a:cubicBezTo>
                  <a:cubicBezTo>
                    <a:pt x="1" y="393"/>
                    <a:pt x="126" y="536"/>
                    <a:pt x="277" y="536"/>
                  </a:cubicBezTo>
                  <a:lnTo>
                    <a:pt x="7539" y="536"/>
                  </a:lnTo>
                  <a:cubicBezTo>
                    <a:pt x="7682" y="536"/>
                    <a:pt x="7798" y="438"/>
                    <a:pt x="7816" y="304"/>
                  </a:cubicBezTo>
                  <a:cubicBezTo>
                    <a:pt x="7834" y="135"/>
                    <a:pt x="7709" y="1"/>
                    <a:pt x="7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54"/>
            <p:cNvSpPr/>
            <p:nvPr/>
          </p:nvSpPr>
          <p:spPr>
            <a:xfrm>
              <a:off x="2881650" y="3605600"/>
              <a:ext cx="96150" cy="13425"/>
            </a:xfrm>
            <a:custGeom>
              <a:avLst/>
              <a:gdLst/>
              <a:ahLst/>
              <a:cxnLst/>
              <a:rect l="l" t="t" r="r" b="b"/>
              <a:pathLst>
                <a:path w="3846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402"/>
                    <a:pt x="125" y="536"/>
                    <a:pt x="286" y="536"/>
                  </a:cubicBezTo>
                  <a:lnTo>
                    <a:pt x="3560" y="536"/>
                  </a:lnTo>
                  <a:cubicBezTo>
                    <a:pt x="3694" y="536"/>
                    <a:pt x="3809" y="438"/>
                    <a:pt x="3827" y="304"/>
                  </a:cubicBezTo>
                  <a:cubicBezTo>
                    <a:pt x="3845" y="144"/>
                    <a:pt x="3720" y="1"/>
                    <a:pt x="3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54"/>
            <p:cNvSpPr/>
            <p:nvPr/>
          </p:nvSpPr>
          <p:spPr>
            <a:xfrm>
              <a:off x="2995600" y="3605600"/>
              <a:ext cx="99725" cy="13425"/>
            </a:xfrm>
            <a:custGeom>
              <a:avLst/>
              <a:gdLst/>
              <a:ahLst/>
              <a:cxnLst/>
              <a:rect l="l" t="t" r="r" b="b"/>
              <a:pathLst>
                <a:path w="3989" h="537" extrusionOk="0">
                  <a:moveTo>
                    <a:pt x="295" y="1"/>
                  </a:moveTo>
                  <a:cubicBezTo>
                    <a:pt x="161" y="1"/>
                    <a:pt x="37" y="99"/>
                    <a:pt x="19" y="233"/>
                  </a:cubicBezTo>
                  <a:cubicBezTo>
                    <a:pt x="1" y="402"/>
                    <a:pt x="126" y="536"/>
                    <a:pt x="286" y="536"/>
                  </a:cubicBezTo>
                  <a:lnTo>
                    <a:pt x="3694" y="536"/>
                  </a:lnTo>
                  <a:cubicBezTo>
                    <a:pt x="3837" y="536"/>
                    <a:pt x="3953" y="438"/>
                    <a:pt x="3971" y="304"/>
                  </a:cubicBezTo>
                  <a:cubicBezTo>
                    <a:pt x="3989" y="144"/>
                    <a:pt x="3864" y="1"/>
                    <a:pt x="3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54"/>
            <p:cNvSpPr/>
            <p:nvPr/>
          </p:nvSpPr>
          <p:spPr>
            <a:xfrm>
              <a:off x="2881650" y="3629700"/>
              <a:ext cx="114425" cy="13175"/>
            </a:xfrm>
            <a:custGeom>
              <a:avLst/>
              <a:gdLst/>
              <a:ahLst/>
              <a:cxnLst/>
              <a:rect l="l" t="t" r="r" b="b"/>
              <a:pathLst>
                <a:path w="4577" h="527" extrusionOk="0">
                  <a:moveTo>
                    <a:pt x="295" y="0"/>
                  </a:moveTo>
                  <a:cubicBezTo>
                    <a:pt x="161" y="0"/>
                    <a:pt x="36" y="99"/>
                    <a:pt x="18" y="232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4282" y="527"/>
                  </a:lnTo>
                  <a:cubicBezTo>
                    <a:pt x="4416" y="527"/>
                    <a:pt x="4541" y="429"/>
                    <a:pt x="4559" y="295"/>
                  </a:cubicBezTo>
                  <a:cubicBezTo>
                    <a:pt x="4577" y="134"/>
                    <a:pt x="4452" y="0"/>
                    <a:pt x="4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54"/>
            <p:cNvSpPr/>
            <p:nvPr/>
          </p:nvSpPr>
          <p:spPr>
            <a:xfrm>
              <a:off x="2899475" y="3654450"/>
              <a:ext cx="195850" cy="13400"/>
            </a:xfrm>
            <a:custGeom>
              <a:avLst/>
              <a:gdLst/>
              <a:ahLst/>
              <a:cxnLst/>
              <a:rect l="l" t="t" r="r" b="b"/>
              <a:pathLst>
                <a:path w="7834" h="536" extrusionOk="0">
                  <a:moveTo>
                    <a:pt x="295" y="1"/>
                  </a:moveTo>
                  <a:cubicBezTo>
                    <a:pt x="153" y="1"/>
                    <a:pt x="37" y="99"/>
                    <a:pt x="19" y="233"/>
                  </a:cubicBezTo>
                  <a:cubicBezTo>
                    <a:pt x="1" y="393"/>
                    <a:pt x="126" y="536"/>
                    <a:pt x="277" y="536"/>
                  </a:cubicBezTo>
                  <a:lnTo>
                    <a:pt x="7539" y="536"/>
                  </a:lnTo>
                  <a:cubicBezTo>
                    <a:pt x="7682" y="536"/>
                    <a:pt x="7798" y="438"/>
                    <a:pt x="7816" y="304"/>
                  </a:cubicBezTo>
                  <a:cubicBezTo>
                    <a:pt x="7834" y="143"/>
                    <a:pt x="7709" y="1"/>
                    <a:pt x="7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54"/>
            <p:cNvSpPr/>
            <p:nvPr/>
          </p:nvSpPr>
          <p:spPr>
            <a:xfrm>
              <a:off x="2881650" y="3678325"/>
              <a:ext cx="52425" cy="13400"/>
            </a:xfrm>
            <a:custGeom>
              <a:avLst/>
              <a:gdLst/>
              <a:ahLst/>
              <a:cxnLst/>
              <a:rect l="l" t="t" r="r" b="b"/>
              <a:pathLst>
                <a:path w="2097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41"/>
                  </a:cubicBezTo>
                  <a:cubicBezTo>
                    <a:pt x="0" y="402"/>
                    <a:pt x="125" y="535"/>
                    <a:pt x="286" y="535"/>
                  </a:cubicBezTo>
                  <a:lnTo>
                    <a:pt x="1802" y="535"/>
                  </a:lnTo>
                  <a:cubicBezTo>
                    <a:pt x="1936" y="535"/>
                    <a:pt x="2061" y="437"/>
                    <a:pt x="2070" y="304"/>
                  </a:cubicBezTo>
                  <a:cubicBezTo>
                    <a:pt x="2097" y="143"/>
                    <a:pt x="1972" y="0"/>
                    <a:pt x="1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54"/>
            <p:cNvSpPr/>
            <p:nvPr/>
          </p:nvSpPr>
          <p:spPr>
            <a:xfrm>
              <a:off x="2951225" y="3678325"/>
              <a:ext cx="144100" cy="13400"/>
            </a:xfrm>
            <a:custGeom>
              <a:avLst/>
              <a:gdLst/>
              <a:ahLst/>
              <a:cxnLst/>
              <a:rect l="l" t="t" r="r" b="b"/>
              <a:pathLst>
                <a:path w="5764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41"/>
                  </a:cubicBezTo>
                  <a:cubicBezTo>
                    <a:pt x="1" y="402"/>
                    <a:pt x="125" y="535"/>
                    <a:pt x="286" y="535"/>
                  </a:cubicBezTo>
                  <a:lnTo>
                    <a:pt x="5487" y="535"/>
                  </a:lnTo>
                  <a:cubicBezTo>
                    <a:pt x="5639" y="535"/>
                    <a:pt x="5764" y="402"/>
                    <a:pt x="5746" y="241"/>
                  </a:cubicBezTo>
                  <a:cubicBezTo>
                    <a:pt x="5728" y="98"/>
                    <a:pt x="5612" y="0"/>
                    <a:pt x="5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54"/>
            <p:cNvSpPr/>
            <p:nvPr/>
          </p:nvSpPr>
          <p:spPr>
            <a:xfrm>
              <a:off x="2882100" y="3703300"/>
              <a:ext cx="155250" cy="13175"/>
            </a:xfrm>
            <a:custGeom>
              <a:avLst/>
              <a:gdLst/>
              <a:ahLst/>
              <a:cxnLst/>
              <a:rect l="l" t="t" r="r" b="b"/>
              <a:pathLst>
                <a:path w="6210" h="527" extrusionOk="0">
                  <a:moveTo>
                    <a:pt x="268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1"/>
                    <a:pt x="116" y="527"/>
                    <a:pt x="268" y="527"/>
                  </a:cubicBezTo>
                  <a:lnTo>
                    <a:pt x="5941" y="527"/>
                  </a:lnTo>
                  <a:cubicBezTo>
                    <a:pt x="6093" y="527"/>
                    <a:pt x="6209" y="411"/>
                    <a:pt x="6209" y="268"/>
                  </a:cubicBezTo>
                  <a:cubicBezTo>
                    <a:pt x="6209" y="116"/>
                    <a:pt x="6093" y="0"/>
                    <a:pt x="59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0" name="Google Shape;4210;p54"/>
          <p:cNvGrpSpPr/>
          <p:nvPr/>
        </p:nvGrpSpPr>
        <p:grpSpPr>
          <a:xfrm>
            <a:off x="2250686" y="3520355"/>
            <a:ext cx="423948" cy="423948"/>
            <a:chOff x="2135175" y="3376800"/>
            <a:chExt cx="454100" cy="454100"/>
          </a:xfrm>
        </p:grpSpPr>
        <p:sp>
          <p:nvSpPr>
            <p:cNvPr id="4211" name="Google Shape;4211;p54"/>
            <p:cNvSpPr/>
            <p:nvPr/>
          </p:nvSpPr>
          <p:spPr>
            <a:xfrm>
              <a:off x="2142300" y="3383925"/>
              <a:ext cx="440725" cy="440950"/>
            </a:xfrm>
            <a:custGeom>
              <a:avLst/>
              <a:gdLst/>
              <a:ahLst/>
              <a:cxnLst/>
              <a:rect l="l" t="t" r="r" b="b"/>
              <a:pathLst>
                <a:path w="17629" h="17638" extrusionOk="0">
                  <a:moveTo>
                    <a:pt x="1063" y="1"/>
                  </a:moveTo>
                  <a:cubicBezTo>
                    <a:pt x="474" y="1"/>
                    <a:pt x="1" y="482"/>
                    <a:pt x="1" y="1071"/>
                  </a:cubicBezTo>
                  <a:lnTo>
                    <a:pt x="1" y="16567"/>
                  </a:lnTo>
                  <a:cubicBezTo>
                    <a:pt x="1" y="17156"/>
                    <a:pt x="474" y="17637"/>
                    <a:pt x="1063" y="17637"/>
                  </a:cubicBezTo>
                  <a:lnTo>
                    <a:pt x="16567" y="17637"/>
                  </a:lnTo>
                  <a:cubicBezTo>
                    <a:pt x="17156" y="17637"/>
                    <a:pt x="17629" y="17156"/>
                    <a:pt x="17629" y="16567"/>
                  </a:cubicBezTo>
                  <a:lnTo>
                    <a:pt x="17629" y="1071"/>
                  </a:lnTo>
                  <a:cubicBezTo>
                    <a:pt x="17629" y="482"/>
                    <a:pt x="17156" y="1"/>
                    <a:pt x="16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54"/>
            <p:cNvSpPr/>
            <p:nvPr/>
          </p:nvSpPr>
          <p:spPr>
            <a:xfrm>
              <a:off x="2142300" y="3383925"/>
              <a:ext cx="440725" cy="440950"/>
            </a:xfrm>
            <a:custGeom>
              <a:avLst/>
              <a:gdLst/>
              <a:ahLst/>
              <a:cxnLst/>
              <a:rect l="l" t="t" r="r" b="b"/>
              <a:pathLst>
                <a:path w="17629" h="17638" extrusionOk="0">
                  <a:moveTo>
                    <a:pt x="920" y="1"/>
                  </a:moveTo>
                  <a:cubicBezTo>
                    <a:pt x="331" y="1"/>
                    <a:pt x="1" y="482"/>
                    <a:pt x="1" y="1071"/>
                  </a:cubicBezTo>
                  <a:lnTo>
                    <a:pt x="1" y="16567"/>
                  </a:lnTo>
                  <a:cubicBezTo>
                    <a:pt x="1" y="17156"/>
                    <a:pt x="474" y="17637"/>
                    <a:pt x="1063" y="17637"/>
                  </a:cubicBezTo>
                  <a:lnTo>
                    <a:pt x="16567" y="17637"/>
                  </a:lnTo>
                  <a:cubicBezTo>
                    <a:pt x="17156" y="17637"/>
                    <a:pt x="17629" y="17298"/>
                    <a:pt x="17629" y="16710"/>
                  </a:cubicBezTo>
                  <a:lnTo>
                    <a:pt x="1598" y="16710"/>
                  </a:lnTo>
                  <a:cubicBezTo>
                    <a:pt x="1223" y="16710"/>
                    <a:pt x="920" y="16406"/>
                    <a:pt x="920" y="16040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54"/>
            <p:cNvSpPr/>
            <p:nvPr/>
          </p:nvSpPr>
          <p:spPr>
            <a:xfrm>
              <a:off x="2145875" y="3563225"/>
              <a:ext cx="80775" cy="80550"/>
            </a:xfrm>
            <a:custGeom>
              <a:avLst/>
              <a:gdLst/>
              <a:ahLst/>
              <a:cxnLst/>
              <a:rect l="l" t="t" r="r" b="b"/>
              <a:pathLst>
                <a:path w="3231" h="3222" extrusionOk="0">
                  <a:moveTo>
                    <a:pt x="1" y="1"/>
                  </a:moveTo>
                  <a:lnTo>
                    <a:pt x="1" y="3221"/>
                  </a:lnTo>
                  <a:lnTo>
                    <a:pt x="3230" y="3221"/>
                  </a:lnTo>
                  <a:lnTo>
                    <a:pt x="3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54"/>
            <p:cNvSpPr/>
            <p:nvPr/>
          </p:nvSpPr>
          <p:spPr>
            <a:xfrm>
              <a:off x="2144975" y="3563225"/>
              <a:ext cx="81675" cy="82325"/>
            </a:xfrm>
            <a:custGeom>
              <a:avLst/>
              <a:gdLst/>
              <a:ahLst/>
              <a:cxnLst/>
              <a:rect l="l" t="t" r="r" b="b"/>
              <a:pathLst>
                <a:path w="3267" h="3293" extrusionOk="0">
                  <a:moveTo>
                    <a:pt x="1" y="1"/>
                  </a:moveTo>
                  <a:lnTo>
                    <a:pt x="1" y="3293"/>
                  </a:lnTo>
                  <a:lnTo>
                    <a:pt x="3266" y="3293"/>
                  </a:lnTo>
                  <a:lnTo>
                    <a:pt x="3266" y="2196"/>
                  </a:lnTo>
                  <a:lnTo>
                    <a:pt x="1170" y="2196"/>
                  </a:lnTo>
                  <a:cubicBezTo>
                    <a:pt x="973" y="2196"/>
                    <a:pt x="813" y="2035"/>
                    <a:pt x="813" y="1839"/>
                  </a:cubicBezTo>
                  <a:lnTo>
                    <a:pt x="8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54"/>
            <p:cNvSpPr/>
            <p:nvPr/>
          </p:nvSpPr>
          <p:spPr>
            <a:xfrm>
              <a:off x="2234425" y="3563225"/>
              <a:ext cx="80750" cy="80550"/>
            </a:xfrm>
            <a:custGeom>
              <a:avLst/>
              <a:gdLst/>
              <a:ahLst/>
              <a:cxnLst/>
              <a:rect l="l" t="t" r="r" b="b"/>
              <a:pathLst>
                <a:path w="3230" h="3222" extrusionOk="0">
                  <a:moveTo>
                    <a:pt x="0" y="1"/>
                  </a:moveTo>
                  <a:lnTo>
                    <a:pt x="0" y="3221"/>
                  </a:lnTo>
                  <a:lnTo>
                    <a:pt x="3230" y="3221"/>
                  </a:lnTo>
                  <a:lnTo>
                    <a:pt x="3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54"/>
            <p:cNvSpPr/>
            <p:nvPr/>
          </p:nvSpPr>
          <p:spPr>
            <a:xfrm>
              <a:off x="2233525" y="3563225"/>
              <a:ext cx="81650" cy="82325"/>
            </a:xfrm>
            <a:custGeom>
              <a:avLst/>
              <a:gdLst/>
              <a:ahLst/>
              <a:cxnLst/>
              <a:rect l="l" t="t" r="r" b="b"/>
              <a:pathLst>
                <a:path w="3266" h="3293" extrusionOk="0">
                  <a:moveTo>
                    <a:pt x="1" y="1"/>
                  </a:moveTo>
                  <a:lnTo>
                    <a:pt x="1" y="3293"/>
                  </a:lnTo>
                  <a:lnTo>
                    <a:pt x="3266" y="3293"/>
                  </a:lnTo>
                  <a:lnTo>
                    <a:pt x="3266" y="2196"/>
                  </a:lnTo>
                  <a:lnTo>
                    <a:pt x="1143" y="2196"/>
                  </a:lnTo>
                  <a:cubicBezTo>
                    <a:pt x="946" y="2196"/>
                    <a:pt x="786" y="2035"/>
                    <a:pt x="786" y="1839"/>
                  </a:cubicBezTo>
                  <a:lnTo>
                    <a:pt x="7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54"/>
            <p:cNvSpPr/>
            <p:nvPr/>
          </p:nvSpPr>
          <p:spPr>
            <a:xfrm>
              <a:off x="2322300" y="3563225"/>
              <a:ext cx="99275" cy="80550"/>
            </a:xfrm>
            <a:custGeom>
              <a:avLst/>
              <a:gdLst/>
              <a:ahLst/>
              <a:cxnLst/>
              <a:rect l="l" t="t" r="r" b="b"/>
              <a:pathLst>
                <a:path w="3971" h="3222" extrusionOk="0">
                  <a:moveTo>
                    <a:pt x="0" y="1"/>
                  </a:moveTo>
                  <a:lnTo>
                    <a:pt x="0" y="3221"/>
                  </a:lnTo>
                  <a:lnTo>
                    <a:pt x="3239" y="3221"/>
                  </a:lnTo>
                  <a:lnTo>
                    <a:pt x="3970" y="1491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54"/>
            <p:cNvSpPr/>
            <p:nvPr/>
          </p:nvSpPr>
          <p:spPr>
            <a:xfrm>
              <a:off x="2321400" y="3563225"/>
              <a:ext cx="81650" cy="82325"/>
            </a:xfrm>
            <a:custGeom>
              <a:avLst/>
              <a:gdLst/>
              <a:ahLst/>
              <a:cxnLst/>
              <a:rect l="l" t="t" r="r" b="b"/>
              <a:pathLst>
                <a:path w="3266" h="3293" extrusionOk="0">
                  <a:moveTo>
                    <a:pt x="1" y="1"/>
                  </a:moveTo>
                  <a:lnTo>
                    <a:pt x="1" y="3293"/>
                  </a:lnTo>
                  <a:lnTo>
                    <a:pt x="3266" y="3293"/>
                  </a:lnTo>
                  <a:lnTo>
                    <a:pt x="3266" y="2196"/>
                  </a:lnTo>
                  <a:lnTo>
                    <a:pt x="1169" y="2196"/>
                  </a:lnTo>
                  <a:cubicBezTo>
                    <a:pt x="973" y="2196"/>
                    <a:pt x="821" y="2035"/>
                    <a:pt x="821" y="1839"/>
                  </a:cubicBezTo>
                  <a:lnTo>
                    <a:pt x="8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54"/>
            <p:cNvSpPr/>
            <p:nvPr/>
          </p:nvSpPr>
          <p:spPr>
            <a:xfrm>
              <a:off x="2411050" y="3563225"/>
              <a:ext cx="80775" cy="80550"/>
            </a:xfrm>
            <a:custGeom>
              <a:avLst/>
              <a:gdLst/>
              <a:ahLst/>
              <a:cxnLst/>
              <a:rect l="l" t="t" r="r" b="b"/>
              <a:pathLst>
                <a:path w="3231" h="3222" extrusionOk="0">
                  <a:moveTo>
                    <a:pt x="1" y="1"/>
                  </a:moveTo>
                  <a:lnTo>
                    <a:pt x="1" y="3221"/>
                  </a:lnTo>
                  <a:lnTo>
                    <a:pt x="3230" y="3221"/>
                  </a:lnTo>
                  <a:lnTo>
                    <a:pt x="3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54"/>
            <p:cNvSpPr/>
            <p:nvPr/>
          </p:nvSpPr>
          <p:spPr>
            <a:xfrm>
              <a:off x="2410175" y="3563225"/>
              <a:ext cx="81650" cy="82325"/>
            </a:xfrm>
            <a:custGeom>
              <a:avLst/>
              <a:gdLst/>
              <a:ahLst/>
              <a:cxnLst/>
              <a:rect l="l" t="t" r="r" b="b"/>
              <a:pathLst>
                <a:path w="3266" h="3293" extrusionOk="0">
                  <a:moveTo>
                    <a:pt x="0" y="1"/>
                  </a:moveTo>
                  <a:lnTo>
                    <a:pt x="0" y="3293"/>
                  </a:lnTo>
                  <a:lnTo>
                    <a:pt x="3265" y="3293"/>
                  </a:lnTo>
                  <a:lnTo>
                    <a:pt x="3265" y="2196"/>
                  </a:lnTo>
                  <a:lnTo>
                    <a:pt x="1169" y="2196"/>
                  </a:lnTo>
                  <a:cubicBezTo>
                    <a:pt x="973" y="2196"/>
                    <a:pt x="812" y="2035"/>
                    <a:pt x="812" y="1839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54"/>
            <p:cNvSpPr/>
            <p:nvPr/>
          </p:nvSpPr>
          <p:spPr>
            <a:xfrm>
              <a:off x="2499600" y="3563225"/>
              <a:ext cx="80750" cy="80550"/>
            </a:xfrm>
            <a:custGeom>
              <a:avLst/>
              <a:gdLst/>
              <a:ahLst/>
              <a:cxnLst/>
              <a:rect l="l" t="t" r="r" b="b"/>
              <a:pathLst>
                <a:path w="3230" h="3222" extrusionOk="0">
                  <a:moveTo>
                    <a:pt x="0" y="1"/>
                  </a:moveTo>
                  <a:lnTo>
                    <a:pt x="0" y="3221"/>
                  </a:lnTo>
                  <a:lnTo>
                    <a:pt x="3230" y="3221"/>
                  </a:lnTo>
                  <a:lnTo>
                    <a:pt x="3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54"/>
            <p:cNvSpPr/>
            <p:nvPr/>
          </p:nvSpPr>
          <p:spPr>
            <a:xfrm>
              <a:off x="2498700" y="3563225"/>
              <a:ext cx="81650" cy="82325"/>
            </a:xfrm>
            <a:custGeom>
              <a:avLst/>
              <a:gdLst/>
              <a:ahLst/>
              <a:cxnLst/>
              <a:rect l="l" t="t" r="r" b="b"/>
              <a:pathLst>
                <a:path w="3266" h="3293" extrusionOk="0">
                  <a:moveTo>
                    <a:pt x="1" y="1"/>
                  </a:moveTo>
                  <a:lnTo>
                    <a:pt x="1" y="3293"/>
                  </a:lnTo>
                  <a:lnTo>
                    <a:pt x="3266" y="3293"/>
                  </a:lnTo>
                  <a:lnTo>
                    <a:pt x="3266" y="2196"/>
                  </a:lnTo>
                  <a:lnTo>
                    <a:pt x="1143" y="2196"/>
                  </a:lnTo>
                  <a:cubicBezTo>
                    <a:pt x="946" y="2196"/>
                    <a:pt x="786" y="2035"/>
                    <a:pt x="786" y="1839"/>
                  </a:cubicBezTo>
                  <a:lnTo>
                    <a:pt x="7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54"/>
            <p:cNvSpPr/>
            <p:nvPr/>
          </p:nvSpPr>
          <p:spPr>
            <a:xfrm>
              <a:off x="2135175" y="3376800"/>
              <a:ext cx="454100" cy="454100"/>
            </a:xfrm>
            <a:custGeom>
              <a:avLst/>
              <a:gdLst/>
              <a:ahLst/>
              <a:cxnLst/>
              <a:rect l="l" t="t" r="r" b="b"/>
              <a:pathLst>
                <a:path w="18164" h="18164" extrusionOk="0">
                  <a:moveTo>
                    <a:pt x="3551" y="535"/>
                  </a:moveTo>
                  <a:lnTo>
                    <a:pt x="3551" y="3515"/>
                  </a:lnTo>
                  <a:lnTo>
                    <a:pt x="536" y="3515"/>
                  </a:lnTo>
                  <a:lnTo>
                    <a:pt x="536" y="1338"/>
                  </a:lnTo>
                  <a:cubicBezTo>
                    <a:pt x="536" y="892"/>
                    <a:pt x="893" y="535"/>
                    <a:pt x="1330" y="535"/>
                  </a:cubicBezTo>
                  <a:close/>
                  <a:moveTo>
                    <a:pt x="7057" y="535"/>
                  </a:moveTo>
                  <a:lnTo>
                    <a:pt x="7057" y="3515"/>
                  </a:lnTo>
                  <a:lnTo>
                    <a:pt x="4077" y="3515"/>
                  </a:lnTo>
                  <a:lnTo>
                    <a:pt x="4077" y="535"/>
                  </a:lnTo>
                  <a:close/>
                  <a:moveTo>
                    <a:pt x="14122" y="535"/>
                  </a:moveTo>
                  <a:lnTo>
                    <a:pt x="14122" y="3515"/>
                  </a:lnTo>
                  <a:lnTo>
                    <a:pt x="11107" y="3515"/>
                  </a:lnTo>
                  <a:lnTo>
                    <a:pt x="11107" y="535"/>
                  </a:lnTo>
                  <a:close/>
                  <a:moveTo>
                    <a:pt x="16834" y="535"/>
                  </a:moveTo>
                  <a:cubicBezTo>
                    <a:pt x="17272" y="535"/>
                    <a:pt x="17628" y="892"/>
                    <a:pt x="17628" y="1338"/>
                  </a:cubicBezTo>
                  <a:lnTo>
                    <a:pt x="17628" y="3515"/>
                  </a:lnTo>
                  <a:lnTo>
                    <a:pt x="14649" y="3515"/>
                  </a:lnTo>
                  <a:lnTo>
                    <a:pt x="14649" y="535"/>
                  </a:lnTo>
                  <a:close/>
                  <a:moveTo>
                    <a:pt x="3551" y="4086"/>
                  </a:moveTo>
                  <a:lnTo>
                    <a:pt x="3551" y="7065"/>
                  </a:lnTo>
                  <a:lnTo>
                    <a:pt x="536" y="7065"/>
                  </a:lnTo>
                  <a:lnTo>
                    <a:pt x="536" y="4086"/>
                  </a:lnTo>
                  <a:close/>
                  <a:moveTo>
                    <a:pt x="7057" y="4086"/>
                  </a:moveTo>
                  <a:lnTo>
                    <a:pt x="7057" y="7065"/>
                  </a:lnTo>
                  <a:lnTo>
                    <a:pt x="4077" y="7065"/>
                  </a:lnTo>
                  <a:lnTo>
                    <a:pt x="4077" y="4086"/>
                  </a:lnTo>
                  <a:close/>
                  <a:moveTo>
                    <a:pt x="10572" y="4086"/>
                  </a:moveTo>
                  <a:lnTo>
                    <a:pt x="10572" y="7065"/>
                  </a:lnTo>
                  <a:lnTo>
                    <a:pt x="7592" y="7065"/>
                  </a:lnTo>
                  <a:lnTo>
                    <a:pt x="7592" y="4086"/>
                  </a:lnTo>
                  <a:close/>
                  <a:moveTo>
                    <a:pt x="14122" y="4086"/>
                  </a:moveTo>
                  <a:lnTo>
                    <a:pt x="14122" y="7065"/>
                  </a:lnTo>
                  <a:lnTo>
                    <a:pt x="11107" y="7065"/>
                  </a:lnTo>
                  <a:lnTo>
                    <a:pt x="11107" y="4086"/>
                  </a:lnTo>
                  <a:close/>
                  <a:moveTo>
                    <a:pt x="17628" y="4086"/>
                  </a:moveTo>
                  <a:lnTo>
                    <a:pt x="17628" y="7065"/>
                  </a:lnTo>
                  <a:lnTo>
                    <a:pt x="14649" y="7065"/>
                  </a:lnTo>
                  <a:lnTo>
                    <a:pt x="14649" y="4086"/>
                  </a:lnTo>
                  <a:close/>
                  <a:moveTo>
                    <a:pt x="3551" y="7592"/>
                  </a:moveTo>
                  <a:lnTo>
                    <a:pt x="3551" y="10571"/>
                  </a:lnTo>
                  <a:lnTo>
                    <a:pt x="536" y="10571"/>
                  </a:lnTo>
                  <a:lnTo>
                    <a:pt x="536" y="7592"/>
                  </a:lnTo>
                  <a:close/>
                  <a:moveTo>
                    <a:pt x="7057" y="7592"/>
                  </a:moveTo>
                  <a:lnTo>
                    <a:pt x="7057" y="10571"/>
                  </a:lnTo>
                  <a:lnTo>
                    <a:pt x="4077" y="10571"/>
                  </a:lnTo>
                  <a:lnTo>
                    <a:pt x="4077" y="7592"/>
                  </a:lnTo>
                  <a:close/>
                  <a:moveTo>
                    <a:pt x="14122" y="7592"/>
                  </a:moveTo>
                  <a:lnTo>
                    <a:pt x="14122" y="10571"/>
                  </a:lnTo>
                  <a:lnTo>
                    <a:pt x="11107" y="10571"/>
                  </a:lnTo>
                  <a:lnTo>
                    <a:pt x="11107" y="9599"/>
                  </a:lnTo>
                  <a:cubicBezTo>
                    <a:pt x="11107" y="9465"/>
                    <a:pt x="11009" y="9340"/>
                    <a:pt x="10875" y="9331"/>
                  </a:cubicBezTo>
                  <a:cubicBezTo>
                    <a:pt x="10861" y="9329"/>
                    <a:pt x="10846" y="9328"/>
                    <a:pt x="10832" y="9328"/>
                  </a:cubicBezTo>
                  <a:cubicBezTo>
                    <a:pt x="10684" y="9328"/>
                    <a:pt x="10572" y="9452"/>
                    <a:pt x="10572" y="9590"/>
                  </a:cubicBezTo>
                  <a:lnTo>
                    <a:pt x="10572" y="10571"/>
                  </a:lnTo>
                  <a:lnTo>
                    <a:pt x="7592" y="10571"/>
                  </a:lnTo>
                  <a:lnTo>
                    <a:pt x="7592" y="7592"/>
                  </a:lnTo>
                  <a:lnTo>
                    <a:pt x="10572" y="7592"/>
                  </a:lnTo>
                  <a:lnTo>
                    <a:pt x="10572" y="8341"/>
                  </a:lnTo>
                  <a:cubicBezTo>
                    <a:pt x="10572" y="8475"/>
                    <a:pt x="10670" y="8600"/>
                    <a:pt x="10804" y="8618"/>
                  </a:cubicBezTo>
                  <a:cubicBezTo>
                    <a:pt x="10814" y="8619"/>
                    <a:pt x="10824" y="8619"/>
                    <a:pt x="10834" y="8619"/>
                  </a:cubicBezTo>
                  <a:cubicBezTo>
                    <a:pt x="10982" y="8619"/>
                    <a:pt x="11107" y="8500"/>
                    <a:pt x="11107" y="8350"/>
                  </a:cubicBezTo>
                  <a:lnTo>
                    <a:pt x="11107" y="7592"/>
                  </a:lnTo>
                  <a:close/>
                  <a:moveTo>
                    <a:pt x="17628" y="7592"/>
                  </a:moveTo>
                  <a:lnTo>
                    <a:pt x="17628" y="10571"/>
                  </a:lnTo>
                  <a:lnTo>
                    <a:pt x="14649" y="10571"/>
                  </a:lnTo>
                  <a:lnTo>
                    <a:pt x="14649" y="7592"/>
                  </a:lnTo>
                  <a:close/>
                  <a:moveTo>
                    <a:pt x="7057" y="11107"/>
                  </a:moveTo>
                  <a:lnTo>
                    <a:pt x="7057" y="14086"/>
                  </a:lnTo>
                  <a:lnTo>
                    <a:pt x="4077" y="14086"/>
                  </a:lnTo>
                  <a:lnTo>
                    <a:pt x="4077" y="13337"/>
                  </a:lnTo>
                  <a:cubicBezTo>
                    <a:pt x="4077" y="13203"/>
                    <a:pt x="3979" y="13078"/>
                    <a:pt x="3845" y="13060"/>
                  </a:cubicBezTo>
                  <a:cubicBezTo>
                    <a:pt x="3835" y="13059"/>
                    <a:pt x="3825" y="13059"/>
                    <a:pt x="3815" y="13059"/>
                  </a:cubicBezTo>
                  <a:cubicBezTo>
                    <a:pt x="3668" y="13059"/>
                    <a:pt x="3551" y="13178"/>
                    <a:pt x="3551" y="13328"/>
                  </a:cubicBezTo>
                  <a:lnTo>
                    <a:pt x="3551" y="14086"/>
                  </a:lnTo>
                  <a:lnTo>
                    <a:pt x="536" y="14086"/>
                  </a:lnTo>
                  <a:lnTo>
                    <a:pt x="536" y="11107"/>
                  </a:lnTo>
                  <a:lnTo>
                    <a:pt x="3551" y="11107"/>
                  </a:lnTo>
                  <a:lnTo>
                    <a:pt x="3551" y="12070"/>
                  </a:lnTo>
                  <a:cubicBezTo>
                    <a:pt x="3551" y="12204"/>
                    <a:pt x="3649" y="12320"/>
                    <a:pt x="3783" y="12338"/>
                  </a:cubicBezTo>
                  <a:cubicBezTo>
                    <a:pt x="3793" y="12339"/>
                    <a:pt x="3803" y="12339"/>
                    <a:pt x="3814" y="12339"/>
                  </a:cubicBezTo>
                  <a:cubicBezTo>
                    <a:pt x="3960" y="12339"/>
                    <a:pt x="4077" y="12221"/>
                    <a:pt x="4077" y="12079"/>
                  </a:cubicBezTo>
                  <a:lnTo>
                    <a:pt x="4077" y="11107"/>
                  </a:lnTo>
                  <a:close/>
                  <a:moveTo>
                    <a:pt x="10572" y="11107"/>
                  </a:moveTo>
                  <a:lnTo>
                    <a:pt x="10572" y="14086"/>
                  </a:lnTo>
                  <a:lnTo>
                    <a:pt x="7592" y="14086"/>
                  </a:lnTo>
                  <a:lnTo>
                    <a:pt x="7592" y="11107"/>
                  </a:lnTo>
                  <a:close/>
                  <a:moveTo>
                    <a:pt x="14122" y="11107"/>
                  </a:moveTo>
                  <a:lnTo>
                    <a:pt x="14122" y="14086"/>
                  </a:lnTo>
                  <a:lnTo>
                    <a:pt x="11107" y="14086"/>
                  </a:lnTo>
                  <a:lnTo>
                    <a:pt x="11107" y="11107"/>
                  </a:lnTo>
                  <a:close/>
                  <a:moveTo>
                    <a:pt x="17628" y="11107"/>
                  </a:moveTo>
                  <a:lnTo>
                    <a:pt x="17628" y="14086"/>
                  </a:lnTo>
                  <a:lnTo>
                    <a:pt x="14649" y="14086"/>
                  </a:lnTo>
                  <a:lnTo>
                    <a:pt x="14649" y="11107"/>
                  </a:lnTo>
                  <a:close/>
                  <a:moveTo>
                    <a:pt x="3551" y="14657"/>
                  </a:moveTo>
                  <a:lnTo>
                    <a:pt x="3551" y="17637"/>
                  </a:lnTo>
                  <a:lnTo>
                    <a:pt x="1330" y="17637"/>
                  </a:lnTo>
                  <a:cubicBezTo>
                    <a:pt x="893" y="17637"/>
                    <a:pt x="536" y="17280"/>
                    <a:pt x="536" y="16834"/>
                  </a:cubicBezTo>
                  <a:lnTo>
                    <a:pt x="536" y="14657"/>
                  </a:lnTo>
                  <a:close/>
                  <a:moveTo>
                    <a:pt x="7057" y="14657"/>
                  </a:moveTo>
                  <a:lnTo>
                    <a:pt x="7057" y="17637"/>
                  </a:lnTo>
                  <a:lnTo>
                    <a:pt x="4077" y="17637"/>
                  </a:lnTo>
                  <a:lnTo>
                    <a:pt x="4077" y="14657"/>
                  </a:lnTo>
                  <a:close/>
                  <a:moveTo>
                    <a:pt x="10572" y="14657"/>
                  </a:moveTo>
                  <a:lnTo>
                    <a:pt x="10572" y="17637"/>
                  </a:lnTo>
                  <a:lnTo>
                    <a:pt x="7592" y="17637"/>
                  </a:lnTo>
                  <a:lnTo>
                    <a:pt x="7592" y="14657"/>
                  </a:lnTo>
                  <a:close/>
                  <a:moveTo>
                    <a:pt x="17628" y="14657"/>
                  </a:moveTo>
                  <a:lnTo>
                    <a:pt x="17628" y="16834"/>
                  </a:lnTo>
                  <a:cubicBezTo>
                    <a:pt x="17628" y="17280"/>
                    <a:pt x="17272" y="17637"/>
                    <a:pt x="16834" y="17637"/>
                  </a:cubicBezTo>
                  <a:lnTo>
                    <a:pt x="14649" y="17637"/>
                  </a:lnTo>
                  <a:lnTo>
                    <a:pt x="14649" y="14657"/>
                  </a:lnTo>
                  <a:close/>
                  <a:moveTo>
                    <a:pt x="1330" y="0"/>
                  </a:moveTo>
                  <a:cubicBezTo>
                    <a:pt x="598" y="0"/>
                    <a:pt x="0" y="598"/>
                    <a:pt x="0" y="1338"/>
                  </a:cubicBezTo>
                  <a:lnTo>
                    <a:pt x="0" y="17887"/>
                  </a:lnTo>
                  <a:cubicBezTo>
                    <a:pt x="0" y="18038"/>
                    <a:pt x="125" y="18163"/>
                    <a:pt x="277" y="18163"/>
                  </a:cubicBezTo>
                  <a:lnTo>
                    <a:pt x="12088" y="18163"/>
                  </a:lnTo>
                  <a:cubicBezTo>
                    <a:pt x="12106" y="18163"/>
                    <a:pt x="12124" y="18163"/>
                    <a:pt x="12133" y="18154"/>
                  </a:cubicBezTo>
                  <a:cubicBezTo>
                    <a:pt x="12374" y="17922"/>
                    <a:pt x="12213" y="17637"/>
                    <a:pt x="11990" y="17637"/>
                  </a:cubicBezTo>
                  <a:lnTo>
                    <a:pt x="11107" y="17637"/>
                  </a:lnTo>
                  <a:lnTo>
                    <a:pt x="11107" y="14657"/>
                  </a:lnTo>
                  <a:lnTo>
                    <a:pt x="14122" y="14657"/>
                  </a:lnTo>
                  <a:lnTo>
                    <a:pt x="14122" y="17637"/>
                  </a:lnTo>
                  <a:lnTo>
                    <a:pt x="13257" y="17637"/>
                  </a:lnTo>
                  <a:cubicBezTo>
                    <a:pt x="13114" y="17637"/>
                    <a:pt x="12998" y="17735"/>
                    <a:pt x="12981" y="17869"/>
                  </a:cubicBezTo>
                  <a:cubicBezTo>
                    <a:pt x="12963" y="18029"/>
                    <a:pt x="13088" y="18163"/>
                    <a:pt x="13239" y="18163"/>
                  </a:cubicBezTo>
                  <a:lnTo>
                    <a:pt x="16834" y="18163"/>
                  </a:lnTo>
                  <a:cubicBezTo>
                    <a:pt x="17566" y="18163"/>
                    <a:pt x="18164" y="17574"/>
                    <a:pt x="18164" y="16834"/>
                  </a:cubicBezTo>
                  <a:lnTo>
                    <a:pt x="18164" y="286"/>
                  </a:lnTo>
                  <a:cubicBezTo>
                    <a:pt x="18164" y="125"/>
                    <a:pt x="18039" y="0"/>
                    <a:pt x="17887" y="0"/>
                  </a:cubicBezTo>
                  <a:lnTo>
                    <a:pt x="9555" y="0"/>
                  </a:lnTo>
                  <a:cubicBezTo>
                    <a:pt x="9537" y="0"/>
                    <a:pt x="9528" y="9"/>
                    <a:pt x="9519" y="18"/>
                  </a:cubicBezTo>
                  <a:cubicBezTo>
                    <a:pt x="9269" y="250"/>
                    <a:pt x="9430" y="535"/>
                    <a:pt x="9662" y="535"/>
                  </a:cubicBezTo>
                  <a:lnTo>
                    <a:pt x="10572" y="535"/>
                  </a:lnTo>
                  <a:lnTo>
                    <a:pt x="10572" y="3515"/>
                  </a:lnTo>
                  <a:lnTo>
                    <a:pt x="7592" y="3515"/>
                  </a:lnTo>
                  <a:lnTo>
                    <a:pt x="7592" y="535"/>
                  </a:lnTo>
                  <a:lnTo>
                    <a:pt x="8413" y="535"/>
                  </a:lnTo>
                  <a:cubicBezTo>
                    <a:pt x="8547" y="535"/>
                    <a:pt x="8672" y="437"/>
                    <a:pt x="8690" y="303"/>
                  </a:cubicBezTo>
                  <a:cubicBezTo>
                    <a:pt x="8707" y="143"/>
                    <a:pt x="8583" y="0"/>
                    <a:pt x="8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54"/>
            <p:cNvSpPr/>
            <p:nvPr/>
          </p:nvSpPr>
          <p:spPr>
            <a:xfrm>
              <a:off x="2335000" y="3572825"/>
              <a:ext cx="54225" cy="62750"/>
            </a:xfrm>
            <a:custGeom>
              <a:avLst/>
              <a:gdLst/>
              <a:ahLst/>
              <a:cxnLst/>
              <a:rect l="l" t="t" r="r" b="b"/>
              <a:pathLst>
                <a:path w="2169" h="2510" extrusionOk="0">
                  <a:moveTo>
                    <a:pt x="1080" y="946"/>
                  </a:moveTo>
                  <a:lnTo>
                    <a:pt x="1294" y="1490"/>
                  </a:lnTo>
                  <a:lnTo>
                    <a:pt x="875" y="1490"/>
                  </a:lnTo>
                  <a:lnTo>
                    <a:pt x="1080" y="946"/>
                  </a:lnTo>
                  <a:close/>
                  <a:moveTo>
                    <a:pt x="1080" y="1"/>
                  </a:moveTo>
                  <a:cubicBezTo>
                    <a:pt x="955" y="1"/>
                    <a:pt x="839" y="81"/>
                    <a:pt x="795" y="197"/>
                  </a:cubicBezTo>
                  <a:cubicBezTo>
                    <a:pt x="795" y="197"/>
                    <a:pt x="795" y="197"/>
                    <a:pt x="795" y="206"/>
                  </a:cubicBezTo>
                  <a:lnTo>
                    <a:pt x="54" y="2151"/>
                  </a:lnTo>
                  <a:cubicBezTo>
                    <a:pt x="1" y="2284"/>
                    <a:pt x="72" y="2436"/>
                    <a:pt x="206" y="2490"/>
                  </a:cubicBezTo>
                  <a:cubicBezTo>
                    <a:pt x="242" y="2507"/>
                    <a:pt x="268" y="2507"/>
                    <a:pt x="304" y="2507"/>
                  </a:cubicBezTo>
                  <a:cubicBezTo>
                    <a:pt x="411" y="2507"/>
                    <a:pt x="509" y="2445"/>
                    <a:pt x="554" y="2338"/>
                  </a:cubicBezTo>
                  <a:lnTo>
                    <a:pt x="670" y="2026"/>
                  </a:lnTo>
                  <a:lnTo>
                    <a:pt x="1491" y="2026"/>
                  </a:lnTo>
                  <a:lnTo>
                    <a:pt x="1607" y="2329"/>
                  </a:lnTo>
                  <a:cubicBezTo>
                    <a:pt x="1647" y="2434"/>
                    <a:pt x="1753" y="2510"/>
                    <a:pt x="1866" y="2510"/>
                  </a:cubicBezTo>
                  <a:cubicBezTo>
                    <a:pt x="1877" y="2510"/>
                    <a:pt x="1889" y="2509"/>
                    <a:pt x="1901" y="2507"/>
                  </a:cubicBezTo>
                  <a:cubicBezTo>
                    <a:pt x="2070" y="2481"/>
                    <a:pt x="2169" y="2302"/>
                    <a:pt x="2106" y="2151"/>
                  </a:cubicBezTo>
                  <a:lnTo>
                    <a:pt x="1375" y="206"/>
                  </a:lnTo>
                  <a:cubicBezTo>
                    <a:pt x="1375" y="197"/>
                    <a:pt x="1375" y="197"/>
                    <a:pt x="1375" y="197"/>
                  </a:cubicBezTo>
                  <a:cubicBezTo>
                    <a:pt x="1321" y="81"/>
                    <a:pt x="1214" y="1"/>
                    <a:pt x="1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54"/>
            <p:cNvSpPr/>
            <p:nvPr/>
          </p:nvSpPr>
          <p:spPr>
            <a:xfrm>
              <a:off x="2514775" y="3572825"/>
              <a:ext cx="47975" cy="62300"/>
            </a:xfrm>
            <a:custGeom>
              <a:avLst/>
              <a:gdLst/>
              <a:ahLst/>
              <a:cxnLst/>
              <a:rect l="l" t="t" r="r" b="b"/>
              <a:pathLst>
                <a:path w="1919" h="2492" extrusionOk="0">
                  <a:moveTo>
                    <a:pt x="1615" y="1"/>
                  </a:moveTo>
                  <a:cubicBezTo>
                    <a:pt x="1463" y="1"/>
                    <a:pt x="1347" y="125"/>
                    <a:pt x="1347" y="268"/>
                  </a:cubicBezTo>
                  <a:lnTo>
                    <a:pt x="1356" y="1410"/>
                  </a:lnTo>
                  <a:lnTo>
                    <a:pt x="482" y="125"/>
                  </a:lnTo>
                  <a:cubicBezTo>
                    <a:pt x="430" y="50"/>
                    <a:pt x="347" y="8"/>
                    <a:pt x="264" y="8"/>
                  </a:cubicBezTo>
                  <a:cubicBezTo>
                    <a:pt x="219" y="8"/>
                    <a:pt x="174" y="20"/>
                    <a:pt x="134" y="45"/>
                  </a:cubicBezTo>
                  <a:cubicBezTo>
                    <a:pt x="45" y="90"/>
                    <a:pt x="0" y="188"/>
                    <a:pt x="0" y="277"/>
                  </a:cubicBezTo>
                  <a:lnTo>
                    <a:pt x="0" y="2222"/>
                  </a:lnTo>
                  <a:cubicBezTo>
                    <a:pt x="0" y="2356"/>
                    <a:pt x="98" y="2472"/>
                    <a:pt x="232" y="2490"/>
                  </a:cubicBezTo>
                  <a:cubicBezTo>
                    <a:pt x="242" y="2491"/>
                    <a:pt x="253" y="2491"/>
                    <a:pt x="263" y="2491"/>
                  </a:cubicBezTo>
                  <a:cubicBezTo>
                    <a:pt x="410" y="2491"/>
                    <a:pt x="535" y="2373"/>
                    <a:pt x="535" y="2231"/>
                  </a:cubicBezTo>
                  <a:lnTo>
                    <a:pt x="535" y="1125"/>
                  </a:lnTo>
                  <a:lnTo>
                    <a:pt x="1374" y="2347"/>
                  </a:lnTo>
                  <a:cubicBezTo>
                    <a:pt x="1436" y="2437"/>
                    <a:pt x="1531" y="2484"/>
                    <a:pt x="1628" y="2484"/>
                  </a:cubicBezTo>
                  <a:cubicBezTo>
                    <a:pt x="1656" y="2484"/>
                    <a:pt x="1685" y="2480"/>
                    <a:pt x="1713" y="2472"/>
                  </a:cubicBezTo>
                  <a:cubicBezTo>
                    <a:pt x="1838" y="2427"/>
                    <a:pt x="1918" y="2311"/>
                    <a:pt x="1918" y="2168"/>
                  </a:cubicBezTo>
                  <a:lnTo>
                    <a:pt x="1900" y="268"/>
                  </a:lnTo>
                  <a:cubicBezTo>
                    <a:pt x="1891" y="117"/>
                    <a:pt x="1775" y="1"/>
                    <a:pt x="16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54"/>
            <p:cNvSpPr/>
            <p:nvPr/>
          </p:nvSpPr>
          <p:spPr>
            <a:xfrm>
              <a:off x="2170625" y="3572550"/>
              <a:ext cx="31025" cy="62750"/>
            </a:xfrm>
            <a:custGeom>
              <a:avLst/>
              <a:gdLst/>
              <a:ahLst/>
              <a:cxnLst/>
              <a:rect l="l" t="t" r="r" b="b"/>
              <a:pathLst>
                <a:path w="1241" h="2510" extrusionOk="0">
                  <a:moveTo>
                    <a:pt x="272" y="1"/>
                  </a:moveTo>
                  <a:cubicBezTo>
                    <a:pt x="118" y="1"/>
                    <a:pt x="1" y="120"/>
                    <a:pt x="1" y="270"/>
                  </a:cubicBezTo>
                  <a:lnTo>
                    <a:pt x="1" y="2242"/>
                  </a:lnTo>
                  <a:cubicBezTo>
                    <a:pt x="1" y="2367"/>
                    <a:pt x="90" y="2474"/>
                    <a:pt x="224" y="2501"/>
                  </a:cubicBezTo>
                  <a:cubicBezTo>
                    <a:pt x="242" y="2501"/>
                    <a:pt x="251" y="2509"/>
                    <a:pt x="474" y="2509"/>
                  </a:cubicBezTo>
                  <a:cubicBezTo>
                    <a:pt x="581" y="2509"/>
                    <a:pt x="732" y="2501"/>
                    <a:pt x="947" y="2501"/>
                  </a:cubicBezTo>
                  <a:cubicBezTo>
                    <a:pt x="1080" y="2501"/>
                    <a:pt x="1205" y="2402"/>
                    <a:pt x="1223" y="2269"/>
                  </a:cubicBezTo>
                  <a:cubicBezTo>
                    <a:pt x="1240" y="2113"/>
                    <a:pt x="1123" y="1974"/>
                    <a:pt x="970" y="1974"/>
                  </a:cubicBezTo>
                  <a:cubicBezTo>
                    <a:pt x="965" y="1974"/>
                    <a:pt x="960" y="1974"/>
                    <a:pt x="955" y="1974"/>
                  </a:cubicBezTo>
                  <a:lnTo>
                    <a:pt x="536" y="1974"/>
                  </a:lnTo>
                  <a:lnTo>
                    <a:pt x="536" y="279"/>
                  </a:lnTo>
                  <a:cubicBezTo>
                    <a:pt x="536" y="145"/>
                    <a:pt x="438" y="21"/>
                    <a:pt x="304" y="3"/>
                  </a:cubicBezTo>
                  <a:cubicBezTo>
                    <a:pt x="293" y="2"/>
                    <a:pt x="283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54"/>
            <p:cNvSpPr/>
            <p:nvPr/>
          </p:nvSpPr>
          <p:spPr>
            <a:xfrm>
              <a:off x="2257625" y="3572825"/>
              <a:ext cx="34350" cy="62250"/>
            </a:xfrm>
            <a:custGeom>
              <a:avLst/>
              <a:gdLst/>
              <a:ahLst/>
              <a:cxnLst/>
              <a:rect l="l" t="t" r="r" b="b"/>
              <a:pathLst>
                <a:path w="1374" h="2490" extrusionOk="0">
                  <a:moveTo>
                    <a:pt x="268" y="1"/>
                  </a:moveTo>
                  <a:cubicBezTo>
                    <a:pt x="116" y="1"/>
                    <a:pt x="0" y="125"/>
                    <a:pt x="0" y="268"/>
                  </a:cubicBezTo>
                  <a:lnTo>
                    <a:pt x="0" y="2222"/>
                  </a:lnTo>
                  <a:cubicBezTo>
                    <a:pt x="0" y="2365"/>
                    <a:pt x="116" y="2490"/>
                    <a:pt x="268" y="2490"/>
                  </a:cubicBezTo>
                  <a:lnTo>
                    <a:pt x="1080" y="2490"/>
                  </a:lnTo>
                  <a:cubicBezTo>
                    <a:pt x="1213" y="2490"/>
                    <a:pt x="1329" y="2391"/>
                    <a:pt x="1347" y="2258"/>
                  </a:cubicBezTo>
                  <a:cubicBezTo>
                    <a:pt x="1374" y="2088"/>
                    <a:pt x="1240" y="1954"/>
                    <a:pt x="1088" y="1954"/>
                  </a:cubicBezTo>
                  <a:lnTo>
                    <a:pt x="526" y="1954"/>
                  </a:lnTo>
                  <a:lnTo>
                    <a:pt x="526" y="1490"/>
                  </a:lnTo>
                  <a:lnTo>
                    <a:pt x="1017" y="1490"/>
                  </a:lnTo>
                  <a:cubicBezTo>
                    <a:pt x="1151" y="1490"/>
                    <a:pt x="1276" y="1392"/>
                    <a:pt x="1294" y="1258"/>
                  </a:cubicBezTo>
                  <a:cubicBezTo>
                    <a:pt x="1312" y="1098"/>
                    <a:pt x="1187" y="964"/>
                    <a:pt x="1026" y="964"/>
                  </a:cubicBezTo>
                  <a:lnTo>
                    <a:pt x="526" y="964"/>
                  </a:lnTo>
                  <a:lnTo>
                    <a:pt x="526" y="536"/>
                  </a:lnTo>
                  <a:lnTo>
                    <a:pt x="1080" y="536"/>
                  </a:lnTo>
                  <a:cubicBezTo>
                    <a:pt x="1213" y="536"/>
                    <a:pt x="1329" y="438"/>
                    <a:pt x="1347" y="304"/>
                  </a:cubicBezTo>
                  <a:cubicBezTo>
                    <a:pt x="1374" y="143"/>
                    <a:pt x="1240" y="1"/>
                    <a:pt x="1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54"/>
            <p:cNvSpPr/>
            <p:nvPr/>
          </p:nvSpPr>
          <p:spPr>
            <a:xfrm>
              <a:off x="2430450" y="3572825"/>
              <a:ext cx="40400" cy="66000"/>
            </a:xfrm>
            <a:custGeom>
              <a:avLst/>
              <a:gdLst/>
              <a:ahLst/>
              <a:cxnLst/>
              <a:rect l="l" t="t" r="r" b="b"/>
              <a:pathLst>
                <a:path w="1616" h="2640" extrusionOk="0">
                  <a:moveTo>
                    <a:pt x="786" y="536"/>
                  </a:moveTo>
                  <a:cubicBezTo>
                    <a:pt x="938" y="536"/>
                    <a:pt x="1063" y="652"/>
                    <a:pt x="1063" y="777"/>
                  </a:cubicBezTo>
                  <a:cubicBezTo>
                    <a:pt x="1063" y="911"/>
                    <a:pt x="938" y="1027"/>
                    <a:pt x="786" y="1027"/>
                  </a:cubicBezTo>
                  <a:lnTo>
                    <a:pt x="536" y="1027"/>
                  </a:lnTo>
                  <a:cubicBezTo>
                    <a:pt x="536" y="937"/>
                    <a:pt x="527" y="839"/>
                    <a:pt x="527" y="777"/>
                  </a:cubicBezTo>
                  <a:cubicBezTo>
                    <a:pt x="527" y="732"/>
                    <a:pt x="527" y="634"/>
                    <a:pt x="527" y="536"/>
                  </a:cubicBezTo>
                  <a:close/>
                  <a:moveTo>
                    <a:pt x="162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2552"/>
                  </a:lnTo>
                  <a:cubicBezTo>
                    <a:pt x="1" y="2606"/>
                    <a:pt x="45" y="2640"/>
                    <a:pt x="94" y="2640"/>
                  </a:cubicBezTo>
                  <a:cubicBezTo>
                    <a:pt x="117" y="2640"/>
                    <a:pt x="141" y="2632"/>
                    <a:pt x="162" y="2614"/>
                  </a:cubicBezTo>
                  <a:lnTo>
                    <a:pt x="269" y="2507"/>
                  </a:lnTo>
                  <a:cubicBezTo>
                    <a:pt x="411" y="2507"/>
                    <a:pt x="536" y="2383"/>
                    <a:pt x="536" y="2240"/>
                  </a:cubicBezTo>
                  <a:lnTo>
                    <a:pt x="536" y="1731"/>
                  </a:lnTo>
                  <a:lnTo>
                    <a:pt x="1134" y="2418"/>
                  </a:lnTo>
                  <a:cubicBezTo>
                    <a:pt x="1187" y="2472"/>
                    <a:pt x="1259" y="2507"/>
                    <a:pt x="1330" y="2507"/>
                  </a:cubicBezTo>
                  <a:cubicBezTo>
                    <a:pt x="1455" y="2507"/>
                    <a:pt x="1580" y="2418"/>
                    <a:pt x="1607" y="2240"/>
                  </a:cubicBezTo>
                  <a:cubicBezTo>
                    <a:pt x="1616" y="2195"/>
                    <a:pt x="1607" y="2142"/>
                    <a:pt x="1571" y="2106"/>
                  </a:cubicBezTo>
                  <a:lnTo>
                    <a:pt x="1054" y="1517"/>
                  </a:lnTo>
                  <a:cubicBezTo>
                    <a:pt x="1366" y="1410"/>
                    <a:pt x="1598" y="1125"/>
                    <a:pt x="1598" y="777"/>
                  </a:cubicBezTo>
                  <a:cubicBezTo>
                    <a:pt x="1598" y="349"/>
                    <a:pt x="1241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9" name="Google Shape;4229;p54"/>
          <p:cNvGrpSpPr/>
          <p:nvPr/>
        </p:nvGrpSpPr>
        <p:grpSpPr>
          <a:xfrm>
            <a:off x="1649772" y="3520355"/>
            <a:ext cx="348560" cy="423948"/>
            <a:chOff x="1432650" y="3376800"/>
            <a:chExt cx="373350" cy="454100"/>
          </a:xfrm>
        </p:grpSpPr>
        <p:sp>
          <p:nvSpPr>
            <p:cNvPr id="4230" name="Google Shape;4230;p54"/>
            <p:cNvSpPr/>
            <p:nvPr/>
          </p:nvSpPr>
          <p:spPr>
            <a:xfrm>
              <a:off x="1492850" y="3398200"/>
              <a:ext cx="296425" cy="411500"/>
            </a:xfrm>
            <a:custGeom>
              <a:avLst/>
              <a:gdLst/>
              <a:ahLst/>
              <a:cxnLst/>
              <a:rect l="l" t="t" r="r" b="b"/>
              <a:pathLst>
                <a:path w="11857" h="16460" extrusionOk="0">
                  <a:moveTo>
                    <a:pt x="518" y="0"/>
                  </a:moveTo>
                  <a:lnTo>
                    <a:pt x="37" y="411"/>
                  </a:lnTo>
                  <a:lnTo>
                    <a:pt x="1" y="16353"/>
                  </a:lnTo>
                  <a:lnTo>
                    <a:pt x="11090" y="16460"/>
                  </a:lnTo>
                  <a:cubicBezTo>
                    <a:pt x="11482" y="16460"/>
                    <a:pt x="11857" y="16263"/>
                    <a:pt x="11857" y="15871"/>
                  </a:cubicBezTo>
                  <a:lnTo>
                    <a:pt x="11857" y="705"/>
                  </a:lnTo>
                  <a:cubicBezTo>
                    <a:pt x="11857" y="313"/>
                    <a:pt x="11536" y="0"/>
                    <a:pt x="11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54"/>
            <p:cNvSpPr/>
            <p:nvPr/>
          </p:nvSpPr>
          <p:spPr>
            <a:xfrm>
              <a:off x="1465875" y="3399100"/>
              <a:ext cx="323400" cy="414175"/>
            </a:xfrm>
            <a:custGeom>
              <a:avLst/>
              <a:gdLst/>
              <a:ahLst/>
              <a:cxnLst/>
              <a:rect l="l" t="t" r="r" b="b"/>
              <a:pathLst>
                <a:path w="12936" h="16567" extrusionOk="0">
                  <a:moveTo>
                    <a:pt x="901" y="0"/>
                  </a:moveTo>
                  <a:lnTo>
                    <a:pt x="0" y="8207"/>
                  </a:lnTo>
                  <a:lnTo>
                    <a:pt x="901" y="16566"/>
                  </a:lnTo>
                  <a:lnTo>
                    <a:pt x="12222" y="16566"/>
                  </a:lnTo>
                  <a:cubicBezTo>
                    <a:pt x="12615" y="16566"/>
                    <a:pt x="12936" y="16245"/>
                    <a:pt x="12936" y="15853"/>
                  </a:cubicBezTo>
                  <a:lnTo>
                    <a:pt x="1936" y="15853"/>
                  </a:lnTo>
                  <a:cubicBezTo>
                    <a:pt x="1758" y="15853"/>
                    <a:pt x="1615" y="15710"/>
                    <a:pt x="1615" y="15541"/>
                  </a:cubicBezTo>
                  <a:lnTo>
                    <a:pt x="1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54"/>
            <p:cNvSpPr/>
            <p:nvPr/>
          </p:nvSpPr>
          <p:spPr>
            <a:xfrm>
              <a:off x="1445575" y="3399100"/>
              <a:ext cx="42850" cy="411050"/>
            </a:xfrm>
            <a:custGeom>
              <a:avLst/>
              <a:gdLst/>
              <a:ahLst/>
              <a:cxnLst/>
              <a:rect l="l" t="t" r="r" b="b"/>
              <a:pathLst>
                <a:path w="1714" h="16442" extrusionOk="0">
                  <a:moveTo>
                    <a:pt x="616" y="0"/>
                  </a:moveTo>
                  <a:cubicBezTo>
                    <a:pt x="224" y="0"/>
                    <a:pt x="1" y="402"/>
                    <a:pt x="1" y="794"/>
                  </a:cubicBezTo>
                  <a:lnTo>
                    <a:pt x="125" y="15674"/>
                  </a:lnTo>
                  <a:cubicBezTo>
                    <a:pt x="125" y="16067"/>
                    <a:pt x="438" y="16388"/>
                    <a:pt x="830" y="16388"/>
                  </a:cubicBezTo>
                  <a:lnTo>
                    <a:pt x="1705" y="16442"/>
                  </a:lnTo>
                  <a:lnTo>
                    <a:pt x="1705" y="16442"/>
                  </a:lnTo>
                  <a:lnTo>
                    <a:pt x="1562" y="16120"/>
                  </a:lnTo>
                  <a:lnTo>
                    <a:pt x="1713" y="15853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54"/>
            <p:cNvSpPr/>
            <p:nvPr/>
          </p:nvSpPr>
          <p:spPr>
            <a:xfrm>
              <a:off x="1443350" y="3399100"/>
              <a:ext cx="45075" cy="414175"/>
            </a:xfrm>
            <a:custGeom>
              <a:avLst/>
              <a:gdLst/>
              <a:ahLst/>
              <a:cxnLst/>
              <a:rect l="l" t="t" r="r" b="b"/>
              <a:pathLst>
                <a:path w="1803" h="16567" extrusionOk="0">
                  <a:moveTo>
                    <a:pt x="705" y="0"/>
                  </a:moveTo>
                  <a:cubicBezTo>
                    <a:pt x="313" y="0"/>
                    <a:pt x="0" y="312"/>
                    <a:pt x="0" y="705"/>
                  </a:cubicBezTo>
                  <a:lnTo>
                    <a:pt x="0" y="15853"/>
                  </a:lnTo>
                  <a:cubicBezTo>
                    <a:pt x="0" y="16245"/>
                    <a:pt x="313" y="16566"/>
                    <a:pt x="705" y="16566"/>
                  </a:cubicBezTo>
                  <a:lnTo>
                    <a:pt x="1802" y="16566"/>
                  </a:lnTo>
                  <a:lnTo>
                    <a:pt x="1802" y="15853"/>
                  </a:lnTo>
                  <a:lnTo>
                    <a:pt x="955" y="15853"/>
                  </a:lnTo>
                  <a:cubicBezTo>
                    <a:pt x="821" y="15853"/>
                    <a:pt x="705" y="15746"/>
                    <a:pt x="705" y="15612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54"/>
            <p:cNvSpPr/>
            <p:nvPr/>
          </p:nvSpPr>
          <p:spPr>
            <a:xfrm>
              <a:off x="1524975" y="3478925"/>
              <a:ext cx="240225" cy="211900"/>
            </a:xfrm>
            <a:custGeom>
              <a:avLst/>
              <a:gdLst/>
              <a:ahLst/>
              <a:cxnLst/>
              <a:rect l="l" t="t" r="r" b="b"/>
              <a:pathLst>
                <a:path w="9609" h="8476" extrusionOk="0">
                  <a:moveTo>
                    <a:pt x="955" y="1"/>
                  </a:moveTo>
                  <a:lnTo>
                    <a:pt x="598" y="215"/>
                  </a:lnTo>
                  <a:cubicBezTo>
                    <a:pt x="268" y="215"/>
                    <a:pt x="0" y="483"/>
                    <a:pt x="0" y="813"/>
                  </a:cubicBezTo>
                  <a:lnTo>
                    <a:pt x="0" y="7789"/>
                  </a:lnTo>
                  <a:cubicBezTo>
                    <a:pt x="0" y="8119"/>
                    <a:pt x="268" y="8396"/>
                    <a:pt x="598" y="8396"/>
                  </a:cubicBezTo>
                  <a:lnTo>
                    <a:pt x="8788" y="8476"/>
                  </a:lnTo>
                  <a:cubicBezTo>
                    <a:pt x="9127" y="8476"/>
                    <a:pt x="9394" y="8208"/>
                    <a:pt x="9394" y="7878"/>
                  </a:cubicBezTo>
                  <a:lnTo>
                    <a:pt x="9608" y="7521"/>
                  </a:lnTo>
                  <a:lnTo>
                    <a:pt x="9608" y="5246"/>
                  </a:lnTo>
                  <a:lnTo>
                    <a:pt x="9269" y="4301"/>
                  </a:lnTo>
                  <a:lnTo>
                    <a:pt x="9608" y="3355"/>
                  </a:lnTo>
                  <a:lnTo>
                    <a:pt x="9608" y="1054"/>
                  </a:lnTo>
                  <a:lnTo>
                    <a:pt x="9484" y="795"/>
                  </a:lnTo>
                  <a:cubicBezTo>
                    <a:pt x="9484" y="465"/>
                    <a:pt x="9216" y="197"/>
                    <a:pt x="8877" y="197"/>
                  </a:cubicBezTo>
                  <a:lnTo>
                    <a:pt x="8467" y="1"/>
                  </a:lnTo>
                  <a:lnTo>
                    <a:pt x="5648" y="1"/>
                  </a:lnTo>
                  <a:lnTo>
                    <a:pt x="4648" y="260"/>
                  </a:lnTo>
                  <a:lnTo>
                    <a:pt x="37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54"/>
            <p:cNvSpPr/>
            <p:nvPr/>
          </p:nvSpPr>
          <p:spPr>
            <a:xfrm>
              <a:off x="1519625" y="3481600"/>
              <a:ext cx="245125" cy="211900"/>
            </a:xfrm>
            <a:custGeom>
              <a:avLst/>
              <a:gdLst/>
              <a:ahLst/>
              <a:cxnLst/>
              <a:rect l="l" t="t" r="r" b="b"/>
              <a:pathLst>
                <a:path w="9805" h="8476" extrusionOk="0">
                  <a:moveTo>
                    <a:pt x="714" y="1"/>
                  </a:moveTo>
                  <a:cubicBezTo>
                    <a:pt x="375" y="1"/>
                    <a:pt x="107" y="269"/>
                    <a:pt x="107" y="608"/>
                  </a:cubicBezTo>
                  <a:lnTo>
                    <a:pt x="0" y="955"/>
                  </a:lnTo>
                  <a:lnTo>
                    <a:pt x="0" y="3239"/>
                  </a:lnTo>
                  <a:lnTo>
                    <a:pt x="188" y="4319"/>
                  </a:lnTo>
                  <a:lnTo>
                    <a:pt x="0" y="5130"/>
                  </a:lnTo>
                  <a:lnTo>
                    <a:pt x="0" y="7441"/>
                  </a:lnTo>
                  <a:lnTo>
                    <a:pt x="134" y="7762"/>
                  </a:lnTo>
                  <a:cubicBezTo>
                    <a:pt x="134" y="8092"/>
                    <a:pt x="402" y="8369"/>
                    <a:pt x="741" y="8369"/>
                  </a:cubicBezTo>
                  <a:lnTo>
                    <a:pt x="1133" y="8476"/>
                  </a:lnTo>
                  <a:lnTo>
                    <a:pt x="3952" y="8476"/>
                  </a:lnTo>
                  <a:lnTo>
                    <a:pt x="4800" y="8271"/>
                  </a:lnTo>
                  <a:lnTo>
                    <a:pt x="5870" y="8476"/>
                  </a:lnTo>
                  <a:lnTo>
                    <a:pt x="8663" y="8476"/>
                  </a:lnTo>
                  <a:lnTo>
                    <a:pt x="9073" y="8369"/>
                  </a:lnTo>
                  <a:cubicBezTo>
                    <a:pt x="9403" y="8369"/>
                    <a:pt x="9680" y="8092"/>
                    <a:pt x="9680" y="7762"/>
                  </a:cubicBezTo>
                  <a:lnTo>
                    <a:pt x="9805" y="7628"/>
                  </a:lnTo>
                  <a:lnTo>
                    <a:pt x="1463" y="7628"/>
                  </a:lnTo>
                  <a:cubicBezTo>
                    <a:pt x="1116" y="7628"/>
                    <a:pt x="839" y="7352"/>
                    <a:pt x="848" y="7013"/>
                  </a:cubicBezTo>
                  <a:lnTo>
                    <a:pt x="848" y="1696"/>
                  </a:lnTo>
                  <a:lnTo>
                    <a:pt x="678" y="260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54"/>
            <p:cNvSpPr/>
            <p:nvPr/>
          </p:nvSpPr>
          <p:spPr>
            <a:xfrm>
              <a:off x="1665925" y="3491200"/>
              <a:ext cx="86125" cy="71175"/>
            </a:xfrm>
            <a:custGeom>
              <a:avLst/>
              <a:gdLst/>
              <a:ahLst/>
              <a:cxnLst/>
              <a:rect l="l" t="t" r="r" b="b"/>
              <a:pathLst>
                <a:path w="3445" h="2847" extrusionOk="0">
                  <a:moveTo>
                    <a:pt x="3007" y="1"/>
                  </a:moveTo>
                  <a:lnTo>
                    <a:pt x="1" y="2623"/>
                  </a:lnTo>
                  <a:lnTo>
                    <a:pt x="1" y="2846"/>
                  </a:lnTo>
                  <a:lnTo>
                    <a:pt x="536" y="2846"/>
                  </a:lnTo>
                  <a:lnTo>
                    <a:pt x="3444" y="313"/>
                  </a:lnTo>
                  <a:lnTo>
                    <a:pt x="3444" y="90"/>
                  </a:lnTo>
                  <a:cubicBezTo>
                    <a:pt x="3444" y="45"/>
                    <a:pt x="3400" y="1"/>
                    <a:pt x="3355" y="1"/>
                  </a:cubicBezTo>
                  <a:close/>
                </a:path>
              </a:pathLst>
            </a:custGeom>
            <a:solidFill>
              <a:srgbClr val="F0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54"/>
            <p:cNvSpPr/>
            <p:nvPr/>
          </p:nvSpPr>
          <p:spPr>
            <a:xfrm>
              <a:off x="1526525" y="3484700"/>
              <a:ext cx="232650" cy="202575"/>
            </a:xfrm>
            <a:custGeom>
              <a:avLst/>
              <a:gdLst/>
              <a:ahLst/>
              <a:cxnLst/>
              <a:rect l="l" t="t" r="r" b="b"/>
              <a:pathLst>
                <a:path w="9306" h="8103" extrusionOk="0">
                  <a:moveTo>
                    <a:pt x="8985" y="1"/>
                  </a:moveTo>
                  <a:cubicBezTo>
                    <a:pt x="8876" y="1"/>
                    <a:pt x="8755" y="20"/>
                    <a:pt x="8663" y="20"/>
                  </a:cubicBezTo>
                  <a:lnTo>
                    <a:pt x="8155" y="20"/>
                  </a:lnTo>
                  <a:lnTo>
                    <a:pt x="5505" y="2321"/>
                  </a:lnTo>
                  <a:lnTo>
                    <a:pt x="5505" y="20"/>
                  </a:lnTo>
                  <a:lnTo>
                    <a:pt x="3730" y="20"/>
                  </a:lnTo>
                  <a:lnTo>
                    <a:pt x="3730" y="2321"/>
                  </a:lnTo>
                  <a:lnTo>
                    <a:pt x="1107" y="20"/>
                  </a:lnTo>
                  <a:lnTo>
                    <a:pt x="572" y="20"/>
                  </a:lnTo>
                  <a:cubicBezTo>
                    <a:pt x="260" y="20"/>
                    <a:pt x="1" y="269"/>
                    <a:pt x="1" y="582"/>
                  </a:cubicBezTo>
                  <a:lnTo>
                    <a:pt x="1" y="1028"/>
                  </a:lnTo>
                  <a:lnTo>
                    <a:pt x="2490" y="3169"/>
                  </a:lnTo>
                  <a:lnTo>
                    <a:pt x="1" y="3169"/>
                  </a:lnTo>
                  <a:lnTo>
                    <a:pt x="1" y="4944"/>
                  </a:lnTo>
                  <a:lnTo>
                    <a:pt x="2490" y="4944"/>
                  </a:lnTo>
                  <a:lnTo>
                    <a:pt x="1" y="7112"/>
                  </a:lnTo>
                  <a:lnTo>
                    <a:pt x="1" y="7540"/>
                  </a:lnTo>
                  <a:cubicBezTo>
                    <a:pt x="1" y="7852"/>
                    <a:pt x="260" y="8102"/>
                    <a:pt x="572" y="8102"/>
                  </a:cubicBezTo>
                  <a:lnTo>
                    <a:pt x="1089" y="8102"/>
                  </a:lnTo>
                  <a:lnTo>
                    <a:pt x="3730" y="5792"/>
                  </a:lnTo>
                  <a:lnTo>
                    <a:pt x="3730" y="8102"/>
                  </a:lnTo>
                  <a:lnTo>
                    <a:pt x="5505" y="8102"/>
                  </a:lnTo>
                  <a:lnTo>
                    <a:pt x="5505" y="5800"/>
                  </a:lnTo>
                  <a:lnTo>
                    <a:pt x="8155" y="8102"/>
                  </a:lnTo>
                  <a:lnTo>
                    <a:pt x="8663" y="8102"/>
                  </a:lnTo>
                  <a:cubicBezTo>
                    <a:pt x="8976" y="8102"/>
                    <a:pt x="9225" y="7852"/>
                    <a:pt x="9225" y="7540"/>
                  </a:cubicBezTo>
                  <a:lnTo>
                    <a:pt x="9225" y="7085"/>
                  </a:lnTo>
                  <a:lnTo>
                    <a:pt x="6745" y="4944"/>
                  </a:lnTo>
                  <a:lnTo>
                    <a:pt x="9225" y="4944"/>
                  </a:lnTo>
                  <a:lnTo>
                    <a:pt x="9225" y="3169"/>
                  </a:lnTo>
                  <a:lnTo>
                    <a:pt x="6745" y="3169"/>
                  </a:lnTo>
                  <a:lnTo>
                    <a:pt x="9225" y="1010"/>
                  </a:lnTo>
                  <a:lnTo>
                    <a:pt x="9225" y="582"/>
                  </a:lnTo>
                  <a:cubicBezTo>
                    <a:pt x="9225" y="448"/>
                    <a:pt x="9306" y="180"/>
                    <a:pt x="9225" y="82"/>
                  </a:cubicBezTo>
                  <a:cubicBezTo>
                    <a:pt x="9178" y="17"/>
                    <a:pt x="9086" y="1"/>
                    <a:pt x="8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54"/>
            <p:cNvSpPr/>
            <p:nvPr/>
          </p:nvSpPr>
          <p:spPr>
            <a:xfrm>
              <a:off x="1712975" y="3672300"/>
              <a:ext cx="46425" cy="15025"/>
            </a:xfrm>
            <a:custGeom>
              <a:avLst/>
              <a:gdLst/>
              <a:ahLst/>
              <a:cxnLst/>
              <a:rect l="l" t="t" r="r" b="b"/>
              <a:pathLst>
                <a:path w="1857" h="601" extrusionOk="0">
                  <a:moveTo>
                    <a:pt x="1" y="0"/>
                  </a:moveTo>
                  <a:lnTo>
                    <a:pt x="697" y="598"/>
                  </a:lnTo>
                  <a:lnTo>
                    <a:pt x="1205" y="598"/>
                  </a:lnTo>
                  <a:cubicBezTo>
                    <a:pt x="1259" y="598"/>
                    <a:pt x="1325" y="601"/>
                    <a:pt x="1393" y="601"/>
                  </a:cubicBezTo>
                  <a:cubicBezTo>
                    <a:pt x="1541" y="601"/>
                    <a:pt x="1700" y="588"/>
                    <a:pt x="1767" y="509"/>
                  </a:cubicBezTo>
                  <a:cubicBezTo>
                    <a:pt x="1857" y="411"/>
                    <a:pt x="1767" y="179"/>
                    <a:pt x="1767" y="36"/>
                  </a:cubicBezTo>
                  <a:lnTo>
                    <a:pt x="17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54"/>
            <p:cNvSpPr/>
            <p:nvPr/>
          </p:nvSpPr>
          <p:spPr>
            <a:xfrm>
              <a:off x="1619750" y="3672300"/>
              <a:ext cx="44425" cy="14975"/>
            </a:xfrm>
            <a:custGeom>
              <a:avLst/>
              <a:gdLst/>
              <a:ahLst/>
              <a:cxnLst/>
              <a:rect l="l" t="t" r="r" b="b"/>
              <a:pathLst>
                <a:path w="1777" h="599" extrusionOk="0">
                  <a:moveTo>
                    <a:pt x="1" y="0"/>
                  </a:moveTo>
                  <a:lnTo>
                    <a:pt x="1" y="598"/>
                  </a:lnTo>
                  <a:lnTo>
                    <a:pt x="1776" y="598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54"/>
            <p:cNvSpPr/>
            <p:nvPr/>
          </p:nvSpPr>
          <p:spPr>
            <a:xfrm>
              <a:off x="1522300" y="3650225"/>
              <a:ext cx="48650" cy="37100"/>
            </a:xfrm>
            <a:custGeom>
              <a:avLst/>
              <a:gdLst/>
              <a:ahLst/>
              <a:cxnLst/>
              <a:rect l="l" t="t" r="r" b="b"/>
              <a:pathLst>
                <a:path w="1946" h="1484" extrusionOk="0">
                  <a:moveTo>
                    <a:pt x="741" y="0"/>
                  </a:moveTo>
                  <a:lnTo>
                    <a:pt x="179" y="491"/>
                  </a:lnTo>
                  <a:lnTo>
                    <a:pt x="0" y="1213"/>
                  </a:lnTo>
                  <a:cubicBezTo>
                    <a:pt x="0" y="1456"/>
                    <a:pt x="259" y="1483"/>
                    <a:pt x="522" y="1483"/>
                  </a:cubicBezTo>
                  <a:cubicBezTo>
                    <a:pt x="596" y="1483"/>
                    <a:pt x="671" y="1481"/>
                    <a:pt x="741" y="1481"/>
                  </a:cubicBezTo>
                  <a:lnTo>
                    <a:pt x="1258" y="1481"/>
                  </a:lnTo>
                  <a:lnTo>
                    <a:pt x="1945" y="883"/>
                  </a:lnTo>
                  <a:lnTo>
                    <a:pt x="1365" y="883"/>
                  </a:lnTo>
                  <a:cubicBezTo>
                    <a:pt x="1017" y="883"/>
                    <a:pt x="741" y="598"/>
                    <a:pt x="741" y="259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54"/>
            <p:cNvSpPr/>
            <p:nvPr/>
          </p:nvSpPr>
          <p:spPr>
            <a:xfrm>
              <a:off x="1526525" y="3563900"/>
              <a:ext cx="14300" cy="44425"/>
            </a:xfrm>
            <a:custGeom>
              <a:avLst/>
              <a:gdLst/>
              <a:ahLst/>
              <a:cxnLst/>
              <a:rect l="l" t="t" r="r" b="b"/>
              <a:pathLst>
                <a:path w="572" h="1777" extrusionOk="0">
                  <a:moveTo>
                    <a:pt x="1" y="1"/>
                  </a:moveTo>
                  <a:lnTo>
                    <a:pt x="1" y="1776"/>
                  </a:lnTo>
                  <a:lnTo>
                    <a:pt x="572" y="177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54"/>
            <p:cNvSpPr/>
            <p:nvPr/>
          </p:nvSpPr>
          <p:spPr>
            <a:xfrm>
              <a:off x="1525875" y="3484950"/>
              <a:ext cx="14950" cy="37500"/>
            </a:xfrm>
            <a:custGeom>
              <a:avLst/>
              <a:gdLst/>
              <a:ahLst/>
              <a:cxnLst/>
              <a:rect l="l" t="t" r="r" b="b"/>
              <a:pathLst>
                <a:path w="598" h="1500" extrusionOk="0">
                  <a:moveTo>
                    <a:pt x="598" y="1"/>
                  </a:moveTo>
                  <a:cubicBezTo>
                    <a:pt x="286" y="1"/>
                    <a:pt x="0" y="63"/>
                    <a:pt x="0" y="375"/>
                  </a:cubicBezTo>
                  <a:lnTo>
                    <a:pt x="36" y="1018"/>
                  </a:lnTo>
                  <a:lnTo>
                    <a:pt x="598" y="1499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54"/>
            <p:cNvSpPr/>
            <p:nvPr/>
          </p:nvSpPr>
          <p:spPr>
            <a:xfrm>
              <a:off x="1725250" y="3383925"/>
              <a:ext cx="74525" cy="74525"/>
            </a:xfrm>
            <a:custGeom>
              <a:avLst/>
              <a:gdLst/>
              <a:ahLst/>
              <a:cxnLst/>
              <a:rect l="l" t="t" r="r" b="b"/>
              <a:pathLst>
                <a:path w="2981" h="2981" extrusionOk="0">
                  <a:moveTo>
                    <a:pt x="357" y="1"/>
                  </a:moveTo>
                  <a:cubicBezTo>
                    <a:pt x="161" y="1"/>
                    <a:pt x="1" y="161"/>
                    <a:pt x="1" y="357"/>
                  </a:cubicBezTo>
                  <a:lnTo>
                    <a:pt x="1" y="786"/>
                  </a:lnTo>
                  <a:lnTo>
                    <a:pt x="179" y="893"/>
                  </a:lnTo>
                  <a:cubicBezTo>
                    <a:pt x="179" y="1089"/>
                    <a:pt x="340" y="1241"/>
                    <a:pt x="536" y="1241"/>
                  </a:cubicBezTo>
                  <a:lnTo>
                    <a:pt x="1562" y="1205"/>
                  </a:lnTo>
                  <a:cubicBezTo>
                    <a:pt x="1660" y="1205"/>
                    <a:pt x="1740" y="1285"/>
                    <a:pt x="1740" y="1383"/>
                  </a:cubicBezTo>
                  <a:lnTo>
                    <a:pt x="1740" y="2489"/>
                  </a:lnTo>
                  <a:cubicBezTo>
                    <a:pt x="1740" y="2686"/>
                    <a:pt x="1901" y="2846"/>
                    <a:pt x="2097" y="2846"/>
                  </a:cubicBezTo>
                  <a:lnTo>
                    <a:pt x="2204" y="2980"/>
                  </a:lnTo>
                  <a:lnTo>
                    <a:pt x="2632" y="2980"/>
                  </a:lnTo>
                  <a:cubicBezTo>
                    <a:pt x="2820" y="2980"/>
                    <a:pt x="2980" y="2820"/>
                    <a:pt x="2980" y="2632"/>
                  </a:cubicBezTo>
                  <a:lnTo>
                    <a:pt x="2980" y="759"/>
                  </a:lnTo>
                  <a:cubicBezTo>
                    <a:pt x="2980" y="340"/>
                    <a:pt x="2641" y="1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54"/>
            <p:cNvSpPr/>
            <p:nvPr/>
          </p:nvSpPr>
          <p:spPr>
            <a:xfrm>
              <a:off x="1725250" y="3403550"/>
              <a:ext cx="55125" cy="54900"/>
            </a:xfrm>
            <a:custGeom>
              <a:avLst/>
              <a:gdLst/>
              <a:ahLst/>
              <a:cxnLst/>
              <a:rect l="l" t="t" r="r" b="b"/>
              <a:pathLst>
                <a:path w="2205" h="2196" extrusionOk="0">
                  <a:moveTo>
                    <a:pt x="1" y="1"/>
                  </a:moveTo>
                  <a:lnTo>
                    <a:pt x="1" y="357"/>
                  </a:lnTo>
                  <a:cubicBezTo>
                    <a:pt x="1" y="509"/>
                    <a:pt x="125" y="634"/>
                    <a:pt x="277" y="634"/>
                  </a:cubicBezTo>
                  <a:lnTo>
                    <a:pt x="1383" y="634"/>
                  </a:lnTo>
                  <a:cubicBezTo>
                    <a:pt x="1481" y="634"/>
                    <a:pt x="1562" y="714"/>
                    <a:pt x="1562" y="812"/>
                  </a:cubicBezTo>
                  <a:lnTo>
                    <a:pt x="1562" y="1847"/>
                  </a:lnTo>
                  <a:cubicBezTo>
                    <a:pt x="1562" y="2035"/>
                    <a:pt x="1722" y="2195"/>
                    <a:pt x="1919" y="2195"/>
                  </a:cubicBezTo>
                  <a:lnTo>
                    <a:pt x="2204" y="2195"/>
                  </a:lnTo>
                  <a:lnTo>
                    <a:pt x="2204" y="634"/>
                  </a:lnTo>
                  <a:cubicBezTo>
                    <a:pt x="2204" y="286"/>
                    <a:pt x="1919" y="1"/>
                    <a:pt x="1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54"/>
            <p:cNvSpPr/>
            <p:nvPr/>
          </p:nvSpPr>
          <p:spPr>
            <a:xfrm>
              <a:off x="1725250" y="3749475"/>
              <a:ext cx="74525" cy="75400"/>
            </a:xfrm>
            <a:custGeom>
              <a:avLst/>
              <a:gdLst/>
              <a:ahLst/>
              <a:cxnLst/>
              <a:rect l="l" t="t" r="r" b="b"/>
              <a:pathLst>
                <a:path w="2981" h="3016" extrusionOk="0">
                  <a:moveTo>
                    <a:pt x="2204" y="0"/>
                  </a:moveTo>
                  <a:lnTo>
                    <a:pt x="1928" y="178"/>
                  </a:lnTo>
                  <a:cubicBezTo>
                    <a:pt x="1740" y="178"/>
                    <a:pt x="1660" y="223"/>
                    <a:pt x="1660" y="419"/>
                  </a:cubicBezTo>
                  <a:lnTo>
                    <a:pt x="1829" y="1552"/>
                  </a:lnTo>
                  <a:cubicBezTo>
                    <a:pt x="1829" y="1650"/>
                    <a:pt x="1749" y="1731"/>
                    <a:pt x="1651" y="1731"/>
                  </a:cubicBezTo>
                  <a:lnTo>
                    <a:pt x="527" y="1731"/>
                  </a:lnTo>
                  <a:cubicBezTo>
                    <a:pt x="331" y="1731"/>
                    <a:pt x="170" y="1891"/>
                    <a:pt x="170" y="2088"/>
                  </a:cubicBezTo>
                  <a:lnTo>
                    <a:pt x="1" y="2212"/>
                  </a:lnTo>
                  <a:lnTo>
                    <a:pt x="1" y="2658"/>
                  </a:lnTo>
                  <a:cubicBezTo>
                    <a:pt x="1" y="2855"/>
                    <a:pt x="161" y="3015"/>
                    <a:pt x="357" y="3015"/>
                  </a:cubicBezTo>
                  <a:lnTo>
                    <a:pt x="2231" y="3015"/>
                  </a:lnTo>
                  <a:cubicBezTo>
                    <a:pt x="2641" y="3015"/>
                    <a:pt x="2980" y="2676"/>
                    <a:pt x="2980" y="2257"/>
                  </a:cubicBezTo>
                  <a:lnTo>
                    <a:pt x="2980" y="348"/>
                  </a:lnTo>
                  <a:cubicBezTo>
                    <a:pt x="2980" y="152"/>
                    <a:pt x="2820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54"/>
            <p:cNvSpPr/>
            <p:nvPr/>
          </p:nvSpPr>
          <p:spPr>
            <a:xfrm>
              <a:off x="1725250" y="3750350"/>
              <a:ext cx="55125" cy="54900"/>
            </a:xfrm>
            <a:custGeom>
              <a:avLst/>
              <a:gdLst/>
              <a:ahLst/>
              <a:cxnLst/>
              <a:rect l="l" t="t" r="r" b="b"/>
              <a:pathLst>
                <a:path w="2205" h="2196" extrusionOk="0">
                  <a:moveTo>
                    <a:pt x="1919" y="1"/>
                  </a:moveTo>
                  <a:cubicBezTo>
                    <a:pt x="1722" y="1"/>
                    <a:pt x="1562" y="152"/>
                    <a:pt x="1562" y="349"/>
                  </a:cubicBezTo>
                  <a:lnTo>
                    <a:pt x="1562" y="1383"/>
                  </a:lnTo>
                  <a:cubicBezTo>
                    <a:pt x="1562" y="1482"/>
                    <a:pt x="1481" y="1562"/>
                    <a:pt x="1383" y="1562"/>
                  </a:cubicBezTo>
                  <a:lnTo>
                    <a:pt x="322" y="1562"/>
                  </a:lnTo>
                  <a:cubicBezTo>
                    <a:pt x="143" y="1562"/>
                    <a:pt x="1" y="1705"/>
                    <a:pt x="1" y="1874"/>
                  </a:cubicBezTo>
                  <a:lnTo>
                    <a:pt x="1" y="2195"/>
                  </a:lnTo>
                  <a:lnTo>
                    <a:pt x="1464" y="2195"/>
                  </a:lnTo>
                  <a:cubicBezTo>
                    <a:pt x="1874" y="2195"/>
                    <a:pt x="2204" y="1865"/>
                    <a:pt x="2204" y="1464"/>
                  </a:cubicBezTo>
                  <a:lnTo>
                    <a:pt x="2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54"/>
            <p:cNvSpPr/>
            <p:nvPr/>
          </p:nvSpPr>
          <p:spPr>
            <a:xfrm>
              <a:off x="1560425" y="3720025"/>
              <a:ext cx="163950" cy="22250"/>
            </a:xfrm>
            <a:custGeom>
              <a:avLst/>
              <a:gdLst/>
              <a:ahLst/>
              <a:cxnLst/>
              <a:rect l="l" t="t" r="r" b="b"/>
              <a:pathLst>
                <a:path w="6558" h="890" extrusionOk="0">
                  <a:moveTo>
                    <a:pt x="393" y="0"/>
                  </a:moveTo>
                  <a:lnTo>
                    <a:pt x="251" y="99"/>
                  </a:lnTo>
                  <a:cubicBezTo>
                    <a:pt x="54" y="99"/>
                    <a:pt x="1" y="241"/>
                    <a:pt x="1" y="447"/>
                  </a:cubicBezTo>
                  <a:lnTo>
                    <a:pt x="54" y="723"/>
                  </a:lnTo>
                  <a:cubicBezTo>
                    <a:pt x="54" y="843"/>
                    <a:pt x="128" y="866"/>
                    <a:pt x="232" y="866"/>
                  </a:cubicBezTo>
                  <a:cubicBezTo>
                    <a:pt x="298" y="866"/>
                    <a:pt x="376" y="857"/>
                    <a:pt x="456" y="857"/>
                  </a:cubicBezTo>
                  <a:lnTo>
                    <a:pt x="5817" y="884"/>
                  </a:lnTo>
                  <a:cubicBezTo>
                    <a:pt x="5885" y="884"/>
                    <a:pt x="5975" y="890"/>
                    <a:pt x="6065" y="890"/>
                  </a:cubicBezTo>
                  <a:cubicBezTo>
                    <a:pt x="6237" y="890"/>
                    <a:pt x="6406" y="867"/>
                    <a:pt x="6406" y="732"/>
                  </a:cubicBezTo>
                  <a:lnTo>
                    <a:pt x="6558" y="580"/>
                  </a:lnTo>
                  <a:lnTo>
                    <a:pt x="6558" y="357"/>
                  </a:lnTo>
                  <a:cubicBezTo>
                    <a:pt x="6558" y="161"/>
                    <a:pt x="6397" y="0"/>
                    <a:pt x="6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54"/>
            <p:cNvSpPr/>
            <p:nvPr/>
          </p:nvSpPr>
          <p:spPr>
            <a:xfrm>
              <a:off x="1559550" y="3720925"/>
              <a:ext cx="164825" cy="26775"/>
            </a:xfrm>
            <a:custGeom>
              <a:avLst/>
              <a:gdLst/>
              <a:ahLst/>
              <a:cxnLst/>
              <a:rect l="l" t="t" r="r" b="b"/>
              <a:pathLst>
                <a:path w="6593" h="1071" extrusionOk="0">
                  <a:moveTo>
                    <a:pt x="348" y="0"/>
                  </a:moveTo>
                  <a:cubicBezTo>
                    <a:pt x="152" y="0"/>
                    <a:pt x="0" y="161"/>
                    <a:pt x="0" y="357"/>
                  </a:cubicBezTo>
                  <a:lnTo>
                    <a:pt x="0" y="714"/>
                  </a:lnTo>
                  <a:cubicBezTo>
                    <a:pt x="0" y="910"/>
                    <a:pt x="152" y="1071"/>
                    <a:pt x="348" y="1071"/>
                  </a:cubicBezTo>
                  <a:lnTo>
                    <a:pt x="6236" y="1071"/>
                  </a:lnTo>
                  <a:cubicBezTo>
                    <a:pt x="6432" y="1071"/>
                    <a:pt x="6593" y="910"/>
                    <a:pt x="6593" y="714"/>
                  </a:cubicBezTo>
                  <a:lnTo>
                    <a:pt x="6593" y="571"/>
                  </a:lnTo>
                  <a:lnTo>
                    <a:pt x="634" y="571"/>
                  </a:lnTo>
                  <a:cubicBezTo>
                    <a:pt x="553" y="571"/>
                    <a:pt x="491" y="509"/>
                    <a:pt x="491" y="428"/>
                  </a:cubicBezTo>
                  <a:lnTo>
                    <a:pt x="4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54"/>
            <p:cNvSpPr/>
            <p:nvPr/>
          </p:nvSpPr>
          <p:spPr>
            <a:xfrm>
              <a:off x="1516050" y="3475375"/>
              <a:ext cx="252725" cy="221700"/>
            </a:xfrm>
            <a:custGeom>
              <a:avLst/>
              <a:gdLst/>
              <a:ahLst/>
              <a:cxnLst/>
              <a:rect l="l" t="t" r="r" b="b"/>
              <a:pathLst>
                <a:path w="10109" h="8868" extrusionOk="0">
                  <a:moveTo>
                    <a:pt x="4078" y="526"/>
                  </a:moveTo>
                  <a:lnTo>
                    <a:pt x="4078" y="2525"/>
                  </a:lnTo>
                  <a:lnTo>
                    <a:pt x="1785" y="526"/>
                  </a:lnTo>
                  <a:close/>
                  <a:moveTo>
                    <a:pt x="8315" y="526"/>
                  </a:moveTo>
                  <a:lnTo>
                    <a:pt x="6031" y="2525"/>
                  </a:lnTo>
                  <a:lnTo>
                    <a:pt x="6031" y="526"/>
                  </a:lnTo>
                  <a:close/>
                  <a:moveTo>
                    <a:pt x="973" y="526"/>
                  </a:moveTo>
                  <a:lnTo>
                    <a:pt x="4078" y="3221"/>
                  </a:lnTo>
                  <a:lnTo>
                    <a:pt x="4078" y="3444"/>
                  </a:lnTo>
                  <a:lnTo>
                    <a:pt x="3524" y="3444"/>
                  </a:lnTo>
                  <a:lnTo>
                    <a:pt x="527" y="848"/>
                  </a:lnTo>
                  <a:lnTo>
                    <a:pt x="527" y="616"/>
                  </a:lnTo>
                  <a:cubicBezTo>
                    <a:pt x="527" y="571"/>
                    <a:pt x="572" y="526"/>
                    <a:pt x="616" y="526"/>
                  </a:cubicBezTo>
                  <a:close/>
                  <a:moveTo>
                    <a:pt x="9484" y="526"/>
                  </a:moveTo>
                  <a:cubicBezTo>
                    <a:pt x="9537" y="526"/>
                    <a:pt x="9573" y="571"/>
                    <a:pt x="9573" y="616"/>
                  </a:cubicBezTo>
                  <a:lnTo>
                    <a:pt x="9573" y="848"/>
                  </a:lnTo>
                  <a:lnTo>
                    <a:pt x="6575" y="3444"/>
                  </a:lnTo>
                  <a:lnTo>
                    <a:pt x="6031" y="3444"/>
                  </a:lnTo>
                  <a:lnTo>
                    <a:pt x="6031" y="3212"/>
                  </a:lnTo>
                  <a:lnTo>
                    <a:pt x="9136" y="526"/>
                  </a:lnTo>
                  <a:close/>
                  <a:moveTo>
                    <a:pt x="527" y="1570"/>
                  </a:moveTo>
                  <a:lnTo>
                    <a:pt x="2722" y="3479"/>
                  </a:lnTo>
                  <a:lnTo>
                    <a:pt x="527" y="3479"/>
                  </a:lnTo>
                  <a:lnTo>
                    <a:pt x="527" y="1570"/>
                  </a:lnTo>
                  <a:close/>
                  <a:moveTo>
                    <a:pt x="9573" y="1570"/>
                  </a:moveTo>
                  <a:lnTo>
                    <a:pt x="9573" y="3479"/>
                  </a:lnTo>
                  <a:lnTo>
                    <a:pt x="7396" y="3479"/>
                  </a:lnTo>
                  <a:lnTo>
                    <a:pt x="9573" y="1570"/>
                  </a:lnTo>
                  <a:close/>
                  <a:moveTo>
                    <a:pt x="9573" y="5424"/>
                  </a:moveTo>
                  <a:lnTo>
                    <a:pt x="9573" y="7324"/>
                  </a:lnTo>
                  <a:lnTo>
                    <a:pt x="7396" y="5424"/>
                  </a:lnTo>
                  <a:close/>
                  <a:moveTo>
                    <a:pt x="2722" y="5424"/>
                  </a:moveTo>
                  <a:lnTo>
                    <a:pt x="527" y="7333"/>
                  </a:lnTo>
                  <a:lnTo>
                    <a:pt x="527" y="5424"/>
                  </a:lnTo>
                  <a:close/>
                  <a:moveTo>
                    <a:pt x="4078" y="5424"/>
                  </a:moveTo>
                  <a:lnTo>
                    <a:pt x="4078" y="5647"/>
                  </a:lnTo>
                  <a:lnTo>
                    <a:pt x="973" y="8332"/>
                  </a:lnTo>
                  <a:lnTo>
                    <a:pt x="616" y="8332"/>
                  </a:lnTo>
                  <a:cubicBezTo>
                    <a:pt x="572" y="8332"/>
                    <a:pt x="527" y="8297"/>
                    <a:pt x="527" y="8243"/>
                  </a:cubicBezTo>
                  <a:lnTo>
                    <a:pt x="527" y="8020"/>
                  </a:lnTo>
                  <a:lnTo>
                    <a:pt x="3524" y="5424"/>
                  </a:lnTo>
                  <a:close/>
                  <a:moveTo>
                    <a:pt x="4078" y="6343"/>
                  </a:moveTo>
                  <a:lnTo>
                    <a:pt x="4078" y="8332"/>
                  </a:lnTo>
                  <a:lnTo>
                    <a:pt x="1785" y="8332"/>
                  </a:lnTo>
                  <a:lnTo>
                    <a:pt x="4078" y="6343"/>
                  </a:lnTo>
                  <a:close/>
                  <a:moveTo>
                    <a:pt x="5496" y="526"/>
                  </a:moveTo>
                  <a:lnTo>
                    <a:pt x="5496" y="3738"/>
                  </a:lnTo>
                  <a:cubicBezTo>
                    <a:pt x="5496" y="3890"/>
                    <a:pt x="5612" y="4006"/>
                    <a:pt x="5764" y="4006"/>
                  </a:cubicBezTo>
                  <a:lnTo>
                    <a:pt x="9573" y="4006"/>
                  </a:lnTo>
                  <a:lnTo>
                    <a:pt x="9573" y="4898"/>
                  </a:lnTo>
                  <a:lnTo>
                    <a:pt x="5764" y="4898"/>
                  </a:lnTo>
                  <a:cubicBezTo>
                    <a:pt x="5612" y="4898"/>
                    <a:pt x="5496" y="5014"/>
                    <a:pt x="5496" y="5156"/>
                  </a:cubicBezTo>
                  <a:lnTo>
                    <a:pt x="5496" y="8332"/>
                  </a:lnTo>
                  <a:lnTo>
                    <a:pt x="4613" y="8332"/>
                  </a:lnTo>
                  <a:lnTo>
                    <a:pt x="4613" y="5156"/>
                  </a:lnTo>
                  <a:cubicBezTo>
                    <a:pt x="4613" y="5014"/>
                    <a:pt x="4488" y="4898"/>
                    <a:pt x="4345" y="4898"/>
                  </a:cubicBezTo>
                  <a:lnTo>
                    <a:pt x="527" y="4898"/>
                  </a:lnTo>
                  <a:lnTo>
                    <a:pt x="527" y="3970"/>
                  </a:lnTo>
                  <a:lnTo>
                    <a:pt x="4345" y="3970"/>
                  </a:lnTo>
                  <a:cubicBezTo>
                    <a:pt x="4488" y="3970"/>
                    <a:pt x="4613" y="3854"/>
                    <a:pt x="4613" y="3702"/>
                  </a:cubicBezTo>
                  <a:lnTo>
                    <a:pt x="4613" y="526"/>
                  </a:lnTo>
                  <a:close/>
                  <a:moveTo>
                    <a:pt x="6575" y="5424"/>
                  </a:moveTo>
                  <a:lnTo>
                    <a:pt x="9573" y="7984"/>
                  </a:lnTo>
                  <a:lnTo>
                    <a:pt x="9573" y="8207"/>
                  </a:lnTo>
                  <a:cubicBezTo>
                    <a:pt x="9573" y="8261"/>
                    <a:pt x="9537" y="8297"/>
                    <a:pt x="9493" y="8297"/>
                  </a:cubicBezTo>
                  <a:lnTo>
                    <a:pt x="9118" y="8297"/>
                  </a:lnTo>
                  <a:lnTo>
                    <a:pt x="8208" y="7538"/>
                  </a:lnTo>
                  <a:cubicBezTo>
                    <a:pt x="8155" y="7498"/>
                    <a:pt x="8093" y="7478"/>
                    <a:pt x="8032" y="7478"/>
                  </a:cubicBezTo>
                  <a:cubicBezTo>
                    <a:pt x="7959" y="7478"/>
                    <a:pt x="7887" y="7507"/>
                    <a:pt x="7833" y="7565"/>
                  </a:cubicBezTo>
                  <a:cubicBezTo>
                    <a:pt x="7735" y="7681"/>
                    <a:pt x="7744" y="7851"/>
                    <a:pt x="7860" y="7940"/>
                  </a:cubicBezTo>
                  <a:lnTo>
                    <a:pt x="8306" y="8332"/>
                  </a:lnTo>
                  <a:lnTo>
                    <a:pt x="5996" y="8332"/>
                  </a:lnTo>
                  <a:lnTo>
                    <a:pt x="5996" y="6343"/>
                  </a:lnTo>
                  <a:lnTo>
                    <a:pt x="6914" y="7128"/>
                  </a:lnTo>
                  <a:cubicBezTo>
                    <a:pt x="6968" y="7173"/>
                    <a:pt x="7030" y="7190"/>
                    <a:pt x="7093" y="7190"/>
                  </a:cubicBezTo>
                  <a:cubicBezTo>
                    <a:pt x="7164" y="7190"/>
                    <a:pt x="7245" y="7164"/>
                    <a:pt x="7298" y="7101"/>
                  </a:cubicBezTo>
                  <a:cubicBezTo>
                    <a:pt x="7387" y="6985"/>
                    <a:pt x="7378" y="6825"/>
                    <a:pt x="7271" y="6727"/>
                  </a:cubicBezTo>
                  <a:lnTo>
                    <a:pt x="6031" y="5638"/>
                  </a:lnTo>
                  <a:lnTo>
                    <a:pt x="6031" y="5424"/>
                  </a:lnTo>
                  <a:close/>
                  <a:moveTo>
                    <a:pt x="616" y="0"/>
                  </a:moveTo>
                  <a:cubicBezTo>
                    <a:pt x="277" y="0"/>
                    <a:pt x="1" y="277"/>
                    <a:pt x="1" y="616"/>
                  </a:cubicBezTo>
                  <a:lnTo>
                    <a:pt x="1" y="8243"/>
                  </a:lnTo>
                  <a:cubicBezTo>
                    <a:pt x="1" y="8591"/>
                    <a:pt x="277" y="8868"/>
                    <a:pt x="616" y="8868"/>
                  </a:cubicBezTo>
                  <a:lnTo>
                    <a:pt x="9493" y="8868"/>
                  </a:lnTo>
                  <a:cubicBezTo>
                    <a:pt x="9832" y="8868"/>
                    <a:pt x="10108" y="8591"/>
                    <a:pt x="10108" y="8243"/>
                  </a:cubicBezTo>
                  <a:lnTo>
                    <a:pt x="10108" y="616"/>
                  </a:lnTo>
                  <a:cubicBezTo>
                    <a:pt x="10108" y="277"/>
                    <a:pt x="9832" y="0"/>
                    <a:pt x="9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54"/>
            <p:cNvSpPr/>
            <p:nvPr/>
          </p:nvSpPr>
          <p:spPr>
            <a:xfrm>
              <a:off x="1432650" y="3376800"/>
              <a:ext cx="373350" cy="454100"/>
            </a:xfrm>
            <a:custGeom>
              <a:avLst/>
              <a:gdLst/>
              <a:ahLst/>
              <a:cxnLst/>
              <a:rect l="l" t="t" r="r" b="b"/>
              <a:pathLst>
                <a:path w="14934" h="18164" extrusionOk="0">
                  <a:moveTo>
                    <a:pt x="13917" y="535"/>
                  </a:moveTo>
                  <a:cubicBezTo>
                    <a:pt x="14185" y="535"/>
                    <a:pt x="14399" y="758"/>
                    <a:pt x="14399" y="1026"/>
                  </a:cubicBezTo>
                  <a:lnTo>
                    <a:pt x="14399" y="2899"/>
                  </a:lnTo>
                  <a:cubicBezTo>
                    <a:pt x="14399" y="2944"/>
                    <a:pt x="14363" y="2980"/>
                    <a:pt x="14318" y="2980"/>
                  </a:cubicBezTo>
                  <a:lnTo>
                    <a:pt x="13605" y="2980"/>
                  </a:lnTo>
                  <a:cubicBezTo>
                    <a:pt x="13551" y="2980"/>
                    <a:pt x="13516" y="2944"/>
                    <a:pt x="13516" y="2899"/>
                  </a:cubicBezTo>
                  <a:lnTo>
                    <a:pt x="13516" y="1865"/>
                  </a:lnTo>
                  <a:cubicBezTo>
                    <a:pt x="13516" y="1624"/>
                    <a:pt x="13319" y="1418"/>
                    <a:pt x="13070" y="1418"/>
                  </a:cubicBezTo>
                  <a:lnTo>
                    <a:pt x="12044" y="1418"/>
                  </a:lnTo>
                  <a:cubicBezTo>
                    <a:pt x="11999" y="1418"/>
                    <a:pt x="11954" y="1383"/>
                    <a:pt x="11954" y="1338"/>
                  </a:cubicBezTo>
                  <a:lnTo>
                    <a:pt x="11954" y="625"/>
                  </a:lnTo>
                  <a:cubicBezTo>
                    <a:pt x="11954" y="580"/>
                    <a:pt x="11999" y="535"/>
                    <a:pt x="12044" y="535"/>
                  </a:cubicBezTo>
                  <a:close/>
                  <a:moveTo>
                    <a:pt x="11419" y="999"/>
                  </a:moveTo>
                  <a:lnTo>
                    <a:pt x="11419" y="1338"/>
                  </a:lnTo>
                  <a:cubicBezTo>
                    <a:pt x="11419" y="1677"/>
                    <a:pt x="11705" y="1954"/>
                    <a:pt x="12044" y="1954"/>
                  </a:cubicBezTo>
                  <a:lnTo>
                    <a:pt x="12980" y="1954"/>
                  </a:lnTo>
                  <a:lnTo>
                    <a:pt x="12980" y="3033"/>
                  </a:lnTo>
                  <a:cubicBezTo>
                    <a:pt x="12980" y="3301"/>
                    <a:pt x="13194" y="3515"/>
                    <a:pt x="13462" y="3515"/>
                  </a:cubicBezTo>
                  <a:lnTo>
                    <a:pt x="13944" y="3515"/>
                  </a:lnTo>
                  <a:lnTo>
                    <a:pt x="13944" y="14657"/>
                  </a:lnTo>
                  <a:lnTo>
                    <a:pt x="13462" y="14657"/>
                  </a:lnTo>
                  <a:cubicBezTo>
                    <a:pt x="13194" y="14657"/>
                    <a:pt x="12980" y="14871"/>
                    <a:pt x="12980" y="15130"/>
                  </a:cubicBezTo>
                  <a:lnTo>
                    <a:pt x="12980" y="16218"/>
                  </a:lnTo>
                  <a:lnTo>
                    <a:pt x="12044" y="16218"/>
                  </a:lnTo>
                  <a:cubicBezTo>
                    <a:pt x="11705" y="16218"/>
                    <a:pt x="11419" y="16495"/>
                    <a:pt x="11419" y="16834"/>
                  </a:cubicBezTo>
                  <a:lnTo>
                    <a:pt x="11419" y="17173"/>
                  </a:lnTo>
                  <a:lnTo>
                    <a:pt x="2445" y="17173"/>
                  </a:lnTo>
                  <a:lnTo>
                    <a:pt x="2445" y="4764"/>
                  </a:lnTo>
                  <a:cubicBezTo>
                    <a:pt x="2445" y="4630"/>
                    <a:pt x="2346" y="4514"/>
                    <a:pt x="2213" y="4496"/>
                  </a:cubicBezTo>
                  <a:cubicBezTo>
                    <a:pt x="2199" y="4494"/>
                    <a:pt x="2185" y="4493"/>
                    <a:pt x="2172" y="4493"/>
                  </a:cubicBezTo>
                  <a:cubicBezTo>
                    <a:pt x="2030" y="4493"/>
                    <a:pt x="1918" y="4616"/>
                    <a:pt x="1918" y="4755"/>
                  </a:cubicBezTo>
                  <a:lnTo>
                    <a:pt x="1918" y="17173"/>
                  </a:lnTo>
                  <a:lnTo>
                    <a:pt x="1017" y="17173"/>
                  </a:lnTo>
                  <a:cubicBezTo>
                    <a:pt x="750" y="17173"/>
                    <a:pt x="535" y="16950"/>
                    <a:pt x="535" y="16682"/>
                  </a:cubicBezTo>
                  <a:lnTo>
                    <a:pt x="535" y="1490"/>
                  </a:lnTo>
                  <a:cubicBezTo>
                    <a:pt x="535" y="1213"/>
                    <a:pt x="750" y="999"/>
                    <a:pt x="1017" y="999"/>
                  </a:cubicBezTo>
                  <a:lnTo>
                    <a:pt x="1918" y="999"/>
                  </a:lnTo>
                  <a:lnTo>
                    <a:pt x="1918" y="3506"/>
                  </a:lnTo>
                  <a:cubicBezTo>
                    <a:pt x="1918" y="3640"/>
                    <a:pt x="2016" y="3765"/>
                    <a:pt x="2150" y="3783"/>
                  </a:cubicBezTo>
                  <a:cubicBezTo>
                    <a:pt x="2160" y="3784"/>
                    <a:pt x="2171" y="3784"/>
                    <a:pt x="2181" y="3784"/>
                  </a:cubicBezTo>
                  <a:cubicBezTo>
                    <a:pt x="2327" y="3784"/>
                    <a:pt x="2445" y="3665"/>
                    <a:pt x="2445" y="3515"/>
                  </a:cubicBezTo>
                  <a:lnTo>
                    <a:pt x="2445" y="999"/>
                  </a:lnTo>
                  <a:close/>
                  <a:moveTo>
                    <a:pt x="12044" y="0"/>
                  </a:moveTo>
                  <a:cubicBezTo>
                    <a:pt x="11758" y="0"/>
                    <a:pt x="11517" y="196"/>
                    <a:pt x="11446" y="464"/>
                  </a:cubicBezTo>
                  <a:lnTo>
                    <a:pt x="1017" y="464"/>
                  </a:lnTo>
                  <a:cubicBezTo>
                    <a:pt x="455" y="464"/>
                    <a:pt x="0" y="928"/>
                    <a:pt x="0" y="1490"/>
                  </a:cubicBezTo>
                  <a:lnTo>
                    <a:pt x="0" y="16682"/>
                  </a:lnTo>
                  <a:cubicBezTo>
                    <a:pt x="0" y="17244"/>
                    <a:pt x="455" y="17708"/>
                    <a:pt x="1017" y="17708"/>
                  </a:cubicBezTo>
                  <a:lnTo>
                    <a:pt x="11446" y="17708"/>
                  </a:lnTo>
                  <a:cubicBezTo>
                    <a:pt x="11517" y="17967"/>
                    <a:pt x="11758" y="18163"/>
                    <a:pt x="12044" y="18163"/>
                  </a:cubicBezTo>
                  <a:lnTo>
                    <a:pt x="13917" y="18163"/>
                  </a:lnTo>
                  <a:cubicBezTo>
                    <a:pt x="14479" y="18163"/>
                    <a:pt x="14934" y="17708"/>
                    <a:pt x="14934" y="17146"/>
                  </a:cubicBezTo>
                  <a:lnTo>
                    <a:pt x="14934" y="16896"/>
                  </a:lnTo>
                  <a:cubicBezTo>
                    <a:pt x="14934" y="16763"/>
                    <a:pt x="14836" y="16647"/>
                    <a:pt x="14702" y="16629"/>
                  </a:cubicBezTo>
                  <a:cubicBezTo>
                    <a:pt x="14688" y="16626"/>
                    <a:pt x="14674" y="16625"/>
                    <a:pt x="14661" y="16625"/>
                  </a:cubicBezTo>
                  <a:cubicBezTo>
                    <a:pt x="14518" y="16625"/>
                    <a:pt x="14399" y="16749"/>
                    <a:pt x="14399" y="16887"/>
                  </a:cubicBezTo>
                  <a:lnTo>
                    <a:pt x="14399" y="17146"/>
                  </a:lnTo>
                  <a:cubicBezTo>
                    <a:pt x="14399" y="17414"/>
                    <a:pt x="14185" y="17637"/>
                    <a:pt x="13917" y="17637"/>
                  </a:cubicBezTo>
                  <a:lnTo>
                    <a:pt x="12044" y="17637"/>
                  </a:lnTo>
                  <a:cubicBezTo>
                    <a:pt x="11999" y="17637"/>
                    <a:pt x="11954" y="17592"/>
                    <a:pt x="11954" y="17548"/>
                  </a:cubicBezTo>
                  <a:lnTo>
                    <a:pt x="11954" y="16834"/>
                  </a:lnTo>
                  <a:cubicBezTo>
                    <a:pt x="11954" y="16789"/>
                    <a:pt x="11999" y="16745"/>
                    <a:pt x="12044" y="16745"/>
                  </a:cubicBezTo>
                  <a:lnTo>
                    <a:pt x="13070" y="16745"/>
                  </a:lnTo>
                  <a:cubicBezTo>
                    <a:pt x="13319" y="16745"/>
                    <a:pt x="13516" y="16548"/>
                    <a:pt x="13516" y="16308"/>
                  </a:cubicBezTo>
                  <a:lnTo>
                    <a:pt x="13516" y="15273"/>
                  </a:lnTo>
                  <a:cubicBezTo>
                    <a:pt x="13516" y="15228"/>
                    <a:pt x="13551" y="15184"/>
                    <a:pt x="13605" y="15184"/>
                  </a:cubicBezTo>
                  <a:lnTo>
                    <a:pt x="14318" y="15184"/>
                  </a:lnTo>
                  <a:cubicBezTo>
                    <a:pt x="14363" y="15184"/>
                    <a:pt x="14399" y="15228"/>
                    <a:pt x="14399" y="15273"/>
                  </a:cubicBezTo>
                  <a:lnTo>
                    <a:pt x="14399" y="15639"/>
                  </a:lnTo>
                  <a:cubicBezTo>
                    <a:pt x="14399" y="15772"/>
                    <a:pt x="14497" y="15897"/>
                    <a:pt x="14640" y="15915"/>
                  </a:cubicBezTo>
                  <a:cubicBezTo>
                    <a:pt x="14650" y="15916"/>
                    <a:pt x="14660" y="15917"/>
                    <a:pt x="14670" y="15917"/>
                  </a:cubicBezTo>
                  <a:cubicBezTo>
                    <a:pt x="14817" y="15917"/>
                    <a:pt x="14934" y="15798"/>
                    <a:pt x="14934" y="15647"/>
                  </a:cubicBezTo>
                  <a:lnTo>
                    <a:pt x="14934" y="15273"/>
                  </a:lnTo>
                  <a:cubicBezTo>
                    <a:pt x="14934" y="14987"/>
                    <a:pt x="14738" y="14746"/>
                    <a:pt x="14470" y="14675"/>
                  </a:cubicBezTo>
                  <a:lnTo>
                    <a:pt x="14470" y="3497"/>
                  </a:lnTo>
                  <a:cubicBezTo>
                    <a:pt x="14738" y="3426"/>
                    <a:pt x="14934" y="3185"/>
                    <a:pt x="14934" y="2899"/>
                  </a:cubicBezTo>
                  <a:lnTo>
                    <a:pt x="14934" y="1026"/>
                  </a:lnTo>
                  <a:cubicBezTo>
                    <a:pt x="14934" y="464"/>
                    <a:pt x="14479" y="0"/>
                    <a:pt x="13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54"/>
            <p:cNvSpPr/>
            <p:nvPr/>
          </p:nvSpPr>
          <p:spPr>
            <a:xfrm>
              <a:off x="1553300" y="3714000"/>
              <a:ext cx="178225" cy="39725"/>
            </a:xfrm>
            <a:custGeom>
              <a:avLst/>
              <a:gdLst/>
              <a:ahLst/>
              <a:cxnLst/>
              <a:rect l="l" t="t" r="r" b="b"/>
              <a:pathLst>
                <a:path w="7129" h="1589" extrusionOk="0">
                  <a:moveTo>
                    <a:pt x="616" y="1"/>
                  </a:moveTo>
                  <a:cubicBezTo>
                    <a:pt x="277" y="1"/>
                    <a:pt x="0" y="277"/>
                    <a:pt x="0" y="616"/>
                  </a:cubicBezTo>
                  <a:lnTo>
                    <a:pt x="0" y="1312"/>
                  </a:lnTo>
                  <a:cubicBezTo>
                    <a:pt x="0" y="1464"/>
                    <a:pt x="125" y="1589"/>
                    <a:pt x="277" y="1589"/>
                  </a:cubicBezTo>
                  <a:lnTo>
                    <a:pt x="1767" y="1589"/>
                  </a:lnTo>
                  <a:cubicBezTo>
                    <a:pt x="1803" y="1589"/>
                    <a:pt x="1838" y="1580"/>
                    <a:pt x="1865" y="1553"/>
                  </a:cubicBezTo>
                  <a:cubicBezTo>
                    <a:pt x="2070" y="1330"/>
                    <a:pt x="1910" y="1062"/>
                    <a:pt x="1695" y="1062"/>
                  </a:cubicBezTo>
                  <a:lnTo>
                    <a:pt x="616" y="1062"/>
                  </a:lnTo>
                  <a:cubicBezTo>
                    <a:pt x="571" y="1062"/>
                    <a:pt x="527" y="1018"/>
                    <a:pt x="527" y="973"/>
                  </a:cubicBezTo>
                  <a:lnTo>
                    <a:pt x="527" y="616"/>
                  </a:lnTo>
                  <a:cubicBezTo>
                    <a:pt x="527" y="572"/>
                    <a:pt x="571" y="527"/>
                    <a:pt x="616" y="527"/>
                  </a:cubicBezTo>
                  <a:lnTo>
                    <a:pt x="6504" y="527"/>
                  </a:lnTo>
                  <a:cubicBezTo>
                    <a:pt x="6557" y="527"/>
                    <a:pt x="6593" y="572"/>
                    <a:pt x="6593" y="616"/>
                  </a:cubicBezTo>
                  <a:lnTo>
                    <a:pt x="6593" y="973"/>
                  </a:lnTo>
                  <a:cubicBezTo>
                    <a:pt x="6593" y="1018"/>
                    <a:pt x="6557" y="1062"/>
                    <a:pt x="6504" y="1062"/>
                  </a:cubicBezTo>
                  <a:lnTo>
                    <a:pt x="2962" y="1062"/>
                  </a:lnTo>
                  <a:cubicBezTo>
                    <a:pt x="2828" y="1062"/>
                    <a:pt x="2704" y="1160"/>
                    <a:pt x="2686" y="1294"/>
                  </a:cubicBezTo>
                  <a:cubicBezTo>
                    <a:pt x="2668" y="1455"/>
                    <a:pt x="2793" y="1589"/>
                    <a:pt x="2953" y="1589"/>
                  </a:cubicBezTo>
                  <a:lnTo>
                    <a:pt x="6504" y="1589"/>
                  </a:lnTo>
                  <a:cubicBezTo>
                    <a:pt x="6852" y="1589"/>
                    <a:pt x="7128" y="1312"/>
                    <a:pt x="7128" y="973"/>
                  </a:cubicBezTo>
                  <a:lnTo>
                    <a:pt x="7128" y="616"/>
                  </a:lnTo>
                  <a:cubicBezTo>
                    <a:pt x="7128" y="277"/>
                    <a:pt x="6852" y="1"/>
                    <a:pt x="6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2" name="Google Shape;4252;p54"/>
          <p:cNvGrpSpPr/>
          <p:nvPr/>
        </p:nvGrpSpPr>
        <p:grpSpPr>
          <a:xfrm>
            <a:off x="1677452" y="4179722"/>
            <a:ext cx="293197" cy="423948"/>
            <a:chOff x="1432650" y="4083100"/>
            <a:chExt cx="314050" cy="454100"/>
          </a:xfrm>
        </p:grpSpPr>
        <p:sp>
          <p:nvSpPr>
            <p:cNvPr id="4253" name="Google Shape;4253;p54"/>
            <p:cNvSpPr/>
            <p:nvPr/>
          </p:nvSpPr>
          <p:spPr>
            <a:xfrm>
              <a:off x="1444675" y="4089350"/>
              <a:ext cx="295775" cy="437150"/>
            </a:xfrm>
            <a:custGeom>
              <a:avLst/>
              <a:gdLst/>
              <a:ahLst/>
              <a:cxnLst/>
              <a:rect l="l" t="t" r="r" b="b"/>
              <a:pathLst>
                <a:path w="11831" h="17486" extrusionOk="0">
                  <a:moveTo>
                    <a:pt x="848" y="1"/>
                  </a:moveTo>
                  <a:cubicBezTo>
                    <a:pt x="670" y="1"/>
                    <a:pt x="500" y="45"/>
                    <a:pt x="358" y="126"/>
                  </a:cubicBezTo>
                  <a:cubicBezTo>
                    <a:pt x="19" y="304"/>
                    <a:pt x="54" y="750"/>
                    <a:pt x="54" y="1151"/>
                  </a:cubicBezTo>
                  <a:lnTo>
                    <a:pt x="1" y="16424"/>
                  </a:lnTo>
                  <a:cubicBezTo>
                    <a:pt x="1" y="17013"/>
                    <a:pt x="474" y="17486"/>
                    <a:pt x="1063" y="17486"/>
                  </a:cubicBezTo>
                  <a:lnTo>
                    <a:pt x="10519" y="17441"/>
                  </a:lnTo>
                  <a:cubicBezTo>
                    <a:pt x="10929" y="17441"/>
                    <a:pt x="11527" y="17388"/>
                    <a:pt x="11705" y="17049"/>
                  </a:cubicBezTo>
                  <a:cubicBezTo>
                    <a:pt x="11786" y="16897"/>
                    <a:pt x="11830" y="16736"/>
                    <a:pt x="11830" y="16549"/>
                  </a:cubicBezTo>
                  <a:lnTo>
                    <a:pt x="11830" y="1062"/>
                  </a:lnTo>
                  <a:cubicBezTo>
                    <a:pt x="11830" y="473"/>
                    <a:pt x="11348" y="1"/>
                    <a:pt x="10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54"/>
            <p:cNvSpPr/>
            <p:nvPr/>
          </p:nvSpPr>
          <p:spPr>
            <a:xfrm>
              <a:off x="1438875" y="4092475"/>
              <a:ext cx="297550" cy="437600"/>
            </a:xfrm>
            <a:custGeom>
              <a:avLst/>
              <a:gdLst/>
              <a:ahLst/>
              <a:cxnLst/>
              <a:rect l="l" t="t" r="r" b="b"/>
              <a:pathLst>
                <a:path w="11902" h="17504" extrusionOk="0">
                  <a:moveTo>
                    <a:pt x="563" y="1"/>
                  </a:moveTo>
                  <a:cubicBezTo>
                    <a:pt x="233" y="179"/>
                    <a:pt x="1" y="527"/>
                    <a:pt x="1" y="937"/>
                  </a:cubicBezTo>
                  <a:lnTo>
                    <a:pt x="1" y="16442"/>
                  </a:lnTo>
                  <a:cubicBezTo>
                    <a:pt x="1" y="17031"/>
                    <a:pt x="474" y="17504"/>
                    <a:pt x="1063" y="17504"/>
                  </a:cubicBezTo>
                  <a:lnTo>
                    <a:pt x="10965" y="17504"/>
                  </a:lnTo>
                  <a:cubicBezTo>
                    <a:pt x="11366" y="17504"/>
                    <a:pt x="11723" y="17280"/>
                    <a:pt x="11902" y="16941"/>
                  </a:cubicBezTo>
                  <a:lnTo>
                    <a:pt x="1063" y="16941"/>
                  </a:lnTo>
                  <a:cubicBezTo>
                    <a:pt x="786" y="16941"/>
                    <a:pt x="563" y="16718"/>
                    <a:pt x="563" y="16442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54"/>
            <p:cNvSpPr/>
            <p:nvPr/>
          </p:nvSpPr>
          <p:spPr>
            <a:xfrm>
              <a:off x="1469000" y="4323525"/>
              <a:ext cx="244900" cy="177325"/>
            </a:xfrm>
            <a:custGeom>
              <a:avLst/>
              <a:gdLst/>
              <a:ahLst/>
              <a:cxnLst/>
              <a:rect l="l" t="t" r="r" b="b"/>
              <a:pathLst>
                <a:path w="9796" h="7093" extrusionOk="0">
                  <a:moveTo>
                    <a:pt x="446" y="1"/>
                  </a:moveTo>
                  <a:lnTo>
                    <a:pt x="0" y="90"/>
                  </a:lnTo>
                  <a:lnTo>
                    <a:pt x="0" y="7039"/>
                  </a:lnTo>
                  <a:lnTo>
                    <a:pt x="9662" y="7093"/>
                  </a:lnTo>
                  <a:lnTo>
                    <a:pt x="9796" y="6656"/>
                  </a:lnTo>
                  <a:lnTo>
                    <a:pt x="9796" y="179"/>
                  </a:lnTo>
                  <a:cubicBezTo>
                    <a:pt x="9796" y="81"/>
                    <a:pt x="9715" y="1"/>
                    <a:pt x="9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54"/>
            <p:cNvSpPr/>
            <p:nvPr/>
          </p:nvSpPr>
          <p:spPr>
            <a:xfrm>
              <a:off x="1466325" y="4323525"/>
              <a:ext cx="247575" cy="180000"/>
            </a:xfrm>
            <a:custGeom>
              <a:avLst/>
              <a:gdLst/>
              <a:ahLst/>
              <a:cxnLst/>
              <a:rect l="l" t="t" r="r" b="b"/>
              <a:pathLst>
                <a:path w="9903" h="7200" extrusionOk="0">
                  <a:moveTo>
                    <a:pt x="179" y="1"/>
                  </a:moveTo>
                  <a:cubicBezTo>
                    <a:pt x="81" y="1"/>
                    <a:pt x="0" y="81"/>
                    <a:pt x="0" y="179"/>
                  </a:cubicBezTo>
                  <a:lnTo>
                    <a:pt x="0" y="7021"/>
                  </a:lnTo>
                  <a:cubicBezTo>
                    <a:pt x="0" y="7120"/>
                    <a:pt x="81" y="7200"/>
                    <a:pt x="179" y="7200"/>
                  </a:cubicBezTo>
                  <a:lnTo>
                    <a:pt x="9724" y="7200"/>
                  </a:lnTo>
                  <a:cubicBezTo>
                    <a:pt x="9822" y="7200"/>
                    <a:pt x="9903" y="7120"/>
                    <a:pt x="9903" y="7021"/>
                  </a:cubicBezTo>
                  <a:lnTo>
                    <a:pt x="9903" y="6629"/>
                  </a:lnTo>
                  <a:lnTo>
                    <a:pt x="571" y="6629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54"/>
            <p:cNvSpPr/>
            <p:nvPr/>
          </p:nvSpPr>
          <p:spPr>
            <a:xfrm>
              <a:off x="1469000" y="4115900"/>
              <a:ext cx="244900" cy="177550"/>
            </a:xfrm>
            <a:custGeom>
              <a:avLst/>
              <a:gdLst/>
              <a:ahLst/>
              <a:cxnLst/>
              <a:rect l="l" t="t" r="r" b="b"/>
              <a:pathLst>
                <a:path w="9796" h="7102" extrusionOk="0">
                  <a:moveTo>
                    <a:pt x="446" y="0"/>
                  </a:moveTo>
                  <a:lnTo>
                    <a:pt x="0" y="161"/>
                  </a:lnTo>
                  <a:lnTo>
                    <a:pt x="0" y="7075"/>
                  </a:lnTo>
                  <a:lnTo>
                    <a:pt x="9689" y="7101"/>
                  </a:lnTo>
                  <a:lnTo>
                    <a:pt x="9796" y="6646"/>
                  </a:lnTo>
                  <a:lnTo>
                    <a:pt x="9796" y="179"/>
                  </a:lnTo>
                  <a:cubicBezTo>
                    <a:pt x="9796" y="81"/>
                    <a:pt x="9715" y="0"/>
                    <a:pt x="9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54"/>
            <p:cNvSpPr/>
            <p:nvPr/>
          </p:nvSpPr>
          <p:spPr>
            <a:xfrm>
              <a:off x="1466325" y="4115900"/>
              <a:ext cx="247575" cy="180900"/>
            </a:xfrm>
            <a:custGeom>
              <a:avLst/>
              <a:gdLst/>
              <a:ahLst/>
              <a:cxnLst/>
              <a:rect l="l" t="t" r="r" b="b"/>
              <a:pathLst>
                <a:path w="9903" h="7236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lnTo>
                    <a:pt x="0" y="7066"/>
                  </a:lnTo>
                  <a:cubicBezTo>
                    <a:pt x="0" y="7164"/>
                    <a:pt x="81" y="7235"/>
                    <a:pt x="179" y="7235"/>
                  </a:cubicBezTo>
                  <a:lnTo>
                    <a:pt x="9724" y="7235"/>
                  </a:lnTo>
                  <a:cubicBezTo>
                    <a:pt x="9822" y="7235"/>
                    <a:pt x="9903" y="7164"/>
                    <a:pt x="9903" y="7066"/>
                  </a:cubicBezTo>
                  <a:lnTo>
                    <a:pt x="9903" y="6673"/>
                  </a:lnTo>
                  <a:lnTo>
                    <a:pt x="571" y="6673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54"/>
            <p:cNvSpPr/>
            <p:nvPr/>
          </p:nvSpPr>
          <p:spPr>
            <a:xfrm>
              <a:off x="1459175" y="4316400"/>
              <a:ext cx="260750" cy="193375"/>
            </a:xfrm>
            <a:custGeom>
              <a:avLst/>
              <a:gdLst/>
              <a:ahLst/>
              <a:cxnLst/>
              <a:rect l="l" t="t" r="r" b="b"/>
              <a:pathLst>
                <a:path w="10430" h="7735" extrusionOk="0">
                  <a:moveTo>
                    <a:pt x="286" y="0"/>
                  </a:moveTo>
                  <a:cubicBezTo>
                    <a:pt x="126" y="0"/>
                    <a:pt x="1" y="125"/>
                    <a:pt x="1" y="277"/>
                  </a:cubicBezTo>
                  <a:lnTo>
                    <a:pt x="1" y="4256"/>
                  </a:lnTo>
                  <a:cubicBezTo>
                    <a:pt x="1" y="4309"/>
                    <a:pt x="28" y="4363"/>
                    <a:pt x="63" y="4389"/>
                  </a:cubicBezTo>
                  <a:cubicBezTo>
                    <a:pt x="132" y="4444"/>
                    <a:pt x="204" y="4468"/>
                    <a:pt x="269" y="4468"/>
                  </a:cubicBezTo>
                  <a:cubicBezTo>
                    <a:pt x="417" y="4468"/>
                    <a:pt x="536" y="4350"/>
                    <a:pt x="536" y="4202"/>
                  </a:cubicBezTo>
                  <a:lnTo>
                    <a:pt x="536" y="535"/>
                  </a:lnTo>
                  <a:lnTo>
                    <a:pt x="9903" y="535"/>
                  </a:lnTo>
                  <a:lnTo>
                    <a:pt x="9903" y="7199"/>
                  </a:lnTo>
                  <a:lnTo>
                    <a:pt x="536" y="7199"/>
                  </a:lnTo>
                  <a:lnTo>
                    <a:pt x="536" y="5433"/>
                  </a:lnTo>
                  <a:cubicBezTo>
                    <a:pt x="536" y="5299"/>
                    <a:pt x="438" y="5183"/>
                    <a:pt x="304" y="5165"/>
                  </a:cubicBezTo>
                  <a:cubicBezTo>
                    <a:pt x="294" y="5164"/>
                    <a:pt x="284" y="5164"/>
                    <a:pt x="273" y="5164"/>
                  </a:cubicBezTo>
                  <a:cubicBezTo>
                    <a:pt x="126" y="5164"/>
                    <a:pt x="1" y="5282"/>
                    <a:pt x="1" y="5424"/>
                  </a:cubicBezTo>
                  <a:lnTo>
                    <a:pt x="1" y="7289"/>
                  </a:lnTo>
                  <a:cubicBezTo>
                    <a:pt x="1" y="7538"/>
                    <a:pt x="206" y="7735"/>
                    <a:pt x="447" y="7735"/>
                  </a:cubicBezTo>
                  <a:lnTo>
                    <a:pt x="9992" y="7735"/>
                  </a:lnTo>
                  <a:cubicBezTo>
                    <a:pt x="10233" y="7735"/>
                    <a:pt x="10429" y="7538"/>
                    <a:pt x="10429" y="7289"/>
                  </a:cubicBezTo>
                  <a:lnTo>
                    <a:pt x="10429" y="446"/>
                  </a:lnTo>
                  <a:cubicBezTo>
                    <a:pt x="10429" y="196"/>
                    <a:pt x="10233" y="0"/>
                    <a:pt x="9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54"/>
            <p:cNvSpPr/>
            <p:nvPr/>
          </p:nvSpPr>
          <p:spPr>
            <a:xfrm>
              <a:off x="1432650" y="4083100"/>
              <a:ext cx="314050" cy="454100"/>
            </a:xfrm>
            <a:custGeom>
              <a:avLst/>
              <a:gdLst/>
              <a:ahLst/>
              <a:cxnLst/>
              <a:rect l="l" t="t" r="r" b="b"/>
              <a:pathLst>
                <a:path w="12562" h="18164" extrusionOk="0">
                  <a:moveTo>
                    <a:pt x="1329" y="1"/>
                  </a:moveTo>
                  <a:cubicBezTo>
                    <a:pt x="598" y="1"/>
                    <a:pt x="0" y="599"/>
                    <a:pt x="0" y="1330"/>
                  </a:cubicBezTo>
                  <a:lnTo>
                    <a:pt x="0" y="16835"/>
                  </a:lnTo>
                  <a:cubicBezTo>
                    <a:pt x="0" y="17566"/>
                    <a:pt x="598" y="18164"/>
                    <a:pt x="1329" y="18164"/>
                  </a:cubicBezTo>
                  <a:lnTo>
                    <a:pt x="11232" y="18164"/>
                  </a:lnTo>
                  <a:cubicBezTo>
                    <a:pt x="11963" y="18164"/>
                    <a:pt x="12561" y="17566"/>
                    <a:pt x="12561" y="16835"/>
                  </a:cubicBezTo>
                  <a:lnTo>
                    <a:pt x="12561" y="1330"/>
                  </a:lnTo>
                  <a:cubicBezTo>
                    <a:pt x="12561" y="599"/>
                    <a:pt x="11963" y="1"/>
                    <a:pt x="11232" y="1"/>
                  </a:cubicBezTo>
                  <a:lnTo>
                    <a:pt x="4238" y="1"/>
                  </a:lnTo>
                  <a:cubicBezTo>
                    <a:pt x="4104" y="1"/>
                    <a:pt x="3979" y="99"/>
                    <a:pt x="3961" y="233"/>
                  </a:cubicBezTo>
                  <a:cubicBezTo>
                    <a:pt x="3943" y="393"/>
                    <a:pt x="4068" y="536"/>
                    <a:pt x="4229" y="536"/>
                  </a:cubicBezTo>
                  <a:lnTo>
                    <a:pt x="11232" y="536"/>
                  </a:lnTo>
                  <a:cubicBezTo>
                    <a:pt x="11669" y="536"/>
                    <a:pt x="12026" y="893"/>
                    <a:pt x="12026" y="1330"/>
                  </a:cubicBezTo>
                  <a:lnTo>
                    <a:pt x="12026" y="16835"/>
                  </a:lnTo>
                  <a:cubicBezTo>
                    <a:pt x="12026" y="17272"/>
                    <a:pt x="11669" y="17629"/>
                    <a:pt x="11232" y="17629"/>
                  </a:cubicBezTo>
                  <a:lnTo>
                    <a:pt x="1329" y="17629"/>
                  </a:lnTo>
                  <a:cubicBezTo>
                    <a:pt x="892" y="17629"/>
                    <a:pt x="535" y="17272"/>
                    <a:pt x="535" y="16835"/>
                  </a:cubicBezTo>
                  <a:lnTo>
                    <a:pt x="535" y="813"/>
                  </a:lnTo>
                  <a:cubicBezTo>
                    <a:pt x="535" y="661"/>
                    <a:pt x="660" y="536"/>
                    <a:pt x="812" y="536"/>
                  </a:cubicBezTo>
                  <a:lnTo>
                    <a:pt x="3069" y="536"/>
                  </a:lnTo>
                  <a:cubicBezTo>
                    <a:pt x="3096" y="536"/>
                    <a:pt x="3123" y="527"/>
                    <a:pt x="3140" y="500"/>
                  </a:cubicBezTo>
                  <a:cubicBezTo>
                    <a:pt x="3363" y="277"/>
                    <a:pt x="3203" y="1"/>
                    <a:pt x="29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54"/>
            <p:cNvSpPr/>
            <p:nvPr/>
          </p:nvSpPr>
          <p:spPr>
            <a:xfrm>
              <a:off x="1459175" y="4108750"/>
              <a:ext cx="260750" cy="194275"/>
            </a:xfrm>
            <a:custGeom>
              <a:avLst/>
              <a:gdLst/>
              <a:ahLst/>
              <a:cxnLst/>
              <a:rect l="l" t="t" r="r" b="b"/>
              <a:pathLst>
                <a:path w="10430" h="7771" extrusionOk="0">
                  <a:moveTo>
                    <a:pt x="447" y="1"/>
                  </a:moveTo>
                  <a:cubicBezTo>
                    <a:pt x="206" y="1"/>
                    <a:pt x="1" y="206"/>
                    <a:pt x="1" y="447"/>
                  </a:cubicBezTo>
                  <a:lnTo>
                    <a:pt x="1" y="7494"/>
                  </a:lnTo>
                  <a:cubicBezTo>
                    <a:pt x="1" y="7646"/>
                    <a:pt x="126" y="7771"/>
                    <a:pt x="286" y="7771"/>
                  </a:cubicBezTo>
                  <a:lnTo>
                    <a:pt x="5978" y="7771"/>
                  </a:lnTo>
                  <a:cubicBezTo>
                    <a:pt x="6031" y="7771"/>
                    <a:pt x="6085" y="7753"/>
                    <a:pt x="6112" y="7708"/>
                  </a:cubicBezTo>
                  <a:cubicBezTo>
                    <a:pt x="6290" y="7485"/>
                    <a:pt x="6138" y="7245"/>
                    <a:pt x="5924" y="7245"/>
                  </a:cubicBezTo>
                  <a:lnTo>
                    <a:pt x="536" y="7245"/>
                  </a:lnTo>
                  <a:lnTo>
                    <a:pt x="536" y="536"/>
                  </a:lnTo>
                  <a:lnTo>
                    <a:pt x="9903" y="536"/>
                  </a:lnTo>
                  <a:lnTo>
                    <a:pt x="9903" y="7245"/>
                  </a:lnTo>
                  <a:lnTo>
                    <a:pt x="7182" y="7245"/>
                  </a:lnTo>
                  <a:cubicBezTo>
                    <a:pt x="7039" y="7245"/>
                    <a:pt x="6924" y="7343"/>
                    <a:pt x="6906" y="7477"/>
                  </a:cubicBezTo>
                  <a:cubicBezTo>
                    <a:pt x="6888" y="7637"/>
                    <a:pt x="7013" y="7771"/>
                    <a:pt x="7173" y="7771"/>
                  </a:cubicBezTo>
                  <a:lnTo>
                    <a:pt x="9992" y="7771"/>
                  </a:lnTo>
                  <a:cubicBezTo>
                    <a:pt x="10233" y="7771"/>
                    <a:pt x="10429" y="7575"/>
                    <a:pt x="10429" y="7334"/>
                  </a:cubicBezTo>
                  <a:lnTo>
                    <a:pt x="10429" y="447"/>
                  </a:lnTo>
                  <a:cubicBezTo>
                    <a:pt x="10429" y="206"/>
                    <a:pt x="10233" y="1"/>
                    <a:pt x="99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54"/>
            <p:cNvSpPr/>
            <p:nvPr/>
          </p:nvSpPr>
          <p:spPr>
            <a:xfrm>
              <a:off x="1497775" y="4151350"/>
              <a:ext cx="91225" cy="109750"/>
            </a:xfrm>
            <a:custGeom>
              <a:avLst/>
              <a:gdLst/>
              <a:ahLst/>
              <a:cxnLst/>
              <a:rect l="l" t="t" r="r" b="b"/>
              <a:pathLst>
                <a:path w="3649" h="4390" extrusionOk="0">
                  <a:moveTo>
                    <a:pt x="1829" y="875"/>
                  </a:moveTo>
                  <a:lnTo>
                    <a:pt x="2596" y="2909"/>
                  </a:lnTo>
                  <a:lnTo>
                    <a:pt x="1053" y="2909"/>
                  </a:lnTo>
                  <a:lnTo>
                    <a:pt x="1829" y="875"/>
                  </a:lnTo>
                  <a:close/>
                  <a:moveTo>
                    <a:pt x="1829" y="1"/>
                  </a:moveTo>
                  <a:cubicBezTo>
                    <a:pt x="1749" y="1"/>
                    <a:pt x="1659" y="36"/>
                    <a:pt x="1606" y="90"/>
                  </a:cubicBezTo>
                  <a:cubicBezTo>
                    <a:pt x="1552" y="134"/>
                    <a:pt x="1517" y="188"/>
                    <a:pt x="1499" y="233"/>
                  </a:cubicBezTo>
                  <a:lnTo>
                    <a:pt x="54" y="4024"/>
                  </a:lnTo>
                  <a:cubicBezTo>
                    <a:pt x="0" y="4167"/>
                    <a:pt x="71" y="4318"/>
                    <a:pt x="205" y="4372"/>
                  </a:cubicBezTo>
                  <a:cubicBezTo>
                    <a:pt x="238" y="4384"/>
                    <a:pt x="271" y="4390"/>
                    <a:pt x="303" y="4390"/>
                  </a:cubicBezTo>
                  <a:cubicBezTo>
                    <a:pt x="412" y="4390"/>
                    <a:pt x="512" y="4324"/>
                    <a:pt x="553" y="4220"/>
                  </a:cubicBezTo>
                  <a:lnTo>
                    <a:pt x="848" y="3444"/>
                  </a:lnTo>
                  <a:lnTo>
                    <a:pt x="2801" y="3444"/>
                  </a:lnTo>
                  <a:lnTo>
                    <a:pt x="3096" y="4220"/>
                  </a:lnTo>
                  <a:cubicBezTo>
                    <a:pt x="3146" y="4293"/>
                    <a:pt x="3215" y="4389"/>
                    <a:pt x="3339" y="4389"/>
                  </a:cubicBezTo>
                  <a:cubicBezTo>
                    <a:pt x="3368" y="4389"/>
                    <a:pt x="3400" y="4384"/>
                    <a:pt x="3435" y="4372"/>
                  </a:cubicBezTo>
                  <a:cubicBezTo>
                    <a:pt x="3577" y="4318"/>
                    <a:pt x="3649" y="4167"/>
                    <a:pt x="3595" y="4033"/>
                  </a:cubicBezTo>
                  <a:lnTo>
                    <a:pt x="2159" y="233"/>
                  </a:lnTo>
                  <a:cubicBezTo>
                    <a:pt x="2105" y="90"/>
                    <a:pt x="1981" y="1"/>
                    <a:pt x="1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4"/>
            <p:cNvSpPr/>
            <p:nvPr/>
          </p:nvSpPr>
          <p:spPr>
            <a:xfrm>
              <a:off x="1603700" y="4176950"/>
              <a:ext cx="77200" cy="84200"/>
            </a:xfrm>
            <a:custGeom>
              <a:avLst/>
              <a:gdLst/>
              <a:ahLst/>
              <a:cxnLst/>
              <a:rect l="l" t="t" r="r" b="b"/>
              <a:pathLst>
                <a:path w="3088" h="3368" extrusionOk="0">
                  <a:moveTo>
                    <a:pt x="1562" y="698"/>
                  </a:moveTo>
                  <a:cubicBezTo>
                    <a:pt x="2106" y="698"/>
                    <a:pt x="2543" y="1144"/>
                    <a:pt x="2543" y="1689"/>
                  </a:cubicBezTo>
                  <a:cubicBezTo>
                    <a:pt x="2543" y="2224"/>
                    <a:pt x="2106" y="2670"/>
                    <a:pt x="1562" y="2670"/>
                  </a:cubicBezTo>
                  <a:cubicBezTo>
                    <a:pt x="1018" y="2670"/>
                    <a:pt x="580" y="2224"/>
                    <a:pt x="580" y="1689"/>
                  </a:cubicBezTo>
                  <a:cubicBezTo>
                    <a:pt x="580" y="1144"/>
                    <a:pt x="1018" y="698"/>
                    <a:pt x="1562" y="698"/>
                  </a:cubicBezTo>
                  <a:close/>
                  <a:moveTo>
                    <a:pt x="2825" y="1"/>
                  </a:moveTo>
                  <a:cubicBezTo>
                    <a:pt x="2678" y="1"/>
                    <a:pt x="2561" y="120"/>
                    <a:pt x="2561" y="270"/>
                  </a:cubicBezTo>
                  <a:lnTo>
                    <a:pt x="2561" y="538"/>
                  </a:lnTo>
                  <a:cubicBezTo>
                    <a:pt x="2297" y="305"/>
                    <a:pt x="1946" y="167"/>
                    <a:pt x="1567" y="167"/>
                  </a:cubicBezTo>
                  <a:cubicBezTo>
                    <a:pt x="1524" y="167"/>
                    <a:pt x="1481" y="168"/>
                    <a:pt x="1437" y="172"/>
                  </a:cubicBezTo>
                  <a:cubicBezTo>
                    <a:pt x="705" y="243"/>
                    <a:pt x="117" y="832"/>
                    <a:pt x="63" y="1573"/>
                  </a:cubicBezTo>
                  <a:cubicBezTo>
                    <a:pt x="1" y="2456"/>
                    <a:pt x="696" y="3205"/>
                    <a:pt x="1571" y="3205"/>
                  </a:cubicBezTo>
                  <a:cubicBezTo>
                    <a:pt x="1954" y="3205"/>
                    <a:pt x="2293" y="3062"/>
                    <a:pt x="2561" y="2839"/>
                  </a:cubicBezTo>
                  <a:lnTo>
                    <a:pt x="2561" y="3098"/>
                  </a:lnTo>
                  <a:cubicBezTo>
                    <a:pt x="2561" y="3248"/>
                    <a:pt x="2678" y="3367"/>
                    <a:pt x="2825" y="3367"/>
                  </a:cubicBezTo>
                  <a:cubicBezTo>
                    <a:pt x="2835" y="3367"/>
                    <a:pt x="2845" y="3367"/>
                    <a:pt x="2855" y="3366"/>
                  </a:cubicBezTo>
                  <a:cubicBezTo>
                    <a:pt x="2989" y="3348"/>
                    <a:pt x="3087" y="3232"/>
                    <a:pt x="3087" y="3089"/>
                  </a:cubicBezTo>
                  <a:lnTo>
                    <a:pt x="3087" y="279"/>
                  </a:lnTo>
                  <a:cubicBezTo>
                    <a:pt x="3087" y="145"/>
                    <a:pt x="2989" y="20"/>
                    <a:pt x="2855" y="3"/>
                  </a:cubicBezTo>
                  <a:cubicBezTo>
                    <a:pt x="2845" y="1"/>
                    <a:pt x="2835" y="1"/>
                    <a:pt x="2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54"/>
            <p:cNvSpPr/>
            <p:nvPr/>
          </p:nvSpPr>
          <p:spPr>
            <a:xfrm>
              <a:off x="1556425" y="4352750"/>
              <a:ext cx="134050" cy="13400"/>
            </a:xfrm>
            <a:custGeom>
              <a:avLst/>
              <a:gdLst/>
              <a:ahLst/>
              <a:cxnLst/>
              <a:rect l="l" t="t" r="r" b="b"/>
              <a:pathLst>
                <a:path w="5362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5076" y="536"/>
                  </a:lnTo>
                  <a:cubicBezTo>
                    <a:pt x="5237" y="536"/>
                    <a:pt x="5362" y="393"/>
                    <a:pt x="5344" y="232"/>
                  </a:cubicBezTo>
                  <a:cubicBezTo>
                    <a:pt x="5326" y="98"/>
                    <a:pt x="5201" y="0"/>
                    <a:pt x="5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54"/>
            <p:cNvSpPr/>
            <p:nvPr/>
          </p:nvSpPr>
          <p:spPr>
            <a:xfrm>
              <a:off x="1488400" y="4352750"/>
              <a:ext cx="51100" cy="13400"/>
            </a:xfrm>
            <a:custGeom>
              <a:avLst/>
              <a:gdLst/>
              <a:ahLst/>
              <a:cxnLst/>
              <a:rect l="l" t="t" r="r" b="b"/>
              <a:pathLst>
                <a:path w="2044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1749" y="536"/>
                  </a:lnTo>
                  <a:cubicBezTo>
                    <a:pt x="1892" y="536"/>
                    <a:pt x="2008" y="437"/>
                    <a:pt x="2026" y="304"/>
                  </a:cubicBezTo>
                  <a:cubicBezTo>
                    <a:pt x="2043" y="134"/>
                    <a:pt x="1918" y="0"/>
                    <a:pt x="17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54"/>
            <p:cNvSpPr/>
            <p:nvPr/>
          </p:nvSpPr>
          <p:spPr>
            <a:xfrm>
              <a:off x="1488400" y="4435275"/>
              <a:ext cx="202750" cy="13175"/>
            </a:xfrm>
            <a:custGeom>
              <a:avLst/>
              <a:gdLst/>
              <a:ahLst/>
              <a:cxnLst/>
              <a:rect l="l" t="t" r="r" b="b"/>
              <a:pathLst>
                <a:path w="8110" h="527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393"/>
                    <a:pt x="125" y="526"/>
                    <a:pt x="286" y="526"/>
                  </a:cubicBezTo>
                  <a:lnTo>
                    <a:pt x="7815" y="526"/>
                  </a:lnTo>
                  <a:cubicBezTo>
                    <a:pt x="7949" y="526"/>
                    <a:pt x="8074" y="428"/>
                    <a:pt x="8092" y="294"/>
                  </a:cubicBezTo>
                  <a:cubicBezTo>
                    <a:pt x="8110" y="134"/>
                    <a:pt x="7985" y="0"/>
                    <a:pt x="7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54"/>
            <p:cNvSpPr/>
            <p:nvPr/>
          </p:nvSpPr>
          <p:spPr>
            <a:xfrm>
              <a:off x="1642725" y="4407825"/>
              <a:ext cx="48425" cy="13200"/>
            </a:xfrm>
            <a:custGeom>
              <a:avLst/>
              <a:gdLst/>
              <a:ahLst/>
              <a:cxnLst/>
              <a:rect l="l" t="t" r="r" b="b"/>
              <a:pathLst>
                <a:path w="1937" h="528" extrusionOk="0">
                  <a:moveTo>
                    <a:pt x="286" y="1"/>
                  </a:moveTo>
                  <a:cubicBezTo>
                    <a:pt x="126" y="1"/>
                    <a:pt x="1" y="135"/>
                    <a:pt x="19" y="295"/>
                  </a:cubicBezTo>
                  <a:cubicBezTo>
                    <a:pt x="36" y="429"/>
                    <a:pt x="161" y="527"/>
                    <a:pt x="295" y="527"/>
                  </a:cubicBezTo>
                  <a:lnTo>
                    <a:pt x="1642" y="527"/>
                  </a:lnTo>
                  <a:cubicBezTo>
                    <a:pt x="1776" y="527"/>
                    <a:pt x="1901" y="429"/>
                    <a:pt x="1919" y="295"/>
                  </a:cubicBezTo>
                  <a:cubicBezTo>
                    <a:pt x="1937" y="135"/>
                    <a:pt x="1812" y="1"/>
                    <a:pt x="1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54"/>
            <p:cNvSpPr/>
            <p:nvPr/>
          </p:nvSpPr>
          <p:spPr>
            <a:xfrm>
              <a:off x="1488400" y="4407825"/>
              <a:ext cx="137400" cy="13200"/>
            </a:xfrm>
            <a:custGeom>
              <a:avLst/>
              <a:gdLst/>
              <a:ahLst/>
              <a:cxnLst/>
              <a:rect l="l" t="t" r="r" b="b"/>
              <a:pathLst>
                <a:path w="5496" h="528" extrusionOk="0">
                  <a:moveTo>
                    <a:pt x="295" y="1"/>
                  </a:moveTo>
                  <a:cubicBezTo>
                    <a:pt x="161" y="1"/>
                    <a:pt x="36" y="90"/>
                    <a:pt x="18" y="233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5201" y="527"/>
                  </a:lnTo>
                  <a:cubicBezTo>
                    <a:pt x="5344" y="527"/>
                    <a:pt x="5460" y="429"/>
                    <a:pt x="5478" y="295"/>
                  </a:cubicBezTo>
                  <a:cubicBezTo>
                    <a:pt x="5496" y="135"/>
                    <a:pt x="5371" y="1"/>
                    <a:pt x="5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54"/>
            <p:cNvSpPr/>
            <p:nvPr/>
          </p:nvSpPr>
          <p:spPr>
            <a:xfrm>
              <a:off x="1488400" y="4461800"/>
              <a:ext cx="104625" cy="13400"/>
            </a:xfrm>
            <a:custGeom>
              <a:avLst/>
              <a:gdLst/>
              <a:ahLst/>
              <a:cxnLst/>
              <a:rect l="l" t="t" r="r" b="b"/>
              <a:pathLst>
                <a:path w="4185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3890" y="536"/>
                  </a:lnTo>
                  <a:cubicBezTo>
                    <a:pt x="4033" y="536"/>
                    <a:pt x="4149" y="438"/>
                    <a:pt x="4167" y="304"/>
                  </a:cubicBezTo>
                  <a:cubicBezTo>
                    <a:pt x="4184" y="143"/>
                    <a:pt x="4060" y="1"/>
                    <a:pt x="3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54"/>
            <p:cNvSpPr/>
            <p:nvPr/>
          </p:nvSpPr>
          <p:spPr>
            <a:xfrm>
              <a:off x="1488400" y="4380175"/>
              <a:ext cx="202300" cy="13400"/>
            </a:xfrm>
            <a:custGeom>
              <a:avLst/>
              <a:gdLst/>
              <a:ahLst/>
              <a:cxnLst/>
              <a:rect l="l" t="t" r="r" b="b"/>
              <a:pathLst>
                <a:path w="8092" h="536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7797" y="536"/>
                  </a:lnTo>
                  <a:cubicBezTo>
                    <a:pt x="7931" y="536"/>
                    <a:pt x="8056" y="438"/>
                    <a:pt x="8074" y="304"/>
                  </a:cubicBezTo>
                  <a:cubicBezTo>
                    <a:pt x="8092" y="143"/>
                    <a:pt x="7967" y="1"/>
                    <a:pt x="7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1" name="Google Shape;4271;p54"/>
          <p:cNvGrpSpPr/>
          <p:nvPr/>
        </p:nvGrpSpPr>
        <p:grpSpPr>
          <a:xfrm>
            <a:off x="2250684" y="4207822"/>
            <a:ext cx="423948" cy="367745"/>
            <a:chOff x="2064475" y="4083100"/>
            <a:chExt cx="454100" cy="393900"/>
          </a:xfrm>
        </p:grpSpPr>
        <p:sp>
          <p:nvSpPr>
            <p:cNvPr id="4272" name="Google Shape;4272;p54"/>
            <p:cNvSpPr/>
            <p:nvPr/>
          </p:nvSpPr>
          <p:spPr>
            <a:xfrm>
              <a:off x="2071600" y="4172775"/>
              <a:ext cx="440725" cy="294400"/>
            </a:xfrm>
            <a:custGeom>
              <a:avLst/>
              <a:gdLst/>
              <a:ahLst/>
              <a:cxnLst/>
              <a:rect l="l" t="t" r="r" b="b"/>
              <a:pathLst>
                <a:path w="17629" h="11776" extrusionOk="0">
                  <a:moveTo>
                    <a:pt x="1" y="0"/>
                  </a:moveTo>
                  <a:lnTo>
                    <a:pt x="1" y="11062"/>
                  </a:lnTo>
                  <a:cubicBezTo>
                    <a:pt x="1" y="11455"/>
                    <a:pt x="322" y="11776"/>
                    <a:pt x="715" y="11776"/>
                  </a:cubicBezTo>
                  <a:lnTo>
                    <a:pt x="16924" y="11776"/>
                  </a:lnTo>
                  <a:cubicBezTo>
                    <a:pt x="17317" y="11776"/>
                    <a:pt x="17629" y="11455"/>
                    <a:pt x="17629" y="11062"/>
                  </a:cubicBezTo>
                  <a:lnTo>
                    <a:pt x="17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54"/>
            <p:cNvSpPr/>
            <p:nvPr/>
          </p:nvSpPr>
          <p:spPr>
            <a:xfrm>
              <a:off x="2257175" y="4282275"/>
              <a:ext cx="71600" cy="69600"/>
            </a:xfrm>
            <a:custGeom>
              <a:avLst/>
              <a:gdLst/>
              <a:ahLst/>
              <a:cxnLst/>
              <a:rect l="l" t="t" r="r" b="b"/>
              <a:pathLst>
                <a:path w="2864" h="2784" extrusionOk="0">
                  <a:moveTo>
                    <a:pt x="1374" y="0"/>
                  </a:moveTo>
                  <a:cubicBezTo>
                    <a:pt x="1124" y="0"/>
                    <a:pt x="892" y="63"/>
                    <a:pt x="687" y="170"/>
                  </a:cubicBezTo>
                  <a:cubicBezTo>
                    <a:pt x="214" y="420"/>
                    <a:pt x="0" y="919"/>
                    <a:pt x="0" y="1490"/>
                  </a:cubicBezTo>
                  <a:cubicBezTo>
                    <a:pt x="0" y="2311"/>
                    <a:pt x="553" y="2784"/>
                    <a:pt x="1374" y="2784"/>
                  </a:cubicBezTo>
                  <a:cubicBezTo>
                    <a:pt x="1954" y="2784"/>
                    <a:pt x="2454" y="2650"/>
                    <a:pt x="2703" y="2177"/>
                  </a:cubicBezTo>
                  <a:cubicBezTo>
                    <a:pt x="2810" y="1972"/>
                    <a:pt x="2864" y="1740"/>
                    <a:pt x="2864" y="1490"/>
                  </a:cubicBezTo>
                  <a:cubicBezTo>
                    <a:pt x="2864" y="669"/>
                    <a:pt x="2204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54"/>
            <p:cNvSpPr/>
            <p:nvPr/>
          </p:nvSpPr>
          <p:spPr>
            <a:xfrm>
              <a:off x="2254275" y="4285850"/>
              <a:ext cx="70950" cy="70925"/>
            </a:xfrm>
            <a:custGeom>
              <a:avLst/>
              <a:gdLst/>
              <a:ahLst/>
              <a:cxnLst/>
              <a:rect l="l" t="t" r="r" b="b"/>
              <a:pathLst>
                <a:path w="2838" h="283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348" y="241"/>
                    <a:pt x="0" y="749"/>
                    <a:pt x="0" y="1347"/>
                  </a:cubicBezTo>
                  <a:cubicBezTo>
                    <a:pt x="0" y="2168"/>
                    <a:pt x="669" y="2837"/>
                    <a:pt x="1490" y="2837"/>
                  </a:cubicBezTo>
                  <a:cubicBezTo>
                    <a:pt x="2088" y="2837"/>
                    <a:pt x="2605" y="2489"/>
                    <a:pt x="2837" y="1980"/>
                  </a:cubicBezTo>
                  <a:lnTo>
                    <a:pt x="2837" y="1980"/>
                  </a:lnTo>
                  <a:cubicBezTo>
                    <a:pt x="2650" y="2079"/>
                    <a:pt x="2427" y="2123"/>
                    <a:pt x="2204" y="2123"/>
                  </a:cubicBezTo>
                  <a:cubicBezTo>
                    <a:pt x="1383" y="2123"/>
                    <a:pt x="714" y="1463"/>
                    <a:pt x="714" y="633"/>
                  </a:cubicBezTo>
                  <a:cubicBezTo>
                    <a:pt x="714" y="410"/>
                    <a:pt x="768" y="196"/>
                    <a:pt x="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54"/>
            <p:cNvSpPr/>
            <p:nvPr/>
          </p:nvSpPr>
          <p:spPr>
            <a:xfrm>
              <a:off x="2380500" y="4282275"/>
              <a:ext cx="71625" cy="69600"/>
            </a:xfrm>
            <a:custGeom>
              <a:avLst/>
              <a:gdLst/>
              <a:ahLst/>
              <a:cxnLst/>
              <a:rect l="l" t="t" r="r" b="b"/>
              <a:pathLst>
                <a:path w="2865" h="2784" extrusionOk="0">
                  <a:moveTo>
                    <a:pt x="1374" y="0"/>
                  </a:moveTo>
                  <a:cubicBezTo>
                    <a:pt x="1125" y="0"/>
                    <a:pt x="893" y="63"/>
                    <a:pt x="688" y="170"/>
                  </a:cubicBezTo>
                  <a:cubicBezTo>
                    <a:pt x="206" y="420"/>
                    <a:pt x="1" y="919"/>
                    <a:pt x="1" y="1490"/>
                  </a:cubicBezTo>
                  <a:cubicBezTo>
                    <a:pt x="1" y="2311"/>
                    <a:pt x="554" y="2784"/>
                    <a:pt x="1374" y="2784"/>
                  </a:cubicBezTo>
                  <a:cubicBezTo>
                    <a:pt x="1954" y="2784"/>
                    <a:pt x="2445" y="2650"/>
                    <a:pt x="2695" y="2177"/>
                  </a:cubicBezTo>
                  <a:cubicBezTo>
                    <a:pt x="2802" y="1972"/>
                    <a:pt x="2864" y="1740"/>
                    <a:pt x="2864" y="1490"/>
                  </a:cubicBezTo>
                  <a:cubicBezTo>
                    <a:pt x="2864" y="669"/>
                    <a:pt x="2195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54"/>
            <p:cNvSpPr/>
            <p:nvPr/>
          </p:nvSpPr>
          <p:spPr>
            <a:xfrm>
              <a:off x="2377600" y="4285850"/>
              <a:ext cx="70950" cy="70925"/>
            </a:xfrm>
            <a:custGeom>
              <a:avLst/>
              <a:gdLst/>
              <a:ahLst/>
              <a:cxnLst/>
              <a:rect l="l" t="t" r="r" b="b"/>
              <a:pathLst>
                <a:path w="2838" h="2837" extrusionOk="0">
                  <a:moveTo>
                    <a:pt x="857" y="0"/>
                  </a:moveTo>
                  <a:lnTo>
                    <a:pt x="857" y="0"/>
                  </a:lnTo>
                  <a:cubicBezTo>
                    <a:pt x="349" y="241"/>
                    <a:pt x="1" y="749"/>
                    <a:pt x="1" y="1347"/>
                  </a:cubicBezTo>
                  <a:cubicBezTo>
                    <a:pt x="1" y="2168"/>
                    <a:pt x="670" y="2837"/>
                    <a:pt x="1490" y="2837"/>
                  </a:cubicBezTo>
                  <a:cubicBezTo>
                    <a:pt x="2088" y="2837"/>
                    <a:pt x="2597" y="2489"/>
                    <a:pt x="2838" y="1980"/>
                  </a:cubicBezTo>
                  <a:lnTo>
                    <a:pt x="2838" y="1980"/>
                  </a:lnTo>
                  <a:cubicBezTo>
                    <a:pt x="2641" y="2079"/>
                    <a:pt x="2427" y="2123"/>
                    <a:pt x="2204" y="2123"/>
                  </a:cubicBezTo>
                  <a:cubicBezTo>
                    <a:pt x="1374" y="2123"/>
                    <a:pt x="714" y="1463"/>
                    <a:pt x="714" y="633"/>
                  </a:cubicBezTo>
                  <a:cubicBezTo>
                    <a:pt x="714" y="410"/>
                    <a:pt x="759" y="196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54"/>
            <p:cNvSpPr/>
            <p:nvPr/>
          </p:nvSpPr>
          <p:spPr>
            <a:xfrm>
              <a:off x="2071600" y="4161400"/>
              <a:ext cx="440725" cy="305775"/>
            </a:xfrm>
            <a:custGeom>
              <a:avLst/>
              <a:gdLst/>
              <a:ahLst/>
              <a:cxnLst/>
              <a:rect l="l" t="t" r="r" b="b"/>
              <a:pathLst>
                <a:path w="17629" h="12231" extrusionOk="0">
                  <a:moveTo>
                    <a:pt x="7843" y="0"/>
                  </a:moveTo>
                  <a:lnTo>
                    <a:pt x="1" y="455"/>
                  </a:lnTo>
                  <a:lnTo>
                    <a:pt x="1" y="1160"/>
                  </a:lnTo>
                  <a:lnTo>
                    <a:pt x="1" y="11517"/>
                  </a:lnTo>
                  <a:cubicBezTo>
                    <a:pt x="1" y="11910"/>
                    <a:pt x="322" y="12231"/>
                    <a:pt x="715" y="12231"/>
                  </a:cubicBezTo>
                  <a:lnTo>
                    <a:pt x="1241" y="12231"/>
                  </a:lnTo>
                  <a:cubicBezTo>
                    <a:pt x="947" y="12231"/>
                    <a:pt x="715" y="11990"/>
                    <a:pt x="715" y="11696"/>
                  </a:cubicBezTo>
                  <a:lnTo>
                    <a:pt x="715" y="1374"/>
                  </a:lnTo>
                  <a:cubicBezTo>
                    <a:pt x="715" y="1258"/>
                    <a:pt x="804" y="1160"/>
                    <a:pt x="929" y="1160"/>
                  </a:cubicBezTo>
                  <a:lnTo>
                    <a:pt x="17629" y="1160"/>
                  </a:lnTo>
                  <a:lnTo>
                    <a:pt x="17629" y="455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54"/>
            <p:cNvSpPr/>
            <p:nvPr/>
          </p:nvSpPr>
          <p:spPr>
            <a:xfrm>
              <a:off x="2071600" y="4090250"/>
              <a:ext cx="440725" cy="82550"/>
            </a:xfrm>
            <a:custGeom>
              <a:avLst/>
              <a:gdLst/>
              <a:ahLst/>
              <a:cxnLst/>
              <a:rect l="l" t="t" r="r" b="b"/>
              <a:pathLst>
                <a:path w="17629" h="3302" extrusionOk="0">
                  <a:moveTo>
                    <a:pt x="715" y="0"/>
                  </a:moveTo>
                  <a:cubicBezTo>
                    <a:pt x="322" y="0"/>
                    <a:pt x="1" y="321"/>
                    <a:pt x="1" y="705"/>
                  </a:cubicBezTo>
                  <a:lnTo>
                    <a:pt x="1" y="3301"/>
                  </a:lnTo>
                  <a:lnTo>
                    <a:pt x="17629" y="3301"/>
                  </a:lnTo>
                  <a:lnTo>
                    <a:pt x="17629" y="705"/>
                  </a:lnTo>
                  <a:cubicBezTo>
                    <a:pt x="17629" y="321"/>
                    <a:pt x="17317" y="0"/>
                    <a:pt x="16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54"/>
            <p:cNvSpPr/>
            <p:nvPr/>
          </p:nvSpPr>
          <p:spPr>
            <a:xfrm>
              <a:off x="2259850" y="4128375"/>
              <a:ext cx="211450" cy="26575"/>
            </a:xfrm>
            <a:custGeom>
              <a:avLst/>
              <a:gdLst/>
              <a:ahLst/>
              <a:cxnLst/>
              <a:rect l="l" t="t" r="r" b="b"/>
              <a:pathLst>
                <a:path w="8458" h="1063" extrusionOk="0">
                  <a:moveTo>
                    <a:pt x="536" y="1"/>
                  </a:moveTo>
                  <a:cubicBezTo>
                    <a:pt x="241" y="1"/>
                    <a:pt x="0" y="242"/>
                    <a:pt x="0" y="536"/>
                  </a:cubicBezTo>
                  <a:cubicBezTo>
                    <a:pt x="0" y="822"/>
                    <a:pt x="241" y="1062"/>
                    <a:pt x="536" y="1062"/>
                  </a:cubicBezTo>
                  <a:lnTo>
                    <a:pt x="7922" y="1062"/>
                  </a:lnTo>
                  <a:cubicBezTo>
                    <a:pt x="8217" y="1062"/>
                    <a:pt x="8457" y="822"/>
                    <a:pt x="8457" y="536"/>
                  </a:cubicBezTo>
                  <a:cubicBezTo>
                    <a:pt x="8457" y="242"/>
                    <a:pt x="8217" y="1"/>
                    <a:pt x="7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54"/>
            <p:cNvSpPr/>
            <p:nvPr/>
          </p:nvSpPr>
          <p:spPr>
            <a:xfrm>
              <a:off x="2200525" y="4127925"/>
              <a:ext cx="26550" cy="26575"/>
            </a:xfrm>
            <a:custGeom>
              <a:avLst/>
              <a:gdLst/>
              <a:ahLst/>
              <a:cxnLst/>
              <a:rect l="l" t="t" r="r" b="b"/>
              <a:pathLst>
                <a:path w="1062" h="1063" extrusionOk="0">
                  <a:moveTo>
                    <a:pt x="536" y="1"/>
                  </a:moveTo>
                  <a:cubicBezTo>
                    <a:pt x="241" y="1"/>
                    <a:pt x="0" y="242"/>
                    <a:pt x="0" y="536"/>
                  </a:cubicBezTo>
                  <a:cubicBezTo>
                    <a:pt x="0" y="822"/>
                    <a:pt x="241" y="1063"/>
                    <a:pt x="536" y="1063"/>
                  </a:cubicBezTo>
                  <a:cubicBezTo>
                    <a:pt x="830" y="1063"/>
                    <a:pt x="1062" y="822"/>
                    <a:pt x="1062" y="536"/>
                  </a:cubicBezTo>
                  <a:cubicBezTo>
                    <a:pt x="1062" y="242"/>
                    <a:pt x="830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54"/>
            <p:cNvSpPr/>
            <p:nvPr/>
          </p:nvSpPr>
          <p:spPr>
            <a:xfrm>
              <a:off x="2223050" y="4139300"/>
              <a:ext cx="11625" cy="11400"/>
            </a:xfrm>
            <a:custGeom>
              <a:avLst/>
              <a:gdLst/>
              <a:ahLst/>
              <a:cxnLst/>
              <a:rect l="l" t="t" r="r" b="b"/>
              <a:pathLst>
                <a:path w="465" h="456" extrusionOk="0">
                  <a:moveTo>
                    <a:pt x="464" y="1"/>
                  </a:moveTo>
                  <a:lnTo>
                    <a:pt x="0" y="46"/>
                  </a:lnTo>
                  <a:lnTo>
                    <a:pt x="9" y="456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54"/>
            <p:cNvSpPr/>
            <p:nvPr/>
          </p:nvSpPr>
          <p:spPr>
            <a:xfrm>
              <a:off x="2204750" y="4120350"/>
              <a:ext cx="11175" cy="11175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447" y="1"/>
                  </a:moveTo>
                  <a:lnTo>
                    <a:pt x="1" y="447"/>
                  </a:lnTo>
                  <a:lnTo>
                    <a:pt x="1" y="447"/>
                  </a:lnTo>
                  <a:lnTo>
                    <a:pt x="349" y="375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54"/>
            <p:cNvSpPr/>
            <p:nvPr/>
          </p:nvSpPr>
          <p:spPr>
            <a:xfrm>
              <a:off x="2144975" y="4127925"/>
              <a:ext cx="26350" cy="26575"/>
            </a:xfrm>
            <a:custGeom>
              <a:avLst/>
              <a:gdLst/>
              <a:ahLst/>
              <a:cxnLst/>
              <a:rect l="l" t="t" r="r" b="b"/>
              <a:pathLst>
                <a:path w="1054" h="1063" extrusionOk="0">
                  <a:moveTo>
                    <a:pt x="527" y="1"/>
                  </a:moveTo>
                  <a:cubicBezTo>
                    <a:pt x="233" y="1"/>
                    <a:pt x="1" y="242"/>
                    <a:pt x="1" y="536"/>
                  </a:cubicBezTo>
                  <a:cubicBezTo>
                    <a:pt x="1" y="822"/>
                    <a:pt x="233" y="1063"/>
                    <a:pt x="527" y="1063"/>
                  </a:cubicBezTo>
                  <a:cubicBezTo>
                    <a:pt x="822" y="1063"/>
                    <a:pt x="1054" y="822"/>
                    <a:pt x="1054" y="536"/>
                  </a:cubicBezTo>
                  <a:cubicBezTo>
                    <a:pt x="1054" y="242"/>
                    <a:pt x="822" y="1"/>
                    <a:pt x="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54"/>
            <p:cNvSpPr/>
            <p:nvPr/>
          </p:nvSpPr>
          <p:spPr>
            <a:xfrm>
              <a:off x="2167300" y="4139525"/>
              <a:ext cx="11175" cy="11175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446" y="1"/>
                  </a:moveTo>
                  <a:lnTo>
                    <a:pt x="0" y="37"/>
                  </a:lnTo>
                  <a:lnTo>
                    <a:pt x="9" y="447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54"/>
            <p:cNvSpPr/>
            <p:nvPr/>
          </p:nvSpPr>
          <p:spPr>
            <a:xfrm>
              <a:off x="2149000" y="4120575"/>
              <a:ext cx="10950" cy="10950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438" y="1"/>
                  </a:moveTo>
                  <a:lnTo>
                    <a:pt x="1" y="438"/>
                  </a:lnTo>
                  <a:lnTo>
                    <a:pt x="348" y="36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54"/>
            <p:cNvSpPr/>
            <p:nvPr/>
          </p:nvSpPr>
          <p:spPr>
            <a:xfrm>
              <a:off x="2087225" y="4127925"/>
              <a:ext cx="26575" cy="26575"/>
            </a:xfrm>
            <a:custGeom>
              <a:avLst/>
              <a:gdLst/>
              <a:ahLst/>
              <a:cxnLst/>
              <a:rect l="l" t="t" r="r" b="b"/>
              <a:pathLst>
                <a:path w="1063" h="1063" extrusionOk="0">
                  <a:moveTo>
                    <a:pt x="527" y="1"/>
                  </a:moveTo>
                  <a:cubicBezTo>
                    <a:pt x="232" y="1"/>
                    <a:pt x="0" y="242"/>
                    <a:pt x="0" y="536"/>
                  </a:cubicBezTo>
                  <a:cubicBezTo>
                    <a:pt x="0" y="822"/>
                    <a:pt x="232" y="1063"/>
                    <a:pt x="527" y="1063"/>
                  </a:cubicBezTo>
                  <a:cubicBezTo>
                    <a:pt x="821" y="1063"/>
                    <a:pt x="1062" y="822"/>
                    <a:pt x="1062" y="536"/>
                  </a:cubicBezTo>
                  <a:cubicBezTo>
                    <a:pt x="1062" y="242"/>
                    <a:pt x="821" y="1"/>
                    <a:pt x="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54"/>
            <p:cNvSpPr/>
            <p:nvPr/>
          </p:nvSpPr>
          <p:spPr>
            <a:xfrm>
              <a:off x="2109750" y="4138650"/>
              <a:ext cx="11625" cy="11825"/>
            </a:xfrm>
            <a:custGeom>
              <a:avLst/>
              <a:gdLst/>
              <a:ahLst/>
              <a:cxnLst/>
              <a:rect l="l" t="t" r="r" b="b"/>
              <a:pathLst>
                <a:path w="465" h="473" extrusionOk="0">
                  <a:moveTo>
                    <a:pt x="464" y="0"/>
                  </a:moveTo>
                  <a:lnTo>
                    <a:pt x="0" y="54"/>
                  </a:lnTo>
                  <a:lnTo>
                    <a:pt x="9" y="47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54"/>
            <p:cNvSpPr/>
            <p:nvPr/>
          </p:nvSpPr>
          <p:spPr>
            <a:xfrm>
              <a:off x="2091250" y="4120800"/>
              <a:ext cx="10275" cy="10725"/>
            </a:xfrm>
            <a:custGeom>
              <a:avLst/>
              <a:gdLst/>
              <a:ahLst/>
              <a:cxnLst/>
              <a:rect l="l" t="t" r="r" b="b"/>
              <a:pathLst>
                <a:path w="411" h="429" extrusionOk="0">
                  <a:moveTo>
                    <a:pt x="410" y="0"/>
                  </a:moveTo>
                  <a:lnTo>
                    <a:pt x="0" y="429"/>
                  </a:lnTo>
                  <a:lnTo>
                    <a:pt x="357" y="357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54"/>
            <p:cNvSpPr/>
            <p:nvPr/>
          </p:nvSpPr>
          <p:spPr>
            <a:xfrm>
              <a:off x="2212125" y="4116350"/>
              <a:ext cx="26550" cy="26775"/>
            </a:xfrm>
            <a:custGeom>
              <a:avLst/>
              <a:gdLst/>
              <a:ahLst/>
              <a:cxnLst/>
              <a:rect l="l" t="t" r="r" b="b"/>
              <a:pathLst>
                <a:path w="1062" h="1071" extrusionOk="0">
                  <a:moveTo>
                    <a:pt x="527" y="0"/>
                  </a:moveTo>
                  <a:cubicBezTo>
                    <a:pt x="241" y="0"/>
                    <a:pt x="0" y="241"/>
                    <a:pt x="0" y="535"/>
                  </a:cubicBezTo>
                  <a:cubicBezTo>
                    <a:pt x="0" y="830"/>
                    <a:pt x="241" y="1071"/>
                    <a:pt x="527" y="1071"/>
                  </a:cubicBezTo>
                  <a:cubicBezTo>
                    <a:pt x="821" y="1071"/>
                    <a:pt x="1062" y="830"/>
                    <a:pt x="1062" y="535"/>
                  </a:cubicBezTo>
                  <a:cubicBezTo>
                    <a:pt x="1062" y="241"/>
                    <a:pt x="821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54"/>
            <p:cNvSpPr/>
            <p:nvPr/>
          </p:nvSpPr>
          <p:spPr>
            <a:xfrm>
              <a:off x="2264075" y="4119900"/>
              <a:ext cx="11625" cy="12750"/>
            </a:xfrm>
            <a:custGeom>
              <a:avLst/>
              <a:gdLst/>
              <a:ahLst/>
              <a:cxnLst/>
              <a:rect l="l" t="t" r="r" b="b"/>
              <a:pathLst>
                <a:path w="465" h="510" extrusionOk="0">
                  <a:moveTo>
                    <a:pt x="465" y="1"/>
                  </a:moveTo>
                  <a:lnTo>
                    <a:pt x="1" y="465"/>
                  </a:lnTo>
                  <a:lnTo>
                    <a:pt x="358" y="50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54"/>
            <p:cNvSpPr/>
            <p:nvPr/>
          </p:nvSpPr>
          <p:spPr>
            <a:xfrm>
              <a:off x="2467475" y="4138875"/>
              <a:ext cx="11625" cy="11600"/>
            </a:xfrm>
            <a:custGeom>
              <a:avLst/>
              <a:gdLst/>
              <a:ahLst/>
              <a:cxnLst/>
              <a:rect l="l" t="t" r="r" b="b"/>
              <a:pathLst>
                <a:path w="465" h="464" extrusionOk="0">
                  <a:moveTo>
                    <a:pt x="465" y="0"/>
                  </a:moveTo>
                  <a:lnTo>
                    <a:pt x="108" y="116"/>
                  </a:lnTo>
                  <a:lnTo>
                    <a:pt x="1" y="46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54"/>
            <p:cNvSpPr/>
            <p:nvPr/>
          </p:nvSpPr>
          <p:spPr>
            <a:xfrm>
              <a:off x="2156350" y="4116350"/>
              <a:ext cx="26575" cy="26775"/>
            </a:xfrm>
            <a:custGeom>
              <a:avLst/>
              <a:gdLst/>
              <a:ahLst/>
              <a:cxnLst/>
              <a:rect l="l" t="t" r="r" b="b"/>
              <a:pathLst>
                <a:path w="1063" h="1071" extrusionOk="0">
                  <a:moveTo>
                    <a:pt x="527" y="0"/>
                  </a:moveTo>
                  <a:cubicBezTo>
                    <a:pt x="233" y="0"/>
                    <a:pt x="1" y="241"/>
                    <a:pt x="1" y="535"/>
                  </a:cubicBezTo>
                  <a:cubicBezTo>
                    <a:pt x="1" y="830"/>
                    <a:pt x="233" y="1071"/>
                    <a:pt x="527" y="1071"/>
                  </a:cubicBezTo>
                  <a:cubicBezTo>
                    <a:pt x="822" y="1071"/>
                    <a:pt x="1063" y="830"/>
                    <a:pt x="1063" y="535"/>
                  </a:cubicBezTo>
                  <a:cubicBezTo>
                    <a:pt x="1063" y="241"/>
                    <a:pt x="822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54"/>
            <p:cNvSpPr/>
            <p:nvPr/>
          </p:nvSpPr>
          <p:spPr>
            <a:xfrm>
              <a:off x="2098375" y="4116350"/>
              <a:ext cx="26350" cy="26775"/>
            </a:xfrm>
            <a:custGeom>
              <a:avLst/>
              <a:gdLst/>
              <a:ahLst/>
              <a:cxnLst/>
              <a:rect l="l" t="t" r="r" b="b"/>
              <a:pathLst>
                <a:path w="1054" h="1071" extrusionOk="0">
                  <a:moveTo>
                    <a:pt x="527" y="0"/>
                  </a:moveTo>
                  <a:cubicBezTo>
                    <a:pt x="232" y="0"/>
                    <a:pt x="0" y="241"/>
                    <a:pt x="0" y="535"/>
                  </a:cubicBezTo>
                  <a:cubicBezTo>
                    <a:pt x="0" y="830"/>
                    <a:pt x="232" y="1071"/>
                    <a:pt x="527" y="1071"/>
                  </a:cubicBezTo>
                  <a:cubicBezTo>
                    <a:pt x="821" y="1071"/>
                    <a:pt x="1053" y="830"/>
                    <a:pt x="1053" y="535"/>
                  </a:cubicBezTo>
                  <a:cubicBezTo>
                    <a:pt x="1053" y="241"/>
                    <a:pt x="821" y="0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54"/>
            <p:cNvSpPr/>
            <p:nvPr/>
          </p:nvSpPr>
          <p:spPr>
            <a:xfrm>
              <a:off x="2271450" y="4116775"/>
              <a:ext cx="211225" cy="26575"/>
            </a:xfrm>
            <a:custGeom>
              <a:avLst/>
              <a:gdLst/>
              <a:ahLst/>
              <a:cxnLst/>
              <a:rect l="l" t="t" r="r" b="b"/>
              <a:pathLst>
                <a:path w="8449" h="1063" extrusionOk="0">
                  <a:moveTo>
                    <a:pt x="527" y="1"/>
                  </a:moveTo>
                  <a:cubicBezTo>
                    <a:pt x="241" y="1"/>
                    <a:pt x="0" y="242"/>
                    <a:pt x="0" y="536"/>
                  </a:cubicBezTo>
                  <a:cubicBezTo>
                    <a:pt x="0" y="831"/>
                    <a:pt x="241" y="1063"/>
                    <a:pt x="527" y="1063"/>
                  </a:cubicBezTo>
                  <a:lnTo>
                    <a:pt x="7922" y="1063"/>
                  </a:lnTo>
                  <a:cubicBezTo>
                    <a:pt x="8217" y="1063"/>
                    <a:pt x="8448" y="831"/>
                    <a:pt x="8448" y="536"/>
                  </a:cubicBezTo>
                  <a:cubicBezTo>
                    <a:pt x="8448" y="242"/>
                    <a:pt x="8217" y="1"/>
                    <a:pt x="79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54"/>
            <p:cNvSpPr/>
            <p:nvPr/>
          </p:nvSpPr>
          <p:spPr>
            <a:xfrm>
              <a:off x="2182450" y="4200200"/>
              <a:ext cx="221725" cy="50650"/>
            </a:xfrm>
            <a:custGeom>
              <a:avLst/>
              <a:gdLst/>
              <a:ahLst/>
              <a:cxnLst/>
              <a:rect l="l" t="t" r="r" b="b"/>
              <a:pathLst>
                <a:path w="8869" h="2026" extrusionOk="0">
                  <a:moveTo>
                    <a:pt x="572" y="0"/>
                  </a:moveTo>
                  <a:lnTo>
                    <a:pt x="358" y="179"/>
                  </a:lnTo>
                  <a:cubicBezTo>
                    <a:pt x="161" y="179"/>
                    <a:pt x="1" y="339"/>
                    <a:pt x="1" y="536"/>
                  </a:cubicBezTo>
                  <a:lnTo>
                    <a:pt x="1" y="1597"/>
                  </a:lnTo>
                  <a:cubicBezTo>
                    <a:pt x="1" y="1793"/>
                    <a:pt x="161" y="1954"/>
                    <a:pt x="358" y="1954"/>
                  </a:cubicBezTo>
                  <a:lnTo>
                    <a:pt x="8395" y="2025"/>
                  </a:lnTo>
                  <a:cubicBezTo>
                    <a:pt x="8592" y="2025"/>
                    <a:pt x="8752" y="1865"/>
                    <a:pt x="8752" y="1669"/>
                  </a:cubicBezTo>
                  <a:lnTo>
                    <a:pt x="8868" y="1419"/>
                  </a:lnTo>
                  <a:lnTo>
                    <a:pt x="8868" y="357"/>
                  </a:lnTo>
                  <a:cubicBezTo>
                    <a:pt x="8868" y="161"/>
                    <a:pt x="8717" y="0"/>
                    <a:pt x="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54"/>
            <p:cNvSpPr/>
            <p:nvPr/>
          </p:nvSpPr>
          <p:spPr>
            <a:xfrm>
              <a:off x="2179775" y="4200200"/>
              <a:ext cx="225275" cy="53325"/>
            </a:xfrm>
            <a:custGeom>
              <a:avLst/>
              <a:gdLst/>
              <a:ahLst/>
              <a:cxnLst/>
              <a:rect l="l" t="t" r="r" b="b"/>
              <a:pathLst>
                <a:path w="9011" h="2133" extrusionOk="0">
                  <a:moveTo>
                    <a:pt x="358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1776"/>
                  </a:lnTo>
                  <a:cubicBezTo>
                    <a:pt x="1" y="1972"/>
                    <a:pt x="161" y="2132"/>
                    <a:pt x="358" y="2132"/>
                  </a:cubicBezTo>
                  <a:lnTo>
                    <a:pt x="8663" y="2132"/>
                  </a:lnTo>
                  <a:cubicBezTo>
                    <a:pt x="8859" y="2132"/>
                    <a:pt x="9011" y="1972"/>
                    <a:pt x="9011" y="1776"/>
                  </a:cubicBezTo>
                  <a:lnTo>
                    <a:pt x="9011" y="1419"/>
                  </a:lnTo>
                  <a:lnTo>
                    <a:pt x="964" y="1419"/>
                  </a:lnTo>
                  <a:cubicBezTo>
                    <a:pt x="821" y="1419"/>
                    <a:pt x="714" y="1312"/>
                    <a:pt x="714" y="1169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54"/>
            <p:cNvSpPr/>
            <p:nvPr/>
          </p:nvSpPr>
          <p:spPr>
            <a:xfrm>
              <a:off x="2133825" y="4282275"/>
              <a:ext cx="71850" cy="69600"/>
            </a:xfrm>
            <a:custGeom>
              <a:avLst/>
              <a:gdLst/>
              <a:ahLst/>
              <a:cxnLst/>
              <a:rect l="l" t="t" r="r" b="b"/>
              <a:pathLst>
                <a:path w="2874" h="2784" extrusionOk="0">
                  <a:moveTo>
                    <a:pt x="1384" y="0"/>
                  </a:moveTo>
                  <a:cubicBezTo>
                    <a:pt x="1134" y="0"/>
                    <a:pt x="893" y="63"/>
                    <a:pt x="688" y="170"/>
                  </a:cubicBezTo>
                  <a:cubicBezTo>
                    <a:pt x="215" y="420"/>
                    <a:pt x="1" y="919"/>
                    <a:pt x="1" y="1490"/>
                  </a:cubicBezTo>
                  <a:cubicBezTo>
                    <a:pt x="1" y="2311"/>
                    <a:pt x="554" y="2784"/>
                    <a:pt x="1384" y="2784"/>
                  </a:cubicBezTo>
                  <a:cubicBezTo>
                    <a:pt x="1955" y="2784"/>
                    <a:pt x="2454" y="2650"/>
                    <a:pt x="2704" y="2177"/>
                  </a:cubicBezTo>
                  <a:cubicBezTo>
                    <a:pt x="2811" y="1972"/>
                    <a:pt x="2874" y="1740"/>
                    <a:pt x="2874" y="1490"/>
                  </a:cubicBezTo>
                  <a:cubicBezTo>
                    <a:pt x="2874" y="669"/>
                    <a:pt x="2204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54"/>
            <p:cNvSpPr/>
            <p:nvPr/>
          </p:nvSpPr>
          <p:spPr>
            <a:xfrm>
              <a:off x="2131150" y="4285850"/>
              <a:ext cx="70950" cy="70925"/>
            </a:xfrm>
            <a:custGeom>
              <a:avLst/>
              <a:gdLst/>
              <a:ahLst/>
              <a:cxnLst/>
              <a:rect l="l" t="t" r="r" b="b"/>
              <a:pathLst>
                <a:path w="2838" h="2837" extrusionOk="0">
                  <a:moveTo>
                    <a:pt x="848" y="0"/>
                  </a:moveTo>
                  <a:lnTo>
                    <a:pt x="848" y="0"/>
                  </a:lnTo>
                  <a:cubicBezTo>
                    <a:pt x="349" y="241"/>
                    <a:pt x="1" y="749"/>
                    <a:pt x="1" y="1347"/>
                  </a:cubicBezTo>
                  <a:cubicBezTo>
                    <a:pt x="1" y="2168"/>
                    <a:pt x="661" y="2837"/>
                    <a:pt x="1491" y="2837"/>
                  </a:cubicBezTo>
                  <a:cubicBezTo>
                    <a:pt x="2079" y="2837"/>
                    <a:pt x="2597" y="2489"/>
                    <a:pt x="2838" y="1980"/>
                  </a:cubicBezTo>
                  <a:lnTo>
                    <a:pt x="2838" y="1980"/>
                  </a:lnTo>
                  <a:cubicBezTo>
                    <a:pt x="2642" y="2079"/>
                    <a:pt x="2427" y="2123"/>
                    <a:pt x="2195" y="2123"/>
                  </a:cubicBezTo>
                  <a:cubicBezTo>
                    <a:pt x="1375" y="2123"/>
                    <a:pt x="706" y="1463"/>
                    <a:pt x="706" y="633"/>
                  </a:cubicBezTo>
                  <a:cubicBezTo>
                    <a:pt x="706" y="410"/>
                    <a:pt x="759" y="196"/>
                    <a:pt x="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54"/>
            <p:cNvSpPr/>
            <p:nvPr/>
          </p:nvSpPr>
          <p:spPr>
            <a:xfrm>
              <a:off x="2090575" y="41118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803" y="536"/>
                  </a:moveTo>
                  <a:cubicBezTo>
                    <a:pt x="946" y="536"/>
                    <a:pt x="1071" y="652"/>
                    <a:pt x="1071" y="804"/>
                  </a:cubicBezTo>
                  <a:cubicBezTo>
                    <a:pt x="1071" y="946"/>
                    <a:pt x="946" y="1071"/>
                    <a:pt x="803" y="1071"/>
                  </a:cubicBezTo>
                  <a:cubicBezTo>
                    <a:pt x="651" y="1071"/>
                    <a:pt x="536" y="946"/>
                    <a:pt x="536" y="804"/>
                  </a:cubicBezTo>
                  <a:cubicBezTo>
                    <a:pt x="536" y="652"/>
                    <a:pt x="651" y="536"/>
                    <a:pt x="803" y="536"/>
                  </a:cubicBezTo>
                  <a:close/>
                  <a:moveTo>
                    <a:pt x="803" y="1"/>
                  </a:moveTo>
                  <a:cubicBezTo>
                    <a:pt x="357" y="1"/>
                    <a:pt x="0" y="357"/>
                    <a:pt x="0" y="804"/>
                  </a:cubicBezTo>
                  <a:cubicBezTo>
                    <a:pt x="0" y="1241"/>
                    <a:pt x="357" y="1598"/>
                    <a:pt x="803" y="1598"/>
                  </a:cubicBezTo>
                  <a:cubicBezTo>
                    <a:pt x="1240" y="1598"/>
                    <a:pt x="1597" y="1241"/>
                    <a:pt x="1597" y="804"/>
                  </a:cubicBezTo>
                  <a:cubicBezTo>
                    <a:pt x="1597" y="357"/>
                    <a:pt x="1240" y="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54"/>
            <p:cNvSpPr/>
            <p:nvPr/>
          </p:nvSpPr>
          <p:spPr>
            <a:xfrm>
              <a:off x="2148550" y="41118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795" y="536"/>
                  </a:moveTo>
                  <a:cubicBezTo>
                    <a:pt x="946" y="536"/>
                    <a:pt x="1062" y="652"/>
                    <a:pt x="1062" y="804"/>
                  </a:cubicBezTo>
                  <a:cubicBezTo>
                    <a:pt x="1062" y="946"/>
                    <a:pt x="946" y="1071"/>
                    <a:pt x="795" y="1071"/>
                  </a:cubicBezTo>
                  <a:cubicBezTo>
                    <a:pt x="652" y="1071"/>
                    <a:pt x="527" y="946"/>
                    <a:pt x="527" y="804"/>
                  </a:cubicBezTo>
                  <a:cubicBezTo>
                    <a:pt x="527" y="652"/>
                    <a:pt x="652" y="536"/>
                    <a:pt x="795" y="536"/>
                  </a:cubicBezTo>
                  <a:close/>
                  <a:moveTo>
                    <a:pt x="795" y="1"/>
                  </a:moveTo>
                  <a:cubicBezTo>
                    <a:pt x="358" y="1"/>
                    <a:pt x="1" y="357"/>
                    <a:pt x="1" y="804"/>
                  </a:cubicBezTo>
                  <a:cubicBezTo>
                    <a:pt x="1" y="1241"/>
                    <a:pt x="358" y="1598"/>
                    <a:pt x="795" y="1598"/>
                  </a:cubicBezTo>
                  <a:cubicBezTo>
                    <a:pt x="1241" y="1598"/>
                    <a:pt x="1598" y="1241"/>
                    <a:pt x="1598" y="804"/>
                  </a:cubicBezTo>
                  <a:cubicBezTo>
                    <a:pt x="1598" y="357"/>
                    <a:pt x="1241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54"/>
            <p:cNvSpPr/>
            <p:nvPr/>
          </p:nvSpPr>
          <p:spPr>
            <a:xfrm>
              <a:off x="2204750" y="4111875"/>
              <a:ext cx="39950" cy="39950"/>
            </a:xfrm>
            <a:custGeom>
              <a:avLst/>
              <a:gdLst/>
              <a:ahLst/>
              <a:cxnLst/>
              <a:rect l="l" t="t" r="r" b="b"/>
              <a:pathLst>
                <a:path w="1598" h="1598" extrusionOk="0">
                  <a:moveTo>
                    <a:pt x="795" y="536"/>
                  </a:moveTo>
                  <a:cubicBezTo>
                    <a:pt x="946" y="536"/>
                    <a:pt x="1062" y="652"/>
                    <a:pt x="1062" y="804"/>
                  </a:cubicBezTo>
                  <a:cubicBezTo>
                    <a:pt x="1062" y="946"/>
                    <a:pt x="946" y="1071"/>
                    <a:pt x="795" y="1071"/>
                  </a:cubicBezTo>
                  <a:cubicBezTo>
                    <a:pt x="652" y="1071"/>
                    <a:pt x="527" y="946"/>
                    <a:pt x="527" y="804"/>
                  </a:cubicBezTo>
                  <a:cubicBezTo>
                    <a:pt x="527" y="652"/>
                    <a:pt x="652" y="536"/>
                    <a:pt x="795" y="536"/>
                  </a:cubicBezTo>
                  <a:close/>
                  <a:moveTo>
                    <a:pt x="795" y="1"/>
                  </a:moveTo>
                  <a:cubicBezTo>
                    <a:pt x="358" y="1"/>
                    <a:pt x="1" y="357"/>
                    <a:pt x="1" y="804"/>
                  </a:cubicBezTo>
                  <a:cubicBezTo>
                    <a:pt x="1" y="1241"/>
                    <a:pt x="358" y="1598"/>
                    <a:pt x="795" y="1598"/>
                  </a:cubicBezTo>
                  <a:cubicBezTo>
                    <a:pt x="1241" y="1598"/>
                    <a:pt x="1598" y="1241"/>
                    <a:pt x="1598" y="804"/>
                  </a:cubicBezTo>
                  <a:cubicBezTo>
                    <a:pt x="1598" y="357"/>
                    <a:pt x="1241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54"/>
            <p:cNvSpPr/>
            <p:nvPr/>
          </p:nvSpPr>
          <p:spPr>
            <a:xfrm>
              <a:off x="2264525" y="4112325"/>
              <a:ext cx="227075" cy="39950"/>
            </a:xfrm>
            <a:custGeom>
              <a:avLst/>
              <a:gdLst/>
              <a:ahLst/>
              <a:cxnLst/>
              <a:rect l="l" t="t" r="r" b="b"/>
              <a:pathLst>
                <a:path w="9083" h="1598" extrusionOk="0">
                  <a:moveTo>
                    <a:pt x="8279" y="536"/>
                  </a:moveTo>
                  <a:cubicBezTo>
                    <a:pt x="8422" y="536"/>
                    <a:pt x="8547" y="652"/>
                    <a:pt x="8547" y="803"/>
                  </a:cubicBezTo>
                  <a:cubicBezTo>
                    <a:pt x="8547" y="946"/>
                    <a:pt x="8422" y="1071"/>
                    <a:pt x="8279" y="1071"/>
                  </a:cubicBezTo>
                  <a:lnTo>
                    <a:pt x="795" y="1071"/>
                  </a:lnTo>
                  <a:cubicBezTo>
                    <a:pt x="652" y="1071"/>
                    <a:pt x="527" y="946"/>
                    <a:pt x="527" y="803"/>
                  </a:cubicBezTo>
                  <a:cubicBezTo>
                    <a:pt x="527" y="652"/>
                    <a:pt x="652" y="536"/>
                    <a:pt x="795" y="536"/>
                  </a:cubicBezTo>
                  <a:close/>
                  <a:moveTo>
                    <a:pt x="795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1"/>
                    <a:pt x="358" y="1597"/>
                    <a:pt x="795" y="1597"/>
                  </a:cubicBezTo>
                  <a:lnTo>
                    <a:pt x="8279" y="1597"/>
                  </a:lnTo>
                  <a:cubicBezTo>
                    <a:pt x="8717" y="1597"/>
                    <a:pt x="9082" y="1241"/>
                    <a:pt x="9082" y="803"/>
                  </a:cubicBezTo>
                  <a:cubicBezTo>
                    <a:pt x="9082" y="357"/>
                    <a:pt x="8717" y="0"/>
                    <a:pt x="8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54"/>
            <p:cNvSpPr/>
            <p:nvPr/>
          </p:nvSpPr>
          <p:spPr>
            <a:xfrm>
              <a:off x="2064475" y="4083100"/>
              <a:ext cx="454100" cy="393900"/>
            </a:xfrm>
            <a:custGeom>
              <a:avLst/>
              <a:gdLst/>
              <a:ahLst/>
              <a:cxnLst/>
              <a:rect l="l" t="t" r="r" b="b"/>
              <a:pathLst>
                <a:path w="18164" h="15756" extrusionOk="0">
                  <a:moveTo>
                    <a:pt x="982" y="1"/>
                  </a:moveTo>
                  <a:cubicBezTo>
                    <a:pt x="438" y="1"/>
                    <a:pt x="0" y="438"/>
                    <a:pt x="0" y="973"/>
                  </a:cubicBezTo>
                  <a:lnTo>
                    <a:pt x="0" y="14774"/>
                  </a:lnTo>
                  <a:cubicBezTo>
                    <a:pt x="0" y="15318"/>
                    <a:pt x="438" y="15755"/>
                    <a:pt x="982" y="15755"/>
                  </a:cubicBezTo>
                  <a:lnTo>
                    <a:pt x="17191" y="15755"/>
                  </a:lnTo>
                  <a:cubicBezTo>
                    <a:pt x="17727" y="15755"/>
                    <a:pt x="18164" y="15318"/>
                    <a:pt x="18164" y="14774"/>
                  </a:cubicBezTo>
                  <a:lnTo>
                    <a:pt x="18164" y="13052"/>
                  </a:lnTo>
                  <a:cubicBezTo>
                    <a:pt x="18164" y="12910"/>
                    <a:pt x="18048" y="12794"/>
                    <a:pt x="17896" y="12794"/>
                  </a:cubicBezTo>
                  <a:cubicBezTo>
                    <a:pt x="17753" y="12794"/>
                    <a:pt x="17637" y="12910"/>
                    <a:pt x="17637" y="13052"/>
                  </a:cubicBezTo>
                  <a:lnTo>
                    <a:pt x="17637" y="14774"/>
                  </a:lnTo>
                  <a:cubicBezTo>
                    <a:pt x="17637" y="15024"/>
                    <a:pt x="17432" y="15220"/>
                    <a:pt x="17191" y="15220"/>
                  </a:cubicBezTo>
                  <a:lnTo>
                    <a:pt x="982" y="15220"/>
                  </a:lnTo>
                  <a:cubicBezTo>
                    <a:pt x="732" y="15220"/>
                    <a:pt x="536" y="15024"/>
                    <a:pt x="536" y="14774"/>
                  </a:cubicBezTo>
                  <a:lnTo>
                    <a:pt x="536" y="3801"/>
                  </a:lnTo>
                  <a:lnTo>
                    <a:pt x="17637" y="3801"/>
                  </a:lnTo>
                  <a:lnTo>
                    <a:pt x="17637" y="11812"/>
                  </a:lnTo>
                  <a:cubicBezTo>
                    <a:pt x="17637" y="11964"/>
                    <a:pt x="17753" y="12080"/>
                    <a:pt x="17896" y="12080"/>
                  </a:cubicBezTo>
                  <a:cubicBezTo>
                    <a:pt x="18048" y="12080"/>
                    <a:pt x="18164" y="11964"/>
                    <a:pt x="18164" y="11812"/>
                  </a:cubicBezTo>
                  <a:lnTo>
                    <a:pt x="18164" y="973"/>
                  </a:lnTo>
                  <a:cubicBezTo>
                    <a:pt x="18164" y="438"/>
                    <a:pt x="17727" y="1"/>
                    <a:pt x="17191" y="1"/>
                  </a:cubicBezTo>
                  <a:lnTo>
                    <a:pt x="3301" y="1"/>
                  </a:lnTo>
                  <a:cubicBezTo>
                    <a:pt x="3159" y="1"/>
                    <a:pt x="3034" y="117"/>
                    <a:pt x="3034" y="268"/>
                  </a:cubicBezTo>
                  <a:cubicBezTo>
                    <a:pt x="3034" y="411"/>
                    <a:pt x="3159" y="536"/>
                    <a:pt x="3301" y="536"/>
                  </a:cubicBezTo>
                  <a:lnTo>
                    <a:pt x="17191" y="536"/>
                  </a:lnTo>
                  <a:cubicBezTo>
                    <a:pt x="17432" y="536"/>
                    <a:pt x="17637" y="732"/>
                    <a:pt x="17637" y="973"/>
                  </a:cubicBezTo>
                  <a:lnTo>
                    <a:pt x="17637" y="3266"/>
                  </a:lnTo>
                  <a:lnTo>
                    <a:pt x="536" y="3266"/>
                  </a:lnTo>
                  <a:lnTo>
                    <a:pt x="536" y="973"/>
                  </a:lnTo>
                  <a:cubicBezTo>
                    <a:pt x="536" y="732"/>
                    <a:pt x="732" y="536"/>
                    <a:pt x="982" y="536"/>
                  </a:cubicBezTo>
                  <a:lnTo>
                    <a:pt x="2061" y="536"/>
                  </a:lnTo>
                  <a:cubicBezTo>
                    <a:pt x="2204" y="536"/>
                    <a:pt x="2329" y="411"/>
                    <a:pt x="2329" y="268"/>
                  </a:cubicBezTo>
                  <a:cubicBezTo>
                    <a:pt x="2329" y="117"/>
                    <a:pt x="2204" y="1"/>
                    <a:pt x="2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54"/>
            <p:cNvSpPr/>
            <p:nvPr/>
          </p:nvSpPr>
          <p:spPr>
            <a:xfrm>
              <a:off x="2172650" y="4193950"/>
              <a:ext cx="238650" cy="66500"/>
            </a:xfrm>
            <a:custGeom>
              <a:avLst/>
              <a:gdLst/>
              <a:ahLst/>
              <a:cxnLst/>
              <a:rect l="l" t="t" r="r" b="b"/>
              <a:pathLst>
                <a:path w="9546" h="2660" extrusionOk="0">
                  <a:moveTo>
                    <a:pt x="625" y="1"/>
                  </a:moveTo>
                  <a:cubicBezTo>
                    <a:pt x="286" y="1"/>
                    <a:pt x="0" y="277"/>
                    <a:pt x="0" y="625"/>
                  </a:cubicBezTo>
                  <a:lnTo>
                    <a:pt x="0" y="2382"/>
                  </a:lnTo>
                  <a:cubicBezTo>
                    <a:pt x="0" y="2534"/>
                    <a:pt x="125" y="2659"/>
                    <a:pt x="286" y="2659"/>
                  </a:cubicBezTo>
                  <a:lnTo>
                    <a:pt x="5719" y="2659"/>
                  </a:lnTo>
                  <a:cubicBezTo>
                    <a:pt x="5754" y="2659"/>
                    <a:pt x="5790" y="2650"/>
                    <a:pt x="5817" y="2623"/>
                  </a:cubicBezTo>
                  <a:cubicBezTo>
                    <a:pt x="6022" y="2400"/>
                    <a:pt x="5861" y="2133"/>
                    <a:pt x="5647" y="2133"/>
                  </a:cubicBezTo>
                  <a:lnTo>
                    <a:pt x="625" y="2133"/>
                  </a:lnTo>
                  <a:cubicBezTo>
                    <a:pt x="580" y="2133"/>
                    <a:pt x="535" y="2088"/>
                    <a:pt x="535" y="2043"/>
                  </a:cubicBezTo>
                  <a:lnTo>
                    <a:pt x="535" y="625"/>
                  </a:lnTo>
                  <a:cubicBezTo>
                    <a:pt x="535" y="572"/>
                    <a:pt x="580" y="536"/>
                    <a:pt x="625" y="536"/>
                  </a:cubicBezTo>
                  <a:lnTo>
                    <a:pt x="8930" y="536"/>
                  </a:lnTo>
                  <a:cubicBezTo>
                    <a:pt x="8975" y="536"/>
                    <a:pt x="9010" y="572"/>
                    <a:pt x="9010" y="625"/>
                  </a:cubicBezTo>
                  <a:lnTo>
                    <a:pt x="9010" y="2043"/>
                  </a:lnTo>
                  <a:cubicBezTo>
                    <a:pt x="9010" y="2088"/>
                    <a:pt x="8975" y="2133"/>
                    <a:pt x="8930" y="2133"/>
                  </a:cubicBezTo>
                  <a:lnTo>
                    <a:pt x="6896" y="2133"/>
                  </a:lnTo>
                  <a:cubicBezTo>
                    <a:pt x="6762" y="2133"/>
                    <a:pt x="6637" y="2231"/>
                    <a:pt x="6620" y="2365"/>
                  </a:cubicBezTo>
                  <a:cubicBezTo>
                    <a:pt x="6602" y="2525"/>
                    <a:pt x="6727" y="2659"/>
                    <a:pt x="6887" y="2659"/>
                  </a:cubicBezTo>
                  <a:lnTo>
                    <a:pt x="8930" y="2659"/>
                  </a:lnTo>
                  <a:cubicBezTo>
                    <a:pt x="9269" y="2659"/>
                    <a:pt x="9546" y="2382"/>
                    <a:pt x="9546" y="2043"/>
                  </a:cubicBezTo>
                  <a:lnTo>
                    <a:pt x="9546" y="625"/>
                  </a:lnTo>
                  <a:cubicBezTo>
                    <a:pt x="9546" y="277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54"/>
            <p:cNvSpPr/>
            <p:nvPr/>
          </p:nvSpPr>
          <p:spPr>
            <a:xfrm>
              <a:off x="2247575" y="427557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536"/>
                  </a:moveTo>
                  <a:cubicBezTo>
                    <a:pt x="2436" y="536"/>
                    <a:pt x="2980" y="1080"/>
                    <a:pt x="2980" y="1758"/>
                  </a:cubicBezTo>
                  <a:cubicBezTo>
                    <a:pt x="2980" y="2436"/>
                    <a:pt x="2436" y="2980"/>
                    <a:pt x="1758" y="2980"/>
                  </a:cubicBezTo>
                  <a:cubicBezTo>
                    <a:pt x="1089" y="2980"/>
                    <a:pt x="536" y="2436"/>
                    <a:pt x="536" y="1758"/>
                  </a:cubicBezTo>
                  <a:cubicBezTo>
                    <a:pt x="536" y="1080"/>
                    <a:pt x="1089" y="536"/>
                    <a:pt x="1758" y="536"/>
                  </a:cubicBezTo>
                  <a:close/>
                  <a:moveTo>
                    <a:pt x="1758" y="1"/>
                  </a:moveTo>
                  <a:cubicBezTo>
                    <a:pt x="795" y="1"/>
                    <a:pt x="1" y="786"/>
                    <a:pt x="1" y="1758"/>
                  </a:cubicBezTo>
                  <a:cubicBezTo>
                    <a:pt x="1" y="2722"/>
                    <a:pt x="795" y="3516"/>
                    <a:pt x="1758" y="3516"/>
                  </a:cubicBezTo>
                  <a:cubicBezTo>
                    <a:pt x="2731" y="3516"/>
                    <a:pt x="3516" y="2722"/>
                    <a:pt x="3516" y="1758"/>
                  </a:cubicBezTo>
                  <a:cubicBezTo>
                    <a:pt x="3516" y="786"/>
                    <a:pt x="2731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54"/>
            <p:cNvSpPr/>
            <p:nvPr/>
          </p:nvSpPr>
          <p:spPr>
            <a:xfrm>
              <a:off x="2370925" y="4275575"/>
              <a:ext cx="87875" cy="87900"/>
            </a:xfrm>
            <a:custGeom>
              <a:avLst/>
              <a:gdLst/>
              <a:ahLst/>
              <a:cxnLst/>
              <a:rect l="l" t="t" r="r" b="b"/>
              <a:pathLst>
                <a:path w="3515" h="3516" extrusionOk="0">
                  <a:moveTo>
                    <a:pt x="1757" y="536"/>
                  </a:moveTo>
                  <a:cubicBezTo>
                    <a:pt x="2435" y="536"/>
                    <a:pt x="2980" y="1080"/>
                    <a:pt x="2980" y="1758"/>
                  </a:cubicBezTo>
                  <a:cubicBezTo>
                    <a:pt x="2980" y="2436"/>
                    <a:pt x="2435" y="2980"/>
                    <a:pt x="1757" y="2980"/>
                  </a:cubicBezTo>
                  <a:cubicBezTo>
                    <a:pt x="1079" y="2980"/>
                    <a:pt x="535" y="2436"/>
                    <a:pt x="535" y="1758"/>
                  </a:cubicBezTo>
                  <a:cubicBezTo>
                    <a:pt x="535" y="1080"/>
                    <a:pt x="1079" y="536"/>
                    <a:pt x="1757" y="536"/>
                  </a:cubicBezTo>
                  <a:close/>
                  <a:moveTo>
                    <a:pt x="1757" y="1"/>
                  </a:moveTo>
                  <a:cubicBezTo>
                    <a:pt x="794" y="1"/>
                    <a:pt x="0" y="786"/>
                    <a:pt x="0" y="1758"/>
                  </a:cubicBezTo>
                  <a:cubicBezTo>
                    <a:pt x="0" y="2722"/>
                    <a:pt x="794" y="3516"/>
                    <a:pt x="1757" y="3516"/>
                  </a:cubicBezTo>
                  <a:cubicBezTo>
                    <a:pt x="2730" y="3516"/>
                    <a:pt x="3515" y="2722"/>
                    <a:pt x="3515" y="1758"/>
                  </a:cubicBezTo>
                  <a:cubicBezTo>
                    <a:pt x="3515" y="786"/>
                    <a:pt x="2730" y="1"/>
                    <a:pt x="1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54"/>
            <p:cNvSpPr/>
            <p:nvPr/>
          </p:nvSpPr>
          <p:spPr>
            <a:xfrm>
              <a:off x="2124475" y="4275575"/>
              <a:ext cx="87675" cy="87900"/>
            </a:xfrm>
            <a:custGeom>
              <a:avLst/>
              <a:gdLst/>
              <a:ahLst/>
              <a:cxnLst/>
              <a:rect l="l" t="t" r="r" b="b"/>
              <a:pathLst>
                <a:path w="3507" h="3516" extrusionOk="0">
                  <a:moveTo>
                    <a:pt x="1758" y="1"/>
                  </a:moveTo>
                  <a:cubicBezTo>
                    <a:pt x="785" y="1"/>
                    <a:pt x="0" y="786"/>
                    <a:pt x="0" y="1758"/>
                  </a:cubicBezTo>
                  <a:cubicBezTo>
                    <a:pt x="0" y="2722"/>
                    <a:pt x="785" y="3516"/>
                    <a:pt x="1758" y="3516"/>
                  </a:cubicBezTo>
                  <a:cubicBezTo>
                    <a:pt x="1990" y="3516"/>
                    <a:pt x="2213" y="3471"/>
                    <a:pt x="2427" y="3382"/>
                  </a:cubicBezTo>
                  <a:cubicBezTo>
                    <a:pt x="2561" y="3328"/>
                    <a:pt x="2623" y="3168"/>
                    <a:pt x="2570" y="3034"/>
                  </a:cubicBezTo>
                  <a:cubicBezTo>
                    <a:pt x="2529" y="2933"/>
                    <a:pt x="2429" y="2868"/>
                    <a:pt x="2325" y="2868"/>
                  </a:cubicBezTo>
                  <a:cubicBezTo>
                    <a:pt x="2290" y="2868"/>
                    <a:pt x="2255" y="2875"/>
                    <a:pt x="2222" y="2891"/>
                  </a:cubicBezTo>
                  <a:cubicBezTo>
                    <a:pt x="2070" y="2954"/>
                    <a:pt x="1918" y="2980"/>
                    <a:pt x="1758" y="2980"/>
                  </a:cubicBezTo>
                  <a:cubicBezTo>
                    <a:pt x="1080" y="2980"/>
                    <a:pt x="527" y="2436"/>
                    <a:pt x="527" y="1758"/>
                  </a:cubicBezTo>
                  <a:cubicBezTo>
                    <a:pt x="527" y="1080"/>
                    <a:pt x="1080" y="536"/>
                    <a:pt x="1758" y="536"/>
                  </a:cubicBezTo>
                  <a:cubicBezTo>
                    <a:pt x="2427" y="536"/>
                    <a:pt x="2980" y="1080"/>
                    <a:pt x="2980" y="1758"/>
                  </a:cubicBezTo>
                  <a:cubicBezTo>
                    <a:pt x="2980" y="1883"/>
                    <a:pt x="2962" y="2017"/>
                    <a:pt x="2917" y="2133"/>
                  </a:cubicBezTo>
                  <a:cubicBezTo>
                    <a:pt x="2873" y="2276"/>
                    <a:pt x="2953" y="2427"/>
                    <a:pt x="3087" y="2472"/>
                  </a:cubicBezTo>
                  <a:cubicBezTo>
                    <a:pt x="3114" y="2480"/>
                    <a:pt x="3141" y="2484"/>
                    <a:pt x="3168" y="2484"/>
                  </a:cubicBezTo>
                  <a:cubicBezTo>
                    <a:pt x="3283" y="2484"/>
                    <a:pt x="3390" y="2411"/>
                    <a:pt x="3426" y="2302"/>
                  </a:cubicBezTo>
                  <a:cubicBezTo>
                    <a:pt x="3479" y="2124"/>
                    <a:pt x="3506" y="1945"/>
                    <a:pt x="3506" y="1758"/>
                  </a:cubicBezTo>
                  <a:cubicBezTo>
                    <a:pt x="3506" y="786"/>
                    <a:pt x="2721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54"/>
            <p:cNvSpPr/>
            <p:nvPr/>
          </p:nvSpPr>
          <p:spPr>
            <a:xfrm>
              <a:off x="2134950" y="4376600"/>
              <a:ext cx="75400" cy="13425"/>
            </a:xfrm>
            <a:custGeom>
              <a:avLst/>
              <a:gdLst/>
              <a:ahLst/>
              <a:cxnLst/>
              <a:rect l="l" t="t" r="r" b="b"/>
              <a:pathLst>
                <a:path w="3016" h="537" extrusionOk="0">
                  <a:moveTo>
                    <a:pt x="268" y="1"/>
                  </a:moveTo>
                  <a:cubicBezTo>
                    <a:pt x="125" y="1"/>
                    <a:pt x="1" y="126"/>
                    <a:pt x="1" y="268"/>
                  </a:cubicBezTo>
                  <a:cubicBezTo>
                    <a:pt x="1" y="420"/>
                    <a:pt x="125" y="536"/>
                    <a:pt x="268" y="536"/>
                  </a:cubicBezTo>
                  <a:lnTo>
                    <a:pt x="2757" y="536"/>
                  </a:lnTo>
                  <a:cubicBezTo>
                    <a:pt x="2900" y="536"/>
                    <a:pt x="3016" y="420"/>
                    <a:pt x="3016" y="268"/>
                  </a:cubicBezTo>
                  <a:cubicBezTo>
                    <a:pt x="3016" y="126"/>
                    <a:pt x="2900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54"/>
            <p:cNvSpPr/>
            <p:nvPr/>
          </p:nvSpPr>
          <p:spPr>
            <a:xfrm>
              <a:off x="2126250" y="4403375"/>
              <a:ext cx="84100" cy="13175"/>
            </a:xfrm>
            <a:custGeom>
              <a:avLst/>
              <a:gdLst/>
              <a:ahLst/>
              <a:cxnLst/>
              <a:rect l="l" t="t" r="r" b="b"/>
              <a:pathLst>
                <a:path w="3364" h="527" extrusionOk="0">
                  <a:moveTo>
                    <a:pt x="259" y="0"/>
                  </a:moveTo>
                  <a:cubicBezTo>
                    <a:pt x="117" y="0"/>
                    <a:pt x="1" y="116"/>
                    <a:pt x="1" y="259"/>
                  </a:cubicBezTo>
                  <a:cubicBezTo>
                    <a:pt x="1" y="411"/>
                    <a:pt x="117" y="527"/>
                    <a:pt x="259" y="527"/>
                  </a:cubicBezTo>
                  <a:lnTo>
                    <a:pt x="3105" y="527"/>
                  </a:lnTo>
                  <a:cubicBezTo>
                    <a:pt x="3248" y="527"/>
                    <a:pt x="3364" y="411"/>
                    <a:pt x="3364" y="259"/>
                  </a:cubicBezTo>
                  <a:cubicBezTo>
                    <a:pt x="3364" y="116"/>
                    <a:pt x="3248" y="0"/>
                    <a:pt x="3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54"/>
            <p:cNvSpPr/>
            <p:nvPr/>
          </p:nvSpPr>
          <p:spPr>
            <a:xfrm>
              <a:off x="2126250" y="4429900"/>
              <a:ext cx="84100" cy="13425"/>
            </a:xfrm>
            <a:custGeom>
              <a:avLst/>
              <a:gdLst/>
              <a:ahLst/>
              <a:cxnLst/>
              <a:rect l="l" t="t" r="r" b="b"/>
              <a:pathLst>
                <a:path w="3364" h="537" extrusionOk="0">
                  <a:moveTo>
                    <a:pt x="259" y="1"/>
                  </a:moveTo>
                  <a:cubicBezTo>
                    <a:pt x="117" y="1"/>
                    <a:pt x="1" y="117"/>
                    <a:pt x="1" y="269"/>
                  </a:cubicBezTo>
                  <a:cubicBezTo>
                    <a:pt x="1" y="411"/>
                    <a:pt x="117" y="536"/>
                    <a:pt x="259" y="536"/>
                  </a:cubicBezTo>
                  <a:lnTo>
                    <a:pt x="3105" y="536"/>
                  </a:lnTo>
                  <a:cubicBezTo>
                    <a:pt x="3248" y="536"/>
                    <a:pt x="3364" y="411"/>
                    <a:pt x="3364" y="269"/>
                  </a:cubicBezTo>
                  <a:cubicBezTo>
                    <a:pt x="3364" y="117"/>
                    <a:pt x="3248" y="1"/>
                    <a:pt x="3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54"/>
            <p:cNvSpPr/>
            <p:nvPr/>
          </p:nvSpPr>
          <p:spPr>
            <a:xfrm>
              <a:off x="2258275" y="4376600"/>
              <a:ext cx="75425" cy="13425"/>
            </a:xfrm>
            <a:custGeom>
              <a:avLst/>
              <a:gdLst/>
              <a:ahLst/>
              <a:cxnLst/>
              <a:rect l="l" t="t" r="r" b="b"/>
              <a:pathLst>
                <a:path w="3017" h="537" extrusionOk="0">
                  <a:moveTo>
                    <a:pt x="269" y="1"/>
                  </a:moveTo>
                  <a:cubicBezTo>
                    <a:pt x="126" y="1"/>
                    <a:pt x="1" y="126"/>
                    <a:pt x="1" y="268"/>
                  </a:cubicBezTo>
                  <a:cubicBezTo>
                    <a:pt x="1" y="420"/>
                    <a:pt x="126" y="536"/>
                    <a:pt x="269" y="536"/>
                  </a:cubicBezTo>
                  <a:lnTo>
                    <a:pt x="2749" y="536"/>
                  </a:lnTo>
                  <a:cubicBezTo>
                    <a:pt x="2900" y="536"/>
                    <a:pt x="3016" y="420"/>
                    <a:pt x="3016" y="268"/>
                  </a:cubicBezTo>
                  <a:cubicBezTo>
                    <a:pt x="3016" y="126"/>
                    <a:pt x="2900" y="1"/>
                    <a:pt x="2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54"/>
            <p:cNvSpPr/>
            <p:nvPr/>
          </p:nvSpPr>
          <p:spPr>
            <a:xfrm>
              <a:off x="2249375" y="4403375"/>
              <a:ext cx="84325" cy="13175"/>
            </a:xfrm>
            <a:custGeom>
              <a:avLst/>
              <a:gdLst/>
              <a:ahLst/>
              <a:cxnLst/>
              <a:rect l="l" t="t" r="r" b="b"/>
              <a:pathLst>
                <a:path w="3373" h="527" extrusionOk="0">
                  <a:moveTo>
                    <a:pt x="268" y="0"/>
                  </a:moveTo>
                  <a:cubicBezTo>
                    <a:pt x="125" y="0"/>
                    <a:pt x="0" y="116"/>
                    <a:pt x="0" y="259"/>
                  </a:cubicBezTo>
                  <a:cubicBezTo>
                    <a:pt x="0" y="411"/>
                    <a:pt x="125" y="527"/>
                    <a:pt x="268" y="527"/>
                  </a:cubicBezTo>
                  <a:lnTo>
                    <a:pt x="3105" y="527"/>
                  </a:lnTo>
                  <a:cubicBezTo>
                    <a:pt x="3256" y="527"/>
                    <a:pt x="3372" y="411"/>
                    <a:pt x="3372" y="259"/>
                  </a:cubicBezTo>
                  <a:cubicBezTo>
                    <a:pt x="3372" y="116"/>
                    <a:pt x="3256" y="0"/>
                    <a:pt x="3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54"/>
            <p:cNvSpPr/>
            <p:nvPr/>
          </p:nvSpPr>
          <p:spPr>
            <a:xfrm>
              <a:off x="2249375" y="4429900"/>
              <a:ext cx="84325" cy="13425"/>
            </a:xfrm>
            <a:custGeom>
              <a:avLst/>
              <a:gdLst/>
              <a:ahLst/>
              <a:cxnLst/>
              <a:rect l="l" t="t" r="r" b="b"/>
              <a:pathLst>
                <a:path w="3373" h="537" extrusionOk="0">
                  <a:moveTo>
                    <a:pt x="268" y="1"/>
                  </a:moveTo>
                  <a:cubicBezTo>
                    <a:pt x="125" y="1"/>
                    <a:pt x="0" y="117"/>
                    <a:pt x="0" y="269"/>
                  </a:cubicBezTo>
                  <a:cubicBezTo>
                    <a:pt x="0" y="411"/>
                    <a:pt x="125" y="536"/>
                    <a:pt x="268" y="536"/>
                  </a:cubicBezTo>
                  <a:lnTo>
                    <a:pt x="3105" y="536"/>
                  </a:lnTo>
                  <a:cubicBezTo>
                    <a:pt x="3256" y="536"/>
                    <a:pt x="3372" y="411"/>
                    <a:pt x="3372" y="269"/>
                  </a:cubicBezTo>
                  <a:cubicBezTo>
                    <a:pt x="3372" y="117"/>
                    <a:pt x="3256" y="1"/>
                    <a:pt x="3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54"/>
            <p:cNvSpPr/>
            <p:nvPr/>
          </p:nvSpPr>
          <p:spPr>
            <a:xfrm>
              <a:off x="2381625" y="4376600"/>
              <a:ext cx="75400" cy="13425"/>
            </a:xfrm>
            <a:custGeom>
              <a:avLst/>
              <a:gdLst/>
              <a:ahLst/>
              <a:cxnLst/>
              <a:rect l="l" t="t" r="r" b="b"/>
              <a:pathLst>
                <a:path w="3016" h="537" extrusionOk="0">
                  <a:moveTo>
                    <a:pt x="268" y="1"/>
                  </a:moveTo>
                  <a:cubicBezTo>
                    <a:pt x="116" y="1"/>
                    <a:pt x="0" y="126"/>
                    <a:pt x="0" y="268"/>
                  </a:cubicBezTo>
                  <a:cubicBezTo>
                    <a:pt x="0" y="420"/>
                    <a:pt x="116" y="536"/>
                    <a:pt x="268" y="536"/>
                  </a:cubicBezTo>
                  <a:lnTo>
                    <a:pt x="2748" y="536"/>
                  </a:lnTo>
                  <a:cubicBezTo>
                    <a:pt x="2900" y="536"/>
                    <a:pt x="3016" y="420"/>
                    <a:pt x="3016" y="268"/>
                  </a:cubicBezTo>
                  <a:cubicBezTo>
                    <a:pt x="3016" y="126"/>
                    <a:pt x="2900" y="1"/>
                    <a:pt x="2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54"/>
            <p:cNvSpPr/>
            <p:nvPr/>
          </p:nvSpPr>
          <p:spPr>
            <a:xfrm>
              <a:off x="2372700" y="4403375"/>
              <a:ext cx="84325" cy="13175"/>
            </a:xfrm>
            <a:custGeom>
              <a:avLst/>
              <a:gdLst/>
              <a:ahLst/>
              <a:cxnLst/>
              <a:rect l="l" t="t" r="r" b="b"/>
              <a:pathLst>
                <a:path w="3373" h="527" extrusionOk="0">
                  <a:moveTo>
                    <a:pt x="268" y="0"/>
                  </a:moveTo>
                  <a:cubicBezTo>
                    <a:pt x="125" y="0"/>
                    <a:pt x="0" y="116"/>
                    <a:pt x="0" y="259"/>
                  </a:cubicBezTo>
                  <a:cubicBezTo>
                    <a:pt x="0" y="411"/>
                    <a:pt x="125" y="527"/>
                    <a:pt x="268" y="527"/>
                  </a:cubicBezTo>
                  <a:lnTo>
                    <a:pt x="3105" y="527"/>
                  </a:lnTo>
                  <a:cubicBezTo>
                    <a:pt x="3257" y="527"/>
                    <a:pt x="3373" y="411"/>
                    <a:pt x="3373" y="259"/>
                  </a:cubicBezTo>
                  <a:cubicBezTo>
                    <a:pt x="3373" y="116"/>
                    <a:pt x="3257" y="0"/>
                    <a:pt x="3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54"/>
            <p:cNvSpPr/>
            <p:nvPr/>
          </p:nvSpPr>
          <p:spPr>
            <a:xfrm>
              <a:off x="2372700" y="4429900"/>
              <a:ext cx="84325" cy="13425"/>
            </a:xfrm>
            <a:custGeom>
              <a:avLst/>
              <a:gdLst/>
              <a:ahLst/>
              <a:cxnLst/>
              <a:rect l="l" t="t" r="r" b="b"/>
              <a:pathLst>
                <a:path w="3373" h="537" extrusionOk="0">
                  <a:moveTo>
                    <a:pt x="268" y="1"/>
                  </a:moveTo>
                  <a:cubicBezTo>
                    <a:pt x="125" y="1"/>
                    <a:pt x="0" y="117"/>
                    <a:pt x="0" y="269"/>
                  </a:cubicBezTo>
                  <a:cubicBezTo>
                    <a:pt x="0" y="411"/>
                    <a:pt x="125" y="536"/>
                    <a:pt x="268" y="536"/>
                  </a:cubicBezTo>
                  <a:lnTo>
                    <a:pt x="3105" y="536"/>
                  </a:lnTo>
                  <a:cubicBezTo>
                    <a:pt x="3257" y="536"/>
                    <a:pt x="3373" y="411"/>
                    <a:pt x="3373" y="269"/>
                  </a:cubicBezTo>
                  <a:cubicBezTo>
                    <a:pt x="3373" y="117"/>
                    <a:pt x="3257" y="1"/>
                    <a:pt x="3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7" name="Google Shape;4317;p54"/>
          <p:cNvGrpSpPr/>
          <p:nvPr/>
        </p:nvGrpSpPr>
        <p:grpSpPr>
          <a:xfrm>
            <a:off x="2837230" y="4179722"/>
            <a:ext cx="423948" cy="423948"/>
            <a:chOff x="2715050" y="4083100"/>
            <a:chExt cx="454100" cy="454100"/>
          </a:xfrm>
        </p:grpSpPr>
        <p:sp>
          <p:nvSpPr>
            <p:cNvPr id="4318" name="Google Shape;4318;p54"/>
            <p:cNvSpPr/>
            <p:nvPr/>
          </p:nvSpPr>
          <p:spPr>
            <a:xfrm>
              <a:off x="2727525" y="4090250"/>
              <a:ext cx="435375" cy="434475"/>
            </a:xfrm>
            <a:custGeom>
              <a:avLst/>
              <a:gdLst/>
              <a:ahLst/>
              <a:cxnLst/>
              <a:rect l="l" t="t" r="r" b="b"/>
              <a:pathLst>
                <a:path w="17415" h="17379" extrusionOk="0">
                  <a:moveTo>
                    <a:pt x="420" y="0"/>
                  </a:moveTo>
                  <a:cubicBezTo>
                    <a:pt x="63" y="36"/>
                    <a:pt x="1" y="482"/>
                    <a:pt x="1" y="848"/>
                  </a:cubicBezTo>
                  <a:lnTo>
                    <a:pt x="126" y="16674"/>
                  </a:lnTo>
                  <a:cubicBezTo>
                    <a:pt x="126" y="17066"/>
                    <a:pt x="438" y="17378"/>
                    <a:pt x="830" y="17378"/>
                  </a:cubicBezTo>
                  <a:lnTo>
                    <a:pt x="16496" y="17361"/>
                  </a:lnTo>
                  <a:cubicBezTo>
                    <a:pt x="16862" y="17361"/>
                    <a:pt x="17379" y="17343"/>
                    <a:pt x="17415" y="16986"/>
                  </a:cubicBezTo>
                  <a:cubicBezTo>
                    <a:pt x="17415" y="16959"/>
                    <a:pt x="17415" y="16932"/>
                    <a:pt x="17415" y="16906"/>
                  </a:cubicBezTo>
                  <a:lnTo>
                    <a:pt x="17415" y="705"/>
                  </a:lnTo>
                  <a:cubicBezTo>
                    <a:pt x="17415" y="313"/>
                    <a:pt x="17102" y="0"/>
                    <a:pt x="167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54"/>
            <p:cNvSpPr/>
            <p:nvPr/>
          </p:nvSpPr>
          <p:spPr>
            <a:xfrm>
              <a:off x="2757650" y="4328875"/>
              <a:ext cx="369800" cy="166625"/>
            </a:xfrm>
            <a:custGeom>
              <a:avLst/>
              <a:gdLst/>
              <a:ahLst/>
              <a:cxnLst/>
              <a:rect l="l" t="t" r="r" b="b"/>
              <a:pathLst>
                <a:path w="14792" h="6665" extrusionOk="0">
                  <a:moveTo>
                    <a:pt x="357" y="1"/>
                  </a:moveTo>
                  <a:cubicBezTo>
                    <a:pt x="161" y="1"/>
                    <a:pt x="0" y="152"/>
                    <a:pt x="0" y="349"/>
                  </a:cubicBezTo>
                  <a:lnTo>
                    <a:pt x="0" y="6308"/>
                  </a:lnTo>
                  <a:cubicBezTo>
                    <a:pt x="0" y="6504"/>
                    <a:pt x="161" y="6665"/>
                    <a:pt x="357" y="6665"/>
                  </a:cubicBezTo>
                  <a:lnTo>
                    <a:pt x="1427" y="6665"/>
                  </a:lnTo>
                  <a:lnTo>
                    <a:pt x="2837" y="5898"/>
                  </a:lnTo>
                  <a:lnTo>
                    <a:pt x="5076" y="6665"/>
                  </a:lnTo>
                  <a:lnTo>
                    <a:pt x="7886" y="6665"/>
                  </a:lnTo>
                  <a:lnTo>
                    <a:pt x="10625" y="5799"/>
                  </a:lnTo>
                  <a:lnTo>
                    <a:pt x="13364" y="6665"/>
                  </a:lnTo>
                  <a:lnTo>
                    <a:pt x="14434" y="6665"/>
                  </a:lnTo>
                  <a:cubicBezTo>
                    <a:pt x="14631" y="6665"/>
                    <a:pt x="14791" y="6504"/>
                    <a:pt x="14791" y="6308"/>
                  </a:cubicBezTo>
                  <a:lnTo>
                    <a:pt x="14791" y="349"/>
                  </a:lnTo>
                  <a:cubicBezTo>
                    <a:pt x="14791" y="152"/>
                    <a:pt x="14631" y="1"/>
                    <a:pt x="14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54"/>
            <p:cNvSpPr/>
            <p:nvPr/>
          </p:nvSpPr>
          <p:spPr>
            <a:xfrm>
              <a:off x="2797775" y="4358100"/>
              <a:ext cx="51100" cy="137400"/>
            </a:xfrm>
            <a:custGeom>
              <a:avLst/>
              <a:gdLst/>
              <a:ahLst/>
              <a:cxnLst/>
              <a:rect l="l" t="t" r="r" b="b"/>
              <a:pathLst>
                <a:path w="2044" h="5496" extrusionOk="0">
                  <a:moveTo>
                    <a:pt x="376" y="0"/>
                  </a:moveTo>
                  <a:lnTo>
                    <a:pt x="179" y="197"/>
                  </a:lnTo>
                  <a:cubicBezTo>
                    <a:pt x="81" y="197"/>
                    <a:pt x="1" y="277"/>
                    <a:pt x="1" y="375"/>
                  </a:cubicBezTo>
                  <a:lnTo>
                    <a:pt x="90" y="5335"/>
                  </a:lnTo>
                  <a:lnTo>
                    <a:pt x="1633" y="5496"/>
                  </a:lnTo>
                  <a:lnTo>
                    <a:pt x="2044" y="3150"/>
                  </a:lnTo>
                  <a:lnTo>
                    <a:pt x="1633" y="179"/>
                  </a:lnTo>
                  <a:cubicBezTo>
                    <a:pt x="1633" y="81"/>
                    <a:pt x="1553" y="0"/>
                    <a:pt x="1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54"/>
            <p:cNvSpPr/>
            <p:nvPr/>
          </p:nvSpPr>
          <p:spPr>
            <a:xfrm>
              <a:off x="2792200" y="4358100"/>
              <a:ext cx="46200" cy="137400"/>
            </a:xfrm>
            <a:custGeom>
              <a:avLst/>
              <a:gdLst/>
              <a:ahLst/>
              <a:cxnLst/>
              <a:rect l="l" t="t" r="r" b="b"/>
              <a:pathLst>
                <a:path w="1848" h="5496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1330"/>
                  </a:lnTo>
                  <a:lnTo>
                    <a:pt x="260" y="2927"/>
                  </a:lnTo>
                  <a:lnTo>
                    <a:pt x="1" y="4167"/>
                  </a:lnTo>
                  <a:lnTo>
                    <a:pt x="1" y="5496"/>
                  </a:lnTo>
                  <a:lnTo>
                    <a:pt x="1848" y="5496"/>
                  </a:lnTo>
                  <a:lnTo>
                    <a:pt x="1848" y="4898"/>
                  </a:lnTo>
                  <a:lnTo>
                    <a:pt x="813" y="4898"/>
                  </a:lnTo>
                  <a:cubicBezTo>
                    <a:pt x="697" y="4898"/>
                    <a:pt x="607" y="4800"/>
                    <a:pt x="607" y="4684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54"/>
            <p:cNvSpPr/>
            <p:nvPr/>
          </p:nvSpPr>
          <p:spPr>
            <a:xfrm>
              <a:off x="2841950" y="4358100"/>
              <a:ext cx="42400" cy="134275"/>
            </a:xfrm>
            <a:custGeom>
              <a:avLst/>
              <a:gdLst/>
              <a:ahLst/>
              <a:cxnLst/>
              <a:rect l="l" t="t" r="r" b="b"/>
              <a:pathLst>
                <a:path w="1696" h="5371" extrusionOk="0">
                  <a:moveTo>
                    <a:pt x="482" y="0"/>
                  </a:moveTo>
                  <a:lnTo>
                    <a:pt x="232" y="143"/>
                  </a:lnTo>
                  <a:cubicBezTo>
                    <a:pt x="134" y="143"/>
                    <a:pt x="54" y="223"/>
                    <a:pt x="54" y="322"/>
                  </a:cubicBezTo>
                  <a:lnTo>
                    <a:pt x="0" y="5344"/>
                  </a:lnTo>
                  <a:lnTo>
                    <a:pt x="1463" y="5371"/>
                  </a:lnTo>
                  <a:lnTo>
                    <a:pt x="1695" y="4898"/>
                  </a:lnTo>
                  <a:lnTo>
                    <a:pt x="1695" y="4167"/>
                  </a:lnTo>
                  <a:lnTo>
                    <a:pt x="1338" y="2686"/>
                  </a:lnTo>
                  <a:lnTo>
                    <a:pt x="1695" y="1330"/>
                  </a:lnTo>
                  <a:lnTo>
                    <a:pt x="1695" y="179"/>
                  </a:lnTo>
                  <a:cubicBezTo>
                    <a:pt x="1695" y="81"/>
                    <a:pt x="1624" y="0"/>
                    <a:pt x="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54"/>
            <p:cNvSpPr/>
            <p:nvPr/>
          </p:nvSpPr>
          <p:spPr>
            <a:xfrm>
              <a:off x="2838375" y="4358100"/>
              <a:ext cx="45975" cy="137400"/>
            </a:xfrm>
            <a:custGeom>
              <a:avLst/>
              <a:gdLst/>
              <a:ahLst/>
              <a:cxnLst/>
              <a:rect l="l" t="t" r="r" b="b"/>
              <a:pathLst>
                <a:path w="1839" h="5496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5496"/>
                  </a:lnTo>
                  <a:lnTo>
                    <a:pt x="1838" y="5496"/>
                  </a:lnTo>
                  <a:lnTo>
                    <a:pt x="1838" y="4898"/>
                  </a:lnTo>
                  <a:lnTo>
                    <a:pt x="812" y="4898"/>
                  </a:lnTo>
                  <a:cubicBezTo>
                    <a:pt x="696" y="4898"/>
                    <a:pt x="598" y="4800"/>
                    <a:pt x="598" y="4684"/>
                  </a:cubicBezTo>
                  <a:lnTo>
                    <a:pt x="5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54"/>
            <p:cNvSpPr/>
            <p:nvPr/>
          </p:nvSpPr>
          <p:spPr>
            <a:xfrm>
              <a:off x="2793100" y="4391775"/>
              <a:ext cx="52225" cy="70950"/>
            </a:xfrm>
            <a:custGeom>
              <a:avLst/>
              <a:gdLst/>
              <a:ahLst/>
              <a:cxnLst/>
              <a:rect l="l" t="t" r="r" b="b"/>
              <a:pathLst>
                <a:path w="2089" h="2838" extrusionOk="0">
                  <a:moveTo>
                    <a:pt x="1" y="0"/>
                  </a:moveTo>
                  <a:lnTo>
                    <a:pt x="1" y="1080"/>
                  </a:lnTo>
                  <a:lnTo>
                    <a:pt x="1" y="2837"/>
                  </a:lnTo>
                  <a:lnTo>
                    <a:pt x="1829" y="2837"/>
                  </a:lnTo>
                  <a:lnTo>
                    <a:pt x="2088" y="1455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54"/>
            <p:cNvSpPr/>
            <p:nvPr/>
          </p:nvSpPr>
          <p:spPr>
            <a:xfrm>
              <a:off x="2793100" y="4391775"/>
              <a:ext cx="14300" cy="70950"/>
            </a:xfrm>
            <a:custGeom>
              <a:avLst/>
              <a:gdLst/>
              <a:ahLst/>
              <a:cxnLst/>
              <a:rect l="l" t="t" r="r" b="b"/>
              <a:pathLst>
                <a:path w="572" h="2838" extrusionOk="0">
                  <a:moveTo>
                    <a:pt x="1" y="0"/>
                  </a:moveTo>
                  <a:lnTo>
                    <a:pt x="1" y="2837"/>
                  </a:lnTo>
                  <a:lnTo>
                    <a:pt x="571" y="283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54"/>
            <p:cNvSpPr/>
            <p:nvPr/>
          </p:nvSpPr>
          <p:spPr>
            <a:xfrm>
              <a:off x="2838825" y="4391775"/>
              <a:ext cx="45525" cy="70950"/>
            </a:xfrm>
            <a:custGeom>
              <a:avLst/>
              <a:gdLst/>
              <a:ahLst/>
              <a:cxnLst/>
              <a:rect l="l" t="t" r="r" b="b"/>
              <a:pathLst>
                <a:path w="1821" h="2838" extrusionOk="0">
                  <a:moveTo>
                    <a:pt x="0" y="0"/>
                  </a:moveTo>
                  <a:lnTo>
                    <a:pt x="304" y="1035"/>
                  </a:lnTo>
                  <a:lnTo>
                    <a:pt x="0" y="2837"/>
                  </a:lnTo>
                  <a:lnTo>
                    <a:pt x="1820" y="2837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54"/>
            <p:cNvSpPr/>
            <p:nvPr/>
          </p:nvSpPr>
          <p:spPr>
            <a:xfrm>
              <a:off x="2838375" y="4391775"/>
              <a:ext cx="14975" cy="70950"/>
            </a:xfrm>
            <a:custGeom>
              <a:avLst/>
              <a:gdLst/>
              <a:ahLst/>
              <a:cxnLst/>
              <a:rect l="l" t="t" r="r" b="b"/>
              <a:pathLst>
                <a:path w="599" h="2838" extrusionOk="0">
                  <a:moveTo>
                    <a:pt x="1" y="0"/>
                  </a:moveTo>
                  <a:lnTo>
                    <a:pt x="1" y="2837"/>
                  </a:lnTo>
                  <a:lnTo>
                    <a:pt x="598" y="2837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54"/>
            <p:cNvSpPr/>
            <p:nvPr/>
          </p:nvSpPr>
          <p:spPr>
            <a:xfrm>
              <a:off x="2959250" y="4358100"/>
              <a:ext cx="51100" cy="137400"/>
            </a:xfrm>
            <a:custGeom>
              <a:avLst/>
              <a:gdLst/>
              <a:ahLst/>
              <a:cxnLst/>
              <a:rect l="l" t="t" r="r" b="b"/>
              <a:pathLst>
                <a:path w="2044" h="5496" extrusionOk="0">
                  <a:moveTo>
                    <a:pt x="366" y="0"/>
                  </a:moveTo>
                  <a:lnTo>
                    <a:pt x="170" y="197"/>
                  </a:lnTo>
                  <a:cubicBezTo>
                    <a:pt x="72" y="197"/>
                    <a:pt x="1" y="277"/>
                    <a:pt x="1" y="375"/>
                  </a:cubicBezTo>
                  <a:lnTo>
                    <a:pt x="81" y="5335"/>
                  </a:lnTo>
                  <a:lnTo>
                    <a:pt x="1624" y="5496"/>
                  </a:lnTo>
                  <a:lnTo>
                    <a:pt x="2044" y="3150"/>
                  </a:lnTo>
                  <a:lnTo>
                    <a:pt x="1624" y="179"/>
                  </a:lnTo>
                  <a:cubicBezTo>
                    <a:pt x="1624" y="81"/>
                    <a:pt x="1553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54"/>
            <p:cNvSpPr/>
            <p:nvPr/>
          </p:nvSpPr>
          <p:spPr>
            <a:xfrm>
              <a:off x="2953675" y="4358100"/>
              <a:ext cx="45975" cy="137400"/>
            </a:xfrm>
            <a:custGeom>
              <a:avLst/>
              <a:gdLst/>
              <a:ahLst/>
              <a:cxnLst/>
              <a:rect l="l" t="t" r="r" b="b"/>
              <a:pathLst>
                <a:path w="1839" h="5496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1330"/>
                  </a:lnTo>
                  <a:lnTo>
                    <a:pt x="259" y="2927"/>
                  </a:lnTo>
                  <a:lnTo>
                    <a:pt x="1" y="4167"/>
                  </a:lnTo>
                  <a:lnTo>
                    <a:pt x="1" y="5496"/>
                  </a:lnTo>
                  <a:lnTo>
                    <a:pt x="1838" y="5496"/>
                  </a:lnTo>
                  <a:lnTo>
                    <a:pt x="1838" y="4898"/>
                  </a:lnTo>
                  <a:lnTo>
                    <a:pt x="813" y="4898"/>
                  </a:lnTo>
                  <a:cubicBezTo>
                    <a:pt x="697" y="4898"/>
                    <a:pt x="598" y="4800"/>
                    <a:pt x="598" y="4684"/>
                  </a:cubicBezTo>
                  <a:lnTo>
                    <a:pt x="5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54"/>
            <p:cNvSpPr/>
            <p:nvPr/>
          </p:nvSpPr>
          <p:spPr>
            <a:xfrm>
              <a:off x="3003200" y="4358100"/>
              <a:ext cx="42625" cy="134275"/>
            </a:xfrm>
            <a:custGeom>
              <a:avLst/>
              <a:gdLst/>
              <a:ahLst/>
              <a:cxnLst/>
              <a:rect l="l" t="t" r="r" b="b"/>
              <a:pathLst>
                <a:path w="1705" h="5371" extrusionOk="0">
                  <a:moveTo>
                    <a:pt x="491" y="0"/>
                  </a:moveTo>
                  <a:lnTo>
                    <a:pt x="232" y="143"/>
                  </a:lnTo>
                  <a:cubicBezTo>
                    <a:pt x="143" y="143"/>
                    <a:pt x="63" y="223"/>
                    <a:pt x="63" y="322"/>
                  </a:cubicBezTo>
                  <a:lnTo>
                    <a:pt x="0" y="5344"/>
                  </a:lnTo>
                  <a:lnTo>
                    <a:pt x="1472" y="5371"/>
                  </a:lnTo>
                  <a:lnTo>
                    <a:pt x="1704" y="4898"/>
                  </a:lnTo>
                  <a:lnTo>
                    <a:pt x="1704" y="4167"/>
                  </a:lnTo>
                  <a:lnTo>
                    <a:pt x="1347" y="2686"/>
                  </a:lnTo>
                  <a:lnTo>
                    <a:pt x="1704" y="1330"/>
                  </a:lnTo>
                  <a:lnTo>
                    <a:pt x="1704" y="179"/>
                  </a:lnTo>
                  <a:cubicBezTo>
                    <a:pt x="1704" y="81"/>
                    <a:pt x="1624" y="0"/>
                    <a:pt x="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54"/>
            <p:cNvSpPr/>
            <p:nvPr/>
          </p:nvSpPr>
          <p:spPr>
            <a:xfrm>
              <a:off x="2999625" y="4358100"/>
              <a:ext cx="46200" cy="137400"/>
            </a:xfrm>
            <a:custGeom>
              <a:avLst/>
              <a:gdLst/>
              <a:ahLst/>
              <a:cxnLst/>
              <a:rect l="l" t="t" r="r" b="b"/>
              <a:pathLst>
                <a:path w="1848" h="5496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lnTo>
                    <a:pt x="0" y="5496"/>
                  </a:lnTo>
                  <a:lnTo>
                    <a:pt x="1847" y="5496"/>
                  </a:lnTo>
                  <a:lnTo>
                    <a:pt x="1847" y="4898"/>
                  </a:lnTo>
                  <a:lnTo>
                    <a:pt x="821" y="4898"/>
                  </a:lnTo>
                  <a:cubicBezTo>
                    <a:pt x="705" y="4898"/>
                    <a:pt x="607" y="4800"/>
                    <a:pt x="607" y="4684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54"/>
            <p:cNvSpPr/>
            <p:nvPr/>
          </p:nvSpPr>
          <p:spPr>
            <a:xfrm>
              <a:off x="2954575" y="4391775"/>
              <a:ext cx="52200" cy="70950"/>
            </a:xfrm>
            <a:custGeom>
              <a:avLst/>
              <a:gdLst/>
              <a:ahLst/>
              <a:cxnLst/>
              <a:rect l="l" t="t" r="r" b="b"/>
              <a:pathLst>
                <a:path w="2088" h="2838" extrusionOk="0">
                  <a:moveTo>
                    <a:pt x="0" y="0"/>
                  </a:moveTo>
                  <a:lnTo>
                    <a:pt x="0" y="1080"/>
                  </a:lnTo>
                  <a:lnTo>
                    <a:pt x="0" y="2837"/>
                  </a:lnTo>
                  <a:lnTo>
                    <a:pt x="1820" y="2837"/>
                  </a:lnTo>
                  <a:lnTo>
                    <a:pt x="2088" y="1455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54"/>
            <p:cNvSpPr/>
            <p:nvPr/>
          </p:nvSpPr>
          <p:spPr>
            <a:xfrm>
              <a:off x="2954575" y="4391775"/>
              <a:ext cx="14075" cy="70950"/>
            </a:xfrm>
            <a:custGeom>
              <a:avLst/>
              <a:gdLst/>
              <a:ahLst/>
              <a:cxnLst/>
              <a:rect l="l" t="t" r="r" b="b"/>
              <a:pathLst>
                <a:path w="563" h="2838" extrusionOk="0">
                  <a:moveTo>
                    <a:pt x="0" y="0"/>
                  </a:moveTo>
                  <a:lnTo>
                    <a:pt x="0" y="2837"/>
                  </a:lnTo>
                  <a:lnTo>
                    <a:pt x="562" y="2837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54"/>
            <p:cNvSpPr/>
            <p:nvPr/>
          </p:nvSpPr>
          <p:spPr>
            <a:xfrm>
              <a:off x="3000075" y="4391775"/>
              <a:ext cx="45750" cy="70950"/>
            </a:xfrm>
            <a:custGeom>
              <a:avLst/>
              <a:gdLst/>
              <a:ahLst/>
              <a:cxnLst/>
              <a:rect l="l" t="t" r="r" b="b"/>
              <a:pathLst>
                <a:path w="1830" h="2838" extrusionOk="0">
                  <a:moveTo>
                    <a:pt x="0" y="0"/>
                  </a:moveTo>
                  <a:lnTo>
                    <a:pt x="313" y="1035"/>
                  </a:lnTo>
                  <a:lnTo>
                    <a:pt x="0" y="2837"/>
                  </a:lnTo>
                  <a:lnTo>
                    <a:pt x="1829" y="283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54"/>
            <p:cNvSpPr/>
            <p:nvPr/>
          </p:nvSpPr>
          <p:spPr>
            <a:xfrm>
              <a:off x="2999625" y="4391775"/>
              <a:ext cx="15200" cy="70950"/>
            </a:xfrm>
            <a:custGeom>
              <a:avLst/>
              <a:gdLst/>
              <a:ahLst/>
              <a:cxnLst/>
              <a:rect l="l" t="t" r="r" b="b"/>
              <a:pathLst>
                <a:path w="608" h="2838" extrusionOk="0">
                  <a:moveTo>
                    <a:pt x="0" y="0"/>
                  </a:moveTo>
                  <a:lnTo>
                    <a:pt x="0" y="2837"/>
                  </a:lnTo>
                  <a:lnTo>
                    <a:pt x="607" y="283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54"/>
            <p:cNvSpPr/>
            <p:nvPr/>
          </p:nvSpPr>
          <p:spPr>
            <a:xfrm>
              <a:off x="2722175" y="4090250"/>
              <a:ext cx="440725" cy="440725"/>
            </a:xfrm>
            <a:custGeom>
              <a:avLst/>
              <a:gdLst/>
              <a:ahLst/>
              <a:cxnLst/>
              <a:rect l="l" t="t" r="r" b="b"/>
              <a:pathLst>
                <a:path w="17629" h="17629" extrusionOk="0">
                  <a:moveTo>
                    <a:pt x="634" y="0"/>
                  </a:moveTo>
                  <a:cubicBezTo>
                    <a:pt x="277" y="36"/>
                    <a:pt x="1" y="339"/>
                    <a:pt x="1" y="705"/>
                  </a:cubicBezTo>
                  <a:lnTo>
                    <a:pt x="1" y="16923"/>
                  </a:lnTo>
                  <a:cubicBezTo>
                    <a:pt x="1" y="17316"/>
                    <a:pt x="313" y="17628"/>
                    <a:pt x="705" y="17628"/>
                  </a:cubicBezTo>
                  <a:lnTo>
                    <a:pt x="16924" y="17628"/>
                  </a:lnTo>
                  <a:cubicBezTo>
                    <a:pt x="17290" y="17628"/>
                    <a:pt x="17593" y="17352"/>
                    <a:pt x="17629" y="16995"/>
                  </a:cubicBezTo>
                  <a:lnTo>
                    <a:pt x="1062" y="16995"/>
                  </a:lnTo>
                  <a:cubicBezTo>
                    <a:pt x="830" y="16995"/>
                    <a:pt x="634" y="16799"/>
                    <a:pt x="634" y="16567"/>
                  </a:cubicBezTo>
                  <a:lnTo>
                    <a:pt x="6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54"/>
            <p:cNvSpPr/>
            <p:nvPr/>
          </p:nvSpPr>
          <p:spPr>
            <a:xfrm>
              <a:off x="2757650" y="4125700"/>
              <a:ext cx="369800" cy="167750"/>
            </a:xfrm>
            <a:custGeom>
              <a:avLst/>
              <a:gdLst/>
              <a:ahLst/>
              <a:cxnLst/>
              <a:rect l="l" t="t" r="r" b="b"/>
              <a:pathLst>
                <a:path w="14792" h="6710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6352"/>
                  </a:lnTo>
                  <a:cubicBezTo>
                    <a:pt x="0" y="6549"/>
                    <a:pt x="161" y="6709"/>
                    <a:pt x="357" y="6709"/>
                  </a:cubicBezTo>
                  <a:lnTo>
                    <a:pt x="1713" y="6709"/>
                  </a:lnTo>
                  <a:lnTo>
                    <a:pt x="4648" y="5987"/>
                  </a:lnTo>
                  <a:lnTo>
                    <a:pt x="7984" y="6709"/>
                  </a:lnTo>
                  <a:lnTo>
                    <a:pt x="9706" y="6709"/>
                  </a:lnTo>
                  <a:lnTo>
                    <a:pt x="11535" y="6344"/>
                  </a:lnTo>
                  <a:lnTo>
                    <a:pt x="13364" y="6709"/>
                  </a:lnTo>
                  <a:lnTo>
                    <a:pt x="14434" y="6709"/>
                  </a:lnTo>
                  <a:cubicBezTo>
                    <a:pt x="14631" y="6709"/>
                    <a:pt x="14791" y="6549"/>
                    <a:pt x="14791" y="6352"/>
                  </a:cubicBezTo>
                  <a:lnTo>
                    <a:pt x="14791" y="358"/>
                  </a:lnTo>
                  <a:cubicBezTo>
                    <a:pt x="14791" y="161"/>
                    <a:pt x="14631" y="1"/>
                    <a:pt x="14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54"/>
            <p:cNvSpPr/>
            <p:nvPr/>
          </p:nvSpPr>
          <p:spPr>
            <a:xfrm>
              <a:off x="2794175" y="4236550"/>
              <a:ext cx="167325" cy="52450"/>
            </a:xfrm>
            <a:custGeom>
              <a:avLst/>
              <a:gdLst/>
              <a:ahLst/>
              <a:cxnLst/>
              <a:rect l="l" t="t" r="r" b="b"/>
              <a:pathLst>
                <a:path w="6693" h="2098" extrusionOk="0">
                  <a:moveTo>
                    <a:pt x="3285" y="0"/>
                  </a:moveTo>
                  <a:lnTo>
                    <a:pt x="368" y="411"/>
                  </a:lnTo>
                  <a:cubicBezTo>
                    <a:pt x="291" y="411"/>
                    <a:pt x="225" y="460"/>
                    <a:pt x="256" y="460"/>
                  </a:cubicBezTo>
                  <a:cubicBezTo>
                    <a:pt x="264" y="460"/>
                    <a:pt x="280" y="456"/>
                    <a:pt x="305" y="447"/>
                  </a:cubicBezTo>
                  <a:lnTo>
                    <a:pt x="305" y="447"/>
                  </a:lnTo>
                  <a:lnTo>
                    <a:pt x="74" y="1918"/>
                  </a:lnTo>
                  <a:cubicBezTo>
                    <a:pt x="1" y="2070"/>
                    <a:pt x="51" y="2098"/>
                    <a:pt x="123" y="2098"/>
                  </a:cubicBezTo>
                  <a:cubicBezTo>
                    <a:pt x="165" y="2098"/>
                    <a:pt x="215" y="2088"/>
                    <a:pt x="252" y="2088"/>
                  </a:cubicBezTo>
                  <a:lnTo>
                    <a:pt x="6247" y="1990"/>
                  </a:lnTo>
                  <a:cubicBezTo>
                    <a:pt x="6345" y="1990"/>
                    <a:pt x="6425" y="1910"/>
                    <a:pt x="6425" y="1811"/>
                  </a:cubicBezTo>
                  <a:lnTo>
                    <a:pt x="6693" y="1633"/>
                  </a:lnTo>
                  <a:lnTo>
                    <a:pt x="6693" y="589"/>
                  </a:lnTo>
                  <a:cubicBezTo>
                    <a:pt x="6693" y="491"/>
                    <a:pt x="6622" y="411"/>
                    <a:pt x="6523" y="411"/>
                  </a:cubicBezTo>
                  <a:lnTo>
                    <a:pt x="32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54"/>
            <p:cNvSpPr/>
            <p:nvPr/>
          </p:nvSpPr>
          <p:spPr>
            <a:xfrm>
              <a:off x="2793100" y="4247250"/>
              <a:ext cx="168400" cy="46200"/>
            </a:xfrm>
            <a:custGeom>
              <a:avLst/>
              <a:gdLst/>
              <a:ahLst/>
              <a:cxnLst/>
              <a:rect l="l" t="t" r="r" b="b"/>
              <a:pathLst>
                <a:path w="6736" h="1848" extrusionOk="0">
                  <a:moveTo>
                    <a:pt x="179" y="1"/>
                  </a:moveTo>
                  <a:cubicBezTo>
                    <a:pt x="81" y="1"/>
                    <a:pt x="1" y="81"/>
                    <a:pt x="1" y="179"/>
                  </a:cubicBezTo>
                  <a:lnTo>
                    <a:pt x="1" y="1669"/>
                  </a:lnTo>
                  <a:cubicBezTo>
                    <a:pt x="1" y="1767"/>
                    <a:pt x="81" y="1847"/>
                    <a:pt x="179" y="1847"/>
                  </a:cubicBezTo>
                  <a:lnTo>
                    <a:pt x="2481" y="1847"/>
                  </a:lnTo>
                  <a:lnTo>
                    <a:pt x="3408" y="1589"/>
                  </a:lnTo>
                  <a:lnTo>
                    <a:pt x="4256" y="1847"/>
                  </a:lnTo>
                  <a:lnTo>
                    <a:pt x="6566" y="1847"/>
                  </a:lnTo>
                  <a:cubicBezTo>
                    <a:pt x="6665" y="1847"/>
                    <a:pt x="6736" y="1767"/>
                    <a:pt x="6736" y="1669"/>
                  </a:cubicBezTo>
                  <a:lnTo>
                    <a:pt x="6736" y="1241"/>
                  </a:lnTo>
                  <a:lnTo>
                    <a:pt x="812" y="1241"/>
                  </a:lnTo>
                  <a:cubicBezTo>
                    <a:pt x="696" y="1241"/>
                    <a:pt x="607" y="1143"/>
                    <a:pt x="607" y="1027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54"/>
            <p:cNvSpPr/>
            <p:nvPr/>
          </p:nvSpPr>
          <p:spPr>
            <a:xfrm>
              <a:off x="3044900" y="4358100"/>
              <a:ext cx="46200" cy="137400"/>
            </a:xfrm>
            <a:custGeom>
              <a:avLst/>
              <a:gdLst/>
              <a:ahLst/>
              <a:cxnLst/>
              <a:rect l="l" t="t" r="r" b="b"/>
              <a:pathLst>
                <a:path w="1848" h="5496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lnTo>
                    <a:pt x="0" y="5496"/>
                  </a:lnTo>
                  <a:lnTo>
                    <a:pt x="1847" y="5496"/>
                  </a:lnTo>
                  <a:lnTo>
                    <a:pt x="1847" y="179"/>
                  </a:lnTo>
                  <a:cubicBezTo>
                    <a:pt x="1847" y="81"/>
                    <a:pt x="1767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54"/>
            <p:cNvSpPr/>
            <p:nvPr/>
          </p:nvSpPr>
          <p:spPr>
            <a:xfrm>
              <a:off x="3044900" y="4358100"/>
              <a:ext cx="46200" cy="137400"/>
            </a:xfrm>
            <a:custGeom>
              <a:avLst/>
              <a:gdLst/>
              <a:ahLst/>
              <a:cxnLst/>
              <a:rect l="l" t="t" r="r" b="b"/>
              <a:pathLst>
                <a:path w="1848" h="5496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lnTo>
                    <a:pt x="0" y="5496"/>
                  </a:lnTo>
                  <a:lnTo>
                    <a:pt x="1847" y="5496"/>
                  </a:lnTo>
                  <a:lnTo>
                    <a:pt x="1847" y="4898"/>
                  </a:lnTo>
                  <a:lnTo>
                    <a:pt x="857" y="4898"/>
                  </a:lnTo>
                  <a:cubicBezTo>
                    <a:pt x="741" y="4898"/>
                    <a:pt x="643" y="4800"/>
                    <a:pt x="643" y="4684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54"/>
            <p:cNvSpPr/>
            <p:nvPr/>
          </p:nvSpPr>
          <p:spPr>
            <a:xfrm>
              <a:off x="3044900" y="4408725"/>
              <a:ext cx="46200" cy="37275"/>
            </a:xfrm>
            <a:custGeom>
              <a:avLst/>
              <a:gdLst/>
              <a:ahLst/>
              <a:cxnLst/>
              <a:rect l="l" t="t" r="r" b="b"/>
              <a:pathLst>
                <a:path w="1848" h="1491" extrusionOk="0">
                  <a:moveTo>
                    <a:pt x="0" y="0"/>
                  </a:moveTo>
                  <a:lnTo>
                    <a:pt x="0" y="1490"/>
                  </a:lnTo>
                  <a:lnTo>
                    <a:pt x="1847" y="1490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54"/>
            <p:cNvSpPr/>
            <p:nvPr/>
          </p:nvSpPr>
          <p:spPr>
            <a:xfrm>
              <a:off x="3045800" y="4408725"/>
              <a:ext cx="15175" cy="37275"/>
            </a:xfrm>
            <a:custGeom>
              <a:avLst/>
              <a:gdLst/>
              <a:ahLst/>
              <a:cxnLst/>
              <a:rect l="l" t="t" r="r" b="b"/>
              <a:pathLst>
                <a:path w="607" h="1491" extrusionOk="0">
                  <a:moveTo>
                    <a:pt x="0" y="0"/>
                  </a:moveTo>
                  <a:lnTo>
                    <a:pt x="0" y="1490"/>
                  </a:lnTo>
                  <a:lnTo>
                    <a:pt x="607" y="149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54"/>
            <p:cNvSpPr/>
            <p:nvPr/>
          </p:nvSpPr>
          <p:spPr>
            <a:xfrm>
              <a:off x="2855100" y="4237000"/>
              <a:ext cx="44400" cy="56000"/>
            </a:xfrm>
            <a:custGeom>
              <a:avLst/>
              <a:gdLst/>
              <a:ahLst/>
              <a:cxnLst/>
              <a:rect l="l" t="t" r="r" b="b"/>
              <a:pathLst>
                <a:path w="1776" h="2240" extrusionOk="0">
                  <a:moveTo>
                    <a:pt x="848" y="0"/>
                  </a:moveTo>
                  <a:lnTo>
                    <a:pt x="1" y="411"/>
                  </a:lnTo>
                  <a:lnTo>
                    <a:pt x="1" y="2239"/>
                  </a:lnTo>
                  <a:lnTo>
                    <a:pt x="893" y="1936"/>
                  </a:lnTo>
                  <a:lnTo>
                    <a:pt x="1776" y="2239"/>
                  </a:lnTo>
                  <a:lnTo>
                    <a:pt x="1776" y="411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54"/>
            <p:cNvSpPr/>
            <p:nvPr/>
          </p:nvSpPr>
          <p:spPr>
            <a:xfrm>
              <a:off x="2855100" y="4278250"/>
              <a:ext cx="44400" cy="15200"/>
            </a:xfrm>
            <a:custGeom>
              <a:avLst/>
              <a:gdLst/>
              <a:ahLst/>
              <a:cxnLst/>
              <a:rect l="l" t="t" r="r" b="b"/>
              <a:pathLst>
                <a:path w="1776" h="608" extrusionOk="0">
                  <a:moveTo>
                    <a:pt x="1" y="1"/>
                  </a:moveTo>
                  <a:lnTo>
                    <a:pt x="1" y="607"/>
                  </a:lnTo>
                  <a:lnTo>
                    <a:pt x="1776" y="60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54"/>
            <p:cNvSpPr/>
            <p:nvPr/>
          </p:nvSpPr>
          <p:spPr>
            <a:xfrm>
              <a:off x="3004750" y="4155825"/>
              <a:ext cx="51325" cy="137625"/>
            </a:xfrm>
            <a:custGeom>
              <a:avLst/>
              <a:gdLst/>
              <a:ahLst/>
              <a:cxnLst/>
              <a:rect l="l" t="t" r="r" b="b"/>
              <a:pathLst>
                <a:path w="2053" h="5505" extrusionOk="0">
                  <a:moveTo>
                    <a:pt x="375" y="0"/>
                  </a:moveTo>
                  <a:lnTo>
                    <a:pt x="179" y="196"/>
                  </a:lnTo>
                  <a:cubicBezTo>
                    <a:pt x="81" y="196"/>
                    <a:pt x="1" y="277"/>
                    <a:pt x="1" y="375"/>
                  </a:cubicBezTo>
                  <a:lnTo>
                    <a:pt x="90" y="5344"/>
                  </a:lnTo>
                  <a:lnTo>
                    <a:pt x="1633" y="5504"/>
                  </a:lnTo>
                  <a:lnTo>
                    <a:pt x="2052" y="3149"/>
                  </a:lnTo>
                  <a:lnTo>
                    <a:pt x="1633" y="179"/>
                  </a:lnTo>
                  <a:cubicBezTo>
                    <a:pt x="1633" y="80"/>
                    <a:pt x="1553" y="0"/>
                    <a:pt x="1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54"/>
            <p:cNvSpPr/>
            <p:nvPr/>
          </p:nvSpPr>
          <p:spPr>
            <a:xfrm>
              <a:off x="2999625" y="4155825"/>
              <a:ext cx="46200" cy="137625"/>
            </a:xfrm>
            <a:custGeom>
              <a:avLst/>
              <a:gdLst/>
              <a:ahLst/>
              <a:cxnLst/>
              <a:rect l="l" t="t" r="r" b="b"/>
              <a:pathLst>
                <a:path w="1848" h="5505" extrusionOk="0">
                  <a:moveTo>
                    <a:pt x="179" y="0"/>
                  </a:moveTo>
                  <a:cubicBezTo>
                    <a:pt x="81" y="0"/>
                    <a:pt x="0" y="80"/>
                    <a:pt x="0" y="179"/>
                  </a:cubicBezTo>
                  <a:lnTo>
                    <a:pt x="0" y="1329"/>
                  </a:lnTo>
                  <a:lnTo>
                    <a:pt x="268" y="2935"/>
                  </a:lnTo>
                  <a:lnTo>
                    <a:pt x="0" y="4166"/>
                  </a:lnTo>
                  <a:lnTo>
                    <a:pt x="0" y="5504"/>
                  </a:lnTo>
                  <a:lnTo>
                    <a:pt x="1847" y="5504"/>
                  </a:lnTo>
                  <a:lnTo>
                    <a:pt x="1847" y="4898"/>
                  </a:lnTo>
                  <a:lnTo>
                    <a:pt x="785" y="4898"/>
                  </a:lnTo>
                  <a:cubicBezTo>
                    <a:pt x="670" y="4898"/>
                    <a:pt x="571" y="4800"/>
                    <a:pt x="571" y="4684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54"/>
            <p:cNvSpPr/>
            <p:nvPr/>
          </p:nvSpPr>
          <p:spPr>
            <a:xfrm>
              <a:off x="3048475" y="4155825"/>
              <a:ext cx="42625" cy="134500"/>
            </a:xfrm>
            <a:custGeom>
              <a:avLst/>
              <a:gdLst/>
              <a:ahLst/>
              <a:cxnLst/>
              <a:rect l="l" t="t" r="r" b="b"/>
              <a:pathLst>
                <a:path w="1705" h="5380" extrusionOk="0">
                  <a:moveTo>
                    <a:pt x="482" y="0"/>
                  </a:moveTo>
                  <a:lnTo>
                    <a:pt x="232" y="143"/>
                  </a:lnTo>
                  <a:cubicBezTo>
                    <a:pt x="134" y="143"/>
                    <a:pt x="54" y="223"/>
                    <a:pt x="54" y="321"/>
                  </a:cubicBezTo>
                  <a:lnTo>
                    <a:pt x="0" y="5353"/>
                  </a:lnTo>
                  <a:lnTo>
                    <a:pt x="1472" y="5379"/>
                  </a:lnTo>
                  <a:lnTo>
                    <a:pt x="1704" y="4898"/>
                  </a:lnTo>
                  <a:lnTo>
                    <a:pt x="1704" y="4166"/>
                  </a:lnTo>
                  <a:lnTo>
                    <a:pt x="1347" y="2685"/>
                  </a:lnTo>
                  <a:lnTo>
                    <a:pt x="1704" y="1329"/>
                  </a:lnTo>
                  <a:lnTo>
                    <a:pt x="1704" y="179"/>
                  </a:lnTo>
                  <a:cubicBezTo>
                    <a:pt x="1704" y="80"/>
                    <a:pt x="1624" y="0"/>
                    <a:pt x="1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54"/>
            <p:cNvSpPr/>
            <p:nvPr/>
          </p:nvSpPr>
          <p:spPr>
            <a:xfrm>
              <a:off x="3044900" y="4155825"/>
              <a:ext cx="46200" cy="137625"/>
            </a:xfrm>
            <a:custGeom>
              <a:avLst/>
              <a:gdLst/>
              <a:ahLst/>
              <a:cxnLst/>
              <a:rect l="l" t="t" r="r" b="b"/>
              <a:pathLst>
                <a:path w="1848" h="5505" extrusionOk="0">
                  <a:moveTo>
                    <a:pt x="179" y="0"/>
                  </a:moveTo>
                  <a:cubicBezTo>
                    <a:pt x="81" y="0"/>
                    <a:pt x="0" y="80"/>
                    <a:pt x="0" y="179"/>
                  </a:cubicBezTo>
                  <a:lnTo>
                    <a:pt x="0" y="5504"/>
                  </a:lnTo>
                  <a:lnTo>
                    <a:pt x="1847" y="5504"/>
                  </a:lnTo>
                  <a:lnTo>
                    <a:pt x="1847" y="4898"/>
                  </a:lnTo>
                  <a:lnTo>
                    <a:pt x="857" y="4898"/>
                  </a:lnTo>
                  <a:cubicBezTo>
                    <a:pt x="741" y="4898"/>
                    <a:pt x="643" y="4800"/>
                    <a:pt x="643" y="4684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54"/>
            <p:cNvSpPr/>
            <p:nvPr/>
          </p:nvSpPr>
          <p:spPr>
            <a:xfrm>
              <a:off x="2999625" y="4188600"/>
              <a:ext cx="52425" cy="70950"/>
            </a:xfrm>
            <a:custGeom>
              <a:avLst/>
              <a:gdLst/>
              <a:ahLst/>
              <a:cxnLst/>
              <a:rect l="l" t="t" r="r" b="b"/>
              <a:pathLst>
                <a:path w="2097" h="2838" extrusionOk="0">
                  <a:moveTo>
                    <a:pt x="0" y="0"/>
                  </a:moveTo>
                  <a:lnTo>
                    <a:pt x="0" y="1089"/>
                  </a:lnTo>
                  <a:lnTo>
                    <a:pt x="0" y="2837"/>
                  </a:lnTo>
                  <a:lnTo>
                    <a:pt x="1829" y="2837"/>
                  </a:lnTo>
                  <a:lnTo>
                    <a:pt x="2097" y="1455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54"/>
            <p:cNvSpPr/>
            <p:nvPr/>
          </p:nvSpPr>
          <p:spPr>
            <a:xfrm>
              <a:off x="2999625" y="4188600"/>
              <a:ext cx="14300" cy="70950"/>
            </a:xfrm>
            <a:custGeom>
              <a:avLst/>
              <a:gdLst/>
              <a:ahLst/>
              <a:cxnLst/>
              <a:rect l="l" t="t" r="r" b="b"/>
              <a:pathLst>
                <a:path w="572" h="2838" extrusionOk="0">
                  <a:moveTo>
                    <a:pt x="0" y="0"/>
                  </a:moveTo>
                  <a:lnTo>
                    <a:pt x="0" y="2837"/>
                  </a:lnTo>
                  <a:lnTo>
                    <a:pt x="571" y="283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54"/>
            <p:cNvSpPr/>
            <p:nvPr/>
          </p:nvSpPr>
          <p:spPr>
            <a:xfrm>
              <a:off x="3045350" y="4188600"/>
              <a:ext cx="45750" cy="70950"/>
            </a:xfrm>
            <a:custGeom>
              <a:avLst/>
              <a:gdLst/>
              <a:ahLst/>
              <a:cxnLst/>
              <a:rect l="l" t="t" r="r" b="b"/>
              <a:pathLst>
                <a:path w="1830" h="2838" extrusionOk="0">
                  <a:moveTo>
                    <a:pt x="0" y="0"/>
                  </a:moveTo>
                  <a:lnTo>
                    <a:pt x="312" y="1044"/>
                  </a:lnTo>
                  <a:lnTo>
                    <a:pt x="0" y="2837"/>
                  </a:lnTo>
                  <a:lnTo>
                    <a:pt x="1829" y="283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54"/>
            <p:cNvSpPr/>
            <p:nvPr/>
          </p:nvSpPr>
          <p:spPr>
            <a:xfrm>
              <a:off x="3045800" y="4188600"/>
              <a:ext cx="15175" cy="70950"/>
            </a:xfrm>
            <a:custGeom>
              <a:avLst/>
              <a:gdLst/>
              <a:ahLst/>
              <a:cxnLst/>
              <a:rect l="l" t="t" r="r" b="b"/>
              <a:pathLst>
                <a:path w="607" h="2838" extrusionOk="0">
                  <a:moveTo>
                    <a:pt x="0" y="0"/>
                  </a:moveTo>
                  <a:lnTo>
                    <a:pt x="0" y="2837"/>
                  </a:lnTo>
                  <a:lnTo>
                    <a:pt x="607" y="283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54"/>
            <p:cNvSpPr/>
            <p:nvPr/>
          </p:nvSpPr>
          <p:spPr>
            <a:xfrm>
              <a:off x="2795100" y="4194400"/>
              <a:ext cx="166400" cy="50200"/>
            </a:xfrm>
            <a:custGeom>
              <a:avLst/>
              <a:gdLst/>
              <a:ahLst/>
              <a:cxnLst/>
              <a:rect l="l" t="t" r="r" b="b"/>
              <a:pathLst>
                <a:path w="6656" h="2008" extrusionOk="0">
                  <a:moveTo>
                    <a:pt x="3382" y="0"/>
                  </a:moveTo>
                  <a:lnTo>
                    <a:pt x="99" y="304"/>
                  </a:lnTo>
                  <a:cubicBezTo>
                    <a:pt x="1" y="304"/>
                    <a:pt x="108" y="562"/>
                    <a:pt x="108" y="661"/>
                  </a:cubicBezTo>
                  <a:lnTo>
                    <a:pt x="72" y="1829"/>
                  </a:lnTo>
                  <a:cubicBezTo>
                    <a:pt x="72" y="1927"/>
                    <a:pt x="152" y="2008"/>
                    <a:pt x="251" y="2008"/>
                  </a:cubicBezTo>
                  <a:lnTo>
                    <a:pt x="6335" y="2008"/>
                  </a:lnTo>
                  <a:cubicBezTo>
                    <a:pt x="6433" y="2008"/>
                    <a:pt x="6513" y="1927"/>
                    <a:pt x="6513" y="1829"/>
                  </a:cubicBezTo>
                  <a:lnTo>
                    <a:pt x="6656" y="1526"/>
                  </a:lnTo>
                  <a:lnTo>
                    <a:pt x="6656" y="482"/>
                  </a:lnTo>
                  <a:cubicBezTo>
                    <a:pt x="6656" y="384"/>
                    <a:pt x="6585" y="304"/>
                    <a:pt x="6486" y="304"/>
                  </a:cubicBez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54"/>
            <p:cNvSpPr/>
            <p:nvPr/>
          </p:nvSpPr>
          <p:spPr>
            <a:xfrm>
              <a:off x="2793100" y="4201100"/>
              <a:ext cx="168400" cy="46175"/>
            </a:xfrm>
            <a:custGeom>
              <a:avLst/>
              <a:gdLst/>
              <a:ahLst/>
              <a:cxnLst/>
              <a:rect l="l" t="t" r="r" b="b"/>
              <a:pathLst>
                <a:path w="6736" h="1847" extrusionOk="0">
                  <a:moveTo>
                    <a:pt x="179" y="0"/>
                  </a:moveTo>
                  <a:cubicBezTo>
                    <a:pt x="81" y="0"/>
                    <a:pt x="1" y="80"/>
                    <a:pt x="1" y="178"/>
                  </a:cubicBezTo>
                  <a:lnTo>
                    <a:pt x="1" y="1668"/>
                  </a:lnTo>
                  <a:cubicBezTo>
                    <a:pt x="1" y="1766"/>
                    <a:pt x="81" y="1847"/>
                    <a:pt x="179" y="1847"/>
                  </a:cubicBezTo>
                  <a:lnTo>
                    <a:pt x="1419" y="1847"/>
                  </a:lnTo>
                  <a:lnTo>
                    <a:pt x="3060" y="1624"/>
                  </a:lnTo>
                  <a:lnTo>
                    <a:pt x="5317" y="1847"/>
                  </a:lnTo>
                  <a:lnTo>
                    <a:pt x="6566" y="1847"/>
                  </a:lnTo>
                  <a:cubicBezTo>
                    <a:pt x="6665" y="1847"/>
                    <a:pt x="6736" y="1766"/>
                    <a:pt x="6736" y="1668"/>
                  </a:cubicBezTo>
                  <a:lnTo>
                    <a:pt x="6736" y="1240"/>
                  </a:lnTo>
                  <a:lnTo>
                    <a:pt x="812" y="1240"/>
                  </a:lnTo>
                  <a:cubicBezTo>
                    <a:pt x="696" y="1240"/>
                    <a:pt x="607" y="1142"/>
                    <a:pt x="607" y="10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54"/>
            <p:cNvSpPr/>
            <p:nvPr/>
          </p:nvSpPr>
          <p:spPr>
            <a:xfrm>
              <a:off x="2828550" y="4191725"/>
              <a:ext cx="97500" cy="55550"/>
            </a:xfrm>
            <a:custGeom>
              <a:avLst/>
              <a:gdLst/>
              <a:ahLst/>
              <a:cxnLst/>
              <a:rect l="l" t="t" r="r" b="b"/>
              <a:pathLst>
                <a:path w="3900" h="2222" extrusionOk="0">
                  <a:moveTo>
                    <a:pt x="1955" y="0"/>
                  </a:moveTo>
                  <a:lnTo>
                    <a:pt x="1" y="393"/>
                  </a:lnTo>
                  <a:lnTo>
                    <a:pt x="1" y="2222"/>
                  </a:lnTo>
                  <a:lnTo>
                    <a:pt x="1598" y="1990"/>
                  </a:lnTo>
                  <a:lnTo>
                    <a:pt x="3899" y="2222"/>
                  </a:lnTo>
                  <a:lnTo>
                    <a:pt x="3899" y="393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54"/>
            <p:cNvSpPr/>
            <p:nvPr/>
          </p:nvSpPr>
          <p:spPr>
            <a:xfrm>
              <a:off x="2828550" y="4232100"/>
              <a:ext cx="97500" cy="15175"/>
            </a:xfrm>
            <a:custGeom>
              <a:avLst/>
              <a:gdLst/>
              <a:ahLst/>
              <a:cxnLst/>
              <a:rect l="l" t="t" r="r" b="b"/>
              <a:pathLst>
                <a:path w="3900" h="607" extrusionOk="0">
                  <a:moveTo>
                    <a:pt x="1" y="0"/>
                  </a:moveTo>
                  <a:lnTo>
                    <a:pt x="1" y="607"/>
                  </a:lnTo>
                  <a:lnTo>
                    <a:pt x="3899" y="607"/>
                  </a:lnTo>
                  <a:lnTo>
                    <a:pt x="3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54"/>
            <p:cNvSpPr/>
            <p:nvPr/>
          </p:nvSpPr>
          <p:spPr>
            <a:xfrm>
              <a:off x="2797775" y="4155825"/>
              <a:ext cx="163725" cy="42600"/>
            </a:xfrm>
            <a:custGeom>
              <a:avLst/>
              <a:gdLst/>
              <a:ahLst/>
              <a:cxnLst/>
              <a:rect l="l" t="t" r="r" b="b"/>
              <a:pathLst>
                <a:path w="6549" h="1704" extrusionOk="0">
                  <a:moveTo>
                    <a:pt x="420" y="0"/>
                  </a:moveTo>
                  <a:lnTo>
                    <a:pt x="179" y="196"/>
                  </a:lnTo>
                  <a:cubicBezTo>
                    <a:pt x="81" y="196"/>
                    <a:pt x="1" y="277"/>
                    <a:pt x="1" y="375"/>
                  </a:cubicBezTo>
                  <a:lnTo>
                    <a:pt x="28" y="1526"/>
                  </a:lnTo>
                  <a:cubicBezTo>
                    <a:pt x="28" y="1624"/>
                    <a:pt x="108" y="1704"/>
                    <a:pt x="206" y="1704"/>
                  </a:cubicBezTo>
                  <a:lnTo>
                    <a:pt x="6246" y="1704"/>
                  </a:lnTo>
                  <a:cubicBezTo>
                    <a:pt x="6344" y="1704"/>
                    <a:pt x="6424" y="1624"/>
                    <a:pt x="6424" y="1526"/>
                  </a:cubicBezTo>
                  <a:lnTo>
                    <a:pt x="6549" y="1222"/>
                  </a:lnTo>
                  <a:lnTo>
                    <a:pt x="6549" y="179"/>
                  </a:lnTo>
                  <a:cubicBezTo>
                    <a:pt x="6549" y="80"/>
                    <a:pt x="6478" y="0"/>
                    <a:pt x="6379" y="0"/>
                  </a:cubicBezTo>
                  <a:lnTo>
                    <a:pt x="4069" y="0"/>
                  </a:lnTo>
                  <a:lnTo>
                    <a:pt x="3096" y="375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54"/>
            <p:cNvSpPr/>
            <p:nvPr/>
          </p:nvSpPr>
          <p:spPr>
            <a:xfrm>
              <a:off x="2793100" y="4155825"/>
              <a:ext cx="168400" cy="46175"/>
            </a:xfrm>
            <a:custGeom>
              <a:avLst/>
              <a:gdLst/>
              <a:ahLst/>
              <a:cxnLst/>
              <a:rect l="l" t="t" r="r" b="b"/>
              <a:pathLst>
                <a:path w="6736" h="1847" extrusionOk="0">
                  <a:moveTo>
                    <a:pt x="179" y="0"/>
                  </a:moveTo>
                  <a:cubicBezTo>
                    <a:pt x="81" y="0"/>
                    <a:pt x="1" y="80"/>
                    <a:pt x="1" y="179"/>
                  </a:cubicBezTo>
                  <a:lnTo>
                    <a:pt x="1" y="1668"/>
                  </a:lnTo>
                  <a:cubicBezTo>
                    <a:pt x="1" y="1766"/>
                    <a:pt x="81" y="1847"/>
                    <a:pt x="179" y="1847"/>
                  </a:cubicBezTo>
                  <a:lnTo>
                    <a:pt x="2481" y="1847"/>
                  </a:lnTo>
                  <a:lnTo>
                    <a:pt x="3524" y="1615"/>
                  </a:lnTo>
                  <a:lnTo>
                    <a:pt x="4256" y="1847"/>
                  </a:lnTo>
                  <a:lnTo>
                    <a:pt x="6566" y="1847"/>
                  </a:lnTo>
                  <a:cubicBezTo>
                    <a:pt x="6665" y="1847"/>
                    <a:pt x="6736" y="1766"/>
                    <a:pt x="6736" y="1668"/>
                  </a:cubicBezTo>
                  <a:lnTo>
                    <a:pt x="6736" y="1240"/>
                  </a:lnTo>
                  <a:lnTo>
                    <a:pt x="812" y="1240"/>
                  </a:lnTo>
                  <a:cubicBezTo>
                    <a:pt x="696" y="1240"/>
                    <a:pt x="607" y="1151"/>
                    <a:pt x="607" y="10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54"/>
            <p:cNvSpPr/>
            <p:nvPr/>
          </p:nvSpPr>
          <p:spPr>
            <a:xfrm>
              <a:off x="2855100" y="4155825"/>
              <a:ext cx="44400" cy="45725"/>
            </a:xfrm>
            <a:custGeom>
              <a:avLst/>
              <a:gdLst/>
              <a:ahLst/>
              <a:cxnLst/>
              <a:rect l="l" t="t" r="r" b="b"/>
              <a:pathLst>
                <a:path w="1776" h="1829" extrusionOk="0">
                  <a:moveTo>
                    <a:pt x="1" y="0"/>
                  </a:moveTo>
                  <a:lnTo>
                    <a:pt x="1" y="1829"/>
                  </a:lnTo>
                  <a:lnTo>
                    <a:pt x="893" y="1659"/>
                  </a:lnTo>
                  <a:lnTo>
                    <a:pt x="1776" y="1829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54"/>
            <p:cNvSpPr/>
            <p:nvPr/>
          </p:nvSpPr>
          <p:spPr>
            <a:xfrm>
              <a:off x="2855100" y="4186825"/>
              <a:ext cx="44400" cy="15175"/>
            </a:xfrm>
            <a:custGeom>
              <a:avLst/>
              <a:gdLst/>
              <a:ahLst/>
              <a:cxnLst/>
              <a:rect l="l" t="t" r="r" b="b"/>
              <a:pathLst>
                <a:path w="1776" h="607" extrusionOk="0">
                  <a:moveTo>
                    <a:pt x="1" y="0"/>
                  </a:moveTo>
                  <a:lnTo>
                    <a:pt x="1" y="607"/>
                  </a:lnTo>
                  <a:lnTo>
                    <a:pt x="1776" y="607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54"/>
            <p:cNvSpPr/>
            <p:nvPr/>
          </p:nvSpPr>
          <p:spPr>
            <a:xfrm>
              <a:off x="2750500" y="4118575"/>
              <a:ext cx="383175" cy="180900"/>
            </a:xfrm>
            <a:custGeom>
              <a:avLst/>
              <a:gdLst/>
              <a:ahLst/>
              <a:cxnLst/>
              <a:rect l="l" t="t" r="r" b="b"/>
              <a:pathLst>
                <a:path w="15327" h="7236" extrusionOk="0">
                  <a:moveTo>
                    <a:pt x="11527" y="1740"/>
                  </a:moveTo>
                  <a:lnTo>
                    <a:pt x="11527" y="2552"/>
                  </a:lnTo>
                  <a:lnTo>
                    <a:pt x="10215" y="2552"/>
                  </a:lnTo>
                  <a:lnTo>
                    <a:pt x="10215" y="1740"/>
                  </a:lnTo>
                  <a:close/>
                  <a:moveTo>
                    <a:pt x="13373" y="1740"/>
                  </a:moveTo>
                  <a:lnTo>
                    <a:pt x="13373" y="2552"/>
                  </a:lnTo>
                  <a:lnTo>
                    <a:pt x="12062" y="2552"/>
                  </a:lnTo>
                  <a:lnTo>
                    <a:pt x="12062" y="1740"/>
                  </a:lnTo>
                  <a:close/>
                  <a:moveTo>
                    <a:pt x="3899" y="1740"/>
                  </a:moveTo>
                  <a:lnTo>
                    <a:pt x="3899" y="3051"/>
                  </a:lnTo>
                  <a:lnTo>
                    <a:pt x="1954" y="3051"/>
                  </a:lnTo>
                  <a:lnTo>
                    <a:pt x="1954" y="1740"/>
                  </a:lnTo>
                  <a:close/>
                  <a:moveTo>
                    <a:pt x="5674" y="1740"/>
                  </a:moveTo>
                  <a:lnTo>
                    <a:pt x="5674" y="3051"/>
                  </a:lnTo>
                  <a:lnTo>
                    <a:pt x="4434" y="3051"/>
                  </a:lnTo>
                  <a:lnTo>
                    <a:pt x="4434" y="1740"/>
                  </a:lnTo>
                  <a:close/>
                  <a:moveTo>
                    <a:pt x="8163" y="1740"/>
                  </a:moveTo>
                  <a:lnTo>
                    <a:pt x="8163" y="3051"/>
                  </a:lnTo>
                  <a:lnTo>
                    <a:pt x="6210" y="3051"/>
                  </a:lnTo>
                  <a:lnTo>
                    <a:pt x="6210" y="1740"/>
                  </a:lnTo>
                  <a:close/>
                  <a:moveTo>
                    <a:pt x="2838" y="3587"/>
                  </a:moveTo>
                  <a:lnTo>
                    <a:pt x="2838" y="4898"/>
                  </a:lnTo>
                  <a:lnTo>
                    <a:pt x="1954" y="4898"/>
                  </a:lnTo>
                  <a:lnTo>
                    <a:pt x="1954" y="3587"/>
                  </a:lnTo>
                  <a:close/>
                  <a:moveTo>
                    <a:pt x="6745" y="3587"/>
                  </a:moveTo>
                  <a:lnTo>
                    <a:pt x="6745" y="4898"/>
                  </a:lnTo>
                  <a:lnTo>
                    <a:pt x="3373" y="4898"/>
                  </a:lnTo>
                  <a:lnTo>
                    <a:pt x="3373" y="3587"/>
                  </a:lnTo>
                  <a:close/>
                  <a:moveTo>
                    <a:pt x="8163" y="3587"/>
                  </a:moveTo>
                  <a:lnTo>
                    <a:pt x="8163" y="4898"/>
                  </a:lnTo>
                  <a:lnTo>
                    <a:pt x="7271" y="4898"/>
                  </a:lnTo>
                  <a:lnTo>
                    <a:pt x="7271" y="3587"/>
                  </a:lnTo>
                  <a:close/>
                  <a:moveTo>
                    <a:pt x="13373" y="3087"/>
                  </a:moveTo>
                  <a:lnTo>
                    <a:pt x="13373" y="5397"/>
                  </a:lnTo>
                  <a:lnTo>
                    <a:pt x="12062" y="5397"/>
                  </a:lnTo>
                  <a:lnTo>
                    <a:pt x="12062" y="4880"/>
                  </a:lnTo>
                  <a:cubicBezTo>
                    <a:pt x="12062" y="4746"/>
                    <a:pt x="11964" y="4621"/>
                    <a:pt x="11830" y="4604"/>
                  </a:cubicBezTo>
                  <a:cubicBezTo>
                    <a:pt x="11820" y="4602"/>
                    <a:pt x="11809" y="4602"/>
                    <a:pt x="11799" y="4602"/>
                  </a:cubicBezTo>
                  <a:cubicBezTo>
                    <a:pt x="11652" y="4602"/>
                    <a:pt x="11527" y="4721"/>
                    <a:pt x="11527" y="4871"/>
                  </a:cubicBezTo>
                  <a:lnTo>
                    <a:pt x="11527" y="5397"/>
                  </a:lnTo>
                  <a:lnTo>
                    <a:pt x="10215" y="5397"/>
                  </a:lnTo>
                  <a:lnTo>
                    <a:pt x="10215" y="3087"/>
                  </a:lnTo>
                  <a:lnTo>
                    <a:pt x="11527" y="3087"/>
                  </a:lnTo>
                  <a:lnTo>
                    <a:pt x="11527" y="3622"/>
                  </a:lnTo>
                  <a:cubicBezTo>
                    <a:pt x="11527" y="3756"/>
                    <a:pt x="11625" y="3881"/>
                    <a:pt x="11759" y="3890"/>
                  </a:cubicBezTo>
                  <a:cubicBezTo>
                    <a:pt x="11773" y="3892"/>
                    <a:pt x="11788" y="3893"/>
                    <a:pt x="11802" y="3893"/>
                  </a:cubicBezTo>
                  <a:cubicBezTo>
                    <a:pt x="11950" y="3893"/>
                    <a:pt x="12062" y="3770"/>
                    <a:pt x="12062" y="3631"/>
                  </a:cubicBezTo>
                  <a:lnTo>
                    <a:pt x="12062" y="3087"/>
                  </a:lnTo>
                  <a:close/>
                  <a:moveTo>
                    <a:pt x="3899" y="5397"/>
                  </a:moveTo>
                  <a:lnTo>
                    <a:pt x="3899" y="6709"/>
                  </a:lnTo>
                  <a:lnTo>
                    <a:pt x="1954" y="6709"/>
                  </a:lnTo>
                  <a:lnTo>
                    <a:pt x="1954" y="5397"/>
                  </a:lnTo>
                  <a:close/>
                  <a:moveTo>
                    <a:pt x="5674" y="5397"/>
                  </a:moveTo>
                  <a:lnTo>
                    <a:pt x="5674" y="6709"/>
                  </a:lnTo>
                  <a:lnTo>
                    <a:pt x="4434" y="6709"/>
                  </a:lnTo>
                  <a:lnTo>
                    <a:pt x="4434" y="5397"/>
                  </a:lnTo>
                  <a:close/>
                  <a:moveTo>
                    <a:pt x="8163" y="5397"/>
                  </a:moveTo>
                  <a:lnTo>
                    <a:pt x="8163" y="6709"/>
                  </a:lnTo>
                  <a:lnTo>
                    <a:pt x="6210" y="6709"/>
                  </a:lnTo>
                  <a:lnTo>
                    <a:pt x="6210" y="5397"/>
                  </a:lnTo>
                  <a:close/>
                  <a:moveTo>
                    <a:pt x="11527" y="5924"/>
                  </a:moveTo>
                  <a:lnTo>
                    <a:pt x="11527" y="6709"/>
                  </a:lnTo>
                  <a:lnTo>
                    <a:pt x="10215" y="6709"/>
                  </a:lnTo>
                  <a:lnTo>
                    <a:pt x="10215" y="5924"/>
                  </a:lnTo>
                  <a:close/>
                  <a:moveTo>
                    <a:pt x="13373" y="5924"/>
                  </a:moveTo>
                  <a:lnTo>
                    <a:pt x="13373" y="6709"/>
                  </a:lnTo>
                  <a:lnTo>
                    <a:pt x="12062" y="6709"/>
                  </a:lnTo>
                  <a:lnTo>
                    <a:pt x="12062" y="5924"/>
                  </a:lnTo>
                  <a:close/>
                  <a:moveTo>
                    <a:pt x="268" y="0"/>
                  </a:moveTo>
                  <a:cubicBezTo>
                    <a:pt x="117" y="0"/>
                    <a:pt x="1" y="125"/>
                    <a:pt x="1" y="268"/>
                  </a:cubicBezTo>
                  <a:lnTo>
                    <a:pt x="1" y="6976"/>
                  </a:lnTo>
                  <a:cubicBezTo>
                    <a:pt x="1" y="7119"/>
                    <a:pt x="117" y="7235"/>
                    <a:pt x="268" y="7235"/>
                  </a:cubicBezTo>
                  <a:lnTo>
                    <a:pt x="15059" y="7235"/>
                  </a:lnTo>
                  <a:cubicBezTo>
                    <a:pt x="15211" y="7235"/>
                    <a:pt x="15327" y="7119"/>
                    <a:pt x="15327" y="6976"/>
                  </a:cubicBezTo>
                  <a:lnTo>
                    <a:pt x="15327" y="268"/>
                  </a:lnTo>
                  <a:cubicBezTo>
                    <a:pt x="15327" y="125"/>
                    <a:pt x="15211" y="0"/>
                    <a:pt x="15059" y="0"/>
                  </a:cubicBezTo>
                  <a:lnTo>
                    <a:pt x="3560" y="0"/>
                  </a:lnTo>
                  <a:cubicBezTo>
                    <a:pt x="3426" y="0"/>
                    <a:pt x="3301" y="98"/>
                    <a:pt x="3284" y="232"/>
                  </a:cubicBezTo>
                  <a:cubicBezTo>
                    <a:pt x="3266" y="393"/>
                    <a:pt x="3391" y="536"/>
                    <a:pt x="3551" y="536"/>
                  </a:cubicBezTo>
                  <a:lnTo>
                    <a:pt x="14792" y="536"/>
                  </a:lnTo>
                  <a:lnTo>
                    <a:pt x="14792" y="6709"/>
                  </a:lnTo>
                  <a:lnTo>
                    <a:pt x="13909" y="6709"/>
                  </a:lnTo>
                  <a:lnTo>
                    <a:pt x="13909" y="1660"/>
                  </a:lnTo>
                  <a:cubicBezTo>
                    <a:pt x="13909" y="1419"/>
                    <a:pt x="13712" y="1214"/>
                    <a:pt x="13462" y="1214"/>
                  </a:cubicBezTo>
                  <a:cubicBezTo>
                    <a:pt x="13008" y="1218"/>
                    <a:pt x="12412" y="1220"/>
                    <a:pt x="11815" y="1220"/>
                  </a:cubicBezTo>
                  <a:cubicBezTo>
                    <a:pt x="11219" y="1220"/>
                    <a:pt x="10621" y="1218"/>
                    <a:pt x="10162" y="1214"/>
                  </a:cubicBezTo>
                  <a:cubicBezTo>
                    <a:pt x="9921" y="1214"/>
                    <a:pt x="9725" y="1419"/>
                    <a:pt x="9725" y="1660"/>
                  </a:cubicBezTo>
                  <a:lnTo>
                    <a:pt x="9725" y="6709"/>
                  </a:lnTo>
                  <a:lnTo>
                    <a:pt x="8699" y="6709"/>
                  </a:lnTo>
                  <a:cubicBezTo>
                    <a:pt x="8699" y="5130"/>
                    <a:pt x="8699" y="3239"/>
                    <a:pt x="8699" y="1651"/>
                  </a:cubicBezTo>
                  <a:cubicBezTo>
                    <a:pt x="8699" y="1410"/>
                    <a:pt x="8502" y="1205"/>
                    <a:pt x="8253" y="1205"/>
                  </a:cubicBezTo>
                  <a:lnTo>
                    <a:pt x="1865" y="1205"/>
                  </a:lnTo>
                  <a:cubicBezTo>
                    <a:pt x="1615" y="1205"/>
                    <a:pt x="1419" y="1410"/>
                    <a:pt x="1419" y="1651"/>
                  </a:cubicBezTo>
                  <a:cubicBezTo>
                    <a:pt x="1428" y="3230"/>
                    <a:pt x="1428" y="5121"/>
                    <a:pt x="1419" y="6709"/>
                  </a:cubicBezTo>
                  <a:lnTo>
                    <a:pt x="536" y="6709"/>
                  </a:lnTo>
                  <a:lnTo>
                    <a:pt x="536" y="536"/>
                  </a:lnTo>
                  <a:lnTo>
                    <a:pt x="2293" y="536"/>
                  </a:lnTo>
                  <a:cubicBezTo>
                    <a:pt x="2436" y="536"/>
                    <a:pt x="2552" y="437"/>
                    <a:pt x="2570" y="304"/>
                  </a:cubicBezTo>
                  <a:cubicBezTo>
                    <a:pt x="2588" y="143"/>
                    <a:pt x="2463" y="0"/>
                    <a:pt x="2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54"/>
            <p:cNvSpPr/>
            <p:nvPr/>
          </p:nvSpPr>
          <p:spPr>
            <a:xfrm>
              <a:off x="2715050" y="4083100"/>
              <a:ext cx="454100" cy="454100"/>
            </a:xfrm>
            <a:custGeom>
              <a:avLst/>
              <a:gdLst/>
              <a:ahLst/>
              <a:cxnLst/>
              <a:rect l="l" t="t" r="r" b="b"/>
              <a:pathLst>
                <a:path w="18164" h="18164" extrusionOk="0">
                  <a:moveTo>
                    <a:pt x="973" y="1"/>
                  </a:moveTo>
                  <a:cubicBezTo>
                    <a:pt x="437" y="1"/>
                    <a:pt x="0" y="438"/>
                    <a:pt x="0" y="973"/>
                  </a:cubicBezTo>
                  <a:lnTo>
                    <a:pt x="0" y="17192"/>
                  </a:lnTo>
                  <a:cubicBezTo>
                    <a:pt x="0" y="17727"/>
                    <a:pt x="437" y="18164"/>
                    <a:pt x="973" y="18164"/>
                  </a:cubicBezTo>
                  <a:lnTo>
                    <a:pt x="17191" y="18164"/>
                  </a:lnTo>
                  <a:cubicBezTo>
                    <a:pt x="17726" y="18164"/>
                    <a:pt x="18163" y="17727"/>
                    <a:pt x="18163" y="17192"/>
                  </a:cubicBezTo>
                  <a:lnTo>
                    <a:pt x="18163" y="15363"/>
                  </a:lnTo>
                  <a:cubicBezTo>
                    <a:pt x="18163" y="15211"/>
                    <a:pt x="18047" y="15095"/>
                    <a:pt x="17896" y="15095"/>
                  </a:cubicBezTo>
                  <a:cubicBezTo>
                    <a:pt x="17753" y="15095"/>
                    <a:pt x="17628" y="15211"/>
                    <a:pt x="17628" y="15363"/>
                  </a:cubicBezTo>
                  <a:lnTo>
                    <a:pt x="17628" y="17192"/>
                  </a:lnTo>
                  <a:cubicBezTo>
                    <a:pt x="17628" y="17432"/>
                    <a:pt x="17432" y="17629"/>
                    <a:pt x="17191" y="17629"/>
                  </a:cubicBezTo>
                  <a:lnTo>
                    <a:pt x="973" y="17629"/>
                  </a:lnTo>
                  <a:cubicBezTo>
                    <a:pt x="732" y="17629"/>
                    <a:pt x="535" y="17432"/>
                    <a:pt x="535" y="17192"/>
                  </a:cubicBezTo>
                  <a:lnTo>
                    <a:pt x="535" y="973"/>
                  </a:lnTo>
                  <a:cubicBezTo>
                    <a:pt x="535" y="732"/>
                    <a:pt x="732" y="536"/>
                    <a:pt x="973" y="536"/>
                  </a:cubicBezTo>
                  <a:lnTo>
                    <a:pt x="17191" y="536"/>
                  </a:lnTo>
                  <a:cubicBezTo>
                    <a:pt x="17432" y="536"/>
                    <a:pt x="17628" y="732"/>
                    <a:pt x="17628" y="973"/>
                  </a:cubicBezTo>
                  <a:lnTo>
                    <a:pt x="17628" y="14123"/>
                  </a:lnTo>
                  <a:cubicBezTo>
                    <a:pt x="17628" y="14266"/>
                    <a:pt x="17753" y="14390"/>
                    <a:pt x="17896" y="14390"/>
                  </a:cubicBezTo>
                  <a:cubicBezTo>
                    <a:pt x="18047" y="14390"/>
                    <a:pt x="18163" y="14266"/>
                    <a:pt x="18163" y="14123"/>
                  </a:cubicBezTo>
                  <a:lnTo>
                    <a:pt x="18163" y="973"/>
                  </a:lnTo>
                  <a:cubicBezTo>
                    <a:pt x="18163" y="438"/>
                    <a:pt x="17726" y="1"/>
                    <a:pt x="17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54"/>
            <p:cNvSpPr/>
            <p:nvPr/>
          </p:nvSpPr>
          <p:spPr>
            <a:xfrm>
              <a:off x="2750500" y="4321750"/>
              <a:ext cx="383175" cy="180000"/>
            </a:xfrm>
            <a:custGeom>
              <a:avLst/>
              <a:gdLst/>
              <a:ahLst/>
              <a:cxnLst/>
              <a:rect l="l" t="t" r="r" b="b"/>
              <a:pathLst>
                <a:path w="15327" h="7200" extrusionOk="0">
                  <a:moveTo>
                    <a:pt x="3266" y="1704"/>
                  </a:moveTo>
                  <a:lnTo>
                    <a:pt x="3266" y="2516"/>
                  </a:lnTo>
                  <a:lnTo>
                    <a:pt x="1954" y="2516"/>
                  </a:lnTo>
                  <a:lnTo>
                    <a:pt x="1954" y="1704"/>
                  </a:lnTo>
                  <a:close/>
                  <a:moveTo>
                    <a:pt x="5112" y="1704"/>
                  </a:moveTo>
                  <a:lnTo>
                    <a:pt x="5112" y="2516"/>
                  </a:lnTo>
                  <a:lnTo>
                    <a:pt x="3801" y="2516"/>
                  </a:lnTo>
                  <a:lnTo>
                    <a:pt x="3801" y="1704"/>
                  </a:lnTo>
                  <a:close/>
                  <a:moveTo>
                    <a:pt x="9725" y="1704"/>
                  </a:moveTo>
                  <a:lnTo>
                    <a:pt x="9725" y="2516"/>
                  </a:lnTo>
                  <a:lnTo>
                    <a:pt x="8404" y="2516"/>
                  </a:lnTo>
                  <a:lnTo>
                    <a:pt x="8404" y="1704"/>
                  </a:lnTo>
                  <a:close/>
                  <a:moveTo>
                    <a:pt x="11562" y="1704"/>
                  </a:moveTo>
                  <a:lnTo>
                    <a:pt x="11562" y="2516"/>
                  </a:lnTo>
                  <a:lnTo>
                    <a:pt x="10251" y="2516"/>
                  </a:lnTo>
                  <a:lnTo>
                    <a:pt x="10251" y="1704"/>
                  </a:lnTo>
                  <a:close/>
                  <a:moveTo>
                    <a:pt x="13373" y="1704"/>
                  </a:moveTo>
                  <a:lnTo>
                    <a:pt x="13373" y="3194"/>
                  </a:lnTo>
                  <a:lnTo>
                    <a:pt x="12062" y="3194"/>
                  </a:lnTo>
                  <a:lnTo>
                    <a:pt x="12062" y="1704"/>
                  </a:lnTo>
                  <a:close/>
                  <a:moveTo>
                    <a:pt x="13373" y="3720"/>
                  </a:moveTo>
                  <a:lnTo>
                    <a:pt x="13373" y="4684"/>
                  </a:lnTo>
                  <a:lnTo>
                    <a:pt x="12062" y="4684"/>
                  </a:lnTo>
                  <a:lnTo>
                    <a:pt x="12062" y="3720"/>
                  </a:lnTo>
                  <a:close/>
                  <a:moveTo>
                    <a:pt x="3266" y="3051"/>
                  </a:moveTo>
                  <a:lnTo>
                    <a:pt x="3266" y="5353"/>
                  </a:lnTo>
                  <a:lnTo>
                    <a:pt x="1954" y="5353"/>
                  </a:lnTo>
                  <a:lnTo>
                    <a:pt x="1954" y="3051"/>
                  </a:lnTo>
                  <a:close/>
                  <a:moveTo>
                    <a:pt x="5077" y="3051"/>
                  </a:moveTo>
                  <a:lnTo>
                    <a:pt x="5077" y="5353"/>
                  </a:lnTo>
                  <a:lnTo>
                    <a:pt x="3765" y="5353"/>
                  </a:lnTo>
                  <a:lnTo>
                    <a:pt x="3765" y="3051"/>
                  </a:lnTo>
                  <a:close/>
                  <a:moveTo>
                    <a:pt x="9725" y="3051"/>
                  </a:moveTo>
                  <a:lnTo>
                    <a:pt x="9725" y="5353"/>
                  </a:lnTo>
                  <a:lnTo>
                    <a:pt x="8404" y="5353"/>
                  </a:lnTo>
                  <a:lnTo>
                    <a:pt x="8404" y="3051"/>
                  </a:lnTo>
                  <a:close/>
                  <a:moveTo>
                    <a:pt x="11527" y="3051"/>
                  </a:moveTo>
                  <a:lnTo>
                    <a:pt x="11527" y="5353"/>
                  </a:lnTo>
                  <a:lnTo>
                    <a:pt x="10215" y="5353"/>
                  </a:lnTo>
                  <a:lnTo>
                    <a:pt x="10215" y="3051"/>
                  </a:lnTo>
                  <a:close/>
                  <a:moveTo>
                    <a:pt x="3266" y="5888"/>
                  </a:moveTo>
                  <a:lnTo>
                    <a:pt x="3266" y="6664"/>
                  </a:lnTo>
                  <a:lnTo>
                    <a:pt x="1954" y="6664"/>
                  </a:lnTo>
                  <a:lnTo>
                    <a:pt x="1954" y="5888"/>
                  </a:lnTo>
                  <a:close/>
                  <a:moveTo>
                    <a:pt x="5112" y="5888"/>
                  </a:moveTo>
                  <a:lnTo>
                    <a:pt x="5112" y="6664"/>
                  </a:lnTo>
                  <a:lnTo>
                    <a:pt x="3801" y="6664"/>
                  </a:lnTo>
                  <a:lnTo>
                    <a:pt x="3801" y="5888"/>
                  </a:lnTo>
                  <a:close/>
                  <a:moveTo>
                    <a:pt x="9725" y="5888"/>
                  </a:moveTo>
                  <a:lnTo>
                    <a:pt x="9725" y="6664"/>
                  </a:lnTo>
                  <a:lnTo>
                    <a:pt x="8404" y="6664"/>
                  </a:lnTo>
                  <a:lnTo>
                    <a:pt x="8404" y="5888"/>
                  </a:lnTo>
                  <a:close/>
                  <a:moveTo>
                    <a:pt x="11527" y="5888"/>
                  </a:moveTo>
                  <a:lnTo>
                    <a:pt x="11527" y="6664"/>
                  </a:lnTo>
                  <a:lnTo>
                    <a:pt x="10215" y="6664"/>
                  </a:lnTo>
                  <a:lnTo>
                    <a:pt x="10215" y="5888"/>
                  </a:lnTo>
                  <a:close/>
                  <a:moveTo>
                    <a:pt x="13373" y="5210"/>
                  </a:moveTo>
                  <a:lnTo>
                    <a:pt x="13373" y="6664"/>
                  </a:lnTo>
                  <a:lnTo>
                    <a:pt x="12062" y="6664"/>
                  </a:lnTo>
                  <a:lnTo>
                    <a:pt x="12062" y="5210"/>
                  </a:lnTo>
                  <a:close/>
                  <a:moveTo>
                    <a:pt x="268" y="0"/>
                  </a:moveTo>
                  <a:cubicBezTo>
                    <a:pt x="117" y="0"/>
                    <a:pt x="1" y="116"/>
                    <a:pt x="1" y="268"/>
                  </a:cubicBezTo>
                  <a:lnTo>
                    <a:pt x="1" y="6932"/>
                  </a:lnTo>
                  <a:cubicBezTo>
                    <a:pt x="1" y="7084"/>
                    <a:pt x="117" y="7200"/>
                    <a:pt x="268" y="7200"/>
                  </a:cubicBezTo>
                  <a:lnTo>
                    <a:pt x="6156" y="7200"/>
                  </a:lnTo>
                  <a:cubicBezTo>
                    <a:pt x="6290" y="7200"/>
                    <a:pt x="6415" y="7101"/>
                    <a:pt x="6433" y="6968"/>
                  </a:cubicBezTo>
                  <a:cubicBezTo>
                    <a:pt x="6451" y="6807"/>
                    <a:pt x="6326" y="6664"/>
                    <a:pt x="6165" y="6664"/>
                  </a:cubicBezTo>
                  <a:lnTo>
                    <a:pt x="5603" y="6664"/>
                  </a:lnTo>
                  <a:lnTo>
                    <a:pt x="5603" y="1624"/>
                  </a:lnTo>
                  <a:cubicBezTo>
                    <a:pt x="5603" y="1374"/>
                    <a:pt x="5407" y="1178"/>
                    <a:pt x="5166" y="1178"/>
                  </a:cubicBezTo>
                  <a:lnTo>
                    <a:pt x="1865" y="1178"/>
                  </a:lnTo>
                  <a:cubicBezTo>
                    <a:pt x="1615" y="1178"/>
                    <a:pt x="1419" y="1374"/>
                    <a:pt x="1419" y="1624"/>
                  </a:cubicBezTo>
                  <a:lnTo>
                    <a:pt x="1419" y="6664"/>
                  </a:lnTo>
                  <a:lnTo>
                    <a:pt x="536" y="6664"/>
                  </a:lnTo>
                  <a:lnTo>
                    <a:pt x="536" y="527"/>
                  </a:lnTo>
                  <a:lnTo>
                    <a:pt x="14792" y="527"/>
                  </a:lnTo>
                  <a:lnTo>
                    <a:pt x="14792" y="6664"/>
                  </a:lnTo>
                  <a:lnTo>
                    <a:pt x="13909" y="6664"/>
                  </a:lnTo>
                  <a:lnTo>
                    <a:pt x="13909" y="1624"/>
                  </a:lnTo>
                  <a:cubicBezTo>
                    <a:pt x="13909" y="1374"/>
                    <a:pt x="13703" y="1178"/>
                    <a:pt x="13462" y="1178"/>
                  </a:cubicBezTo>
                  <a:lnTo>
                    <a:pt x="8324" y="1178"/>
                  </a:lnTo>
                  <a:cubicBezTo>
                    <a:pt x="8074" y="1178"/>
                    <a:pt x="7878" y="1374"/>
                    <a:pt x="7878" y="1624"/>
                  </a:cubicBezTo>
                  <a:lnTo>
                    <a:pt x="7878" y="6664"/>
                  </a:lnTo>
                  <a:lnTo>
                    <a:pt x="7414" y="6664"/>
                  </a:lnTo>
                  <a:cubicBezTo>
                    <a:pt x="7289" y="6664"/>
                    <a:pt x="7173" y="6753"/>
                    <a:pt x="7146" y="6878"/>
                  </a:cubicBezTo>
                  <a:cubicBezTo>
                    <a:pt x="7111" y="7048"/>
                    <a:pt x="7236" y="7200"/>
                    <a:pt x="7405" y="7200"/>
                  </a:cubicBezTo>
                  <a:lnTo>
                    <a:pt x="15059" y="7200"/>
                  </a:lnTo>
                  <a:cubicBezTo>
                    <a:pt x="15211" y="7200"/>
                    <a:pt x="15327" y="7084"/>
                    <a:pt x="15327" y="6932"/>
                  </a:cubicBezTo>
                  <a:lnTo>
                    <a:pt x="15327" y="268"/>
                  </a:lnTo>
                  <a:cubicBezTo>
                    <a:pt x="15327" y="116"/>
                    <a:pt x="15211" y="0"/>
                    <a:pt x="15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5" name="Google Shape;4365;p54"/>
          <p:cNvGrpSpPr/>
          <p:nvPr/>
        </p:nvGrpSpPr>
        <p:grpSpPr>
          <a:xfrm>
            <a:off x="3448039" y="4179722"/>
            <a:ext cx="423948" cy="423948"/>
            <a:chOff x="3410225" y="4083100"/>
            <a:chExt cx="454100" cy="454100"/>
          </a:xfrm>
        </p:grpSpPr>
        <p:sp>
          <p:nvSpPr>
            <p:cNvPr id="4366" name="Google Shape;4366;p54"/>
            <p:cNvSpPr/>
            <p:nvPr/>
          </p:nvSpPr>
          <p:spPr>
            <a:xfrm>
              <a:off x="3417125" y="4089350"/>
              <a:ext cx="57800" cy="436275"/>
            </a:xfrm>
            <a:custGeom>
              <a:avLst/>
              <a:gdLst/>
              <a:ahLst/>
              <a:cxnLst/>
              <a:rect l="l" t="t" r="r" b="b"/>
              <a:pathLst>
                <a:path w="2312" h="17451" extrusionOk="0">
                  <a:moveTo>
                    <a:pt x="1071" y="1"/>
                  </a:moveTo>
                  <a:cubicBezTo>
                    <a:pt x="946" y="1"/>
                    <a:pt x="830" y="18"/>
                    <a:pt x="714" y="63"/>
                  </a:cubicBezTo>
                  <a:cubicBezTo>
                    <a:pt x="304" y="206"/>
                    <a:pt x="197" y="928"/>
                    <a:pt x="197" y="1392"/>
                  </a:cubicBezTo>
                  <a:lnTo>
                    <a:pt x="1" y="16576"/>
                  </a:lnTo>
                  <a:cubicBezTo>
                    <a:pt x="1" y="17165"/>
                    <a:pt x="688" y="17450"/>
                    <a:pt x="1276" y="17450"/>
                  </a:cubicBezTo>
                  <a:lnTo>
                    <a:pt x="1812" y="17450"/>
                  </a:lnTo>
                  <a:lnTo>
                    <a:pt x="2311" y="10626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54"/>
            <p:cNvSpPr/>
            <p:nvPr/>
          </p:nvSpPr>
          <p:spPr>
            <a:xfrm>
              <a:off x="3417125" y="4091350"/>
              <a:ext cx="43525" cy="439625"/>
            </a:xfrm>
            <a:custGeom>
              <a:avLst/>
              <a:gdLst/>
              <a:ahLst/>
              <a:cxnLst/>
              <a:rect l="l" t="t" r="r" b="b"/>
              <a:pathLst>
                <a:path w="1741" h="17585" extrusionOk="0">
                  <a:moveTo>
                    <a:pt x="759" y="1"/>
                  </a:moveTo>
                  <a:cubicBezTo>
                    <a:pt x="322" y="135"/>
                    <a:pt x="1" y="536"/>
                    <a:pt x="1" y="1018"/>
                  </a:cubicBezTo>
                  <a:lnTo>
                    <a:pt x="1" y="16523"/>
                  </a:lnTo>
                  <a:cubicBezTo>
                    <a:pt x="1" y="17111"/>
                    <a:pt x="482" y="17584"/>
                    <a:pt x="1071" y="17584"/>
                  </a:cubicBezTo>
                  <a:lnTo>
                    <a:pt x="1598" y="17584"/>
                  </a:lnTo>
                  <a:lnTo>
                    <a:pt x="1740" y="17218"/>
                  </a:lnTo>
                  <a:lnTo>
                    <a:pt x="1598" y="16879"/>
                  </a:lnTo>
                  <a:lnTo>
                    <a:pt x="1250" y="16879"/>
                  </a:lnTo>
                  <a:cubicBezTo>
                    <a:pt x="955" y="16879"/>
                    <a:pt x="714" y="16639"/>
                    <a:pt x="714" y="16344"/>
                  </a:cubicBezTo>
                  <a:lnTo>
                    <a:pt x="714" y="313"/>
                  </a:lnTo>
                  <a:cubicBezTo>
                    <a:pt x="714" y="206"/>
                    <a:pt x="732" y="99"/>
                    <a:pt x="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54"/>
            <p:cNvSpPr/>
            <p:nvPr/>
          </p:nvSpPr>
          <p:spPr>
            <a:xfrm>
              <a:off x="3461950" y="4090250"/>
              <a:ext cx="311825" cy="435800"/>
            </a:xfrm>
            <a:custGeom>
              <a:avLst/>
              <a:gdLst/>
              <a:ahLst/>
              <a:cxnLst/>
              <a:rect l="l" t="t" r="r" b="b"/>
              <a:pathLst>
                <a:path w="12473" h="17432" extrusionOk="0">
                  <a:moveTo>
                    <a:pt x="527" y="0"/>
                  </a:moveTo>
                  <a:lnTo>
                    <a:pt x="1" y="321"/>
                  </a:lnTo>
                  <a:lnTo>
                    <a:pt x="358" y="17432"/>
                  </a:lnTo>
                  <a:lnTo>
                    <a:pt x="11643" y="17378"/>
                  </a:lnTo>
                  <a:cubicBezTo>
                    <a:pt x="12035" y="17378"/>
                    <a:pt x="12472" y="17298"/>
                    <a:pt x="12472" y="16906"/>
                  </a:cubicBezTo>
                  <a:lnTo>
                    <a:pt x="12472" y="13471"/>
                  </a:lnTo>
                  <a:lnTo>
                    <a:pt x="11982" y="10491"/>
                  </a:lnTo>
                  <a:lnTo>
                    <a:pt x="12472" y="8654"/>
                  </a:lnTo>
                  <a:lnTo>
                    <a:pt x="12472" y="705"/>
                  </a:lnTo>
                  <a:cubicBezTo>
                    <a:pt x="12472" y="313"/>
                    <a:pt x="12151" y="0"/>
                    <a:pt x="11768" y="0"/>
                  </a:cubicBezTo>
                  <a:lnTo>
                    <a:pt x="10768" y="0"/>
                  </a:lnTo>
                  <a:lnTo>
                    <a:pt x="9948" y="455"/>
                  </a:lnTo>
                  <a:lnTo>
                    <a:pt x="9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54"/>
            <p:cNvSpPr/>
            <p:nvPr/>
          </p:nvSpPr>
          <p:spPr>
            <a:xfrm>
              <a:off x="3457050" y="4090250"/>
              <a:ext cx="316725" cy="440725"/>
            </a:xfrm>
            <a:custGeom>
              <a:avLst/>
              <a:gdLst/>
              <a:ahLst/>
              <a:cxnLst/>
              <a:rect l="l" t="t" r="r" b="b"/>
              <a:pathLst>
                <a:path w="12669" h="17629" extrusionOk="0">
                  <a:moveTo>
                    <a:pt x="1" y="0"/>
                  </a:moveTo>
                  <a:lnTo>
                    <a:pt x="1" y="8654"/>
                  </a:lnTo>
                  <a:lnTo>
                    <a:pt x="304" y="12044"/>
                  </a:lnTo>
                  <a:lnTo>
                    <a:pt x="1" y="13480"/>
                  </a:lnTo>
                  <a:lnTo>
                    <a:pt x="1" y="16923"/>
                  </a:lnTo>
                  <a:lnTo>
                    <a:pt x="1" y="17628"/>
                  </a:lnTo>
                  <a:lnTo>
                    <a:pt x="9314" y="17628"/>
                  </a:lnTo>
                  <a:lnTo>
                    <a:pt x="10197" y="17396"/>
                  </a:lnTo>
                  <a:lnTo>
                    <a:pt x="10964" y="17628"/>
                  </a:lnTo>
                  <a:lnTo>
                    <a:pt x="11955" y="17628"/>
                  </a:lnTo>
                  <a:cubicBezTo>
                    <a:pt x="12347" y="17628"/>
                    <a:pt x="12668" y="17316"/>
                    <a:pt x="12668" y="16923"/>
                  </a:cubicBezTo>
                  <a:lnTo>
                    <a:pt x="1071" y="16923"/>
                  </a:lnTo>
                  <a:cubicBezTo>
                    <a:pt x="875" y="16923"/>
                    <a:pt x="714" y="16763"/>
                    <a:pt x="714" y="16567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54"/>
            <p:cNvSpPr/>
            <p:nvPr/>
          </p:nvSpPr>
          <p:spPr>
            <a:xfrm>
              <a:off x="3804750" y="4128600"/>
              <a:ext cx="53325" cy="67375"/>
            </a:xfrm>
            <a:custGeom>
              <a:avLst/>
              <a:gdLst/>
              <a:ahLst/>
              <a:cxnLst/>
              <a:rect l="l" t="t" r="r" b="b"/>
              <a:pathLst>
                <a:path w="2133" h="2695" extrusionOk="0">
                  <a:moveTo>
                    <a:pt x="919" y="1"/>
                  </a:moveTo>
                  <a:lnTo>
                    <a:pt x="0" y="402"/>
                  </a:lnTo>
                  <a:lnTo>
                    <a:pt x="259" y="1464"/>
                  </a:lnTo>
                  <a:lnTo>
                    <a:pt x="0" y="2525"/>
                  </a:lnTo>
                  <a:lnTo>
                    <a:pt x="1035" y="2695"/>
                  </a:lnTo>
                  <a:lnTo>
                    <a:pt x="2133" y="2525"/>
                  </a:lnTo>
                  <a:lnTo>
                    <a:pt x="2133" y="402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54"/>
            <p:cNvSpPr/>
            <p:nvPr/>
          </p:nvSpPr>
          <p:spPr>
            <a:xfrm>
              <a:off x="3804750" y="4192175"/>
              <a:ext cx="53325" cy="332550"/>
            </a:xfrm>
            <a:custGeom>
              <a:avLst/>
              <a:gdLst/>
              <a:ahLst/>
              <a:cxnLst/>
              <a:rect l="l" t="t" r="r" b="b"/>
              <a:pathLst>
                <a:path w="2133" h="13302" extrusionOk="0">
                  <a:moveTo>
                    <a:pt x="0" y="0"/>
                  </a:moveTo>
                  <a:lnTo>
                    <a:pt x="250" y="5692"/>
                  </a:lnTo>
                  <a:lnTo>
                    <a:pt x="125" y="10402"/>
                  </a:lnTo>
                  <a:cubicBezTo>
                    <a:pt x="125" y="10482"/>
                    <a:pt x="134" y="10572"/>
                    <a:pt x="161" y="10661"/>
                  </a:cubicBezTo>
                  <a:lnTo>
                    <a:pt x="875" y="13168"/>
                  </a:lnTo>
                  <a:cubicBezTo>
                    <a:pt x="901" y="13248"/>
                    <a:pt x="973" y="13301"/>
                    <a:pt x="1053" y="13301"/>
                  </a:cubicBezTo>
                  <a:lnTo>
                    <a:pt x="1205" y="13301"/>
                  </a:lnTo>
                  <a:cubicBezTo>
                    <a:pt x="1285" y="13301"/>
                    <a:pt x="1356" y="13248"/>
                    <a:pt x="1383" y="13168"/>
                  </a:cubicBezTo>
                  <a:lnTo>
                    <a:pt x="2025" y="10652"/>
                  </a:lnTo>
                  <a:cubicBezTo>
                    <a:pt x="2034" y="10607"/>
                    <a:pt x="2115" y="10572"/>
                    <a:pt x="2124" y="10527"/>
                  </a:cubicBezTo>
                  <a:cubicBezTo>
                    <a:pt x="2133" y="10482"/>
                    <a:pt x="2133" y="10438"/>
                    <a:pt x="2133" y="10393"/>
                  </a:cubicBezTo>
                  <a:lnTo>
                    <a:pt x="2133" y="0"/>
                  </a:lnTo>
                  <a:lnTo>
                    <a:pt x="1330" y="0"/>
                  </a:lnTo>
                  <a:lnTo>
                    <a:pt x="1035" y="205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54"/>
            <p:cNvSpPr/>
            <p:nvPr/>
          </p:nvSpPr>
          <p:spPr>
            <a:xfrm>
              <a:off x="3804750" y="4090250"/>
              <a:ext cx="53325" cy="48850"/>
            </a:xfrm>
            <a:custGeom>
              <a:avLst/>
              <a:gdLst/>
              <a:ahLst/>
              <a:cxnLst/>
              <a:rect l="l" t="t" r="r" b="b"/>
              <a:pathLst>
                <a:path w="2133" h="1954" extrusionOk="0">
                  <a:moveTo>
                    <a:pt x="803" y="0"/>
                  </a:moveTo>
                  <a:lnTo>
                    <a:pt x="518" y="107"/>
                  </a:lnTo>
                  <a:cubicBezTo>
                    <a:pt x="223" y="107"/>
                    <a:pt x="107" y="321"/>
                    <a:pt x="107" y="616"/>
                  </a:cubicBezTo>
                  <a:lnTo>
                    <a:pt x="0" y="1954"/>
                  </a:lnTo>
                  <a:lnTo>
                    <a:pt x="2133" y="1954"/>
                  </a:lnTo>
                  <a:lnTo>
                    <a:pt x="2133" y="536"/>
                  </a:lnTo>
                  <a:cubicBezTo>
                    <a:pt x="2133" y="241"/>
                    <a:pt x="1892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54"/>
            <p:cNvSpPr/>
            <p:nvPr/>
          </p:nvSpPr>
          <p:spPr>
            <a:xfrm>
              <a:off x="3804750" y="4134400"/>
              <a:ext cx="12500" cy="61575"/>
            </a:xfrm>
            <a:custGeom>
              <a:avLst/>
              <a:gdLst/>
              <a:ahLst/>
              <a:cxnLst/>
              <a:rect l="l" t="t" r="r" b="b"/>
              <a:pathLst>
                <a:path w="500" h="2463" extrusionOk="0">
                  <a:moveTo>
                    <a:pt x="197" y="1"/>
                  </a:moveTo>
                  <a:lnTo>
                    <a:pt x="0" y="170"/>
                  </a:lnTo>
                  <a:lnTo>
                    <a:pt x="0" y="2293"/>
                  </a:lnTo>
                  <a:lnTo>
                    <a:pt x="188" y="2463"/>
                  </a:lnTo>
                  <a:lnTo>
                    <a:pt x="500" y="2293"/>
                  </a:lnTo>
                  <a:lnTo>
                    <a:pt x="500" y="17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54"/>
            <p:cNvSpPr/>
            <p:nvPr/>
          </p:nvSpPr>
          <p:spPr>
            <a:xfrm>
              <a:off x="3804750" y="4192175"/>
              <a:ext cx="12725" cy="266525"/>
            </a:xfrm>
            <a:custGeom>
              <a:avLst/>
              <a:gdLst/>
              <a:ahLst/>
              <a:cxnLst/>
              <a:rect l="l" t="t" r="r" b="b"/>
              <a:pathLst>
                <a:path w="509" h="10661" extrusionOk="0">
                  <a:moveTo>
                    <a:pt x="0" y="0"/>
                  </a:moveTo>
                  <a:lnTo>
                    <a:pt x="0" y="10411"/>
                  </a:lnTo>
                  <a:cubicBezTo>
                    <a:pt x="0" y="10456"/>
                    <a:pt x="0" y="10491"/>
                    <a:pt x="9" y="10536"/>
                  </a:cubicBezTo>
                  <a:lnTo>
                    <a:pt x="259" y="10661"/>
                  </a:lnTo>
                  <a:lnTo>
                    <a:pt x="509" y="10536"/>
                  </a:lnTo>
                  <a:cubicBezTo>
                    <a:pt x="500" y="10491"/>
                    <a:pt x="500" y="10456"/>
                    <a:pt x="500" y="10411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54"/>
            <p:cNvSpPr/>
            <p:nvPr/>
          </p:nvSpPr>
          <p:spPr>
            <a:xfrm>
              <a:off x="3804750" y="4090250"/>
              <a:ext cx="25900" cy="48850"/>
            </a:xfrm>
            <a:custGeom>
              <a:avLst/>
              <a:gdLst/>
              <a:ahLst/>
              <a:cxnLst/>
              <a:rect l="l" t="t" r="r" b="b"/>
              <a:pathLst>
                <a:path w="1036" h="1954" extrusionOk="0">
                  <a:moveTo>
                    <a:pt x="536" y="0"/>
                  </a:moveTo>
                  <a:cubicBezTo>
                    <a:pt x="241" y="0"/>
                    <a:pt x="0" y="241"/>
                    <a:pt x="0" y="536"/>
                  </a:cubicBezTo>
                  <a:lnTo>
                    <a:pt x="0" y="1954"/>
                  </a:lnTo>
                  <a:lnTo>
                    <a:pt x="500" y="1954"/>
                  </a:lnTo>
                  <a:lnTo>
                    <a:pt x="500" y="536"/>
                  </a:lnTo>
                  <a:cubicBezTo>
                    <a:pt x="500" y="241"/>
                    <a:pt x="741" y="0"/>
                    <a:pt x="1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54"/>
            <p:cNvSpPr/>
            <p:nvPr/>
          </p:nvSpPr>
          <p:spPr>
            <a:xfrm>
              <a:off x="3457050" y="4306575"/>
              <a:ext cx="316725" cy="120675"/>
            </a:xfrm>
            <a:custGeom>
              <a:avLst/>
              <a:gdLst/>
              <a:ahLst/>
              <a:cxnLst/>
              <a:rect l="l" t="t" r="r" b="b"/>
              <a:pathLst>
                <a:path w="12669" h="4827" extrusionOk="0">
                  <a:moveTo>
                    <a:pt x="1" y="1"/>
                  </a:moveTo>
                  <a:lnTo>
                    <a:pt x="429" y="2320"/>
                  </a:lnTo>
                  <a:lnTo>
                    <a:pt x="1" y="4827"/>
                  </a:lnTo>
                  <a:lnTo>
                    <a:pt x="12668" y="4827"/>
                  </a:lnTo>
                  <a:lnTo>
                    <a:pt x="12347" y="4434"/>
                  </a:lnTo>
                  <a:lnTo>
                    <a:pt x="12668" y="4113"/>
                  </a:lnTo>
                  <a:lnTo>
                    <a:pt x="12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54"/>
            <p:cNvSpPr/>
            <p:nvPr/>
          </p:nvSpPr>
          <p:spPr>
            <a:xfrm>
              <a:off x="3457050" y="4306575"/>
              <a:ext cx="316725" cy="120675"/>
            </a:xfrm>
            <a:custGeom>
              <a:avLst/>
              <a:gdLst/>
              <a:ahLst/>
              <a:cxnLst/>
              <a:rect l="l" t="t" r="r" b="b"/>
              <a:pathLst>
                <a:path w="12669" h="4827" extrusionOk="0">
                  <a:moveTo>
                    <a:pt x="1" y="1"/>
                  </a:moveTo>
                  <a:lnTo>
                    <a:pt x="1" y="4827"/>
                  </a:lnTo>
                  <a:lnTo>
                    <a:pt x="12668" y="4827"/>
                  </a:lnTo>
                  <a:lnTo>
                    <a:pt x="12668" y="4113"/>
                  </a:lnTo>
                  <a:lnTo>
                    <a:pt x="1000" y="4113"/>
                  </a:lnTo>
                  <a:cubicBezTo>
                    <a:pt x="839" y="4113"/>
                    <a:pt x="714" y="3988"/>
                    <a:pt x="714" y="3837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54"/>
            <p:cNvSpPr/>
            <p:nvPr/>
          </p:nvSpPr>
          <p:spPr>
            <a:xfrm>
              <a:off x="3689900" y="4090250"/>
              <a:ext cx="41275" cy="440725"/>
            </a:xfrm>
            <a:custGeom>
              <a:avLst/>
              <a:gdLst/>
              <a:ahLst/>
              <a:cxnLst/>
              <a:rect l="l" t="t" r="r" b="b"/>
              <a:pathLst>
                <a:path w="1651" h="17629" extrusionOk="0">
                  <a:moveTo>
                    <a:pt x="0" y="0"/>
                  </a:moveTo>
                  <a:lnTo>
                    <a:pt x="419" y="9171"/>
                  </a:lnTo>
                  <a:lnTo>
                    <a:pt x="0" y="17628"/>
                  </a:lnTo>
                  <a:lnTo>
                    <a:pt x="0" y="17628"/>
                  </a:lnTo>
                  <a:lnTo>
                    <a:pt x="830" y="17289"/>
                  </a:lnTo>
                  <a:lnTo>
                    <a:pt x="1650" y="17628"/>
                  </a:lnTo>
                  <a:lnTo>
                    <a:pt x="1650" y="0"/>
                  </a:lnTo>
                  <a:lnTo>
                    <a:pt x="714" y="0"/>
                  </a:lnTo>
                  <a:lnTo>
                    <a:pt x="339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54"/>
            <p:cNvSpPr/>
            <p:nvPr/>
          </p:nvSpPr>
          <p:spPr>
            <a:xfrm>
              <a:off x="3689450" y="4090250"/>
              <a:ext cx="41725" cy="440725"/>
            </a:xfrm>
            <a:custGeom>
              <a:avLst/>
              <a:gdLst/>
              <a:ahLst/>
              <a:cxnLst/>
              <a:rect l="l" t="t" r="r" b="b"/>
              <a:pathLst>
                <a:path w="1669" h="17629" extrusionOk="0">
                  <a:moveTo>
                    <a:pt x="0" y="0"/>
                  </a:moveTo>
                  <a:lnTo>
                    <a:pt x="0" y="17628"/>
                  </a:lnTo>
                  <a:lnTo>
                    <a:pt x="1668" y="17628"/>
                  </a:lnTo>
                  <a:lnTo>
                    <a:pt x="1668" y="16923"/>
                  </a:lnTo>
                  <a:lnTo>
                    <a:pt x="892" y="16923"/>
                  </a:lnTo>
                  <a:cubicBezTo>
                    <a:pt x="794" y="16923"/>
                    <a:pt x="714" y="16843"/>
                    <a:pt x="714" y="16745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54"/>
            <p:cNvSpPr/>
            <p:nvPr/>
          </p:nvSpPr>
          <p:spPr>
            <a:xfrm>
              <a:off x="3808750" y="4454675"/>
              <a:ext cx="48650" cy="72725"/>
            </a:xfrm>
            <a:custGeom>
              <a:avLst/>
              <a:gdLst/>
              <a:ahLst/>
              <a:cxnLst/>
              <a:rect l="l" t="t" r="r" b="b"/>
              <a:pathLst>
                <a:path w="1946" h="2909" extrusionOk="0">
                  <a:moveTo>
                    <a:pt x="331" y="0"/>
                  </a:moveTo>
                  <a:lnTo>
                    <a:pt x="1" y="161"/>
                  </a:lnTo>
                  <a:cubicBezTo>
                    <a:pt x="10" y="205"/>
                    <a:pt x="19" y="241"/>
                    <a:pt x="28" y="286"/>
                  </a:cubicBezTo>
                  <a:lnTo>
                    <a:pt x="688" y="2775"/>
                  </a:lnTo>
                  <a:cubicBezTo>
                    <a:pt x="706" y="2855"/>
                    <a:pt x="777" y="2908"/>
                    <a:pt x="857" y="2908"/>
                  </a:cubicBezTo>
                  <a:lnTo>
                    <a:pt x="1000" y="2908"/>
                  </a:lnTo>
                  <a:cubicBezTo>
                    <a:pt x="1080" y="2908"/>
                    <a:pt x="1152" y="2855"/>
                    <a:pt x="1170" y="2775"/>
                  </a:cubicBezTo>
                  <a:lnTo>
                    <a:pt x="1491" y="1838"/>
                  </a:lnTo>
                  <a:lnTo>
                    <a:pt x="1928" y="134"/>
                  </a:lnTo>
                  <a:cubicBezTo>
                    <a:pt x="1937" y="89"/>
                    <a:pt x="1946" y="45"/>
                    <a:pt x="1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54"/>
            <p:cNvSpPr/>
            <p:nvPr/>
          </p:nvSpPr>
          <p:spPr>
            <a:xfrm>
              <a:off x="3817675" y="4500825"/>
              <a:ext cx="28350" cy="29700"/>
            </a:xfrm>
            <a:custGeom>
              <a:avLst/>
              <a:gdLst/>
              <a:ahLst/>
              <a:cxnLst/>
              <a:rect l="l" t="t" r="r" b="b"/>
              <a:pathLst>
                <a:path w="1134" h="1188" extrusionOk="0">
                  <a:moveTo>
                    <a:pt x="429" y="1"/>
                  </a:moveTo>
                  <a:lnTo>
                    <a:pt x="1" y="117"/>
                  </a:lnTo>
                  <a:lnTo>
                    <a:pt x="268" y="1000"/>
                  </a:lnTo>
                  <a:cubicBezTo>
                    <a:pt x="286" y="1080"/>
                    <a:pt x="358" y="1134"/>
                    <a:pt x="438" y="1134"/>
                  </a:cubicBezTo>
                  <a:lnTo>
                    <a:pt x="697" y="1187"/>
                  </a:lnTo>
                  <a:cubicBezTo>
                    <a:pt x="786" y="1187"/>
                    <a:pt x="848" y="1125"/>
                    <a:pt x="875" y="1054"/>
                  </a:cubicBezTo>
                  <a:lnTo>
                    <a:pt x="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54"/>
            <p:cNvSpPr/>
            <p:nvPr/>
          </p:nvSpPr>
          <p:spPr>
            <a:xfrm>
              <a:off x="3804750" y="4455550"/>
              <a:ext cx="23875" cy="50875"/>
            </a:xfrm>
            <a:custGeom>
              <a:avLst/>
              <a:gdLst/>
              <a:ahLst/>
              <a:cxnLst/>
              <a:rect l="l" t="t" r="r" b="b"/>
              <a:pathLst>
                <a:path w="955" h="2035" extrusionOk="0">
                  <a:moveTo>
                    <a:pt x="0" y="1"/>
                  </a:moveTo>
                  <a:cubicBezTo>
                    <a:pt x="9" y="28"/>
                    <a:pt x="9" y="46"/>
                    <a:pt x="9" y="72"/>
                  </a:cubicBezTo>
                  <a:cubicBezTo>
                    <a:pt x="18" y="90"/>
                    <a:pt x="18" y="117"/>
                    <a:pt x="27" y="135"/>
                  </a:cubicBezTo>
                  <a:lnTo>
                    <a:pt x="455" y="1839"/>
                  </a:lnTo>
                  <a:lnTo>
                    <a:pt x="705" y="2035"/>
                  </a:lnTo>
                  <a:lnTo>
                    <a:pt x="955" y="1839"/>
                  </a:lnTo>
                  <a:lnTo>
                    <a:pt x="527" y="135"/>
                  </a:lnTo>
                  <a:cubicBezTo>
                    <a:pt x="509" y="90"/>
                    <a:pt x="500" y="46"/>
                    <a:pt x="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54"/>
            <p:cNvSpPr/>
            <p:nvPr/>
          </p:nvSpPr>
          <p:spPr>
            <a:xfrm>
              <a:off x="3815900" y="4500825"/>
              <a:ext cx="19875" cy="29250"/>
            </a:xfrm>
            <a:custGeom>
              <a:avLst/>
              <a:gdLst/>
              <a:ahLst/>
              <a:cxnLst/>
              <a:rect l="l" t="t" r="r" b="b"/>
              <a:pathLst>
                <a:path w="795" h="1170" extrusionOk="0">
                  <a:moveTo>
                    <a:pt x="0" y="1"/>
                  </a:moveTo>
                  <a:lnTo>
                    <a:pt x="268" y="1036"/>
                  </a:lnTo>
                  <a:cubicBezTo>
                    <a:pt x="286" y="1116"/>
                    <a:pt x="357" y="1170"/>
                    <a:pt x="438" y="1170"/>
                  </a:cubicBezTo>
                  <a:lnTo>
                    <a:pt x="794" y="1170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54"/>
            <p:cNvSpPr/>
            <p:nvPr/>
          </p:nvSpPr>
          <p:spPr>
            <a:xfrm>
              <a:off x="3797600" y="4083100"/>
              <a:ext cx="66725" cy="454100"/>
            </a:xfrm>
            <a:custGeom>
              <a:avLst/>
              <a:gdLst/>
              <a:ahLst/>
              <a:cxnLst/>
              <a:rect l="l" t="t" r="r" b="b"/>
              <a:pathLst>
                <a:path w="2669" h="18164" extrusionOk="0">
                  <a:moveTo>
                    <a:pt x="1865" y="536"/>
                  </a:moveTo>
                  <a:cubicBezTo>
                    <a:pt x="2017" y="536"/>
                    <a:pt x="2133" y="652"/>
                    <a:pt x="2133" y="804"/>
                  </a:cubicBezTo>
                  <a:lnTo>
                    <a:pt x="2133" y="1955"/>
                  </a:lnTo>
                  <a:lnTo>
                    <a:pt x="536" y="1955"/>
                  </a:lnTo>
                  <a:lnTo>
                    <a:pt x="536" y="804"/>
                  </a:lnTo>
                  <a:cubicBezTo>
                    <a:pt x="536" y="652"/>
                    <a:pt x="652" y="536"/>
                    <a:pt x="804" y="536"/>
                  </a:cubicBezTo>
                  <a:close/>
                  <a:moveTo>
                    <a:pt x="2133" y="2481"/>
                  </a:moveTo>
                  <a:lnTo>
                    <a:pt x="2133" y="4078"/>
                  </a:lnTo>
                  <a:lnTo>
                    <a:pt x="536" y="4078"/>
                  </a:lnTo>
                  <a:lnTo>
                    <a:pt x="536" y="2481"/>
                  </a:lnTo>
                  <a:close/>
                  <a:moveTo>
                    <a:pt x="1071" y="4613"/>
                  </a:moveTo>
                  <a:lnTo>
                    <a:pt x="1071" y="14613"/>
                  </a:lnTo>
                  <a:lnTo>
                    <a:pt x="536" y="14613"/>
                  </a:lnTo>
                  <a:lnTo>
                    <a:pt x="536" y="4613"/>
                  </a:lnTo>
                  <a:close/>
                  <a:moveTo>
                    <a:pt x="2062" y="15149"/>
                  </a:moveTo>
                  <a:lnTo>
                    <a:pt x="1732" y="16460"/>
                  </a:lnTo>
                  <a:lnTo>
                    <a:pt x="938" y="16460"/>
                  </a:lnTo>
                  <a:lnTo>
                    <a:pt x="608" y="15149"/>
                  </a:lnTo>
                  <a:close/>
                  <a:moveTo>
                    <a:pt x="1589" y="16995"/>
                  </a:moveTo>
                  <a:lnTo>
                    <a:pt x="1428" y="17629"/>
                  </a:lnTo>
                  <a:lnTo>
                    <a:pt x="1241" y="17629"/>
                  </a:lnTo>
                  <a:lnTo>
                    <a:pt x="1080" y="16995"/>
                  </a:lnTo>
                  <a:close/>
                  <a:moveTo>
                    <a:pt x="804" y="1"/>
                  </a:moveTo>
                  <a:cubicBezTo>
                    <a:pt x="358" y="1"/>
                    <a:pt x="1" y="358"/>
                    <a:pt x="1" y="804"/>
                  </a:cubicBezTo>
                  <a:lnTo>
                    <a:pt x="1" y="14756"/>
                  </a:lnTo>
                  <a:cubicBezTo>
                    <a:pt x="1" y="14863"/>
                    <a:pt x="19" y="14970"/>
                    <a:pt x="46" y="15077"/>
                  </a:cubicBezTo>
                  <a:lnTo>
                    <a:pt x="732" y="17834"/>
                  </a:lnTo>
                  <a:cubicBezTo>
                    <a:pt x="786" y="18030"/>
                    <a:pt x="964" y="18164"/>
                    <a:pt x="1170" y="18164"/>
                  </a:cubicBezTo>
                  <a:lnTo>
                    <a:pt x="1500" y="18164"/>
                  </a:lnTo>
                  <a:cubicBezTo>
                    <a:pt x="1705" y="18164"/>
                    <a:pt x="1883" y="18030"/>
                    <a:pt x="1937" y="17834"/>
                  </a:cubicBezTo>
                  <a:lnTo>
                    <a:pt x="2659" y="14952"/>
                  </a:lnTo>
                  <a:cubicBezTo>
                    <a:pt x="2659" y="14926"/>
                    <a:pt x="2668" y="14908"/>
                    <a:pt x="2668" y="14881"/>
                  </a:cubicBezTo>
                  <a:lnTo>
                    <a:pt x="2668" y="6995"/>
                  </a:lnTo>
                  <a:cubicBezTo>
                    <a:pt x="2668" y="6977"/>
                    <a:pt x="2659" y="6959"/>
                    <a:pt x="2650" y="6950"/>
                  </a:cubicBezTo>
                  <a:cubicBezTo>
                    <a:pt x="2569" y="6865"/>
                    <a:pt x="2480" y="6830"/>
                    <a:pt x="2400" y="6830"/>
                  </a:cubicBezTo>
                  <a:cubicBezTo>
                    <a:pt x="2253" y="6830"/>
                    <a:pt x="2133" y="6949"/>
                    <a:pt x="2133" y="7093"/>
                  </a:cubicBezTo>
                  <a:lnTo>
                    <a:pt x="2133" y="14613"/>
                  </a:lnTo>
                  <a:lnTo>
                    <a:pt x="1598" y="14613"/>
                  </a:lnTo>
                  <a:lnTo>
                    <a:pt x="1598" y="4613"/>
                  </a:lnTo>
                  <a:lnTo>
                    <a:pt x="2133" y="4613"/>
                  </a:lnTo>
                  <a:lnTo>
                    <a:pt x="2133" y="5844"/>
                  </a:lnTo>
                  <a:cubicBezTo>
                    <a:pt x="2133" y="5978"/>
                    <a:pt x="2231" y="6103"/>
                    <a:pt x="2365" y="6121"/>
                  </a:cubicBezTo>
                  <a:cubicBezTo>
                    <a:pt x="2375" y="6122"/>
                    <a:pt x="2386" y="6122"/>
                    <a:pt x="2396" y="6122"/>
                  </a:cubicBezTo>
                  <a:cubicBezTo>
                    <a:pt x="2543" y="6122"/>
                    <a:pt x="2668" y="6003"/>
                    <a:pt x="2668" y="5853"/>
                  </a:cubicBezTo>
                  <a:lnTo>
                    <a:pt x="2668" y="2222"/>
                  </a:lnTo>
                  <a:lnTo>
                    <a:pt x="2668" y="804"/>
                  </a:lnTo>
                  <a:cubicBezTo>
                    <a:pt x="2668" y="358"/>
                    <a:pt x="2303" y="1"/>
                    <a:pt x="18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54"/>
            <p:cNvSpPr/>
            <p:nvPr/>
          </p:nvSpPr>
          <p:spPr>
            <a:xfrm>
              <a:off x="3410225" y="4083100"/>
              <a:ext cx="369800" cy="454100"/>
            </a:xfrm>
            <a:custGeom>
              <a:avLst/>
              <a:gdLst/>
              <a:ahLst/>
              <a:cxnLst/>
              <a:rect l="l" t="t" r="r" b="b"/>
              <a:pathLst>
                <a:path w="14792" h="18164" extrusionOk="0">
                  <a:moveTo>
                    <a:pt x="13819" y="536"/>
                  </a:moveTo>
                  <a:cubicBezTo>
                    <a:pt x="14060" y="536"/>
                    <a:pt x="14256" y="732"/>
                    <a:pt x="14256" y="973"/>
                  </a:cubicBezTo>
                  <a:lnTo>
                    <a:pt x="14256" y="8654"/>
                  </a:lnTo>
                  <a:lnTo>
                    <a:pt x="13087" y="8654"/>
                  </a:lnTo>
                  <a:lnTo>
                    <a:pt x="13087" y="536"/>
                  </a:lnTo>
                  <a:close/>
                  <a:moveTo>
                    <a:pt x="14256" y="9189"/>
                  </a:moveTo>
                  <a:lnTo>
                    <a:pt x="14256" y="13480"/>
                  </a:lnTo>
                  <a:lnTo>
                    <a:pt x="13087" y="13480"/>
                  </a:lnTo>
                  <a:lnTo>
                    <a:pt x="13087" y="9189"/>
                  </a:lnTo>
                  <a:close/>
                  <a:moveTo>
                    <a:pt x="1597" y="536"/>
                  </a:moveTo>
                  <a:lnTo>
                    <a:pt x="1597" y="17629"/>
                  </a:lnTo>
                  <a:lnTo>
                    <a:pt x="1329" y="17629"/>
                  </a:lnTo>
                  <a:cubicBezTo>
                    <a:pt x="883" y="17629"/>
                    <a:pt x="526" y="17272"/>
                    <a:pt x="526" y="16835"/>
                  </a:cubicBezTo>
                  <a:lnTo>
                    <a:pt x="526" y="1330"/>
                  </a:lnTo>
                  <a:cubicBezTo>
                    <a:pt x="526" y="893"/>
                    <a:pt x="883" y="536"/>
                    <a:pt x="1329" y="536"/>
                  </a:cubicBezTo>
                  <a:close/>
                  <a:moveTo>
                    <a:pt x="12552" y="536"/>
                  </a:moveTo>
                  <a:lnTo>
                    <a:pt x="12552" y="17629"/>
                  </a:lnTo>
                  <a:lnTo>
                    <a:pt x="11455" y="17629"/>
                  </a:lnTo>
                  <a:lnTo>
                    <a:pt x="11455" y="12678"/>
                  </a:lnTo>
                  <a:cubicBezTo>
                    <a:pt x="11455" y="12544"/>
                    <a:pt x="11357" y="12419"/>
                    <a:pt x="11223" y="12401"/>
                  </a:cubicBezTo>
                  <a:cubicBezTo>
                    <a:pt x="11212" y="12400"/>
                    <a:pt x="11202" y="12399"/>
                    <a:pt x="11192" y="12399"/>
                  </a:cubicBezTo>
                  <a:cubicBezTo>
                    <a:pt x="11044" y="12399"/>
                    <a:pt x="10919" y="12518"/>
                    <a:pt x="10919" y="12669"/>
                  </a:cubicBezTo>
                  <a:lnTo>
                    <a:pt x="10919" y="13480"/>
                  </a:lnTo>
                  <a:lnTo>
                    <a:pt x="2123" y="13480"/>
                  </a:lnTo>
                  <a:lnTo>
                    <a:pt x="2123" y="9189"/>
                  </a:lnTo>
                  <a:lnTo>
                    <a:pt x="4461" y="9189"/>
                  </a:lnTo>
                  <a:cubicBezTo>
                    <a:pt x="4594" y="9189"/>
                    <a:pt x="4710" y="9091"/>
                    <a:pt x="4728" y="8958"/>
                  </a:cubicBezTo>
                  <a:cubicBezTo>
                    <a:pt x="4746" y="8797"/>
                    <a:pt x="4621" y="8654"/>
                    <a:pt x="4470" y="8654"/>
                  </a:cubicBezTo>
                  <a:lnTo>
                    <a:pt x="2123" y="8654"/>
                  </a:lnTo>
                  <a:lnTo>
                    <a:pt x="2123" y="536"/>
                  </a:lnTo>
                  <a:lnTo>
                    <a:pt x="10919" y="536"/>
                  </a:lnTo>
                  <a:lnTo>
                    <a:pt x="10919" y="8654"/>
                  </a:lnTo>
                  <a:lnTo>
                    <a:pt x="5710" y="8654"/>
                  </a:lnTo>
                  <a:cubicBezTo>
                    <a:pt x="5558" y="8654"/>
                    <a:pt x="5442" y="8779"/>
                    <a:pt x="5442" y="8922"/>
                  </a:cubicBezTo>
                  <a:cubicBezTo>
                    <a:pt x="5442" y="9073"/>
                    <a:pt x="5558" y="9189"/>
                    <a:pt x="5710" y="9189"/>
                  </a:cubicBezTo>
                  <a:lnTo>
                    <a:pt x="10919" y="9189"/>
                  </a:lnTo>
                  <a:lnTo>
                    <a:pt x="10919" y="11429"/>
                  </a:lnTo>
                  <a:cubicBezTo>
                    <a:pt x="10902" y="11571"/>
                    <a:pt x="11026" y="11687"/>
                    <a:pt x="11169" y="11687"/>
                  </a:cubicBezTo>
                  <a:cubicBezTo>
                    <a:pt x="11321" y="11687"/>
                    <a:pt x="11419" y="11429"/>
                    <a:pt x="11419" y="11429"/>
                  </a:cubicBezTo>
                  <a:lnTo>
                    <a:pt x="11419" y="536"/>
                  </a:lnTo>
                  <a:close/>
                  <a:moveTo>
                    <a:pt x="14256" y="14016"/>
                  </a:moveTo>
                  <a:lnTo>
                    <a:pt x="14256" y="17192"/>
                  </a:lnTo>
                  <a:cubicBezTo>
                    <a:pt x="14256" y="17432"/>
                    <a:pt x="14060" y="17629"/>
                    <a:pt x="13819" y="17629"/>
                  </a:cubicBezTo>
                  <a:lnTo>
                    <a:pt x="13087" y="17629"/>
                  </a:lnTo>
                  <a:lnTo>
                    <a:pt x="13087" y="14016"/>
                  </a:lnTo>
                  <a:close/>
                  <a:moveTo>
                    <a:pt x="1329" y="1"/>
                  </a:moveTo>
                  <a:cubicBezTo>
                    <a:pt x="589" y="1"/>
                    <a:pt x="0" y="599"/>
                    <a:pt x="0" y="1330"/>
                  </a:cubicBezTo>
                  <a:lnTo>
                    <a:pt x="0" y="17887"/>
                  </a:lnTo>
                  <a:cubicBezTo>
                    <a:pt x="0" y="18039"/>
                    <a:pt x="125" y="18164"/>
                    <a:pt x="277" y="18164"/>
                  </a:cubicBezTo>
                  <a:lnTo>
                    <a:pt x="7619" y="18164"/>
                  </a:lnTo>
                  <a:cubicBezTo>
                    <a:pt x="7636" y="18164"/>
                    <a:pt x="7654" y="18164"/>
                    <a:pt x="7663" y="18146"/>
                  </a:cubicBezTo>
                  <a:cubicBezTo>
                    <a:pt x="7904" y="17914"/>
                    <a:pt x="7744" y="17629"/>
                    <a:pt x="7521" y="17629"/>
                  </a:cubicBezTo>
                  <a:lnTo>
                    <a:pt x="2123" y="17629"/>
                  </a:lnTo>
                  <a:lnTo>
                    <a:pt x="2123" y="14016"/>
                  </a:lnTo>
                  <a:lnTo>
                    <a:pt x="10919" y="14016"/>
                  </a:lnTo>
                  <a:lnTo>
                    <a:pt x="10919" y="17629"/>
                  </a:lnTo>
                  <a:lnTo>
                    <a:pt x="8787" y="17629"/>
                  </a:lnTo>
                  <a:cubicBezTo>
                    <a:pt x="8653" y="17629"/>
                    <a:pt x="8529" y="17727"/>
                    <a:pt x="8511" y="17870"/>
                  </a:cubicBezTo>
                  <a:cubicBezTo>
                    <a:pt x="8493" y="18030"/>
                    <a:pt x="8618" y="18164"/>
                    <a:pt x="8778" y="18164"/>
                  </a:cubicBezTo>
                  <a:lnTo>
                    <a:pt x="13819" y="18164"/>
                  </a:lnTo>
                  <a:cubicBezTo>
                    <a:pt x="14354" y="18164"/>
                    <a:pt x="14791" y="17727"/>
                    <a:pt x="14791" y="17192"/>
                  </a:cubicBezTo>
                  <a:lnTo>
                    <a:pt x="14791" y="973"/>
                  </a:lnTo>
                  <a:cubicBezTo>
                    <a:pt x="14791" y="438"/>
                    <a:pt x="14354" y="1"/>
                    <a:pt x="138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54"/>
            <p:cNvSpPr/>
            <p:nvPr/>
          </p:nvSpPr>
          <p:spPr>
            <a:xfrm>
              <a:off x="3551175" y="4342050"/>
              <a:ext cx="87900" cy="13400"/>
            </a:xfrm>
            <a:custGeom>
              <a:avLst/>
              <a:gdLst/>
              <a:ahLst/>
              <a:cxnLst/>
              <a:rect l="l" t="t" r="r" b="b"/>
              <a:pathLst>
                <a:path w="3516" h="536" extrusionOk="0">
                  <a:moveTo>
                    <a:pt x="268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9"/>
                    <a:pt x="116" y="535"/>
                    <a:pt x="268" y="535"/>
                  </a:cubicBezTo>
                  <a:lnTo>
                    <a:pt x="3247" y="535"/>
                  </a:lnTo>
                  <a:cubicBezTo>
                    <a:pt x="3390" y="535"/>
                    <a:pt x="3515" y="419"/>
                    <a:pt x="3515" y="268"/>
                  </a:cubicBezTo>
                  <a:cubicBezTo>
                    <a:pt x="3515" y="125"/>
                    <a:pt x="3390" y="0"/>
                    <a:pt x="32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54"/>
            <p:cNvSpPr/>
            <p:nvPr/>
          </p:nvSpPr>
          <p:spPr>
            <a:xfrm>
              <a:off x="3524625" y="4377500"/>
              <a:ext cx="140975" cy="13400"/>
            </a:xfrm>
            <a:custGeom>
              <a:avLst/>
              <a:gdLst/>
              <a:ahLst/>
              <a:cxnLst/>
              <a:rect l="l" t="t" r="r" b="b"/>
              <a:pathLst>
                <a:path w="5639" h="536" extrusionOk="0">
                  <a:moveTo>
                    <a:pt x="259" y="1"/>
                  </a:moveTo>
                  <a:cubicBezTo>
                    <a:pt x="117" y="1"/>
                    <a:pt x="1" y="125"/>
                    <a:pt x="1" y="268"/>
                  </a:cubicBezTo>
                  <a:cubicBezTo>
                    <a:pt x="1" y="420"/>
                    <a:pt x="117" y="536"/>
                    <a:pt x="259" y="536"/>
                  </a:cubicBezTo>
                  <a:lnTo>
                    <a:pt x="5371" y="536"/>
                  </a:lnTo>
                  <a:cubicBezTo>
                    <a:pt x="5523" y="536"/>
                    <a:pt x="5639" y="420"/>
                    <a:pt x="5639" y="268"/>
                  </a:cubicBezTo>
                  <a:cubicBezTo>
                    <a:pt x="5639" y="125"/>
                    <a:pt x="5523" y="1"/>
                    <a:pt x="5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8" name="Google Shape;4388;p54"/>
          <p:cNvGrpSpPr/>
          <p:nvPr/>
        </p:nvGrpSpPr>
        <p:grpSpPr>
          <a:xfrm>
            <a:off x="4119434" y="4179722"/>
            <a:ext cx="334626" cy="423948"/>
            <a:chOff x="4030900" y="4083100"/>
            <a:chExt cx="358425" cy="454100"/>
          </a:xfrm>
        </p:grpSpPr>
        <p:sp>
          <p:nvSpPr>
            <p:cNvPr id="4389" name="Google Shape;4389;p54"/>
            <p:cNvSpPr/>
            <p:nvPr/>
          </p:nvSpPr>
          <p:spPr>
            <a:xfrm>
              <a:off x="4095575" y="4089350"/>
              <a:ext cx="286600" cy="436275"/>
            </a:xfrm>
            <a:custGeom>
              <a:avLst/>
              <a:gdLst/>
              <a:ahLst/>
              <a:cxnLst/>
              <a:rect l="l" t="t" r="r" b="b"/>
              <a:pathLst>
                <a:path w="11464" h="17451" extrusionOk="0">
                  <a:moveTo>
                    <a:pt x="518" y="1"/>
                  </a:moveTo>
                  <a:lnTo>
                    <a:pt x="36" y="411"/>
                  </a:lnTo>
                  <a:lnTo>
                    <a:pt x="0" y="17343"/>
                  </a:lnTo>
                  <a:lnTo>
                    <a:pt x="10697" y="17450"/>
                  </a:lnTo>
                  <a:cubicBezTo>
                    <a:pt x="11089" y="17450"/>
                    <a:pt x="11464" y="17263"/>
                    <a:pt x="11464" y="16870"/>
                  </a:cubicBezTo>
                  <a:lnTo>
                    <a:pt x="11464" y="12213"/>
                  </a:lnTo>
                  <a:lnTo>
                    <a:pt x="10251" y="9787"/>
                  </a:lnTo>
                  <a:lnTo>
                    <a:pt x="11464" y="6674"/>
                  </a:lnTo>
                  <a:lnTo>
                    <a:pt x="11464" y="705"/>
                  </a:lnTo>
                  <a:cubicBezTo>
                    <a:pt x="11464" y="322"/>
                    <a:pt x="11143" y="1"/>
                    <a:pt x="10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54"/>
            <p:cNvSpPr/>
            <p:nvPr/>
          </p:nvSpPr>
          <p:spPr>
            <a:xfrm>
              <a:off x="4059675" y="4090250"/>
              <a:ext cx="322500" cy="438925"/>
            </a:xfrm>
            <a:custGeom>
              <a:avLst/>
              <a:gdLst/>
              <a:ahLst/>
              <a:cxnLst/>
              <a:rect l="l" t="t" r="r" b="b"/>
              <a:pathLst>
                <a:path w="12900" h="17557" extrusionOk="0">
                  <a:moveTo>
                    <a:pt x="1258" y="0"/>
                  </a:moveTo>
                  <a:lnTo>
                    <a:pt x="0" y="8208"/>
                  </a:lnTo>
                  <a:lnTo>
                    <a:pt x="1258" y="17557"/>
                  </a:lnTo>
                  <a:lnTo>
                    <a:pt x="12186" y="17557"/>
                  </a:lnTo>
                  <a:cubicBezTo>
                    <a:pt x="12579" y="17557"/>
                    <a:pt x="12900" y="17245"/>
                    <a:pt x="12900" y="16852"/>
                  </a:cubicBezTo>
                  <a:lnTo>
                    <a:pt x="2293" y="16852"/>
                  </a:lnTo>
                  <a:cubicBezTo>
                    <a:pt x="2114" y="16852"/>
                    <a:pt x="1972" y="16709"/>
                    <a:pt x="1972" y="16531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54"/>
            <p:cNvSpPr/>
            <p:nvPr/>
          </p:nvSpPr>
          <p:spPr>
            <a:xfrm>
              <a:off x="4091125" y="4256850"/>
              <a:ext cx="291950" cy="71175"/>
            </a:xfrm>
            <a:custGeom>
              <a:avLst/>
              <a:gdLst/>
              <a:ahLst/>
              <a:cxnLst/>
              <a:rect l="l" t="t" r="r" b="b"/>
              <a:pathLst>
                <a:path w="11678" h="2847" extrusionOk="0">
                  <a:moveTo>
                    <a:pt x="0" y="0"/>
                  </a:moveTo>
                  <a:lnTo>
                    <a:pt x="0" y="2132"/>
                  </a:lnTo>
                  <a:lnTo>
                    <a:pt x="5915" y="2846"/>
                  </a:lnTo>
                  <a:lnTo>
                    <a:pt x="11678" y="2132"/>
                  </a:lnTo>
                  <a:lnTo>
                    <a:pt x="116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54"/>
            <p:cNvSpPr/>
            <p:nvPr/>
          </p:nvSpPr>
          <p:spPr>
            <a:xfrm>
              <a:off x="4091125" y="4310150"/>
              <a:ext cx="291950" cy="85225"/>
            </a:xfrm>
            <a:custGeom>
              <a:avLst/>
              <a:gdLst/>
              <a:ahLst/>
              <a:cxnLst/>
              <a:rect l="l" t="t" r="r" b="b"/>
              <a:pathLst>
                <a:path w="1167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1678" y="3408"/>
                  </a:lnTo>
                  <a:lnTo>
                    <a:pt x="116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54"/>
            <p:cNvSpPr/>
            <p:nvPr/>
          </p:nvSpPr>
          <p:spPr>
            <a:xfrm>
              <a:off x="4083525" y="4256850"/>
              <a:ext cx="25450" cy="53325"/>
            </a:xfrm>
            <a:custGeom>
              <a:avLst/>
              <a:gdLst/>
              <a:ahLst/>
              <a:cxnLst/>
              <a:rect l="l" t="t" r="r" b="b"/>
              <a:pathLst>
                <a:path w="1018" h="2133" extrusionOk="0">
                  <a:moveTo>
                    <a:pt x="304" y="0"/>
                  </a:moveTo>
                  <a:lnTo>
                    <a:pt x="1" y="991"/>
                  </a:lnTo>
                  <a:lnTo>
                    <a:pt x="304" y="2132"/>
                  </a:lnTo>
                  <a:lnTo>
                    <a:pt x="1018" y="2132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54"/>
            <p:cNvSpPr/>
            <p:nvPr/>
          </p:nvSpPr>
          <p:spPr>
            <a:xfrm>
              <a:off x="4080850" y="4310150"/>
              <a:ext cx="28125" cy="85225"/>
            </a:xfrm>
            <a:custGeom>
              <a:avLst/>
              <a:gdLst/>
              <a:ahLst/>
              <a:cxnLst/>
              <a:rect l="l" t="t" r="r" b="b"/>
              <a:pathLst>
                <a:path w="1125" h="3409" extrusionOk="0">
                  <a:moveTo>
                    <a:pt x="411" y="0"/>
                  </a:moveTo>
                  <a:lnTo>
                    <a:pt x="1" y="1508"/>
                  </a:lnTo>
                  <a:lnTo>
                    <a:pt x="411" y="3408"/>
                  </a:lnTo>
                  <a:lnTo>
                    <a:pt x="1125" y="340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54"/>
            <p:cNvSpPr/>
            <p:nvPr/>
          </p:nvSpPr>
          <p:spPr>
            <a:xfrm>
              <a:off x="4204625" y="4128375"/>
              <a:ext cx="63600" cy="89700"/>
            </a:xfrm>
            <a:custGeom>
              <a:avLst/>
              <a:gdLst/>
              <a:ahLst/>
              <a:cxnLst/>
              <a:rect l="l" t="t" r="r" b="b"/>
              <a:pathLst>
                <a:path w="2544" h="3588" extrusionOk="0">
                  <a:moveTo>
                    <a:pt x="367" y="1"/>
                  </a:moveTo>
                  <a:lnTo>
                    <a:pt x="1" y="1678"/>
                  </a:lnTo>
                  <a:lnTo>
                    <a:pt x="367" y="3587"/>
                  </a:lnTo>
                  <a:lnTo>
                    <a:pt x="1277" y="3310"/>
                  </a:lnTo>
                  <a:lnTo>
                    <a:pt x="2231" y="3587"/>
                  </a:lnTo>
                  <a:lnTo>
                    <a:pt x="2543" y="1794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54"/>
            <p:cNvSpPr/>
            <p:nvPr/>
          </p:nvSpPr>
          <p:spPr>
            <a:xfrm>
              <a:off x="4202625" y="4201100"/>
              <a:ext cx="62475" cy="16975"/>
            </a:xfrm>
            <a:custGeom>
              <a:avLst/>
              <a:gdLst/>
              <a:ahLst/>
              <a:cxnLst/>
              <a:rect l="l" t="t" r="r" b="b"/>
              <a:pathLst>
                <a:path w="2499" h="679" extrusionOk="0">
                  <a:moveTo>
                    <a:pt x="447" y="0"/>
                  </a:moveTo>
                  <a:lnTo>
                    <a:pt x="1" y="339"/>
                  </a:lnTo>
                  <a:lnTo>
                    <a:pt x="447" y="678"/>
                  </a:lnTo>
                  <a:lnTo>
                    <a:pt x="2311" y="678"/>
                  </a:lnTo>
                  <a:lnTo>
                    <a:pt x="2498" y="241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54"/>
            <p:cNvSpPr/>
            <p:nvPr/>
          </p:nvSpPr>
          <p:spPr>
            <a:xfrm>
              <a:off x="4170950" y="4128375"/>
              <a:ext cx="42625" cy="87450"/>
            </a:xfrm>
            <a:custGeom>
              <a:avLst/>
              <a:gdLst/>
              <a:ahLst/>
              <a:cxnLst/>
              <a:rect l="l" t="t" r="r" b="b"/>
              <a:pathLst>
                <a:path w="1705" h="3498" extrusionOk="0">
                  <a:moveTo>
                    <a:pt x="500" y="1"/>
                  </a:moveTo>
                  <a:lnTo>
                    <a:pt x="393" y="188"/>
                  </a:lnTo>
                  <a:cubicBezTo>
                    <a:pt x="188" y="188"/>
                    <a:pt x="36" y="349"/>
                    <a:pt x="36" y="545"/>
                  </a:cubicBezTo>
                  <a:lnTo>
                    <a:pt x="1" y="3150"/>
                  </a:lnTo>
                  <a:cubicBezTo>
                    <a:pt x="1" y="3346"/>
                    <a:pt x="161" y="3498"/>
                    <a:pt x="358" y="3498"/>
                  </a:cubicBezTo>
                  <a:lnTo>
                    <a:pt x="1491" y="3426"/>
                  </a:lnTo>
                  <a:lnTo>
                    <a:pt x="1705" y="2909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54"/>
            <p:cNvSpPr/>
            <p:nvPr/>
          </p:nvSpPr>
          <p:spPr>
            <a:xfrm>
              <a:off x="4260625" y="4128375"/>
              <a:ext cx="47075" cy="85675"/>
            </a:xfrm>
            <a:custGeom>
              <a:avLst/>
              <a:gdLst/>
              <a:ahLst/>
              <a:cxnLst/>
              <a:rect l="l" t="t" r="r" b="b"/>
              <a:pathLst>
                <a:path w="1883" h="3427" extrusionOk="0">
                  <a:moveTo>
                    <a:pt x="0" y="1"/>
                  </a:moveTo>
                  <a:lnTo>
                    <a:pt x="0" y="2909"/>
                  </a:lnTo>
                  <a:lnTo>
                    <a:pt x="187" y="3373"/>
                  </a:lnTo>
                  <a:lnTo>
                    <a:pt x="1249" y="3426"/>
                  </a:lnTo>
                  <a:cubicBezTo>
                    <a:pt x="1445" y="3426"/>
                    <a:pt x="1606" y="3266"/>
                    <a:pt x="1606" y="3070"/>
                  </a:cubicBezTo>
                  <a:lnTo>
                    <a:pt x="1882" y="2909"/>
                  </a:lnTo>
                  <a:lnTo>
                    <a:pt x="1882" y="358"/>
                  </a:lnTo>
                  <a:cubicBezTo>
                    <a:pt x="1882" y="161"/>
                    <a:pt x="1722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54"/>
            <p:cNvSpPr/>
            <p:nvPr/>
          </p:nvSpPr>
          <p:spPr>
            <a:xfrm>
              <a:off x="4166500" y="4128375"/>
              <a:ext cx="47075" cy="89700"/>
            </a:xfrm>
            <a:custGeom>
              <a:avLst/>
              <a:gdLst/>
              <a:ahLst/>
              <a:cxnLst/>
              <a:rect l="l" t="t" r="r" b="b"/>
              <a:pathLst>
                <a:path w="1883" h="3588" extrusionOk="0">
                  <a:moveTo>
                    <a:pt x="357" y="1"/>
                  </a:moveTo>
                  <a:cubicBezTo>
                    <a:pt x="161" y="1"/>
                    <a:pt x="0" y="161"/>
                    <a:pt x="0" y="358"/>
                  </a:cubicBezTo>
                  <a:lnTo>
                    <a:pt x="0" y="3230"/>
                  </a:lnTo>
                  <a:cubicBezTo>
                    <a:pt x="0" y="3426"/>
                    <a:pt x="161" y="3587"/>
                    <a:pt x="357" y="3587"/>
                  </a:cubicBezTo>
                  <a:lnTo>
                    <a:pt x="1883" y="3587"/>
                  </a:lnTo>
                  <a:lnTo>
                    <a:pt x="1883" y="2909"/>
                  </a:lnTo>
                  <a:lnTo>
                    <a:pt x="892" y="2909"/>
                  </a:lnTo>
                  <a:cubicBezTo>
                    <a:pt x="776" y="2909"/>
                    <a:pt x="678" y="2811"/>
                    <a:pt x="678" y="2695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54"/>
            <p:cNvSpPr/>
            <p:nvPr/>
          </p:nvSpPr>
          <p:spPr>
            <a:xfrm>
              <a:off x="4260625" y="4201100"/>
              <a:ext cx="47075" cy="16975"/>
            </a:xfrm>
            <a:custGeom>
              <a:avLst/>
              <a:gdLst/>
              <a:ahLst/>
              <a:cxnLst/>
              <a:rect l="l" t="t" r="r" b="b"/>
              <a:pathLst>
                <a:path w="1883" h="679" extrusionOk="0">
                  <a:moveTo>
                    <a:pt x="0" y="0"/>
                  </a:moveTo>
                  <a:lnTo>
                    <a:pt x="0" y="678"/>
                  </a:lnTo>
                  <a:lnTo>
                    <a:pt x="1526" y="678"/>
                  </a:lnTo>
                  <a:cubicBezTo>
                    <a:pt x="1722" y="678"/>
                    <a:pt x="1882" y="517"/>
                    <a:pt x="1882" y="321"/>
                  </a:cubicBezTo>
                  <a:lnTo>
                    <a:pt x="1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54"/>
            <p:cNvSpPr/>
            <p:nvPr/>
          </p:nvSpPr>
          <p:spPr>
            <a:xfrm>
              <a:off x="4039375" y="4090250"/>
              <a:ext cx="51775" cy="435800"/>
            </a:xfrm>
            <a:custGeom>
              <a:avLst/>
              <a:gdLst/>
              <a:ahLst/>
              <a:cxnLst/>
              <a:rect l="l" t="t" r="r" b="b"/>
              <a:pathLst>
                <a:path w="2071" h="17432" extrusionOk="0">
                  <a:moveTo>
                    <a:pt x="616" y="0"/>
                  </a:moveTo>
                  <a:cubicBezTo>
                    <a:pt x="223" y="0"/>
                    <a:pt x="0" y="402"/>
                    <a:pt x="0" y="794"/>
                  </a:cubicBezTo>
                  <a:lnTo>
                    <a:pt x="125" y="16674"/>
                  </a:lnTo>
                  <a:cubicBezTo>
                    <a:pt x="125" y="17066"/>
                    <a:pt x="437" y="17378"/>
                    <a:pt x="830" y="17378"/>
                  </a:cubicBezTo>
                  <a:lnTo>
                    <a:pt x="2052" y="17432"/>
                  </a:lnTo>
                  <a:lnTo>
                    <a:pt x="1909" y="17120"/>
                  </a:lnTo>
                  <a:lnTo>
                    <a:pt x="2070" y="16852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54"/>
            <p:cNvSpPr/>
            <p:nvPr/>
          </p:nvSpPr>
          <p:spPr>
            <a:xfrm>
              <a:off x="4037150" y="4090250"/>
              <a:ext cx="54000" cy="438925"/>
            </a:xfrm>
            <a:custGeom>
              <a:avLst/>
              <a:gdLst/>
              <a:ahLst/>
              <a:cxnLst/>
              <a:rect l="l" t="t" r="r" b="b"/>
              <a:pathLst>
                <a:path w="2160" h="17557" extrusionOk="0">
                  <a:moveTo>
                    <a:pt x="705" y="0"/>
                  </a:moveTo>
                  <a:cubicBezTo>
                    <a:pt x="312" y="0"/>
                    <a:pt x="0" y="321"/>
                    <a:pt x="0" y="705"/>
                  </a:cubicBezTo>
                  <a:lnTo>
                    <a:pt x="0" y="16852"/>
                  </a:lnTo>
                  <a:cubicBezTo>
                    <a:pt x="0" y="17245"/>
                    <a:pt x="312" y="17557"/>
                    <a:pt x="705" y="17557"/>
                  </a:cubicBezTo>
                  <a:lnTo>
                    <a:pt x="2159" y="17557"/>
                  </a:lnTo>
                  <a:lnTo>
                    <a:pt x="2159" y="16852"/>
                  </a:lnTo>
                  <a:lnTo>
                    <a:pt x="955" y="16852"/>
                  </a:lnTo>
                  <a:cubicBezTo>
                    <a:pt x="821" y="16852"/>
                    <a:pt x="705" y="16736"/>
                    <a:pt x="705" y="16602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54"/>
            <p:cNvSpPr/>
            <p:nvPr/>
          </p:nvSpPr>
          <p:spPr>
            <a:xfrm>
              <a:off x="4030900" y="4083100"/>
              <a:ext cx="358425" cy="454100"/>
            </a:xfrm>
            <a:custGeom>
              <a:avLst/>
              <a:gdLst/>
              <a:ahLst/>
              <a:cxnLst/>
              <a:rect l="l" t="t" r="r" b="b"/>
              <a:pathLst>
                <a:path w="14337" h="18164" extrusionOk="0">
                  <a:moveTo>
                    <a:pt x="13355" y="536"/>
                  </a:moveTo>
                  <a:cubicBezTo>
                    <a:pt x="13605" y="536"/>
                    <a:pt x="13801" y="732"/>
                    <a:pt x="13801" y="973"/>
                  </a:cubicBezTo>
                  <a:lnTo>
                    <a:pt x="13801" y="6674"/>
                  </a:lnTo>
                  <a:lnTo>
                    <a:pt x="11321" y="6674"/>
                  </a:lnTo>
                  <a:cubicBezTo>
                    <a:pt x="11170" y="6674"/>
                    <a:pt x="11054" y="6790"/>
                    <a:pt x="11054" y="6941"/>
                  </a:cubicBezTo>
                  <a:cubicBezTo>
                    <a:pt x="11054" y="7084"/>
                    <a:pt x="11170" y="7200"/>
                    <a:pt x="11321" y="7200"/>
                  </a:cubicBezTo>
                  <a:lnTo>
                    <a:pt x="13801" y="7200"/>
                  </a:lnTo>
                  <a:lnTo>
                    <a:pt x="13801" y="8797"/>
                  </a:lnTo>
                  <a:lnTo>
                    <a:pt x="2695" y="8797"/>
                  </a:lnTo>
                  <a:lnTo>
                    <a:pt x="2695" y="7200"/>
                  </a:lnTo>
                  <a:lnTo>
                    <a:pt x="10028" y="7200"/>
                  </a:lnTo>
                  <a:cubicBezTo>
                    <a:pt x="10179" y="7200"/>
                    <a:pt x="10295" y="7084"/>
                    <a:pt x="10295" y="6941"/>
                  </a:cubicBezTo>
                  <a:cubicBezTo>
                    <a:pt x="10295" y="6790"/>
                    <a:pt x="10179" y="6674"/>
                    <a:pt x="10028" y="6674"/>
                  </a:cubicBezTo>
                  <a:lnTo>
                    <a:pt x="2695" y="6674"/>
                  </a:lnTo>
                  <a:lnTo>
                    <a:pt x="2695" y="536"/>
                  </a:lnTo>
                  <a:close/>
                  <a:moveTo>
                    <a:pt x="2168" y="536"/>
                  </a:moveTo>
                  <a:lnTo>
                    <a:pt x="2168" y="17629"/>
                  </a:lnTo>
                  <a:lnTo>
                    <a:pt x="973" y="17629"/>
                  </a:lnTo>
                  <a:cubicBezTo>
                    <a:pt x="732" y="17629"/>
                    <a:pt x="536" y="17432"/>
                    <a:pt x="536" y="17192"/>
                  </a:cubicBezTo>
                  <a:lnTo>
                    <a:pt x="536" y="973"/>
                  </a:lnTo>
                  <a:cubicBezTo>
                    <a:pt x="536" y="732"/>
                    <a:pt x="732" y="536"/>
                    <a:pt x="973" y="536"/>
                  </a:cubicBezTo>
                  <a:close/>
                  <a:moveTo>
                    <a:pt x="973" y="1"/>
                  </a:moveTo>
                  <a:cubicBezTo>
                    <a:pt x="437" y="1"/>
                    <a:pt x="0" y="438"/>
                    <a:pt x="0" y="973"/>
                  </a:cubicBezTo>
                  <a:lnTo>
                    <a:pt x="0" y="17192"/>
                  </a:lnTo>
                  <a:cubicBezTo>
                    <a:pt x="0" y="17727"/>
                    <a:pt x="437" y="18164"/>
                    <a:pt x="973" y="18164"/>
                  </a:cubicBezTo>
                  <a:lnTo>
                    <a:pt x="13355" y="18164"/>
                  </a:lnTo>
                  <a:cubicBezTo>
                    <a:pt x="13890" y="18164"/>
                    <a:pt x="14336" y="17727"/>
                    <a:pt x="14336" y="17192"/>
                  </a:cubicBezTo>
                  <a:lnTo>
                    <a:pt x="14336" y="16005"/>
                  </a:lnTo>
                  <a:cubicBezTo>
                    <a:pt x="14336" y="15853"/>
                    <a:pt x="14212" y="15737"/>
                    <a:pt x="14069" y="15737"/>
                  </a:cubicBezTo>
                  <a:cubicBezTo>
                    <a:pt x="13917" y="15737"/>
                    <a:pt x="13801" y="15853"/>
                    <a:pt x="13801" y="16005"/>
                  </a:cubicBezTo>
                  <a:lnTo>
                    <a:pt x="13801" y="17192"/>
                  </a:lnTo>
                  <a:cubicBezTo>
                    <a:pt x="13801" y="17432"/>
                    <a:pt x="13605" y="17629"/>
                    <a:pt x="13355" y="17629"/>
                  </a:cubicBezTo>
                  <a:lnTo>
                    <a:pt x="2695" y="17629"/>
                  </a:lnTo>
                  <a:lnTo>
                    <a:pt x="2695" y="12740"/>
                  </a:lnTo>
                  <a:lnTo>
                    <a:pt x="3694" y="12740"/>
                  </a:lnTo>
                  <a:cubicBezTo>
                    <a:pt x="3836" y="12740"/>
                    <a:pt x="3952" y="12615"/>
                    <a:pt x="3952" y="12472"/>
                  </a:cubicBezTo>
                  <a:cubicBezTo>
                    <a:pt x="3952" y="12321"/>
                    <a:pt x="3836" y="12205"/>
                    <a:pt x="3694" y="12205"/>
                  </a:cubicBezTo>
                  <a:lnTo>
                    <a:pt x="2695" y="12205"/>
                  </a:lnTo>
                  <a:lnTo>
                    <a:pt x="2695" y="9332"/>
                  </a:lnTo>
                  <a:lnTo>
                    <a:pt x="13801" y="9332"/>
                  </a:lnTo>
                  <a:lnTo>
                    <a:pt x="13801" y="12205"/>
                  </a:lnTo>
                  <a:lnTo>
                    <a:pt x="4934" y="12205"/>
                  </a:lnTo>
                  <a:cubicBezTo>
                    <a:pt x="4782" y="12205"/>
                    <a:pt x="4666" y="12321"/>
                    <a:pt x="4666" y="12472"/>
                  </a:cubicBezTo>
                  <a:cubicBezTo>
                    <a:pt x="4666" y="12615"/>
                    <a:pt x="4782" y="12740"/>
                    <a:pt x="4934" y="12740"/>
                  </a:cubicBezTo>
                  <a:lnTo>
                    <a:pt x="13801" y="12740"/>
                  </a:lnTo>
                  <a:lnTo>
                    <a:pt x="13801" y="14756"/>
                  </a:lnTo>
                  <a:cubicBezTo>
                    <a:pt x="13801" y="14908"/>
                    <a:pt x="13917" y="15024"/>
                    <a:pt x="14069" y="15024"/>
                  </a:cubicBezTo>
                  <a:cubicBezTo>
                    <a:pt x="14212" y="15024"/>
                    <a:pt x="14336" y="14908"/>
                    <a:pt x="14336" y="14756"/>
                  </a:cubicBezTo>
                  <a:lnTo>
                    <a:pt x="14336" y="973"/>
                  </a:lnTo>
                  <a:cubicBezTo>
                    <a:pt x="14336" y="438"/>
                    <a:pt x="13890" y="1"/>
                    <a:pt x="13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54"/>
            <p:cNvSpPr/>
            <p:nvPr/>
          </p:nvSpPr>
          <p:spPr>
            <a:xfrm>
              <a:off x="4160475" y="4122150"/>
              <a:ext cx="153250" cy="102825"/>
            </a:xfrm>
            <a:custGeom>
              <a:avLst/>
              <a:gdLst/>
              <a:ahLst/>
              <a:cxnLst/>
              <a:rect l="l" t="t" r="r" b="b"/>
              <a:pathLst>
                <a:path w="6130" h="4113" extrusionOk="0">
                  <a:moveTo>
                    <a:pt x="3721" y="535"/>
                  </a:moveTo>
                  <a:lnTo>
                    <a:pt x="3721" y="3586"/>
                  </a:lnTo>
                  <a:lnTo>
                    <a:pt x="2373" y="3586"/>
                  </a:lnTo>
                  <a:lnTo>
                    <a:pt x="2373" y="535"/>
                  </a:lnTo>
                  <a:close/>
                  <a:moveTo>
                    <a:pt x="5514" y="535"/>
                  </a:moveTo>
                  <a:cubicBezTo>
                    <a:pt x="5558" y="535"/>
                    <a:pt x="5603" y="571"/>
                    <a:pt x="5603" y="624"/>
                  </a:cubicBezTo>
                  <a:lnTo>
                    <a:pt x="5603" y="3497"/>
                  </a:lnTo>
                  <a:cubicBezTo>
                    <a:pt x="5603" y="3542"/>
                    <a:pt x="5558" y="3586"/>
                    <a:pt x="5514" y="3586"/>
                  </a:cubicBezTo>
                  <a:lnTo>
                    <a:pt x="4256" y="3586"/>
                  </a:lnTo>
                  <a:lnTo>
                    <a:pt x="4256" y="535"/>
                  </a:lnTo>
                  <a:close/>
                  <a:moveTo>
                    <a:pt x="277" y="0"/>
                  </a:moveTo>
                  <a:cubicBezTo>
                    <a:pt x="125" y="0"/>
                    <a:pt x="0" y="125"/>
                    <a:pt x="0" y="277"/>
                  </a:cubicBezTo>
                  <a:lnTo>
                    <a:pt x="0" y="1160"/>
                  </a:lnTo>
                  <a:cubicBezTo>
                    <a:pt x="0" y="1195"/>
                    <a:pt x="9" y="1231"/>
                    <a:pt x="36" y="1249"/>
                  </a:cubicBezTo>
                  <a:cubicBezTo>
                    <a:pt x="110" y="1320"/>
                    <a:pt x="189" y="1350"/>
                    <a:pt x="261" y="1350"/>
                  </a:cubicBezTo>
                  <a:cubicBezTo>
                    <a:pt x="407" y="1350"/>
                    <a:pt x="527" y="1229"/>
                    <a:pt x="527" y="1079"/>
                  </a:cubicBezTo>
                  <a:lnTo>
                    <a:pt x="527" y="624"/>
                  </a:lnTo>
                  <a:cubicBezTo>
                    <a:pt x="527" y="571"/>
                    <a:pt x="571" y="535"/>
                    <a:pt x="616" y="535"/>
                  </a:cubicBezTo>
                  <a:lnTo>
                    <a:pt x="1874" y="535"/>
                  </a:lnTo>
                  <a:lnTo>
                    <a:pt x="1874" y="3586"/>
                  </a:lnTo>
                  <a:lnTo>
                    <a:pt x="616" y="3586"/>
                  </a:lnTo>
                  <a:cubicBezTo>
                    <a:pt x="571" y="3586"/>
                    <a:pt x="527" y="3542"/>
                    <a:pt x="527" y="3497"/>
                  </a:cubicBezTo>
                  <a:lnTo>
                    <a:pt x="527" y="2337"/>
                  </a:lnTo>
                  <a:cubicBezTo>
                    <a:pt x="527" y="2195"/>
                    <a:pt x="429" y="2079"/>
                    <a:pt x="295" y="2061"/>
                  </a:cubicBezTo>
                  <a:cubicBezTo>
                    <a:pt x="285" y="2060"/>
                    <a:pt x="274" y="2059"/>
                    <a:pt x="264" y="2059"/>
                  </a:cubicBezTo>
                  <a:cubicBezTo>
                    <a:pt x="118" y="2059"/>
                    <a:pt x="0" y="2178"/>
                    <a:pt x="0" y="2328"/>
                  </a:cubicBezTo>
                  <a:lnTo>
                    <a:pt x="0" y="3497"/>
                  </a:lnTo>
                  <a:cubicBezTo>
                    <a:pt x="0" y="3836"/>
                    <a:pt x="277" y="4113"/>
                    <a:pt x="616" y="4113"/>
                  </a:cubicBezTo>
                  <a:lnTo>
                    <a:pt x="5514" y="4113"/>
                  </a:lnTo>
                  <a:cubicBezTo>
                    <a:pt x="5853" y="4113"/>
                    <a:pt x="6129" y="3836"/>
                    <a:pt x="6129" y="3497"/>
                  </a:cubicBezTo>
                  <a:lnTo>
                    <a:pt x="6129" y="624"/>
                  </a:lnTo>
                  <a:cubicBezTo>
                    <a:pt x="6129" y="277"/>
                    <a:pt x="5853" y="0"/>
                    <a:pt x="5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54"/>
            <p:cNvSpPr/>
            <p:nvPr/>
          </p:nvSpPr>
          <p:spPr>
            <a:xfrm>
              <a:off x="4186575" y="4458225"/>
              <a:ext cx="101050" cy="13425"/>
            </a:xfrm>
            <a:custGeom>
              <a:avLst/>
              <a:gdLst/>
              <a:ahLst/>
              <a:cxnLst/>
              <a:rect l="l" t="t" r="r" b="b"/>
              <a:pathLst>
                <a:path w="4042" h="537" extrusionOk="0">
                  <a:moveTo>
                    <a:pt x="295" y="1"/>
                  </a:moveTo>
                  <a:cubicBezTo>
                    <a:pt x="161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3756" y="536"/>
                  </a:lnTo>
                  <a:cubicBezTo>
                    <a:pt x="3917" y="536"/>
                    <a:pt x="4041" y="393"/>
                    <a:pt x="4024" y="233"/>
                  </a:cubicBezTo>
                  <a:cubicBezTo>
                    <a:pt x="4006" y="99"/>
                    <a:pt x="3881" y="1"/>
                    <a:pt x="37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54"/>
            <p:cNvSpPr/>
            <p:nvPr/>
          </p:nvSpPr>
          <p:spPr>
            <a:xfrm>
              <a:off x="4204200" y="4480550"/>
              <a:ext cx="65800" cy="13175"/>
            </a:xfrm>
            <a:custGeom>
              <a:avLst/>
              <a:gdLst/>
              <a:ahLst/>
              <a:cxnLst/>
              <a:rect l="l" t="t" r="r" b="b"/>
              <a:pathLst>
                <a:path w="2632" h="527" extrusionOk="0">
                  <a:moveTo>
                    <a:pt x="285" y="0"/>
                  </a:moveTo>
                  <a:cubicBezTo>
                    <a:pt x="134" y="0"/>
                    <a:pt x="0" y="134"/>
                    <a:pt x="27" y="294"/>
                  </a:cubicBezTo>
                  <a:cubicBezTo>
                    <a:pt x="36" y="428"/>
                    <a:pt x="161" y="526"/>
                    <a:pt x="294" y="526"/>
                  </a:cubicBezTo>
                  <a:lnTo>
                    <a:pt x="2337" y="526"/>
                  </a:lnTo>
                  <a:cubicBezTo>
                    <a:pt x="2471" y="526"/>
                    <a:pt x="2596" y="428"/>
                    <a:pt x="2605" y="294"/>
                  </a:cubicBezTo>
                  <a:cubicBezTo>
                    <a:pt x="2632" y="134"/>
                    <a:pt x="2507" y="0"/>
                    <a:pt x="2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54"/>
            <p:cNvSpPr/>
            <p:nvPr/>
          </p:nvSpPr>
          <p:spPr>
            <a:xfrm>
              <a:off x="4144425" y="4276475"/>
              <a:ext cx="185350" cy="13400"/>
            </a:xfrm>
            <a:custGeom>
              <a:avLst/>
              <a:gdLst/>
              <a:ahLst/>
              <a:cxnLst/>
              <a:rect l="l" t="t" r="r" b="b"/>
              <a:pathLst>
                <a:path w="7414" h="536" extrusionOk="0">
                  <a:moveTo>
                    <a:pt x="268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1"/>
                    <a:pt x="116" y="536"/>
                    <a:pt x="268" y="536"/>
                  </a:cubicBezTo>
                  <a:lnTo>
                    <a:pt x="7146" y="536"/>
                  </a:lnTo>
                  <a:cubicBezTo>
                    <a:pt x="7298" y="536"/>
                    <a:pt x="7414" y="411"/>
                    <a:pt x="7414" y="268"/>
                  </a:cubicBezTo>
                  <a:cubicBezTo>
                    <a:pt x="7414" y="116"/>
                    <a:pt x="7298" y="0"/>
                    <a:pt x="7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54"/>
            <p:cNvSpPr/>
            <p:nvPr/>
          </p:nvSpPr>
          <p:spPr>
            <a:xfrm>
              <a:off x="4169175" y="4334000"/>
              <a:ext cx="135850" cy="13425"/>
            </a:xfrm>
            <a:custGeom>
              <a:avLst/>
              <a:gdLst/>
              <a:ahLst/>
              <a:cxnLst/>
              <a:rect l="l" t="t" r="r" b="b"/>
              <a:pathLst>
                <a:path w="5434" h="537" extrusionOk="0">
                  <a:moveTo>
                    <a:pt x="268" y="1"/>
                  </a:moveTo>
                  <a:cubicBezTo>
                    <a:pt x="125" y="1"/>
                    <a:pt x="0" y="126"/>
                    <a:pt x="0" y="269"/>
                  </a:cubicBezTo>
                  <a:cubicBezTo>
                    <a:pt x="0" y="420"/>
                    <a:pt x="125" y="536"/>
                    <a:pt x="268" y="536"/>
                  </a:cubicBezTo>
                  <a:lnTo>
                    <a:pt x="5166" y="536"/>
                  </a:lnTo>
                  <a:cubicBezTo>
                    <a:pt x="5308" y="536"/>
                    <a:pt x="5433" y="420"/>
                    <a:pt x="5433" y="269"/>
                  </a:cubicBezTo>
                  <a:cubicBezTo>
                    <a:pt x="5433" y="126"/>
                    <a:pt x="5308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54"/>
            <p:cNvSpPr/>
            <p:nvPr/>
          </p:nvSpPr>
          <p:spPr>
            <a:xfrm>
              <a:off x="4187025" y="4356325"/>
              <a:ext cx="100150" cy="13400"/>
            </a:xfrm>
            <a:custGeom>
              <a:avLst/>
              <a:gdLst/>
              <a:ahLst/>
              <a:cxnLst/>
              <a:rect l="l" t="t" r="r" b="b"/>
              <a:pathLst>
                <a:path w="4006" h="536" extrusionOk="0">
                  <a:moveTo>
                    <a:pt x="268" y="0"/>
                  </a:moveTo>
                  <a:cubicBezTo>
                    <a:pt x="116" y="0"/>
                    <a:pt x="0" y="116"/>
                    <a:pt x="0" y="268"/>
                  </a:cubicBezTo>
                  <a:cubicBezTo>
                    <a:pt x="0" y="410"/>
                    <a:pt x="116" y="535"/>
                    <a:pt x="268" y="535"/>
                  </a:cubicBezTo>
                  <a:lnTo>
                    <a:pt x="3738" y="535"/>
                  </a:lnTo>
                  <a:cubicBezTo>
                    <a:pt x="3890" y="535"/>
                    <a:pt x="4006" y="410"/>
                    <a:pt x="4006" y="268"/>
                  </a:cubicBezTo>
                  <a:cubicBezTo>
                    <a:pt x="4006" y="116"/>
                    <a:pt x="3890" y="0"/>
                    <a:pt x="3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0" name="Google Shape;4410;p54"/>
          <p:cNvGrpSpPr/>
          <p:nvPr/>
        </p:nvGrpSpPr>
        <p:grpSpPr>
          <a:xfrm>
            <a:off x="4681718" y="4228127"/>
            <a:ext cx="423948" cy="327133"/>
            <a:chOff x="4633075" y="4083100"/>
            <a:chExt cx="454100" cy="350400"/>
          </a:xfrm>
        </p:grpSpPr>
        <p:sp>
          <p:nvSpPr>
            <p:cNvPr id="4411" name="Google Shape;4411;p54"/>
            <p:cNvSpPr/>
            <p:nvPr/>
          </p:nvSpPr>
          <p:spPr>
            <a:xfrm>
              <a:off x="4643325" y="4089350"/>
              <a:ext cx="437600" cy="330775"/>
            </a:xfrm>
            <a:custGeom>
              <a:avLst/>
              <a:gdLst/>
              <a:ahLst/>
              <a:cxnLst/>
              <a:rect l="l" t="t" r="r" b="b"/>
              <a:pathLst>
                <a:path w="17504" h="13231" extrusionOk="0">
                  <a:moveTo>
                    <a:pt x="919" y="1"/>
                  </a:moveTo>
                  <a:cubicBezTo>
                    <a:pt x="795" y="1"/>
                    <a:pt x="670" y="18"/>
                    <a:pt x="563" y="63"/>
                  </a:cubicBezTo>
                  <a:cubicBezTo>
                    <a:pt x="143" y="206"/>
                    <a:pt x="286" y="741"/>
                    <a:pt x="286" y="1205"/>
                  </a:cubicBezTo>
                  <a:lnTo>
                    <a:pt x="1" y="12062"/>
                  </a:lnTo>
                  <a:cubicBezTo>
                    <a:pt x="1" y="12651"/>
                    <a:pt x="482" y="13123"/>
                    <a:pt x="1062" y="13123"/>
                  </a:cubicBezTo>
                  <a:lnTo>
                    <a:pt x="15942" y="13230"/>
                  </a:lnTo>
                  <a:cubicBezTo>
                    <a:pt x="16406" y="13230"/>
                    <a:pt x="17298" y="13186"/>
                    <a:pt x="17441" y="12775"/>
                  </a:cubicBezTo>
                  <a:cubicBezTo>
                    <a:pt x="17486" y="12660"/>
                    <a:pt x="17504" y="12544"/>
                    <a:pt x="17504" y="12419"/>
                  </a:cubicBezTo>
                  <a:lnTo>
                    <a:pt x="17504" y="1062"/>
                  </a:lnTo>
                  <a:cubicBezTo>
                    <a:pt x="17504" y="473"/>
                    <a:pt x="17031" y="1"/>
                    <a:pt x="1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54"/>
            <p:cNvSpPr/>
            <p:nvPr/>
          </p:nvSpPr>
          <p:spPr>
            <a:xfrm>
              <a:off x="4640200" y="4091350"/>
              <a:ext cx="439175" cy="335025"/>
            </a:xfrm>
            <a:custGeom>
              <a:avLst/>
              <a:gdLst/>
              <a:ahLst/>
              <a:cxnLst/>
              <a:rect l="l" t="t" r="r" b="b"/>
              <a:pathLst>
                <a:path w="17567" h="13401" extrusionOk="0">
                  <a:moveTo>
                    <a:pt x="705" y="1"/>
                  </a:moveTo>
                  <a:cubicBezTo>
                    <a:pt x="295" y="144"/>
                    <a:pt x="1" y="536"/>
                    <a:pt x="1" y="1000"/>
                  </a:cubicBezTo>
                  <a:lnTo>
                    <a:pt x="1" y="12339"/>
                  </a:lnTo>
                  <a:cubicBezTo>
                    <a:pt x="1" y="12927"/>
                    <a:pt x="473" y="13400"/>
                    <a:pt x="1062" y="13400"/>
                  </a:cubicBezTo>
                  <a:lnTo>
                    <a:pt x="16567" y="13400"/>
                  </a:lnTo>
                  <a:cubicBezTo>
                    <a:pt x="17031" y="13400"/>
                    <a:pt x="17423" y="13106"/>
                    <a:pt x="17566" y="12687"/>
                  </a:cubicBezTo>
                  <a:lnTo>
                    <a:pt x="1062" y="12687"/>
                  </a:lnTo>
                  <a:cubicBezTo>
                    <a:pt x="866" y="12687"/>
                    <a:pt x="705" y="12535"/>
                    <a:pt x="705" y="12339"/>
                  </a:cubicBezTo>
                  <a:lnTo>
                    <a:pt x="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54"/>
            <p:cNvSpPr/>
            <p:nvPr/>
          </p:nvSpPr>
          <p:spPr>
            <a:xfrm>
              <a:off x="4678350" y="4125700"/>
              <a:ext cx="367125" cy="261650"/>
            </a:xfrm>
            <a:custGeom>
              <a:avLst/>
              <a:gdLst/>
              <a:ahLst/>
              <a:cxnLst/>
              <a:rect l="l" t="t" r="r" b="b"/>
              <a:pathLst>
                <a:path w="14685" h="10466" extrusionOk="0">
                  <a:moveTo>
                    <a:pt x="589" y="1"/>
                  </a:moveTo>
                  <a:lnTo>
                    <a:pt x="428" y="108"/>
                  </a:lnTo>
                  <a:cubicBezTo>
                    <a:pt x="232" y="108"/>
                    <a:pt x="72" y="268"/>
                    <a:pt x="72" y="465"/>
                  </a:cubicBezTo>
                  <a:lnTo>
                    <a:pt x="0" y="10090"/>
                  </a:lnTo>
                  <a:cubicBezTo>
                    <a:pt x="0" y="10287"/>
                    <a:pt x="161" y="10447"/>
                    <a:pt x="357" y="10447"/>
                  </a:cubicBezTo>
                  <a:lnTo>
                    <a:pt x="14131" y="10465"/>
                  </a:lnTo>
                  <a:cubicBezTo>
                    <a:pt x="14327" y="10465"/>
                    <a:pt x="14488" y="10304"/>
                    <a:pt x="14488" y="10108"/>
                  </a:cubicBezTo>
                  <a:lnTo>
                    <a:pt x="14684" y="9903"/>
                  </a:lnTo>
                  <a:lnTo>
                    <a:pt x="14684" y="358"/>
                  </a:lnTo>
                  <a:cubicBezTo>
                    <a:pt x="14684" y="161"/>
                    <a:pt x="14524" y="1"/>
                    <a:pt x="143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54"/>
            <p:cNvSpPr/>
            <p:nvPr/>
          </p:nvSpPr>
          <p:spPr>
            <a:xfrm>
              <a:off x="4768675" y="4291625"/>
              <a:ext cx="72050" cy="77125"/>
            </a:xfrm>
            <a:custGeom>
              <a:avLst/>
              <a:gdLst/>
              <a:ahLst/>
              <a:cxnLst/>
              <a:rect l="l" t="t" r="r" b="b"/>
              <a:pathLst>
                <a:path w="2882" h="3085" extrusionOk="0">
                  <a:moveTo>
                    <a:pt x="1954" y="1"/>
                  </a:moveTo>
                  <a:lnTo>
                    <a:pt x="89" y="1634"/>
                  </a:lnTo>
                  <a:cubicBezTo>
                    <a:pt x="0" y="1705"/>
                    <a:pt x="18" y="1857"/>
                    <a:pt x="125" y="1901"/>
                  </a:cubicBezTo>
                  <a:lnTo>
                    <a:pt x="286" y="2044"/>
                  </a:lnTo>
                  <a:lnTo>
                    <a:pt x="527" y="2142"/>
                  </a:lnTo>
                  <a:cubicBezTo>
                    <a:pt x="580" y="2160"/>
                    <a:pt x="616" y="2204"/>
                    <a:pt x="625" y="2258"/>
                  </a:cubicBezTo>
                  <a:lnTo>
                    <a:pt x="732" y="2954"/>
                  </a:lnTo>
                  <a:cubicBezTo>
                    <a:pt x="744" y="3034"/>
                    <a:pt x="816" y="3084"/>
                    <a:pt x="889" y="3084"/>
                  </a:cubicBezTo>
                  <a:cubicBezTo>
                    <a:pt x="921" y="3084"/>
                    <a:pt x="954" y="3074"/>
                    <a:pt x="981" y="3052"/>
                  </a:cubicBezTo>
                  <a:lnTo>
                    <a:pt x="2070" y="2204"/>
                  </a:lnTo>
                  <a:lnTo>
                    <a:pt x="2882" y="123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54"/>
            <p:cNvSpPr/>
            <p:nvPr/>
          </p:nvSpPr>
          <p:spPr>
            <a:xfrm>
              <a:off x="4874825" y="4297650"/>
              <a:ext cx="82325" cy="64850"/>
            </a:xfrm>
            <a:custGeom>
              <a:avLst/>
              <a:gdLst/>
              <a:ahLst/>
              <a:cxnLst/>
              <a:rect l="l" t="t" r="r" b="b"/>
              <a:pathLst>
                <a:path w="3293" h="2594" extrusionOk="0">
                  <a:moveTo>
                    <a:pt x="893" y="1"/>
                  </a:moveTo>
                  <a:lnTo>
                    <a:pt x="1" y="1187"/>
                  </a:lnTo>
                  <a:lnTo>
                    <a:pt x="1972" y="2561"/>
                  </a:lnTo>
                  <a:cubicBezTo>
                    <a:pt x="2003" y="2583"/>
                    <a:pt x="2036" y="2593"/>
                    <a:pt x="2069" y="2593"/>
                  </a:cubicBezTo>
                  <a:cubicBezTo>
                    <a:pt x="2142" y="2593"/>
                    <a:pt x="2210" y="2543"/>
                    <a:pt x="2222" y="2463"/>
                  </a:cubicBezTo>
                  <a:lnTo>
                    <a:pt x="2391" y="2356"/>
                  </a:lnTo>
                  <a:lnTo>
                    <a:pt x="2445" y="2017"/>
                  </a:lnTo>
                  <a:cubicBezTo>
                    <a:pt x="2454" y="1963"/>
                    <a:pt x="2490" y="1919"/>
                    <a:pt x="2543" y="1901"/>
                  </a:cubicBezTo>
                  <a:lnTo>
                    <a:pt x="3159" y="1651"/>
                  </a:lnTo>
                  <a:cubicBezTo>
                    <a:pt x="3266" y="1607"/>
                    <a:pt x="3292" y="1455"/>
                    <a:pt x="3194" y="1384"/>
                  </a:cubicBezTo>
                  <a:lnTo>
                    <a:pt x="2124" y="545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54"/>
            <p:cNvSpPr/>
            <p:nvPr/>
          </p:nvSpPr>
          <p:spPr>
            <a:xfrm>
              <a:off x="4675675" y="4124825"/>
              <a:ext cx="369800" cy="266075"/>
            </a:xfrm>
            <a:custGeom>
              <a:avLst/>
              <a:gdLst/>
              <a:ahLst/>
              <a:cxnLst/>
              <a:rect l="l" t="t" r="r" b="b"/>
              <a:pathLst>
                <a:path w="14792" h="10643" extrusionOk="0">
                  <a:moveTo>
                    <a:pt x="357" y="0"/>
                  </a:moveTo>
                  <a:cubicBezTo>
                    <a:pt x="161" y="0"/>
                    <a:pt x="0" y="161"/>
                    <a:pt x="0" y="357"/>
                  </a:cubicBezTo>
                  <a:lnTo>
                    <a:pt x="0" y="10286"/>
                  </a:lnTo>
                  <a:cubicBezTo>
                    <a:pt x="0" y="10482"/>
                    <a:pt x="161" y="10643"/>
                    <a:pt x="357" y="10643"/>
                  </a:cubicBezTo>
                  <a:lnTo>
                    <a:pt x="14434" y="10643"/>
                  </a:lnTo>
                  <a:cubicBezTo>
                    <a:pt x="14631" y="10643"/>
                    <a:pt x="14791" y="10482"/>
                    <a:pt x="14791" y="10286"/>
                  </a:cubicBezTo>
                  <a:lnTo>
                    <a:pt x="14791" y="9929"/>
                  </a:lnTo>
                  <a:lnTo>
                    <a:pt x="919" y="9929"/>
                  </a:lnTo>
                  <a:cubicBezTo>
                    <a:pt x="803" y="9929"/>
                    <a:pt x="705" y="9840"/>
                    <a:pt x="705" y="9724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54"/>
            <p:cNvSpPr/>
            <p:nvPr/>
          </p:nvSpPr>
          <p:spPr>
            <a:xfrm>
              <a:off x="4874825" y="4291625"/>
              <a:ext cx="59800" cy="77125"/>
            </a:xfrm>
            <a:custGeom>
              <a:avLst/>
              <a:gdLst/>
              <a:ahLst/>
              <a:cxnLst/>
              <a:rect l="l" t="t" r="r" b="b"/>
              <a:pathLst>
                <a:path w="2392" h="3085" extrusionOk="0">
                  <a:moveTo>
                    <a:pt x="1116" y="1"/>
                  </a:moveTo>
                  <a:lnTo>
                    <a:pt x="1" y="1428"/>
                  </a:lnTo>
                  <a:lnTo>
                    <a:pt x="1000" y="2204"/>
                  </a:lnTo>
                  <a:lnTo>
                    <a:pt x="2088" y="3052"/>
                  </a:lnTo>
                  <a:cubicBezTo>
                    <a:pt x="2116" y="3074"/>
                    <a:pt x="2149" y="3084"/>
                    <a:pt x="2181" y="3084"/>
                  </a:cubicBezTo>
                  <a:cubicBezTo>
                    <a:pt x="2254" y="3084"/>
                    <a:pt x="2326" y="3034"/>
                    <a:pt x="2338" y="2954"/>
                  </a:cubicBezTo>
                  <a:lnTo>
                    <a:pt x="2391" y="2597"/>
                  </a:lnTo>
                  <a:lnTo>
                    <a:pt x="1321" y="1758"/>
                  </a:lnTo>
                  <a:cubicBezTo>
                    <a:pt x="1276" y="1723"/>
                    <a:pt x="1258" y="1651"/>
                    <a:pt x="1285" y="1589"/>
                  </a:cubicBezTo>
                  <a:lnTo>
                    <a:pt x="1383" y="1366"/>
                  </a:lnTo>
                  <a:lnTo>
                    <a:pt x="2061" y="848"/>
                  </a:lnTo>
                  <a:cubicBezTo>
                    <a:pt x="2079" y="831"/>
                    <a:pt x="2106" y="813"/>
                    <a:pt x="2124" y="786"/>
                  </a:cubicBezTo>
                  <a:lnTo>
                    <a:pt x="1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54"/>
            <p:cNvSpPr/>
            <p:nvPr/>
          </p:nvSpPr>
          <p:spPr>
            <a:xfrm>
              <a:off x="4763100" y="4291625"/>
              <a:ext cx="82300" cy="55125"/>
            </a:xfrm>
            <a:custGeom>
              <a:avLst/>
              <a:gdLst/>
              <a:ahLst/>
              <a:cxnLst/>
              <a:rect l="l" t="t" r="r" b="b"/>
              <a:pathLst>
                <a:path w="3292" h="2205" extrusionOk="0">
                  <a:moveTo>
                    <a:pt x="2177" y="1"/>
                  </a:moveTo>
                  <a:lnTo>
                    <a:pt x="1169" y="786"/>
                  </a:lnTo>
                  <a:lnTo>
                    <a:pt x="98" y="1625"/>
                  </a:lnTo>
                  <a:cubicBezTo>
                    <a:pt x="0" y="1696"/>
                    <a:pt x="27" y="1848"/>
                    <a:pt x="134" y="1892"/>
                  </a:cubicBezTo>
                  <a:lnTo>
                    <a:pt x="509" y="2044"/>
                  </a:lnTo>
                  <a:lnTo>
                    <a:pt x="1552" y="1223"/>
                  </a:lnTo>
                  <a:cubicBezTo>
                    <a:pt x="1579" y="1205"/>
                    <a:pt x="1610" y="1196"/>
                    <a:pt x="1641" y="1196"/>
                  </a:cubicBezTo>
                  <a:cubicBezTo>
                    <a:pt x="1671" y="1196"/>
                    <a:pt x="1700" y="1205"/>
                    <a:pt x="1722" y="1223"/>
                  </a:cubicBezTo>
                  <a:lnTo>
                    <a:pt x="1909" y="1366"/>
                  </a:lnTo>
                  <a:lnTo>
                    <a:pt x="2257" y="2133"/>
                  </a:lnTo>
                  <a:cubicBezTo>
                    <a:pt x="2275" y="2160"/>
                    <a:pt x="2284" y="2178"/>
                    <a:pt x="2293" y="2204"/>
                  </a:cubicBezTo>
                  <a:lnTo>
                    <a:pt x="3283" y="1428"/>
                  </a:lnTo>
                  <a:lnTo>
                    <a:pt x="3292" y="1428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54"/>
            <p:cNvSpPr/>
            <p:nvPr/>
          </p:nvSpPr>
          <p:spPr>
            <a:xfrm>
              <a:off x="4968050" y="4250600"/>
              <a:ext cx="45525" cy="43075"/>
            </a:xfrm>
            <a:custGeom>
              <a:avLst/>
              <a:gdLst/>
              <a:ahLst/>
              <a:cxnLst/>
              <a:rect l="l" t="t" r="r" b="b"/>
              <a:pathLst>
                <a:path w="1821" h="1723" extrusionOk="0">
                  <a:moveTo>
                    <a:pt x="830" y="1"/>
                  </a:moveTo>
                  <a:cubicBezTo>
                    <a:pt x="723" y="1"/>
                    <a:pt x="625" y="9"/>
                    <a:pt x="536" y="45"/>
                  </a:cubicBezTo>
                  <a:cubicBezTo>
                    <a:pt x="125" y="170"/>
                    <a:pt x="1" y="518"/>
                    <a:pt x="1" y="964"/>
                  </a:cubicBezTo>
                  <a:cubicBezTo>
                    <a:pt x="1" y="1517"/>
                    <a:pt x="322" y="1722"/>
                    <a:pt x="875" y="1722"/>
                  </a:cubicBezTo>
                  <a:cubicBezTo>
                    <a:pt x="894" y="1722"/>
                    <a:pt x="914" y="1722"/>
                    <a:pt x="933" y="1722"/>
                  </a:cubicBezTo>
                  <a:cubicBezTo>
                    <a:pt x="1315" y="1722"/>
                    <a:pt x="1604" y="1714"/>
                    <a:pt x="1740" y="1374"/>
                  </a:cubicBezTo>
                  <a:cubicBezTo>
                    <a:pt x="1794" y="1258"/>
                    <a:pt x="1820" y="1125"/>
                    <a:pt x="1820" y="991"/>
                  </a:cubicBezTo>
                  <a:cubicBezTo>
                    <a:pt x="1820" y="447"/>
                    <a:pt x="137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54"/>
            <p:cNvSpPr/>
            <p:nvPr/>
          </p:nvSpPr>
          <p:spPr>
            <a:xfrm>
              <a:off x="4963825" y="4251725"/>
              <a:ext cx="48200" cy="48400"/>
            </a:xfrm>
            <a:custGeom>
              <a:avLst/>
              <a:gdLst/>
              <a:ahLst/>
              <a:cxnLst/>
              <a:rect l="l" t="t" r="r" b="b"/>
              <a:pathLst>
                <a:path w="1928" h="1936" extrusionOk="0">
                  <a:moveTo>
                    <a:pt x="705" y="0"/>
                  </a:moveTo>
                  <a:lnTo>
                    <a:pt x="705" y="0"/>
                  </a:lnTo>
                  <a:cubicBezTo>
                    <a:pt x="294" y="125"/>
                    <a:pt x="0" y="500"/>
                    <a:pt x="0" y="946"/>
                  </a:cubicBezTo>
                  <a:cubicBezTo>
                    <a:pt x="0" y="1499"/>
                    <a:pt x="446" y="1936"/>
                    <a:pt x="999" y="1936"/>
                  </a:cubicBezTo>
                  <a:cubicBezTo>
                    <a:pt x="1419" y="1936"/>
                    <a:pt x="1784" y="1668"/>
                    <a:pt x="1927" y="1294"/>
                  </a:cubicBezTo>
                  <a:lnTo>
                    <a:pt x="1927" y="1294"/>
                  </a:lnTo>
                  <a:cubicBezTo>
                    <a:pt x="1838" y="1320"/>
                    <a:pt x="1740" y="1338"/>
                    <a:pt x="1633" y="1338"/>
                  </a:cubicBezTo>
                  <a:cubicBezTo>
                    <a:pt x="1088" y="1338"/>
                    <a:pt x="642" y="892"/>
                    <a:pt x="642" y="348"/>
                  </a:cubicBezTo>
                  <a:cubicBezTo>
                    <a:pt x="642" y="223"/>
                    <a:pt x="660" y="107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54"/>
            <p:cNvSpPr/>
            <p:nvPr/>
          </p:nvSpPr>
          <p:spPr>
            <a:xfrm>
              <a:off x="4710450" y="4250600"/>
              <a:ext cx="45525" cy="43075"/>
            </a:xfrm>
            <a:custGeom>
              <a:avLst/>
              <a:gdLst/>
              <a:ahLst/>
              <a:cxnLst/>
              <a:rect l="l" t="t" r="r" b="b"/>
              <a:pathLst>
                <a:path w="1821" h="1723" extrusionOk="0">
                  <a:moveTo>
                    <a:pt x="822" y="1"/>
                  </a:moveTo>
                  <a:cubicBezTo>
                    <a:pt x="723" y="1"/>
                    <a:pt x="625" y="9"/>
                    <a:pt x="536" y="45"/>
                  </a:cubicBezTo>
                  <a:cubicBezTo>
                    <a:pt x="126" y="170"/>
                    <a:pt x="1" y="518"/>
                    <a:pt x="1" y="964"/>
                  </a:cubicBezTo>
                  <a:cubicBezTo>
                    <a:pt x="1" y="1517"/>
                    <a:pt x="322" y="1722"/>
                    <a:pt x="866" y="1722"/>
                  </a:cubicBezTo>
                  <a:cubicBezTo>
                    <a:pt x="886" y="1722"/>
                    <a:pt x="906" y="1722"/>
                    <a:pt x="925" y="1722"/>
                  </a:cubicBezTo>
                  <a:cubicBezTo>
                    <a:pt x="1314" y="1722"/>
                    <a:pt x="1596" y="1714"/>
                    <a:pt x="1740" y="1374"/>
                  </a:cubicBezTo>
                  <a:cubicBezTo>
                    <a:pt x="1794" y="1258"/>
                    <a:pt x="1821" y="1125"/>
                    <a:pt x="1821" y="991"/>
                  </a:cubicBezTo>
                  <a:cubicBezTo>
                    <a:pt x="1821" y="447"/>
                    <a:pt x="1375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54"/>
            <p:cNvSpPr/>
            <p:nvPr/>
          </p:nvSpPr>
          <p:spPr>
            <a:xfrm>
              <a:off x="4706225" y="4251725"/>
              <a:ext cx="48200" cy="48400"/>
            </a:xfrm>
            <a:custGeom>
              <a:avLst/>
              <a:gdLst/>
              <a:ahLst/>
              <a:cxnLst/>
              <a:rect l="l" t="t" r="r" b="b"/>
              <a:pathLst>
                <a:path w="1928" h="1936" extrusionOk="0">
                  <a:moveTo>
                    <a:pt x="705" y="0"/>
                  </a:moveTo>
                  <a:cubicBezTo>
                    <a:pt x="295" y="125"/>
                    <a:pt x="0" y="500"/>
                    <a:pt x="0" y="946"/>
                  </a:cubicBezTo>
                  <a:cubicBezTo>
                    <a:pt x="0" y="1499"/>
                    <a:pt x="446" y="1936"/>
                    <a:pt x="991" y="1936"/>
                  </a:cubicBezTo>
                  <a:cubicBezTo>
                    <a:pt x="1419" y="1936"/>
                    <a:pt x="1784" y="1668"/>
                    <a:pt x="1927" y="1294"/>
                  </a:cubicBezTo>
                  <a:lnTo>
                    <a:pt x="1927" y="1294"/>
                  </a:lnTo>
                  <a:cubicBezTo>
                    <a:pt x="1829" y="1320"/>
                    <a:pt x="1731" y="1338"/>
                    <a:pt x="1633" y="1338"/>
                  </a:cubicBezTo>
                  <a:cubicBezTo>
                    <a:pt x="1080" y="1338"/>
                    <a:pt x="643" y="892"/>
                    <a:pt x="643" y="348"/>
                  </a:cubicBezTo>
                  <a:cubicBezTo>
                    <a:pt x="643" y="223"/>
                    <a:pt x="660" y="107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54"/>
            <p:cNvSpPr/>
            <p:nvPr/>
          </p:nvSpPr>
          <p:spPr>
            <a:xfrm>
              <a:off x="4803450" y="4224450"/>
              <a:ext cx="117800" cy="116475"/>
            </a:xfrm>
            <a:custGeom>
              <a:avLst/>
              <a:gdLst/>
              <a:ahLst/>
              <a:cxnLst/>
              <a:rect l="l" t="t" r="r" b="b"/>
              <a:pathLst>
                <a:path w="4712" h="4659" extrusionOk="0">
                  <a:moveTo>
                    <a:pt x="2276" y="1"/>
                  </a:moveTo>
                  <a:cubicBezTo>
                    <a:pt x="2231" y="1"/>
                    <a:pt x="2187" y="16"/>
                    <a:pt x="2151" y="47"/>
                  </a:cubicBezTo>
                  <a:lnTo>
                    <a:pt x="1437" y="636"/>
                  </a:lnTo>
                  <a:cubicBezTo>
                    <a:pt x="1419" y="654"/>
                    <a:pt x="1384" y="672"/>
                    <a:pt x="1357" y="672"/>
                  </a:cubicBezTo>
                  <a:lnTo>
                    <a:pt x="456" y="868"/>
                  </a:lnTo>
                  <a:cubicBezTo>
                    <a:pt x="367" y="886"/>
                    <a:pt x="295" y="966"/>
                    <a:pt x="304" y="1064"/>
                  </a:cubicBezTo>
                  <a:lnTo>
                    <a:pt x="313" y="1983"/>
                  </a:lnTo>
                  <a:cubicBezTo>
                    <a:pt x="313" y="2010"/>
                    <a:pt x="313" y="2046"/>
                    <a:pt x="295" y="2072"/>
                  </a:cubicBezTo>
                  <a:lnTo>
                    <a:pt x="45" y="2849"/>
                  </a:lnTo>
                  <a:cubicBezTo>
                    <a:pt x="1" y="2929"/>
                    <a:pt x="28" y="3036"/>
                    <a:pt x="99" y="3089"/>
                  </a:cubicBezTo>
                  <a:lnTo>
                    <a:pt x="777" y="3625"/>
                  </a:lnTo>
                  <a:cubicBezTo>
                    <a:pt x="804" y="3643"/>
                    <a:pt x="822" y="3669"/>
                    <a:pt x="839" y="3696"/>
                  </a:cubicBezTo>
                  <a:lnTo>
                    <a:pt x="1116" y="4544"/>
                  </a:lnTo>
                  <a:cubicBezTo>
                    <a:pt x="1145" y="4615"/>
                    <a:pt x="1214" y="4658"/>
                    <a:pt x="1286" y="4658"/>
                  </a:cubicBezTo>
                  <a:cubicBezTo>
                    <a:pt x="1304" y="4658"/>
                    <a:pt x="1322" y="4656"/>
                    <a:pt x="1339" y="4651"/>
                  </a:cubicBezTo>
                  <a:lnTo>
                    <a:pt x="2231" y="4392"/>
                  </a:lnTo>
                  <a:cubicBezTo>
                    <a:pt x="2244" y="4387"/>
                    <a:pt x="2260" y="4385"/>
                    <a:pt x="2276" y="4385"/>
                  </a:cubicBezTo>
                  <a:cubicBezTo>
                    <a:pt x="2291" y="4385"/>
                    <a:pt x="2307" y="4387"/>
                    <a:pt x="2320" y="4392"/>
                  </a:cubicBezTo>
                  <a:lnTo>
                    <a:pt x="3159" y="4552"/>
                  </a:lnTo>
                  <a:cubicBezTo>
                    <a:pt x="3176" y="4558"/>
                    <a:pt x="3194" y="4560"/>
                    <a:pt x="3211" y="4560"/>
                  </a:cubicBezTo>
                  <a:cubicBezTo>
                    <a:pt x="3281" y="4560"/>
                    <a:pt x="3346" y="4517"/>
                    <a:pt x="3382" y="4445"/>
                  </a:cubicBezTo>
                  <a:lnTo>
                    <a:pt x="3685" y="4080"/>
                  </a:lnTo>
                  <a:lnTo>
                    <a:pt x="3828" y="3776"/>
                  </a:lnTo>
                  <a:cubicBezTo>
                    <a:pt x="3846" y="3750"/>
                    <a:pt x="3864" y="3723"/>
                    <a:pt x="3890" y="3705"/>
                  </a:cubicBezTo>
                  <a:lnTo>
                    <a:pt x="4613" y="3143"/>
                  </a:lnTo>
                  <a:cubicBezTo>
                    <a:pt x="4693" y="3080"/>
                    <a:pt x="4711" y="2982"/>
                    <a:pt x="4675" y="2893"/>
                  </a:cubicBezTo>
                  <a:lnTo>
                    <a:pt x="4256" y="2072"/>
                  </a:lnTo>
                  <a:cubicBezTo>
                    <a:pt x="4247" y="2046"/>
                    <a:pt x="4238" y="2010"/>
                    <a:pt x="4238" y="1983"/>
                  </a:cubicBezTo>
                  <a:lnTo>
                    <a:pt x="4256" y="1064"/>
                  </a:lnTo>
                  <a:cubicBezTo>
                    <a:pt x="4256" y="966"/>
                    <a:pt x="4185" y="886"/>
                    <a:pt x="4096" y="868"/>
                  </a:cubicBezTo>
                  <a:lnTo>
                    <a:pt x="3195" y="672"/>
                  </a:lnTo>
                  <a:cubicBezTo>
                    <a:pt x="3168" y="672"/>
                    <a:pt x="3132" y="654"/>
                    <a:pt x="3114" y="636"/>
                  </a:cubicBezTo>
                  <a:lnTo>
                    <a:pt x="2401" y="47"/>
                  </a:lnTo>
                  <a:cubicBezTo>
                    <a:pt x="2365" y="16"/>
                    <a:pt x="232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54"/>
            <p:cNvSpPr/>
            <p:nvPr/>
          </p:nvSpPr>
          <p:spPr>
            <a:xfrm>
              <a:off x="4839600" y="4261525"/>
              <a:ext cx="45300" cy="43075"/>
            </a:xfrm>
            <a:custGeom>
              <a:avLst/>
              <a:gdLst/>
              <a:ahLst/>
              <a:cxnLst/>
              <a:rect l="l" t="t" r="r" b="b"/>
              <a:pathLst>
                <a:path w="1812" h="1723" extrusionOk="0">
                  <a:moveTo>
                    <a:pt x="821" y="1"/>
                  </a:moveTo>
                  <a:cubicBezTo>
                    <a:pt x="723" y="1"/>
                    <a:pt x="625" y="18"/>
                    <a:pt x="526" y="45"/>
                  </a:cubicBezTo>
                  <a:cubicBezTo>
                    <a:pt x="125" y="170"/>
                    <a:pt x="0" y="527"/>
                    <a:pt x="0" y="973"/>
                  </a:cubicBezTo>
                  <a:cubicBezTo>
                    <a:pt x="0" y="1526"/>
                    <a:pt x="321" y="1722"/>
                    <a:pt x="865" y="1722"/>
                  </a:cubicBezTo>
                  <a:cubicBezTo>
                    <a:pt x="903" y="1722"/>
                    <a:pt x="939" y="1723"/>
                    <a:pt x="975" y="1723"/>
                  </a:cubicBezTo>
                  <a:cubicBezTo>
                    <a:pt x="1331" y="1723"/>
                    <a:pt x="1602" y="1708"/>
                    <a:pt x="1740" y="1383"/>
                  </a:cubicBezTo>
                  <a:cubicBezTo>
                    <a:pt x="1784" y="1267"/>
                    <a:pt x="1811" y="1134"/>
                    <a:pt x="1811" y="1000"/>
                  </a:cubicBezTo>
                  <a:cubicBezTo>
                    <a:pt x="1811" y="447"/>
                    <a:pt x="1365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54"/>
            <p:cNvSpPr/>
            <p:nvPr/>
          </p:nvSpPr>
          <p:spPr>
            <a:xfrm>
              <a:off x="4835350" y="4262650"/>
              <a:ext cx="47975" cy="48650"/>
            </a:xfrm>
            <a:custGeom>
              <a:avLst/>
              <a:gdLst/>
              <a:ahLst/>
              <a:cxnLst/>
              <a:rect l="l" t="t" r="r" b="b"/>
              <a:pathLst>
                <a:path w="1919" h="1946" extrusionOk="0">
                  <a:moveTo>
                    <a:pt x="696" y="0"/>
                  </a:moveTo>
                  <a:lnTo>
                    <a:pt x="696" y="0"/>
                  </a:lnTo>
                  <a:cubicBezTo>
                    <a:pt x="295" y="125"/>
                    <a:pt x="1" y="509"/>
                    <a:pt x="1" y="955"/>
                  </a:cubicBezTo>
                  <a:cubicBezTo>
                    <a:pt x="1" y="1499"/>
                    <a:pt x="438" y="1945"/>
                    <a:pt x="991" y="1945"/>
                  </a:cubicBezTo>
                  <a:cubicBezTo>
                    <a:pt x="1419" y="1945"/>
                    <a:pt x="1785" y="1677"/>
                    <a:pt x="1919" y="1303"/>
                  </a:cubicBezTo>
                  <a:lnTo>
                    <a:pt x="1919" y="1303"/>
                  </a:lnTo>
                  <a:cubicBezTo>
                    <a:pt x="1829" y="1329"/>
                    <a:pt x="1731" y="1347"/>
                    <a:pt x="1633" y="1347"/>
                  </a:cubicBezTo>
                  <a:cubicBezTo>
                    <a:pt x="1080" y="1347"/>
                    <a:pt x="634" y="901"/>
                    <a:pt x="634" y="348"/>
                  </a:cubicBezTo>
                  <a:cubicBezTo>
                    <a:pt x="634" y="232"/>
                    <a:pt x="661" y="116"/>
                    <a:pt x="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54"/>
            <p:cNvSpPr/>
            <p:nvPr/>
          </p:nvSpPr>
          <p:spPr>
            <a:xfrm>
              <a:off x="4799000" y="4275575"/>
              <a:ext cx="96600" cy="67125"/>
            </a:xfrm>
            <a:custGeom>
              <a:avLst/>
              <a:gdLst/>
              <a:ahLst/>
              <a:cxnLst/>
              <a:rect l="l" t="t" r="r" b="b"/>
              <a:pathLst>
                <a:path w="3864" h="2685" extrusionOk="0">
                  <a:moveTo>
                    <a:pt x="473" y="1"/>
                  </a:moveTo>
                  <a:cubicBezTo>
                    <a:pt x="464" y="10"/>
                    <a:pt x="464" y="19"/>
                    <a:pt x="455" y="27"/>
                  </a:cubicBezTo>
                  <a:lnTo>
                    <a:pt x="45" y="848"/>
                  </a:lnTo>
                  <a:cubicBezTo>
                    <a:pt x="0" y="937"/>
                    <a:pt x="27" y="1035"/>
                    <a:pt x="99" y="1098"/>
                  </a:cubicBezTo>
                  <a:lnTo>
                    <a:pt x="830" y="1660"/>
                  </a:lnTo>
                  <a:cubicBezTo>
                    <a:pt x="857" y="1678"/>
                    <a:pt x="875" y="1705"/>
                    <a:pt x="893" y="1731"/>
                  </a:cubicBezTo>
                  <a:lnTo>
                    <a:pt x="1276" y="2570"/>
                  </a:lnTo>
                  <a:cubicBezTo>
                    <a:pt x="1305" y="2642"/>
                    <a:pt x="1374" y="2685"/>
                    <a:pt x="1447" y="2685"/>
                  </a:cubicBezTo>
                  <a:cubicBezTo>
                    <a:pt x="1464" y="2685"/>
                    <a:pt x="1482" y="2682"/>
                    <a:pt x="1499" y="2677"/>
                  </a:cubicBezTo>
                  <a:lnTo>
                    <a:pt x="2400" y="2463"/>
                  </a:lnTo>
                  <a:cubicBezTo>
                    <a:pt x="2414" y="2458"/>
                    <a:pt x="2429" y="2456"/>
                    <a:pt x="2445" y="2456"/>
                  </a:cubicBezTo>
                  <a:cubicBezTo>
                    <a:pt x="2460" y="2456"/>
                    <a:pt x="2476" y="2458"/>
                    <a:pt x="2489" y="2463"/>
                  </a:cubicBezTo>
                  <a:lnTo>
                    <a:pt x="3390" y="2677"/>
                  </a:lnTo>
                  <a:cubicBezTo>
                    <a:pt x="3408" y="2682"/>
                    <a:pt x="3425" y="2685"/>
                    <a:pt x="3443" y="2685"/>
                  </a:cubicBezTo>
                  <a:cubicBezTo>
                    <a:pt x="3515" y="2685"/>
                    <a:pt x="3585" y="2642"/>
                    <a:pt x="3613" y="2570"/>
                  </a:cubicBezTo>
                  <a:lnTo>
                    <a:pt x="3863" y="2035"/>
                  </a:lnTo>
                  <a:lnTo>
                    <a:pt x="3863" y="2035"/>
                  </a:lnTo>
                  <a:cubicBezTo>
                    <a:pt x="3649" y="2088"/>
                    <a:pt x="3426" y="2115"/>
                    <a:pt x="3194" y="2115"/>
                  </a:cubicBezTo>
                  <a:cubicBezTo>
                    <a:pt x="1883" y="2115"/>
                    <a:pt x="777" y="1214"/>
                    <a:pt x="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54"/>
            <p:cNvSpPr/>
            <p:nvPr/>
          </p:nvSpPr>
          <p:spPr>
            <a:xfrm>
              <a:off x="4633075" y="4083100"/>
              <a:ext cx="256275" cy="350400"/>
            </a:xfrm>
            <a:custGeom>
              <a:avLst/>
              <a:gdLst/>
              <a:ahLst/>
              <a:cxnLst/>
              <a:rect l="l" t="t" r="r" b="b"/>
              <a:pathLst>
                <a:path w="10251" h="14016" extrusionOk="0">
                  <a:moveTo>
                    <a:pt x="277" y="1"/>
                  </a:moveTo>
                  <a:cubicBezTo>
                    <a:pt x="125" y="1"/>
                    <a:pt x="0" y="126"/>
                    <a:pt x="0" y="277"/>
                  </a:cubicBezTo>
                  <a:lnTo>
                    <a:pt x="0" y="13739"/>
                  </a:lnTo>
                  <a:cubicBezTo>
                    <a:pt x="0" y="13891"/>
                    <a:pt x="125" y="14016"/>
                    <a:pt x="277" y="14016"/>
                  </a:cubicBezTo>
                  <a:lnTo>
                    <a:pt x="9965" y="14016"/>
                  </a:lnTo>
                  <a:cubicBezTo>
                    <a:pt x="9983" y="14016"/>
                    <a:pt x="10001" y="14007"/>
                    <a:pt x="10010" y="13998"/>
                  </a:cubicBezTo>
                  <a:cubicBezTo>
                    <a:pt x="10250" y="13766"/>
                    <a:pt x="10090" y="13480"/>
                    <a:pt x="9858" y="13480"/>
                  </a:cubicBezTo>
                  <a:lnTo>
                    <a:pt x="696" y="13480"/>
                  </a:lnTo>
                  <a:cubicBezTo>
                    <a:pt x="607" y="13480"/>
                    <a:pt x="535" y="13409"/>
                    <a:pt x="535" y="13311"/>
                  </a:cubicBezTo>
                  <a:lnTo>
                    <a:pt x="535" y="706"/>
                  </a:lnTo>
                  <a:cubicBezTo>
                    <a:pt x="535" y="607"/>
                    <a:pt x="607" y="536"/>
                    <a:pt x="696" y="536"/>
                  </a:cubicBezTo>
                  <a:lnTo>
                    <a:pt x="2373" y="536"/>
                  </a:lnTo>
                  <a:cubicBezTo>
                    <a:pt x="2382" y="536"/>
                    <a:pt x="2400" y="527"/>
                    <a:pt x="2409" y="518"/>
                  </a:cubicBezTo>
                  <a:cubicBezTo>
                    <a:pt x="2650" y="286"/>
                    <a:pt x="2489" y="1"/>
                    <a:pt x="22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54"/>
            <p:cNvSpPr/>
            <p:nvPr/>
          </p:nvSpPr>
          <p:spPr>
            <a:xfrm>
              <a:off x="4712900" y="4083100"/>
              <a:ext cx="374275" cy="350400"/>
            </a:xfrm>
            <a:custGeom>
              <a:avLst/>
              <a:gdLst/>
              <a:ahLst/>
              <a:cxnLst/>
              <a:rect l="l" t="t" r="r" b="b"/>
              <a:pathLst>
                <a:path w="14971" h="14016" extrusionOk="0">
                  <a:moveTo>
                    <a:pt x="286" y="1"/>
                  </a:moveTo>
                  <a:cubicBezTo>
                    <a:pt x="269" y="1"/>
                    <a:pt x="260" y="10"/>
                    <a:pt x="242" y="19"/>
                  </a:cubicBezTo>
                  <a:cubicBezTo>
                    <a:pt x="1" y="251"/>
                    <a:pt x="161" y="536"/>
                    <a:pt x="393" y="536"/>
                  </a:cubicBezTo>
                  <a:lnTo>
                    <a:pt x="14275" y="536"/>
                  </a:lnTo>
                  <a:cubicBezTo>
                    <a:pt x="14364" y="536"/>
                    <a:pt x="14435" y="607"/>
                    <a:pt x="14435" y="706"/>
                  </a:cubicBezTo>
                  <a:lnTo>
                    <a:pt x="14435" y="13311"/>
                  </a:lnTo>
                  <a:cubicBezTo>
                    <a:pt x="14435" y="13409"/>
                    <a:pt x="14364" y="13480"/>
                    <a:pt x="14275" y="13480"/>
                  </a:cubicBezTo>
                  <a:lnTo>
                    <a:pt x="7807" y="13480"/>
                  </a:lnTo>
                  <a:cubicBezTo>
                    <a:pt x="7789" y="13480"/>
                    <a:pt x="7780" y="13489"/>
                    <a:pt x="7762" y="13498"/>
                  </a:cubicBezTo>
                  <a:cubicBezTo>
                    <a:pt x="7521" y="13730"/>
                    <a:pt x="7682" y="14016"/>
                    <a:pt x="7914" y="14016"/>
                  </a:cubicBezTo>
                  <a:lnTo>
                    <a:pt x="14694" y="14016"/>
                  </a:lnTo>
                  <a:cubicBezTo>
                    <a:pt x="14846" y="14016"/>
                    <a:pt x="14970" y="13891"/>
                    <a:pt x="14970" y="13739"/>
                  </a:cubicBezTo>
                  <a:lnTo>
                    <a:pt x="14970" y="277"/>
                  </a:lnTo>
                  <a:cubicBezTo>
                    <a:pt x="14970" y="126"/>
                    <a:pt x="14846" y="1"/>
                    <a:pt x="14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54"/>
            <p:cNvSpPr/>
            <p:nvPr/>
          </p:nvSpPr>
          <p:spPr>
            <a:xfrm>
              <a:off x="4668525" y="4118575"/>
              <a:ext cx="383175" cy="279475"/>
            </a:xfrm>
            <a:custGeom>
              <a:avLst/>
              <a:gdLst/>
              <a:ahLst/>
              <a:cxnLst/>
              <a:rect l="l" t="t" r="r" b="b"/>
              <a:pathLst>
                <a:path w="15327" h="11179" extrusionOk="0">
                  <a:moveTo>
                    <a:pt x="268" y="0"/>
                  </a:moveTo>
                  <a:cubicBezTo>
                    <a:pt x="117" y="0"/>
                    <a:pt x="1" y="125"/>
                    <a:pt x="1" y="268"/>
                  </a:cubicBezTo>
                  <a:lnTo>
                    <a:pt x="1" y="10911"/>
                  </a:lnTo>
                  <a:cubicBezTo>
                    <a:pt x="1" y="11053"/>
                    <a:pt x="117" y="11178"/>
                    <a:pt x="268" y="11178"/>
                  </a:cubicBezTo>
                  <a:lnTo>
                    <a:pt x="15059" y="11178"/>
                  </a:lnTo>
                  <a:cubicBezTo>
                    <a:pt x="15211" y="11178"/>
                    <a:pt x="15327" y="11053"/>
                    <a:pt x="15327" y="10911"/>
                  </a:cubicBezTo>
                  <a:lnTo>
                    <a:pt x="15327" y="9439"/>
                  </a:lnTo>
                  <a:cubicBezTo>
                    <a:pt x="15327" y="9305"/>
                    <a:pt x="15229" y="9180"/>
                    <a:pt x="15095" y="9162"/>
                  </a:cubicBezTo>
                  <a:cubicBezTo>
                    <a:pt x="15085" y="9161"/>
                    <a:pt x="15075" y="9160"/>
                    <a:pt x="15064" y="9160"/>
                  </a:cubicBezTo>
                  <a:cubicBezTo>
                    <a:pt x="14917" y="9160"/>
                    <a:pt x="14792" y="9279"/>
                    <a:pt x="14792" y="9430"/>
                  </a:cubicBezTo>
                  <a:lnTo>
                    <a:pt x="14792" y="10643"/>
                  </a:lnTo>
                  <a:lnTo>
                    <a:pt x="536" y="10643"/>
                  </a:lnTo>
                  <a:lnTo>
                    <a:pt x="536" y="536"/>
                  </a:lnTo>
                  <a:lnTo>
                    <a:pt x="14792" y="536"/>
                  </a:lnTo>
                  <a:lnTo>
                    <a:pt x="14792" y="8163"/>
                  </a:lnTo>
                  <a:cubicBezTo>
                    <a:pt x="14792" y="8297"/>
                    <a:pt x="14890" y="8422"/>
                    <a:pt x="15024" y="8431"/>
                  </a:cubicBezTo>
                  <a:cubicBezTo>
                    <a:pt x="15038" y="8433"/>
                    <a:pt x="15053" y="8434"/>
                    <a:pt x="15067" y="8434"/>
                  </a:cubicBezTo>
                  <a:cubicBezTo>
                    <a:pt x="15209" y="8434"/>
                    <a:pt x="15327" y="8318"/>
                    <a:pt x="15327" y="8172"/>
                  </a:cubicBezTo>
                  <a:lnTo>
                    <a:pt x="15327" y="268"/>
                  </a:lnTo>
                  <a:cubicBezTo>
                    <a:pt x="15327" y="125"/>
                    <a:pt x="15211" y="0"/>
                    <a:pt x="15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54"/>
            <p:cNvSpPr/>
            <p:nvPr/>
          </p:nvSpPr>
          <p:spPr>
            <a:xfrm>
              <a:off x="4757300" y="4217975"/>
              <a:ext cx="205875" cy="157550"/>
            </a:xfrm>
            <a:custGeom>
              <a:avLst/>
              <a:gdLst/>
              <a:ahLst/>
              <a:cxnLst/>
              <a:rect l="l" t="t" r="r" b="b"/>
              <a:pathLst>
                <a:path w="8235" h="6302" extrusionOk="0">
                  <a:moveTo>
                    <a:pt x="4104" y="547"/>
                  </a:moveTo>
                  <a:lnTo>
                    <a:pt x="4773" y="1100"/>
                  </a:lnTo>
                  <a:cubicBezTo>
                    <a:pt x="4826" y="1145"/>
                    <a:pt x="4898" y="1181"/>
                    <a:pt x="4969" y="1198"/>
                  </a:cubicBezTo>
                  <a:lnTo>
                    <a:pt x="5817" y="1368"/>
                  </a:lnTo>
                  <a:lnTo>
                    <a:pt x="5799" y="2233"/>
                  </a:lnTo>
                  <a:cubicBezTo>
                    <a:pt x="5799" y="2314"/>
                    <a:pt x="5817" y="2385"/>
                    <a:pt x="5852" y="2447"/>
                  </a:cubicBezTo>
                  <a:lnTo>
                    <a:pt x="6236" y="3224"/>
                  </a:lnTo>
                  <a:lnTo>
                    <a:pt x="5549" y="3750"/>
                  </a:lnTo>
                  <a:cubicBezTo>
                    <a:pt x="5496" y="3794"/>
                    <a:pt x="5451" y="3857"/>
                    <a:pt x="5415" y="3919"/>
                  </a:cubicBezTo>
                  <a:lnTo>
                    <a:pt x="5058" y="4704"/>
                  </a:lnTo>
                  <a:lnTo>
                    <a:pt x="4220" y="4499"/>
                  </a:lnTo>
                  <a:cubicBezTo>
                    <a:pt x="4180" y="4490"/>
                    <a:pt x="4142" y="4486"/>
                    <a:pt x="4105" y="4486"/>
                  </a:cubicBezTo>
                  <a:cubicBezTo>
                    <a:pt x="4068" y="4486"/>
                    <a:pt x="4033" y="4490"/>
                    <a:pt x="3997" y="4499"/>
                  </a:cubicBezTo>
                  <a:lnTo>
                    <a:pt x="3158" y="4704"/>
                  </a:lnTo>
                  <a:lnTo>
                    <a:pt x="2792" y="3919"/>
                  </a:lnTo>
                  <a:cubicBezTo>
                    <a:pt x="2766" y="3857"/>
                    <a:pt x="2712" y="3794"/>
                    <a:pt x="2659" y="3750"/>
                  </a:cubicBezTo>
                  <a:lnTo>
                    <a:pt x="1972" y="3224"/>
                  </a:lnTo>
                  <a:lnTo>
                    <a:pt x="2364" y="2447"/>
                  </a:lnTo>
                  <a:cubicBezTo>
                    <a:pt x="2391" y="2385"/>
                    <a:pt x="2409" y="2314"/>
                    <a:pt x="2409" y="2233"/>
                  </a:cubicBezTo>
                  <a:lnTo>
                    <a:pt x="2391" y="1368"/>
                  </a:lnTo>
                  <a:lnTo>
                    <a:pt x="3239" y="1198"/>
                  </a:lnTo>
                  <a:cubicBezTo>
                    <a:pt x="3310" y="1181"/>
                    <a:pt x="3381" y="1145"/>
                    <a:pt x="3435" y="1100"/>
                  </a:cubicBezTo>
                  <a:lnTo>
                    <a:pt x="4104" y="547"/>
                  </a:lnTo>
                  <a:close/>
                  <a:moveTo>
                    <a:pt x="1802" y="3759"/>
                  </a:moveTo>
                  <a:lnTo>
                    <a:pt x="2320" y="4160"/>
                  </a:lnTo>
                  <a:lnTo>
                    <a:pt x="2596" y="4758"/>
                  </a:lnTo>
                  <a:lnTo>
                    <a:pt x="1419" y="5677"/>
                  </a:lnTo>
                  <a:lnTo>
                    <a:pt x="1338" y="5168"/>
                  </a:lnTo>
                  <a:cubicBezTo>
                    <a:pt x="1312" y="5017"/>
                    <a:pt x="1213" y="4892"/>
                    <a:pt x="1080" y="4838"/>
                  </a:cubicBezTo>
                  <a:lnTo>
                    <a:pt x="643" y="4660"/>
                  </a:lnTo>
                  <a:lnTo>
                    <a:pt x="1802" y="3759"/>
                  </a:lnTo>
                  <a:close/>
                  <a:moveTo>
                    <a:pt x="6423" y="3759"/>
                  </a:moveTo>
                  <a:lnTo>
                    <a:pt x="7583" y="4660"/>
                  </a:lnTo>
                  <a:lnTo>
                    <a:pt x="7146" y="4838"/>
                  </a:lnTo>
                  <a:cubicBezTo>
                    <a:pt x="7012" y="4892"/>
                    <a:pt x="6905" y="5017"/>
                    <a:pt x="6887" y="5168"/>
                  </a:cubicBezTo>
                  <a:lnTo>
                    <a:pt x="6807" y="5677"/>
                  </a:lnTo>
                  <a:lnTo>
                    <a:pt x="5629" y="4758"/>
                  </a:lnTo>
                  <a:lnTo>
                    <a:pt x="5906" y="4160"/>
                  </a:lnTo>
                  <a:lnTo>
                    <a:pt x="6423" y="3759"/>
                  </a:lnTo>
                  <a:close/>
                  <a:moveTo>
                    <a:pt x="4122" y="1"/>
                  </a:moveTo>
                  <a:cubicBezTo>
                    <a:pt x="4017" y="1"/>
                    <a:pt x="3912" y="34"/>
                    <a:pt x="3827" y="101"/>
                  </a:cubicBezTo>
                  <a:lnTo>
                    <a:pt x="3131" y="681"/>
                  </a:lnTo>
                  <a:lnTo>
                    <a:pt x="2248" y="868"/>
                  </a:lnTo>
                  <a:cubicBezTo>
                    <a:pt x="2025" y="913"/>
                    <a:pt x="1874" y="1109"/>
                    <a:pt x="1874" y="1332"/>
                  </a:cubicBezTo>
                  <a:lnTo>
                    <a:pt x="1891" y="2233"/>
                  </a:lnTo>
                  <a:lnTo>
                    <a:pt x="1490" y="3045"/>
                  </a:lnTo>
                  <a:cubicBezTo>
                    <a:pt x="1436" y="3152"/>
                    <a:pt x="1428" y="3268"/>
                    <a:pt x="1454" y="3375"/>
                  </a:cubicBezTo>
                  <a:lnTo>
                    <a:pt x="179" y="4365"/>
                  </a:lnTo>
                  <a:cubicBezTo>
                    <a:pt x="63" y="4464"/>
                    <a:pt x="0" y="4615"/>
                    <a:pt x="27" y="4758"/>
                  </a:cubicBezTo>
                  <a:cubicBezTo>
                    <a:pt x="45" y="4910"/>
                    <a:pt x="143" y="5034"/>
                    <a:pt x="286" y="5097"/>
                  </a:cubicBezTo>
                  <a:lnTo>
                    <a:pt x="839" y="5320"/>
                  </a:lnTo>
                  <a:lnTo>
                    <a:pt x="937" y="5936"/>
                  </a:lnTo>
                  <a:cubicBezTo>
                    <a:pt x="955" y="6078"/>
                    <a:pt x="1044" y="6203"/>
                    <a:pt x="1169" y="6266"/>
                  </a:cubicBezTo>
                  <a:cubicBezTo>
                    <a:pt x="1231" y="6292"/>
                    <a:pt x="1294" y="6301"/>
                    <a:pt x="1356" y="6301"/>
                  </a:cubicBezTo>
                  <a:cubicBezTo>
                    <a:pt x="1445" y="6301"/>
                    <a:pt x="1535" y="6275"/>
                    <a:pt x="1615" y="6212"/>
                  </a:cubicBezTo>
                  <a:lnTo>
                    <a:pt x="2908" y="5204"/>
                  </a:lnTo>
                  <a:cubicBezTo>
                    <a:pt x="2976" y="5241"/>
                    <a:pt x="3052" y="5261"/>
                    <a:pt x="3131" y="5261"/>
                  </a:cubicBezTo>
                  <a:cubicBezTo>
                    <a:pt x="3167" y="5261"/>
                    <a:pt x="3203" y="5257"/>
                    <a:pt x="3239" y="5249"/>
                  </a:cubicBezTo>
                  <a:lnTo>
                    <a:pt x="4122" y="5034"/>
                  </a:lnTo>
                  <a:lnTo>
                    <a:pt x="4996" y="5249"/>
                  </a:lnTo>
                  <a:cubicBezTo>
                    <a:pt x="5032" y="5258"/>
                    <a:pt x="5076" y="5266"/>
                    <a:pt x="5112" y="5266"/>
                  </a:cubicBezTo>
                  <a:cubicBezTo>
                    <a:pt x="5192" y="5266"/>
                    <a:pt x="5264" y="5240"/>
                    <a:pt x="5335" y="5204"/>
                  </a:cubicBezTo>
                  <a:lnTo>
                    <a:pt x="6629" y="6212"/>
                  </a:lnTo>
                  <a:cubicBezTo>
                    <a:pt x="6700" y="6275"/>
                    <a:pt x="6789" y="6301"/>
                    <a:pt x="6887" y="6301"/>
                  </a:cubicBezTo>
                  <a:cubicBezTo>
                    <a:pt x="6941" y="6301"/>
                    <a:pt x="6985" y="6292"/>
                    <a:pt x="7039" y="6275"/>
                  </a:cubicBezTo>
                  <a:cubicBezTo>
                    <a:pt x="7182" y="6221"/>
                    <a:pt x="7280" y="6096"/>
                    <a:pt x="7307" y="5944"/>
                  </a:cubicBezTo>
                  <a:lnTo>
                    <a:pt x="7405" y="5320"/>
                  </a:lnTo>
                  <a:lnTo>
                    <a:pt x="7958" y="5097"/>
                  </a:lnTo>
                  <a:cubicBezTo>
                    <a:pt x="8101" y="5034"/>
                    <a:pt x="8199" y="4910"/>
                    <a:pt x="8216" y="4758"/>
                  </a:cubicBezTo>
                  <a:cubicBezTo>
                    <a:pt x="8234" y="4615"/>
                    <a:pt x="8181" y="4464"/>
                    <a:pt x="8056" y="4365"/>
                  </a:cubicBezTo>
                  <a:lnTo>
                    <a:pt x="6789" y="3375"/>
                  </a:lnTo>
                  <a:cubicBezTo>
                    <a:pt x="6816" y="3268"/>
                    <a:pt x="6807" y="3152"/>
                    <a:pt x="6753" y="3045"/>
                  </a:cubicBezTo>
                  <a:lnTo>
                    <a:pt x="6352" y="2233"/>
                  </a:lnTo>
                  <a:lnTo>
                    <a:pt x="6361" y="1332"/>
                  </a:lnTo>
                  <a:cubicBezTo>
                    <a:pt x="6370" y="1109"/>
                    <a:pt x="6209" y="913"/>
                    <a:pt x="5995" y="868"/>
                  </a:cubicBezTo>
                  <a:lnTo>
                    <a:pt x="5112" y="681"/>
                  </a:lnTo>
                  <a:lnTo>
                    <a:pt x="4416" y="101"/>
                  </a:lnTo>
                  <a:cubicBezTo>
                    <a:pt x="4331" y="34"/>
                    <a:pt x="4227" y="1"/>
                    <a:pt x="4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54"/>
            <p:cNvSpPr/>
            <p:nvPr/>
          </p:nvSpPr>
          <p:spPr>
            <a:xfrm>
              <a:off x="4828225" y="4254625"/>
              <a:ext cx="63800" cy="63800"/>
            </a:xfrm>
            <a:custGeom>
              <a:avLst/>
              <a:gdLst/>
              <a:ahLst/>
              <a:cxnLst/>
              <a:rect l="l" t="t" r="r" b="b"/>
              <a:pathLst>
                <a:path w="2552" h="2552" extrusionOk="0">
                  <a:moveTo>
                    <a:pt x="1276" y="526"/>
                  </a:moveTo>
                  <a:cubicBezTo>
                    <a:pt x="1686" y="526"/>
                    <a:pt x="2016" y="865"/>
                    <a:pt x="2016" y="1276"/>
                  </a:cubicBezTo>
                  <a:cubicBezTo>
                    <a:pt x="2016" y="1686"/>
                    <a:pt x="1686" y="2016"/>
                    <a:pt x="1276" y="2016"/>
                  </a:cubicBezTo>
                  <a:cubicBezTo>
                    <a:pt x="865" y="2016"/>
                    <a:pt x="526" y="1686"/>
                    <a:pt x="526" y="1276"/>
                  </a:cubicBezTo>
                  <a:cubicBezTo>
                    <a:pt x="526" y="865"/>
                    <a:pt x="865" y="526"/>
                    <a:pt x="1276" y="526"/>
                  </a:cubicBezTo>
                  <a:close/>
                  <a:moveTo>
                    <a:pt x="1276" y="0"/>
                  </a:moveTo>
                  <a:cubicBezTo>
                    <a:pt x="571" y="0"/>
                    <a:pt x="0" y="571"/>
                    <a:pt x="0" y="1276"/>
                  </a:cubicBezTo>
                  <a:cubicBezTo>
                    <a:pt x="0" y="1981"/>
                    <a:pt x="571" y="2551"/>
                    <a:pt x="1276" y="2551"/>
                  </a:cubicBezTo>
                  <a:cubicBezTo>
                    <a:pt x="1981" y="2551"/>
                    <a:pt x="2552" y="1981"/>
                    <a:pt x="2552" y="1276"/>
                  </a:cubicBezTo>
                  <a:cubicBezTo>
                    <a:pt x="2552" y="571"/>
                    <a:pt x="1981" y="0"/>
                    <a:pt x="1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54"/>
            <p:cNvSpPr/>
            <p:nvPr/>
          </p:nvSpPr>
          <p:spPr>
            <a:xfrm>
              <a:off x="4816625" y="4149575"/>
              <a:ext cx="87000" cy="13400"/>
            </a:xfrm>
            <a:custGeom>
              <a:avLst/>
              <a:gdLst/>
              <a:ahLst/>
              <a:cxnLst/>
              <a:rect l="l" t="t" r="r" b="b"/>
              <a:pathLst>
                <a:path w="3480" h="536" extrusionOk="0">
                  <a:moveTo>
                    <a:pt x="295" y="0"/>
                  </a:moveTo>
                  <a:cubicBezTo>
                    <a:pt x="161" y="0"/>
                    <a:pt x="36" y="98"/>
                    <a:pt x="18" y="232"/>
                  </a:cubicBezTo>
                  <a:cubicBezTo>
                    <a:pt x="0" y="402"/>
                    <a:pt x="125" y="536"/>
                    <a:pt x="286" y="536"/>
                  </a:cubicBezTo>
                  <a:lnTo>
                    <a:pt x="3185" y="536"/>
                  </a:lnTo>
                  <a:cubicBezTo>
                    <a:pt x="3319" y="536"/>
                    <a:pt x="3444" y="437"/>
                    <a:pt x="3462" y="304"/>
                  </a:cubicBezTo>
                  <a:cubicBezTo>
                    <a:pt x="3479" y="143"/>
                    <a:pt x="3355" y="0"/>
                    <a:pt x="3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54"/>
            <p:cNvSpPr/>
            <p:nvPr/>
          </p:nvSpPr>
          <p:spPr>
            <a:xfrm>
              <a:off x="4754625" y="4171875"/>
              <a:ext cx="135625" cy="13175"/>
            </a:xfrm>
            <a:custGeom>
              <a:avLst/>
              <a:gdLst/>
              <a:ahLst/>
              <a:cxnLst/>
              <a:rect l="l" t="t" r="r" b="b"/>
              <a:pathLst>
                <a:path w="5425" h="527" extrusionOk="0">
                  <a:moveTo>
                    <a:pt x="286" y="0"/>
                  </a:moveTo>
                  <a:cubicBezTo>
                    <a:pt x="125" y="0"/>
                    <a:pt x="0" y="134"/>
                    <a:pt x="18" y="295"/>
                  </a:cubicBezTo>
                  <a:cubicBezTo>
                    <a:pt x="36" y="429"/>
                    <a:pt x="152" y="527"/>
                    <a:pt x="295" y="527"/>
                  </a:cubicBezTo>
                  <a:lnTo>
                    <a:pt x="5130" y="527"/>
                  </a:lnTo>
                  <a:cubicBezTo>
                    <a:pt x="5264" y="527"/>
                    <a:pt x="5388" y="429"/>
                    <a:pt x="5406" y="295"/>
                  </a:cubicBezTo>
                  <a:cubicBezTo>
                    <a:pt x="5424" y="134"/>
                    <a:pt x="5299" y="0"/>
                    <a:pt x="5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54"/>
            <p:cNvSpPr/>
            <p:nvPr/>
          </p:nvSpPr>
          <p:spPr>
            <a:xfrm>
              <a:off x="4907175" y="4171875"/>
              <a:ext cx="58450" cy="13175"/>
            </a:xfrm>
            <a:custGeom>
              <a:avLst/>
              <a:gdLst/>
              <a:ahLst/>
              <a:cxnLst/>
              <a:rect l="l" t="t" r="r" b="b"/>
              <a:pathLst>
                <a:path w="2338" h="527" extrusionOk="0">
                  <a:moveTo>
                    <a:pt x="295" y="0"/>
                  </a:moveTo>
                  <a:cubicBezTo>
                    <a:pt x="152" y="0"/>
                    <a:pt x="36" y="99"/>
                    <a:pt x="18" y="232"/>
                  </a:cubicBezTo>
                  <a:cubicBezTo>
                    <a:pt x="0" y="393"/>
                    <a:pt x="125" y="527"/>
                    <a:pt x="286" y="527"/>
                  </a:cubicBezTo>
                  <a:lnTo>
                    <a:pt x="2052" y="527"/>
                  </a:lnTo>
                  <a:cubicBezTo>
                    <a:pt x="2213" y="527"/>
                    <a:pt x="2337" y="393"/>
                    <a:pt x="2320" y="232"/>
                  </a:cubicBezTo>
                  <a:cubicBezTo>
                    <a:pt x="2302" y="99"/>
                    <a:pt x="2177" y="0"/>
                    <a:pt x="2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54"/>
            <p:cNvSpPr/>
            <p:nvPr/>
          </p:nvSpPr>
          <p:spPr>
            <a:xfrm>
              <a:off x="4772225" y="4193950"/>
              <a:ext cx="64925" cy="13400"/>
            </a:xfrm>
            <a:custGeom>
              <a:avLst/>
              <a:gdLst/>
              <a:ahLst/>
              <a:cxnLst/>
              <a:rect l="l" t="t" r="r" b="b"/>
              <a:pathLst>
                <a:path w="2597" h="536" extrusionOk="0">
                  <a:moveTo>
                    <a:pt x="286" y="1"/>
                  </a:moveTo>
                  <a:cubicBezTo>
                    <a:pt x="126" y="1"/>
                    <a:pt x="1" y="143"/>
                    <a:pt x="28" y="304"/>
                  </a:cubicBezTo>
                  <a:cubicBezTo>
                    <a:pt x="37" y="438"/>
                    <a:pt x="161" y="536"/>
                    <a:pt x="295" y="536"/>
                  </a:cubicBezTo>
                  <a:lnTo>
                    <a:pt x="2303" y="536"/>
                  </a:lnTo>
                  <a:cubicBezTo>
                    <a:pt x="2436" y="536"/>
                    <a:pt x="2561" y="438"/>
                    <a:pt x="2570" y="304"/>
                  </a:cubicBezTo>
                  <a:cubicBezTo>
                    <a:pt x="2597" y="143"/>
                    <a:pt x="2463" y="1"/>
                    <a:pt x="2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54"/>
            <p:cNvSpPr/>
            <p:nvPr/>
          </p:nvSpPr>
          <p:spPr>
            <a:xfrm>
              <a:off x="4853875" y="4193950"/>
              <a:ext cx="94125" cy="13400"/>
            </a:xfrm>
            <a:custGeom>
              <a:avLst/>
              <a:gdLst/>
              <a:ahLst/>
              <a:cxnLst/>
              <a:rect l="l" t="t" r="r" b="b"/>
              <a:pathLst>
                <a:path w="3765" h="536" extrusionOk="0">
                  <a:moveTo>
                    <a:pt x="285" y="1"/>
                  </a:moveTo>
                  <a:cubicBezTo>
                    <a:pt x="125" y="1"/>
                    <a:pt x="0" y="143"/>
                    <a:pt x="18" y="304"/>
                  </a:cubicBezTo>
                  <a:cubicBezTo>
                    <a:pt x="36" y="438"/>
                    <a:pt x="161" y="536"/>
                    <a:pt x="294" y="536"/>
                  </a:cubicBezTo>
                  <a:lnTo>
                    <a:pt x="3470" y="536"/>
                  </a:lnTo>
                  <a:cubicBezTo>
                    <a:pt x="3604" y="536"/>
                    <a:pt x="3729" y="438"/>
                    <a:pt x="3738" y="304"/>
                  </a:cubicBezTo>
                  <a:cubicBezTo>
                    <a:pt x="3765" y="143"/>
                    <a:pt x="3640" y="1"/>
                    <a:pt x="34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54"/>
            <p:cNvSpPr/>
            <p:nvPr/>
          </p:nvSpPr>
          <p:spPr>
            <a:xfrm>
              <a:off x="4957125" y="4243900"/>
              <a:ext cx="63150" cy="62925"/>
            </a:xfrm>
            <a:custGeom>
              <a:avLst/>
              <a:gdLst/>
              <a:ahLst/>
              <a:cxnLst/>
              <a:rect l="l" t="t" r="r" b="b"/>
              <a:pathLst>
                <a:path w="2526" h="2517" extrusionOk="0">
                  <a:moveTo>
                    <a:pt x="1267" y="536"/>
                  </a:moveTo>
                  <a:cubicBezTo>
                    <a:pt x="1669" y="536"/>
                    <a:pt x="1990" y="857"/>
                    <a:pt x="1990" y="1259"/>
                  </a:cubicBezTo>
                  <a:cubicBezTo>
                    <a:pt x="1990" y="1660"/>
                    <a:pt x="1669" y="1990"/>
                    <a:pt x="1267" y="1990"/>
                  </a:cubicBezTo>
                  <a:cubicBezTo>
                    <a:pt x="866" y="1990"/>
                    <a:pt x="536" y="1660"/>
                    <a:pt x="536" y="1259"/>
                  </a:cubicBezTo>
                  <a:cubicBezTo>
                    <a:pt x="536" y="857"/>
                    <a:pt x="866" y="536"/>
                    <a:pt x="1267" y="536"/>
                  </a:cubicBezTo>
                  <a:close/>
                  <a:moveTo>
                    <a:pt x="1267" y="1"/>
                  </a:moveTo>
                  <a:cubicBezTo>
                    <a:pt x="571" y="1"/>
                    <a:pt x="0" y="563"/>
                    <a:pt x="0" y="1259"/>
                  </a:cubicBezTo>
                  <a:cubicBezTo>
                    <a:pt x="0" y="1955"/>
                    <a:pt x="571" y="2517"/>
                    <a:pt x="1267" y="2517"/>
                  </a:cubicBezTo>
                  <a:cubicBezTo>
                    <a:pt x="1954" y="2517"/>
                    <a:pt x="2525" y="1955"/>
                    <a:pt x="2525" y="1259"/>
                  </a:cubicBezTo>
                  <a:cubicBezTo>
                    <a:pt x="2525" y="563"/>
                    <a:pt x="1954" y="1"/>
                    <a:pt x="1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54"/>
            <p:cNvSpPr/>
            <p:nvPr/>
          </p:nvSpPr>
          <p:spPr>
            <a:xfrm>
              <a:off x="4699525" y="4243900"/>
              <a:ext cx="63150" cy="62925"/>
            </a:xfrm>
            <a:custGeom>
              <a:avLst/>
              <a:gdLst/>
              <a:ahLst/>
              <a:cxnLst/>
              <a:rect l="l" t="t" r="r" b="b"/>
              <a:pathLst>
                <a:path w="2526" h="2517" extrusionOk="0">
                  <a:moveTo>
                    <a:pt x="1259" y="536"/>
                  </a:moveTo>
                  <a:cubicBezTo>
                    <a:pt x="1660" y="536"/>
                    <a:pt x="1990" y="857"/>
                    <a:pt x="1990" y="1259"/>
                  </a:cubicBezTo>
                  <a:cubicBezTo>
                    <a:pt x="1990" y="1660"/>
                    <a:pt x="1660" y="1990"/>
                    <a:pt x="1259" y="1990"/>
                  </a:cubicBezTo>
                  <a:cubicBezTo>
                    <a:pt x="857" y="1990"/>
                    <a:pt x="536" y="1660"/>
                    <a:pt x="536" y="1259"/>
                  </a:cubicBezTo>
                  <a:cubicBezTo>
                    <a:pt x="536" y="857"/>
                    <a:pt x="857" y="536"/>
                    <a:pt x="1259" y="536"/>
                  </a:cubicBezTo>
                  <a:close/>
                  <a:moveTo>
                    <a:pt x="1259" y="1"/>
                  </a:moveTo>
                  <a:cubicBezTo>
                    <a:pt x="572" y="1"/>
                    <a:pt x="1" y="563"/>
                    <a:pt x="1" y="1259"/>
                  </a:cubicBezTo>
                  <a:cubicBezTo>
                    <a:pt x="1" y="1955"/>
                    <a:pt x="572" y="2517"/>
                    <a:pt x="1259" y="2517"/>
                  </a:cubicBezTo>
                  <a:cubicBezTo>
                    <a:pt x="1954" y="2517"/>
                    <a:pt x="2525" y="1955"/>
                    <a:pt x="2525" y="1259"/>
                  </a:cubicBezTo>
                  <a:cubicBezTo>
                    <a:pt x="2525" y="563"/>
                    <a:pt x="1954" y="1"/>
                    <a:pt x="1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9" name="Google Shape;4439;p54"/>
          <p:cNvGrpSpPr/>
          <p:nvPr/>
        </p:nvGrpSpPr>
        <p:grpSpPr>
          <a:xfrm>
            <a:off x="5257749" y="4205745"/>
            <a:ext cx="423948" cy="371900"/>
            <a:chOff x="5239025" y="4083100"/>
            <a:chExt cx="454100" cy="398350"/>
          </a:xfrm>
        </p:grpSpPr>
        <p:sp>
          <p:nvSpPr>
            <p:cNvPr id="4440" name="Google Shape;4440;p54"/>
            <p:cNvSpPr/>
            <p:nvPr/>
          </p:nvSpPr>
          <p:spPr>
            <a:xfrm>
              <a:off x="5251075" y="4089350"/>
              <a:ext cx="435825" cy="282825"/>
            </a:xfrm>
            <a:custGeom>
              <a:avLst/>
              <a:gdLst/>
              <a:ahLst/>
              <a:cxnLst/>
              <a:rect l="l" t="t" r="r" b="b"/>
              <a:pathLst>
                <a:path w="17433" h="11313" extrusionOk="0">
                  <a:moveTo>
                    <a:pt x="509" y="1"/>
                  </a:moveTo>
                  <a:cubicBezTo>
                    <a:pt x="116" y="1"/>
                    <a:pt x="0" y="349"/>
                    <a:pt x="0" y="741"/>
                  </a:cubicBezTo>
                  <a:lnTo>
                    <a:pt x="9" y="11312"/>
                  </a:lnTo>
                  <a:lnTo>
                    <a:pt x="17432" y="11312"/>
                  </a:lnTo>
                  <a:lnTo>
                    <a:pt x="17432" y="714"/>
                  </a:lnTo>
                  <a:lnTo>
                    <a:pt x="17432" y="705"/>
                  </a:lnTo>
                  <a:cubicBezTo>
                    <a:pt x="17432" y="322"/>
                    <a:pt x="17111" y="1"/>
                    <a:pt x="16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54"/>
            <p:cNvSpPr/>
            <p:nvPr/>
          </p:nvSpPr>
          <p:spPr>
            <a:xfrm>
              <a:off x="5399375" y="4207325"/>
              <a:ext cx="133175" cy="82550"/>
            </a:xfrm>
            <a:custGeom>
              <a:avLst/>
              <a:gdLst/>
              <a:ahLst/>
              <a:cxnLst/>
              <a:rect l="l" t="t" r="r" b="b"/>
              <a:pathLst>
                <a:path w="5327" h="3302" extrusionOk="0">
                  <a:moveTo>
                    <a:pt x="1" y="1"/>
                  </a:moveTo>
                  <a:lnTo>
                    <a:pt x="1" y="3302"/>
                  </a:lnTo>
                  <a:lnTo>
                    <a:pt x="5327" y="3302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54"/>
            <p:cNvSpPr/>
            <p:nvPr/>
          </p:nvSpPr>
          <p:spPr>
            <a:xfrm>
              <a:off x="5391575" y="4181025"/>
              <a:ext cx="149000" cy="36150"/>
            </a:xfrm>
            <a:custGeom>
              <a:avLst/>
              <a:gdLst/>
              <a:ahLst/>
              <a:cxnLst/>
              <a:rect l="l" t="t" r="r" b="b"/>
              <a:pathLst>
                <a:path w="5960" h="1446" extrusionOk="0">
                  <a:moveTo>
                    <a:pt x="821" y="0"/>
                  </a:moveTo>
                  <a:lnTo>
                    <a:pt x="447" y="63"/>
                  </a:lnTo>
                  <a:cubicBezTo>
                    <a:pt x="197" y="63"/>
                    <a:pt x="1" y="268"/>
                    <a:pt x="1" y="509"/>
                  </a:cubicBezTo>
                  <a:lnTo>
                    <a:pt x="1" y="571"/>
                  </a:lnTo>
                  <a:cubicBezTo>
                    <a:pt x="1" y="1044"/>
                    <a:pt x="384" y="1428"/>
                    <a:pt x="857" y="1428"/>
                  </a:cubicBezTo>
                  <a:lnTo>
                    <a:pt x="1107" y="1445"/>
                  </a:lnTo>
                  <a:lnTo>
                    <a:pt x="4845" y="1445"/>
                  </a:lnTo>
                  <a:lnTo>
                    <a:pt x="5095" y="1428"/>
                  </a:lnTo>
                  <a:cubicBezTo>
                    <a:pt x="5576" y="1428"/>
                    <a:pt x="5960" y="1044"/>
                    <a:pt x="5960" y="571"/>
                  </a:cubicBezTo>
                  <a:lnTo>
                    <a:pt x="5960" y="509"/>
                  </a:lnTo>
                  <a:cubicBezTo>
                    <a:pt x="5960" y="268"/>
                    <a:pt x="5755" y="63"/>
                    <a:pt x="5505" y="63"/>
                  </a:cubicBezTo>
                  <a:lnTo>
                    <a:pt x="5193" y="18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54"/>
            <p:cNvSpPr/>
            <p:nvPr/>
          </p:nvSpPr>
          <p:spPr>
            <a:xfrm>
              <a:off x="5439525" y="4246375"/>
              <a:ext cx="52450" cy="54650"/>
            </a:xfrm>
            <a:custGeom>
              <a:avLst/>
              <a:gdLst/>
              <a:ahLst/>
              <a:cxnLst/>
              <a:rect l="l" t="t" r="r" b="b"/>
              <a:pathLst>
                <a:path w="2098" h="2186" extrusionOk="0">
                  <a:moveTo>
                    <a:pt x="126" y="0"/>
                  </a:moveTo>
                  <a:lnTo>
                    <a:pt x="1" y="928"/>
                  </a:lnTo>
                  <a:lnTo>
                    <a:pt x="1062" y="2186"/>
                  </a:lnTo>
                  <a:lnTo>
                    <a:pt x="2097" y="919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54"/>
            <p:cNvSpPr/>
            <p:nvPr/>
          </p:nvSpPr>
          <p:spPr>
            <a:xfrm>
              <a:off x="5377075" y="4280475"/>
              <a:ext cx="177775" cy="81875"/>
            </a:xfrm>
            <a:custGeom>
              <a:avLst/>
              <a:gdLst/>
              <a:ahLst/>
              <a:cxnLst/>
              <a:rect l="l" t="t" r="r" b="b"/>
              <a:pathLst>
                <a:path w="7111" h="3275" extrusionOk="0">
                  <a:moveTo>
                    <a:pt x="5273" y="1"/>
                  </a:moveTo>
                  <a:lnTo>
                    <a:pt x="3534" y="108"/>
                  </a:lnTo>
                  <a:lnTo>
                    <a:pt x="1723" y="170"/>
                  </a:lnTo>
                  <a:lnTo>
                    <a:pt x="1205" y="37"/>
                  </a:lnTo>
                  <a:lnTo>
                    <a:pt x="929" y="126"/>
                  </a:lnTo>
                  <a:cubicBezTo>
                    <a:pt x="572" y="242"/>
                    <a:pt x="304" y="545"/>
                    <a:pt x="233" y="920"/>
                  </a:cubicBezTo>
                  <a:lnTo>
                    <a:pt x="1" y="2213"/>
                  </a:lnTo>
                  <a:lnTo>
                    <a:pt x="3641" y="3275"/>
                  </a:lnTo>
                  <a:lnTo>
                    <a:pt x="7111" y="2213"/>
                  </a:lnTo>
                  <a:lnTo>
                    <a:pt x="6879" y="920"/>
                  </a:lnTo>
                  <a:cubicBezTo>
                    <a:pt x="6808" y="545"/>
                    <a:pt x="6549" y="242"/>
                    <a:pt x="6192" y="126"/>
                  </a:cubicBezTo>
                  <a:lnTo>
                    <a:pt x="5871" y="19"/>
                  </a:lnTo>
                  <a:lnTo>
                    <a:pt x="5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54"/>
            <p:cNvSpPr/>
            <p:nvPr/>
          </p:nvSpPr>
          <p:spPr>
            <a:xfrm>
              <a:off x="5406075" y="4274475"/>
              <a:ext cx="118900" cy="49975"/>
            </a:xfrm>
            <a:custGeom>
              <a:avLst/>
              <a:gdLst/>
              <a:ahLst/>
              <a:cxnLst/>
              <a:rect l="l" t="t" r="r" b="b"/>
              <a:pathLst>
                <a:path w="4756" h="1999" extrusionOk="0">
                  <a:moveTo>
                    <a:pt x="3944" y="0"/>
                  </a:moveTo>
                  <a:lnTo>
                    <a:pt x="2374" y="348"/>
                  </a:lnTo>
                  <a:lnTo>
                    <a:pt x="759" y="36"/>
                  </a:lnTo>
                  <a:lnTo>
                    <a:pt x="45" y="277"/>
                  </a:lnTo>
                  <a:cubicBezTo>
                    <a:pt x="1" y="517"/>
                    <a:pt x="99" y="776"/>
                    <a:pt x="295" y="937"/>
                  </a:cubicBezTo>
                  <a:lnTo>
                    <a:pt x="1419" y="1847"/>
                  </a:lnTo>
                  <a:cubicBezTo>
                    <a:pt x="1544" y="1945"/>
                    <a:pt x="1704" y="1998"/>
                    <a:pt x="1865" y="1998"/>
                  </a:cubicBezTo>
                  <a:cubicBezTo>
                    <a:pt x="2061" y="1998"/>
                    <a:pt x="2249" y="1918"/>
                    <a:pt x="2382" y="1775"/>
                  </a:cubicBezTo>
                  <a:cubicBezTo>
                    <a:pt x="2507" y="1918"/>
                    <a:pt x="2695" y="1998"/>
                    <a:pt x="2891" y="1998"/>
                  </a:cubicBezTo>
                  <a:cubicBezTo>
                    <a:pt x="2971" y="1998"/>
                    <a:pt x="3052" y="1989"/>
                    <a:pt x="3123" y="1963"/>
                  </a:cubicBezTo>
                  <a:cubicBezTo>
                    <a:pt x="3203" y="1936"/>
                    <a:pt x="3275" y="1891"/>
                    <a:pt x="3337" y="1847"/>
                  </a:cubicBezTo>
                  <a:lnTo>
                    <a:pt x="4461" y="937"/>
                  </a:lnTo>
                  <a:cubicBezTo>
                    <a:pt x="4666" y="776"/>
                    <a:pt x="4755" y="509"/>
                    <a:pt x="4711" y="259"/>
                  </a:cubicBezTo>
                  <a:lnTo>
                    <a:pt x="39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54"/>
            <p:cNvSpPr/>
            <p:nvPr/>
          </p:nvSpPr>
          <p:spPr>
            <a:xfrm>
              <a:off x="5465400" y="4265200"/>
              <a:ext cx="45975" cy="46000"/>
            </a:xfrm>
            <a:custGeom>
              <a:avLst/>
              <a:gdLst/>
              <a:ahLst/>
              <a:cxnLst/>
              <a:rect l="l" t="t" r="r" b="b"/>
              <a:pathLst>
                <a:path w="1839" h="1840" extrusionOk="0">
                  <a:moveTo>
                    <a:pt x="1419" y="0"/>
                  </a:moveTo>
                  <a:cubicBezTo>
                    <a:pt x="1388" y="0"/>
                    <a:pt x="1358" y="8"/>
                    <a:pt x="1330" y="23"/>
                  </a:cubicBezTo>
                  <a:lnTo>
                    <a:pt x="1" y="719"/>
                  </a:lnTo>
                  <a:lnTo>
                    <a:pt x="348" y="1718"/>
                  </a:lnTo>
                  <a:cubicBezTo>
                    <a:pt x="378" y="1794"/>
                    <a:pt x="448" y="1839"/>
                    <a:pt x="519" y="1839"/>
                  </a:cubicBezTo>
                  <a:cubicBezTo>
                    <a:pt x="557" y="1839"/>
                    <a:pt x="594" y="1826"/>
                    <a:pt x="625" y="1798"/>
                  </a:cubicBezTo>
                  <a:lnTo>
                    <a:pt x="1749" y="897"/>
                  </a:lnTo>
                  <a:cubicBezTo>
                    <a:pt x="1811" y="844"/>
                    <a:pt x="1838" y="764"/>
                    <a:pt x="1811" y="692"/>
                  </a:cubicBezTo>
                  <a:lnTo>
                    <a:pt x="1597" y="121"/>
                  </a:lnTo>
                  <a:cubicBezTo>
                    <a:pt x="1566" y="45"/>
                    <a:pt x="1493" y="0"/>
                    <a:pt x="1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54"/>
            <p:cNvSpPr/>
            <p:nvPr/>
          </p:nvSpPr>
          <p:spPr>
            <a:xfrm>
              <a:off x="5419675" y="4265200"/>
              <a:ext cx="45975" cy="46000"/>
            </a:xfrm>
            <a:custGeom>
              <a:avLst/>
              <a:gdLst/>
              <a:ahLst/>
              <a:cxnLst/>
              <a:rect l="l" t="t" r="r" b="b"/>
              <a:pathLst>
                <a:path w="1839" h="1840" extrusionOk="0">
                  <a:moveTo>
                    <a:pt x="420" y="0"/>
                  </a:moveTo>
                  <a:cubicBezTo>
                    <a:pt x="346" y="0"/>
                    <a:pt x="273" y="45"/>
                    <a:pt x="242" y="121"/>
                  </a:cubicBezTo>
                  <a:lnTo>
                    <a:pt x="27" y="692"/>
                  </a:lnTo>
                  <a:cubicBezTo>
                    <a:pt x="1" y="764"/>
                    <a:pt x="27" y="844"/>
                    <a:pt x="90" y="897"/>
                  </a:cubicBezTo>
                  <a:lnTo>
                    <a:pt x="1214" y="1798"/>
                  </a:lnTo>
                  <a:cubicBezTo>
                    <a:pt x="1245" y="1826"/>
                    <a:pt x="1282" y="1839"/>
                    <a:pt x="1320" y="1839"/>
                  </a:cubicBezTo>
                  <a:cubicBezTo>
                    <a:pt x="1390" y="1839"/>
                    <a:pt x="1461" y="1794"/>
                    <a:pt x="1491" y="1718"/>
                  </a:cubicBezTo>
                  <a:lnTo>
                    <a:pt x="1838" y="719"/>
                  </a:lnTo>
                  <a:lnTo>
                    <a:pt x="509" y="23"/>
                  </a:lnTo>
                  <a:cubicBezTo>
                    <a:pt x="481" y="8"/>
                    <a:pt x="451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54"/>
            <p:cNvSpPr/>
            <p:nvPr/>
          </p:nvSpPr>
          <p:spPr>
            <a:xfrm>
              <a:off x="5411650" y="4129500"/>
              <a:ext cx="108650" cy="123575"/>
            </a:xfrm>
            <a:custGeom>
              <a:avLst/>
              <a:gdLst/>
              <a:ahLst/>
              <a:cxnLst/>
              <a:rect l="l" t="t" r="r" b="b"/>
              <a:pathLst>
                <a:path w="4346" h="4943" extrusionOk="0">
                  <a:moveTo>
                    <a:pt x="2186" y="0"/>
                  </a:moveTo>
                  <a:lnTo>
                    <a:pt x="1" y="2133"/>
                  </a:lnTo>
                  <a:cubicBezTo>
                    <a:pt x="45" y="3694"/>
                    <a:pt x="1000" y="4943"/>
                    <a:pt x="2177" y="4943"/>
                  </a:cubicBezTo>
                  <a:cubicBezTo>
                    <a:pt x="3346" y="4943"/>
                    <a:pt x="4309" y="3694"/>
                    <a:pt x="4345" y="2133"/>
                  </a:cubicBezTo>
                  <a:lnTo>
                    <a:pt x="2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54"/>
            <p:cNvSpPr/>
            <p:nvPr/>
          </p:nvSpPr>
          <p:spPr>
            <a:xfrm>
              <a:off x="5399375" y="4119450"/>
              <a:ext cx="133175" cy="64050"/>
            </a:xfrm>
            <a:custGeom>
              <a:avLst/>
              <a:gdLst/>
              <a:ahLst/>
              <a:cxnLst/>
              <a:rect l="l" t="t" r="r" b="b"/>
              <a:pathLst>
                <a:path w="5327" h="2562" extrusionOk="0">
                  <a:moveTo>
                    <a:pt x="2668" y="1"/>
                  </a:moveTo>
                  <a:cubicBezTo>
                    <a:pt x="2062" y="1"/>
                    <a:pt x="1562" y="126"/>
                    <a:pt x="1161" y="358"/>
                  </a:cubicBezTo>
                  <a:cubicBezTo>
                    <a:pt x="875" y="527"/>
                    <a:pt x="616" y="786"/>
                    <a:pt x="376" y="1125"/>
                  </a:cubicBezTo>
                  <a:cubicBezTo>
                    <a:pt x="322" y="1205"/>
                    <a:pt x="269" y="1295"/>
                    <a:pt x="233" y="1384"/>
                  </a:cubicBezTo>
                  <a:cubicBezTo>
                    <a:pt x="81" y="1723"/>
                    <a:pt x="1" y="2097"/>
                    <a:pt x="1" y="2508"/>
                  </a:cubicBezTo>
                  <a:lnTo>
                    <a:pt x="1" y="2561"/>
                  </a:lnTo>
                  <a:lnTo>
                    <a:pt x="492" y="2543"/>
                  </a:lnTo>
                  <a:cubicBezTo>
                    <a:pt x="1642" y="2543"/>
                    <a:pt x="2775" y="1607"/>
                    <a:pt x="2936" y="1071"/>
                  </a:cubicBezTo>
                  <a:cubicBezTo>
                    <a:pt x="2949" y="1033"/>
                    <a:pt x="2986" y="1009"/>
                    <a:pt x="3025" y="1009"/>
                  </a:cubicBezTo>
                  <a:cubicBezTo>
                    <a:pt x="3066" y="1009"/>
                    <a:pt x="3109" y="1037"/>
                    <a:pt x="3123" y="1107"/>
                  </a:cubicBezTo>
                  <a:cubicBezTo>
                    <a:pt x="3248" y="1892"/>
                    <a:pt x="4006" y="2508"/>
                    <a:pt x="4934" y="2543"/>
                  </a:cubicBezTo>
                  <a:lnTo>
                    <a:pt x="5327" y="2561"/>
                  </a:lnTo>
                  <a:lnTo>
                    <a:pt x="5327" y="2508"/>
                  </a:lnTo>
                  <a:cubicBezTo>
                    <a:pt x="5327" y="1080"/>
                    <a:pt x="4390" y="1"/>
                    <a:pt x="2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54"/>
            <p:cNvSpPr/>
            <p:nvPr/>
          </p:nvSpPr>
          <p:spPr>
            <a:xfrm>
              <a:off x="5399375" y="4119450"/>
              <a:ext cx="73175" cy="63825"/>
            </a:xfrm>
            <a:custGeom>
              <a:avLst/>
              <a:gdLst/>
              <a:ahLst/>
              <a:cxnLst/>
              <a:rect l="l" t="t" r="r" b="b"/>
              <a:pathLst>
                <a:path w="2927" h="2553" extrusionOk="0">
                  <a:moveTo>
                    <a:pt x="2659" y="1"/>
                  </a:moveTo>
                  <a:cubicBezTo>
                    <a:pt x="2062" y="1"/>
                    <a:pt x="1562" y="135"/>
                    <a:pt x="1161" y="358"/>
                  </a:cubicBezTo>
                  <a:cubicBezTo>
                    <a:pt x="1107" y="393"/>
                    <a:pt x="1054" y="429"/>
                    <a:pt x="1000" y="465"/>
                  </a:cubicBezTo>
                  <a:cubicBezTo>
                    <a:pt x="786" y="625"/>
                    <a:pt x="590" y="840"/>
                    <a:pt x="402" y="1098"/>
                  </a:cubicBezTo>
                  <a:cubicBezTo>
                    <a:pt x="322" y="1196"/>
                    <a:pt x="260" y="1312"/>
                    <a:pt x="206" y="1428"/>
                  </a:cubicBezTo>
                  <a:cubicBezTo>
                    <a:pt x="72" y="1749"/>
                    <a:pt x="1" y="2115"/>
                    <a:pt x="1" y="2508"/>
                  </a:cubicBezTo>
                  <a:lnTo>
                    <a:pt x="1" y="2552"/>
                  </a:lnTo>
                  <a:lnTo>
                    <a:pt x="483" y="2535"/>
                  </a:lnTo>
                  <a:lnTo>
                    <a:pt x="545" y="2535"/>
                  </a:lnTo>
                  <a:cubicBezTo>
                    <a:pt x="1517" y="2508"/>
                    <a:pt x="2463" y="1839"/>
                    <a:pt x="2811" y="1321"/>
                  </a:cubicBezTo>
                  <a:lnTo>
                    <a:pt x="2811" y="1321"/>
                  </a:lnTo>
                  <a:cubicBezTo>
                    <a:pt x="2338" y="1678"/>
                    <a:pt x="1687" y="1981"/>
                    <a:pt x="1027" y="1981"/>
                  </a:cubicBezTo>
                  <a:cubicBezTo>
                    <a:pt x="1018" y="1981"/>
                    <a:pt x="804" y="1990"/>
                    <a:pt x="679" y="1999"/>
                  </a:cubicBezTo>
                  <a:cubicBezTo>
                    <a:pt x="634" y="1999"/>
                    <a:pt x="599" y="1955"/>
                    <a:pt x="608" y="1910"/>
                  </a:cubicBezTo>
                  <a:cubicBezTo>
                    <a:pt x="643" y="1741"/>
                    <a:pt x="688" y="1580"/>
                    <a:pt x="750" y="1428"/>
                  </a:cubicBezTo>
                  <a:cubicBezTo>
                    <a:pt x="804" y="1312"/>
                    <a:pt x="866" y="1196"/>
                    <a:pt x="947" y="1098"/>
                  </a:cubicBezTo>
                  <a:cubicBezTo>
                    <a:pt x="1170" y="777"/>
                    <a:pt x="1428" y="527"/>
                    <a:pt x="1705" y="358"/>
                  </a:cubicBezTo>
                  <a:cubicBezTo>
                    <a:pt x="2044" y="170"/>
                    <a:pt x="2445" y="46"/>
                    <a:pt x="2927" y="10"/>
                  </a:cubicBezTo>
                  <a:cubicBezTo>
                    <a:pt x="2838" y="10"/>
                    <a:pt x="2749" y="1"/>
                    <a:pt x="2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54"/>
            <p:cNvSpPr/>
            <p:nvPr/>
          </p:nvSpPr>
          <p:spPr>
            <a:xfrm>
              <a:off x="5433500" y="4388650"/>
              <a:ext cx="65825" cy="56450"/>
            </a:xfrm>
            <a:custGeom>
              <a:avLst/>
              <a:gdLst/>
              <a:ahLst/>
              <a:cxnLst/>
              <a:rect l="l" t="t" r="r" b="b"/>
              <a:pathLst>
                <a:path w="2633" h="2258" extrusionOk="0">
                  <a:moveTo>
                    <a:pt x="1268" y="1"/>
                  </a:moveTo>
                  <a:lnTo>
                    <a:pt x="563" y="473"/>
                  </a:lnTo>
                  <a:lnTo>
                    <a:pt x="1" y="2222"/>
                  </a:lnTo>
                  <a:lnTo>
                    <a:pt x="822" y="2222"/>
                  </a:lnTo>
                  <a:lnTo>
                    <a:pt x="822" y="2258"/>
                  </a:lnTo>
                  <a:lnTo>
                    <a:pt x="2633" y="2258"/>
                  </a:lnTo>
                  <a:lnTo>
                    <a:pt x="2311" y="1258"/>
                  </a:lnTo>
                  <a:lnTo>
                    <a:pt x="2276" y="1258"/>
                  </a:lnTo>
                  <a:lnTo>
                    <a:pt x="2017" y="447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54"/>
            <p:cNvSpPr/>
            <p:nvPr/>
          </p:nvSpPr>
          <p:spPr>
            <a:xfrm>
              <a:off x="5398500" y="4440625"/>
              <a:ext cx="139175" cy="32800"/>
            </a:xfrm>
            <a:custGeom>
              <a:avLst/>
              <a:gdLst/>
              <a:ahLst/>
              <a:cxnLst/>
              <a:rect l="l" t="t" r="r" b="b"/>
              <a:pathLst>
                <a:path w="5567" h="1312" extrusionOk="0">
                  <a:moveTo>
                    <a:pt x="1258" y="0"/>
                  </a:moveTo>
                  <a:lnTo>
                    <a:pt x="857" y="143"/>
                  </a:lnTo>
                  <a:cubicBezTo>
                    <a:pt x="803" y="143"/>
                    <a:pt x="0" y="455"/>
                    <a:pt x="0" y="955"/>
                  </a:cubicBezTo>
                  <a:cubicBezTo>
                    <a:pt x="0" y="1151"/>
                    <a:pt x="161" y="1312"/>
                    <a:pt x="357" y="1312"/>
                  </a:cubicBezTo>
                  <a:lnTo>
                    <a:pt x="5094" y="1276"/>
                  </a:lnTo>
                  <a:cubicBezTo>
                    <a:pt x="5290" y="1276"/>
                    <a:pt x="5451" y="1115"/>
                    <a:pt x="5451" y="919"/>
                  </a:cubicBezTo>
                  <a:cubicBezTo>
                    <a:pt x="5451" y="839"/>
                    <a:pt x="5567" y="848"/>
                    <a:pt x="5549" y="776"/>
                  </a:cubicBezTo>
                  <a:cubicBezTo>
                    <a:pt x="5540" y="705"/>
                    <a:pt x="5513" y="634"/>
                    <a:pt x="5478" y="571"/>
                  </a:cubicBezTo>
                  <a:cubicBezTo>
                    <a:pt x="5326" y="232"/>
                    <a:pt x="4978" y="0"/>
                    <a:pt x="4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54"/>
            <p:cNvSpPr/>
            <p:nvPr/>
          </p:nvSpPr>
          <p:spPr>
            <a:xfrm>
              <a:off x="5394475" y="4441500"/>
              <a:ext cx="143200" cy="33700"/>
            </a:xfrm>
            <a:custGeom>
              <a:avLst/>
              <a:gdLst/>
              <a:ahLst/>
              <a:cxnLst/>
              <a:rect l="l" t="t" r="r" b="b"/>
              <a:pathLst>
                <a:path w="5728" h="1348" extrusionOk="0">
                  <a:moveTo>
                    <a:pt x="991" y="1"/>
                  </a:moveTo>
                  <a:cubicBezTo>
                    <a:pt x="937" y="1"/>
                    <a:pt x="884" y="1"/>
                    <a:pt x="839" y="10"/>
                  </a:cubicBezTo>
                  <a:cubicBezTo>
                    <a:pt x="357" y="81"/>
                    <a:pt x="1" y="492"/>
                    <a:pt x="1" y="991"/>
                  </a:cubicBezTo>
                  <a:cubicBezTo>
                    <a:pt x="1" y="1187"/>
                    <a:pt x="161" y="1348"/>
                    <a:pt x="349" y="1348"/>
                  </a:cubicBezTo>
                  <a:lnTo>
                    <a:pt x="5371" y="1348"/>
                  </a:lnTo>
                  <a:cubicBezTo>
                    <a:pt x="5567" y="1348"/>
                    <a:pt x="5728" y="1187"/>
                    <a:pt x="5719" y="991"/>
                  </a:cubicBezTo>
                  <a:cubicBezTo>
                    <a:pt x="5719" y="920"/>
                    <a:pt x="5719" y="848"/>
                    <a:pt x="5701" y="777"/>
                  </a:cubicBezTo>
                  <a:lnTo>
                    <a:pt x="1410" y="777"/>
                  </a:lnTo>
                  <a:cubicBezTo>
                    <a:pt x="1178" y="777"/>
                    <a:pt x="1044" y="509"/>
                    <a:pt x="1187" y="322"/>
                  </a:cubicBezTo>
                  <a:lnTo>
                    <a:pt x="14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54"/>
            <p:cNvSpPr/>
            <p:nvPr/>
          </p:nvSpPr>
          <p:spPr>
            <a:xfrm>
              <a:off x="5245950" y="4089575"/>
              <a:ext cx="440950" cy="282600"/>
            </a:xfrm>
            <a:custGeom>
              <a:avLst/>
              <a:gdLst/>
              <a:ahLst/>
              <a:cxnLst/>
              <a:rect l="l" t="t" r="r" b="b"/>
              <a:pathLst>
                <a:path w="17638" h="11304" extrusionOk="0">
                  <a:moveTo>
                    <a:pt x="714" y="1"/>
                  </a:moveTo>
                  <a:cubicBezTo>
                    <a:pt x="321" y="1"/>
                    <a:pt x="0" y="322"/>
                    <a:pt x="0" y="714"/>
                  </a:cubicBezTo>
                  <a:lnTo>
                    <a:pt x="0" y="11303"/>
                  </a:lnTo>
                  <a:lnTo>
                    <a:pt x="17637" y="11303"/>
                  </a:lnTo>
                  <a:lnTo>
                    <a:pt x="17637" y="10741"/>
                  </a:lnTo>
                  <a:lnTo>
                    <a:pt x="857" y="10741"/>
                  </a:lnTo>
                  <a:cubicBezTo>
                    <a:pt x="776" y="10741"/>
                    <a:pt x="714" y="10679"/>
                    <a:pt x="714" y="10599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54"/>
            <p:cNvSpPr/>
            <p:nvPr/>
          </p:nvSpPr>
          <p:spPr>
            <a:xfrm>
              <a:off x="5562650" y="4123925"/>
              <a:ext cx="94125" cy="133000"/>
            </a:xfrm>
            <a:custGeom>
              <a:avLst/>
              <a:gdLst/>
              <a:ahLst/>
              <a:cxnLst/>
              <a:rect l="l" t="t" r="r" b="b"/>
              <a:pathLst>
                <a:path w="3765" h="5320" extrusionOk="0">
                  <a:moveTo>
                    <a:pt x="535" y="0"/>
                  </a:moveTo>
                  <a:cubicBezTo>
                    <a:pt x="241" y="0"/>
                    <a:pt x="0" y="241"/>
                    <a:pt x="0" y="536"/>
                  </a:cubicBezTo>
                  <a:lnTo>
                    <a:pt x="0" y="4184"/>
                  </a:lnTo>
                  <a:cubicBezTo>
                    <a:pt x="0" y="4300"/>
                    <a:pt x="98" y="4398"/>
                    <a:pt x="223" y="4398"/>
                  </a:cubicBezTo>
                  <a:lnTo>
                    <a:pt x="1267" y="4398"/>
                  </a:lnTo>
                  <a:cubicBezTo>
                    <a:pt x="1294" y="4398"/>
                    <a:pt x="1311" y="4416"/>
                    <a:pt x="1311" y="4443"/>
                  </a:cubicBezTo>
                  <a:lnTo>
                    <a:pt x="1311" y="5273"/>
                  </a:lnTo>
                  <a:cubicBezTo>
                    <a:pt x="1311" y="5298"/>
                    <a:pt x="1334" y="5319"/>
                    <a:pt x="1357" y="5319"/>
                  </a:cubicBezTo>
                  <a:cubicBezTo>
                    <a:pt x="1366" y="5319"/>
                    <a:pt x="1375" y="5316"/>
                    <a:pt x="1383" y="5308"/>
                  </a:cubicBezTo>
                  <a:lnTo>
                    <a:pt x="2757" y="4407"/>
                  </a:lnTo>
                  <a:cubicBezTo>
                    <a:pt x="2766" y="4398"/>
                    <a:pt x="2775" y="4398"/>
                    <a:pt x="2783" y="4398"/>
                  </a:cubicBezTo>
                  <a:lnTo>
                    <a:pt x="3230" y="4398"/>
                  </a:lnTo>
                  <a:cubicBezTo>
                    <a:pt x="3524" y="4398"/>
                    <a:pt x="3765" y="4158"/>
                    <a:pt x="3765" y="3863"/>
                  </a:cubicBezTo>
                  <a:lnTo>
                    <a:pt x="3765" y="536"/>
                  </a:lnTo>
                  <a:cubicBezTo>
                    <a:pt x="3765" y="241"/>
                    <a:pt x="3524" y="0"/>
                    <a:pt x="3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54"/>
            <p:cNvSpPr/>
            <p:nvPr/>
          </p:nvSpPr>
          <p:spPr>
            <a:xfrm>
              <a:off x="5357000" y="4334900"/>
              <a:ext cx="71850" cy="38175"/>
            </a:xfrm>
            <a:custGeom>
              <a:avLst/>
              <a:gdLst/>
              <a:ahLst/>
              <a:cxnLst/>
              <a:rect l="l" t="t" r="r" b="b"/>
              <a:pathLst>
                <a:path w="2874" h="1527" extrusionOk="0">
                  <a:moveTo>
                    <a:pt x="331" y="1"/>
                  </a:moveTo>
                  <a:cubicBezTo>
                    <a:pt x="144" y="1"/>
                    <a:pt x="1" y="152"/>
                    <a:pt x="1" y="340"/>
                  </a:cubicBezTo>
                  <a:lnTo>
                    <a:pt x="1" y="1517"/>
                  </a:lnTo>
                  <a:lnTo>
                    <a:pt x="2873" y="1526"/>
                  </a:lnTo>
                  <a:lnTo>
                    <a:pt x="2873" y="357"/>
                  </a:lnTo>
                  <a:cubicBezTo>
                    <a:pt x="2873" y="161"/>
                    <a:pt x="2713" y="1"/>
                    <a:pt x="2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54"/>
            <p:cNvSpPr/>
            <p:nvPr/>
          </p:nvSpPr>
          <p:spPr>
            <a:xfrm>
              <a:off x="5428375" y="4334900"/>
              <a:ext cx="75850" cy="38175"/>
            </a:xfrm>
            <a:custGeom>
              <a:avLst/>
              <a:gdLst/>
              <a:ahLst/>
              <a:cxnLst/>
              <a:rect l="l" t="t" r="r" b="b"/>
              <a:pathLst>
                <a:path w="3034" h="1527" extrusionOk="0">
                  <a:moveTo>
                    <a:pt x="500" y="1"/>
                  </a:moveTo>
                  <a:lnTo>
                    <a:pt x="438" y="36"/>
                  </a:lnTo>
                  <a:cubicBezTo>
                    <a:pt x="241" y="36"/>
                    <a:pt x="81" y="197"/>
                    <a:pt x="81" y="393"/>
                  </a:cubicBezTo>
                  <a:lnTo>
                    <a:pt x="1" y="1526"/>
                  </a:lnTo>
                  <a:lnTo>
                    <a:pt x="3034" y="1526"/>
                  </a:lnTo>
                  <a:lnTo>
                    <a:pt x="3034" y="357"/>
                  </a:lnTo>
                  <a:cubicBezTo>
                    <a:pt x="3034" y="161"/>
                    <a:pt x="2873" y="1"/>
                    <a:pt x="2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54"/>
            <p:cNvSpPr/>
            <p:nvPr/>
          </p:nvSpPr>
          <p:spPr>
            <a:xfrm>
              <a:off x="5428825" y="4334000"/>
              <a:ext cx="84100" cy="43750"/>
            </a:xfrm>
            <a:custGeom>
              <a:avLst/>
              <a:gdLst/>
              <a:ahLst/>
              <a:cxnLst/>
              <a:rect l="l" t="t" r="r" b="b"/>
              <a:pathLst>
                <a:path w="3364" h="1750" extrusionOk="0">
                  <a:moveTo>
                    <a:pt x="348" y="1"/>
                  </a:moveTo>
                  <a:cubicBezTo>
                    <a:pt x="152" y="1"/>
                    <a:pt x="0" y="162"/>
                    <a:pt x="0" y="358"/>
                  </a:cubicBezTo>
                  <a:lnTo>
                    <a:pt x="0" y="1535"/>
                  </a:lnTo>
                  <a:lnTo>
                    <a:pt x="1339" y="1749"/>
                  </a:lnTo>
                  <a:lnTo>
                    <a:pt x="3364" y="1535"/>
                  </a:lnTo>
                  <a:lnTo>
                    <a:pt x="3364" y="929"/>
                  </a:lnTo>
                  <a:lnTo>
                    <a:pt x="741" y="929"/>
                  </a:lnTo>
                  <a:cubicBezTo>
                    <a:pt x="607" y="929"/>
                    <a:pt x="491" y="813"/>
                    <a:pt x="491" y="679"/>
                  </a:cubicBez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54"/>
            <p:cNvSpPr/>
            <p:nvPr/>
          </p:nvSpPr>
          <p:spPr>
            <a:xfrm>
              <a:off x="5503325" y="4334000"/>
              <a:ext cx="76300" cy="39075"/>
            </a:xfrm>
            <a:custGeom>
              <a:avLst/>
              <a:gdLst/>
              <a:ahLst/>
              <a:cxnLst/>
              <a:rect l="l" t="t" r="r" b="b"/>
              <a:pathLst>
                <a:path w="3052" h="1563" extrusionOk="0">
                  <a:moveTo>
                    <a:pt x="500" y="1"/>
                  </a:moveTo>
                  <a:lnTo>
                    <a:pt x="357" y="81"/>
                  </a:lnTo>
                  <a:cubicBezTo>
                    <a:pt x="161" y="81"/>
                    <a:pt x="152" y="206"/>
                    <a:pt x="152" y="402"/>
                  </a:cubicBezTo>
                  <a:lnTo>
                    <a:pt x="0" y="1544"/>
                  </a:lnTo>
                  <a:lnTo>
                    <a:pt x="2971" y="1562"/>
                  </a:lnTo>
                  <a:lnTo>
                    <a:pt x="3051" y="1045"/>
                  </a:lnTo>
                  <a:lnTo>
                    <a:pt x="3051" y="358"/>
                  </a:lnTo>
                  <a:cubicBezTo>
                    <a:pt x="3051" y="162"/>
                    <a:pt x="2891" y="1"/>
                    <a:pt x="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54"/>
            <p:cNvSpPr/>
            <p:nvPr/>
          </p:nvSpPr>
          <p:spPr>
            <a:xfrm>
              <a:off x="5352550" y="4334000"/>
              <a:ext cx="85000" cy="43750"/>
            </a:xfrm>
            <a:custGeom>
              <a:avLst/>
              <a:gdLst/>
              <a:ahLst/>
              <a:cxnLst/>
              <a:rect l="l" t="t" r="r" b="b"/>
              <a:pathLst>
                <a:path w="3400" h="1750" extrusionOk="0">
                  <a:moveTo>
                    <a:pt x="348" y="1"/>
                  </a:moveTo>
                  <a:cubicBezTo>
                    <a:pt x="152" y="1"/>
                    <a:pt x="0" y="162"/>
                    <a:pt x="0" y="358"/>
                  </a:cubicBezTo>
                  <a:lnTo>
                    <a:pt x="0" y="1526"/>
                  </a:lnTo>
                  <a:lnTo>
                    <a:pt x="1419" y="1749"/>
                  </a:lnTo>
                  <a:lnTo>
                    <a:pt x="3399" y="1526"/>
                  </a:lnTo>
                  <a:lnTo>
                    <a:pt x="3399" y="964"/>
                  </a:lnTo>
                  <a:lnTo>
                    <a:pt x="741" y="964"/>
                  </a:lnTo>
                  <a:cubicBezTo>
                    <a:pt x="607" y="964"/>
                    <a:pt x="491" y="848"/>
                    <a:pt x="491" y="715"/>
                  </a:cubicBez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54"/>
            <p:cNvSpPr/>
            <p:nvPr/>
          </p:nvSpPr>
          <p:spPr>
            <a:xfrm>
              <a:off x="5504200" y="4334000"/>
              <a:ext cx="75425" cy="44650"/>
            </a:xfrm>
            <a:custGeom>
              <a:avLst/>
              <a:gdLst/>
              <a:ahLst/>
              <a:cxnLst/>
              <a:rect l="l" t="t" r="r" b="b"/>
              <a:pathLst>
                <a:path w="3017" h="1786" extrusionOk="0">
                  <a:moveTo>
                    <a:pt x="349" y="1"/>
                  </a:moveTo>
                  <a:cubicBezTo>
                    <a:pt x="152" y="1"/>
                    <a:pt x="1" y="162"/>
                    <a:pt x="1" y="358"/>
                  </a:cubicBezTo>
                  <a:lnTo>
                    <a:pt x="1" y="1526"/>
                  </a:lnTo>
                  <a:lnTo>
                    <a:pt x="1205" y="1785"/>
                  </a:lnTo>
                  <a:lnTo>
                    <a:pt x="3016" y="1526"/>
                  </a:lnTo>
                  <a:lnTo>
                    <a:pt x="3016" y="964"/>
                  </a:lnTo>
                  <a:lnTo>
                    <a:pt x="741" y="964"/>
                  </a:lnTo>
                  <a:cubicBezTo>
                    <a:pt x="607" y="964"/>
                    <a:pt x="491" y="848"/>
                    <a:pt x="491" y="715"/>
                  </a:cubicBez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54"/>
            <p:cNvSpPr/>
            <p:nvPr/>
          </p:nvSpPr>
          <p:spPr>
            <a:xfrm>
              <a:off x="5245950" y="4372150"/>
              <a:ext cx="440950" cy="33025"/>
            </a:xfrm>
            <a:custGeom>
              <a:avLst/>
              <a:gdLst/>
              <a:ahLst/>
              <a:cxnLst/>
              <a:rect l="l" t="t" r="r" b="b"/>
              <a:pathLst>
                <a:path w="17638" h="1321" extrusionOk="0">
                  <a:moveTo>
                    <a:pt x="0" y="0"/>
                  </a:moveTo>
                  <a:lnTo>
                    <a:pt x="170" y="616"/>
                  </a:lnTo>
                  <a:cubicBezTo>
                    <a:pt x="170" y="1009"/>
                    <a:pt x="491" y="1321"/>
                    <a:pt x="883" y="1321"/>
                  </a:cubicBezTo>
                  <a:lnTo>
                    <a:pt x="16700" y="1321"/>
                  </a:lnTo>
                  <a:cubicBezTo>
                    <a:pt x="17093" y="1321"/>
                    <a:pt x="17637" y="1133"/>
                    <a:pt x="17637" y="741"/>
                  </a:cubicBezTo>
                  <a:lnTo>
                    <a:pt x="17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54"/>
            <p:cNvSpPr/>
            <p:nvPr/>
          </p:nvSpPr>
          <p:spPr>
            <a:xfrm>
              <a:off x="5556400" y="4116775"/>
              <a:ext cx="107300" cy="145000"/>
            </a:xfrm>
            <a:custGeom>
              <a:avLst/>
              <a:gdLst/>
              <a:ahLst/>
              <a:cxnLst/>
              <a:rect l="l" t="t" r="r" b="b"/>
              <a:pathLst>
                <a:path w="4292" h="5800" extrusionOk="0">
                  <a:moveTo>
                    <a:pt x="803" y="1"/>
                  </a:moveTo>
                  <a:cubicBezTo>
                    <a:pt x="357" y="1"/>
                    <a:pt x="0" y="358"/>
                    <a:pt x="0" y="804"/>
                  </a:cubicBezTo>
                  <a:lnTo>
                    <a:pt x="0" y="4131"/>
                  </a:lnTo>
                  <a:cubicBezTo>
                    <a:pt x="0" y="4577"/>
                    <a:pt x="357" y="4934"/>
                    <a:pt x="803" y="4934"/>
                  </a:cubicBezTo>
                  <a:lnTo>
                    <a:pt x="1312" y="4934"/>
                  </a:lnTo>
                  <a:lnTo>
                    <a:pt x="1312" y="5416"/>
                  </a:lnTo>
                  <a:cubicBezTo>
                    <a:pt x="1312" y="5523"/>
                    <a:pt x="1356" y="5621"/>
                    <a:pt x="1428" y="5693"/>
                  </a:cubicBezTo>
                  <a:cubicBezTo>
                    <a:pt x="1499" y="5764"/>
                    <a:pt x="1597" y="5800"/>
                    <a:pt x="1686" y="5800"/>
                  </a:cubicBezTo>
                  <a:cubicBezTo>
                    <a:pt x="1758" y="5800"/>
                    <a:pt x="1829" y="5782"/>
                    <a:pt x="1892" y="5737"/>
                  </a:cubicBezTo>
                  <a:lnTo>
                    <a:pt x="3114" y="4934"/>
                  </a:lnTo>
                  <a:lnTo>
                    <a:pt x="4015" y="4934"/>
                  </a:lnTo>
                  <a:cubicBezTo>
                    <a:pt x="4166" y="4934"/>
                    <a:pt x="4291" y="4809"/>
                    <a:pt x="4291" y="4658"/>
                  </a:cubicBezTo>
                  <a:lnTo>
                    <a:pt x="4291" y="3721"/>
                  </a:lnTo>
                  <a:cubicBezTo>
                    <a:pt x="4291" y="3694"/>
                    <a:pt x="4282" y="3676"/>
                    <a:pt x="4265" y="3659"/>
                  </a:cubicBezTo>
                  <a:cubicBezTo>
                    <a:pt x="4186" y="3583"/>
                    <a:pt x="4102" y="3551"/>
                    <a:pt x="4027" y="3551"/>
                  </a:cubicBezTo>
                  <a:cubicBezTo>
                    <a:pt x="3881" y="3551"/>
                    <a:pt x="3765" y="3669"/>
                    <a:pt x="3765" y="3810"/>
                  </a:cubicBezTo>
                  <a:lnTo>
                    <a:pt x="3765" y="4131"/>
                  </a:lnTo>
                  <a:cubicBezTo>
                    <a:pt x="3765" y="4283"/>
                    <a:pt x="3640" y="4399"/>
                    <a:pt x="3497" y="4399"/>
                  </a:cubicBezTo>
                  <a:lnTo>
                    <a:pt x="3069" y="4399"/>
                  </a:lnTo>
                  <a:cubicBezTo>
                    <a:pt x="2998" y="4399"/>
                    <a:pt x="2926" y="4426"/>
                    <a:pt x="2864" y="4461"/>
                  </a:cubicBezTo>
                  <a:lnTo>
                    <a:pt x="1847" y="5130"/>
                  </a:lnTo>
                  <a:lnTo>
                    <a:pt x="1847" y="4774"/>
                  </a:lnTo>
                  <a:cubicBezTo>
                    <a:pt x="1847" y="4568"/>
                    <a:pt x="1677" y="4399"/>
                    <a:pt x="1472" y="4399"/>
                  </a:cubicBezTo>
                  <a:lnTo>
                    <a:pt x="803" y="4399"/>
                  </a:lnTo>
                  <a:cubicBezTo>
                    <a:pt x="652" y="4399"/>
                    <a:pt x="536" y="4283"/>
                    <a:pt x="536" y="4131"/>
                  </a:cubicBezTo>
                  <a:lnTo>
                    <a:pt x="536" y="804"/>
                  </a:lnTo>
                  <a:cubicBezTo>
                    <a:pt x="536" y="652"/>
                    <a:pt x="652" y="536"/>
                    <a:pt x="803" y="536"/>
                  </a:cubicBezTo>
                  <a:lnTo>
                    <a:pt x="3533" y="536"/>
                  </a:lnTo>
                  <a:cubicBezTo>
                    <a:pt x="3658" y="536"/>
                    <a:pt x="3765" y="643"/>
                    <a:pt x="3765" y="768"/>
                  </a:cubicBezTo>
                  <a:lnTo>
                    <a:pt x="3765" y="2615"/>
                  </a:lnTo>
                  <a:cubicBezTo>
                    <a:pt x="3765" y="2753"/>
                    <a:pt x="3858" y="2845"/>
                    <a:pt x="3986" y="2845"/>
                  </a:cubicBezTo>
                  <a:cubicBezTo>
                    <a:pt x="4007" y="2845"/>
                    <a:pt x="4028" y="2843"/>
                    <a:pt x="4050" y="2838"/>
                  </a:cubicBezTo>
                  <a:lnTo>
                    <a:pt x="4122" y="2811"/>
                  </a:lnTo>
                  <a:cubicBezTo>
                    <a:pt x="4220" y="2793"/>
                    <a:pt x="4291" y="2695"/>
                    <a:pt x="4291" y="2597"/>
                  </a:cubicBezTo>
                  <a:lnTo>
                    <a:pt x="4291" y="706"/>
                  </a:lnTo>
                  <a:cubicBezTo>
                    <a:pt x="4291" y="313"/>
                    <a:pt x="3979" y="1"/>
                    <a:pt x="3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54"/>
            <p:cNvSpPr/>
            <p:nvPr/>
          </p:nvSpPr>
          <p:spPr>
            <a:xfrm>
              <a:off x="5578475" y="4145100"/>
              <a:ext cx="62700" cy="13425"/>
            </a:xfrm>
            <a:custGeom>
              <a:avLst/>
              <a:gdLst/>
              <a:ahLst/>
              <a:cxnLst/>
              <a:rect l="l" t="t" r="r" b="b"/>
              <a:pathLst>
                <a:path w="2508" h="537" extrusionOk="0">
                  <a:moveTo>
                    <a:pt x="295" y="1"/>
                  </a:moveTo>
                  <a:cubicBezTo>
                    <a:pt x="161" y="1"/>
                    <a:pt x="45" y="99"/>
                    <a:pt x="27" y="242"/>
                  </a:cubicBezTo>
                  <a:cubicBezTo>
                    <a:pt x="0" y="402"/>
                    <a:pt x="134" y="536"/>
                    <a:pt x="286" y="536"/>
                  </a:cubicBezTo>
                  <a:lnTo>
                    <a:pt x="2213" y="536"/>
                  </a:lnTo>
                  <a:cubicBezTo>
                    <a:pt x="2347" y="536"/>
                    <a:pt x="2472" y="438"/>
                    <a:pt x="2489" y="304"/>
                  </a:cubicBezTo>
                  <a:cubicBezTo>
                    <a:pt x="2507" y="144"/>
                    <a:pt x="238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54"/>
            <p:cNvSpPr/>
            <p:nvPr/>
          </p:nvSpPr>
          <p:spPr>
            <a:xfrm>
              <a:off x="5578475" y="4171875"/>
              <a:ext cx="62700" cy="13175"/>
            </a:xfrm>
            <a:custGeom>
              <a:avLst/>
              <a:gdLst/>
              <a:ahLst/>
              <a:cxnLst/>
              <a:rect l="l" t="t" r="r" b="b"/>
              <a:pathLst>
                <a:path w="2508" h="527" extrusionOk="0">
                  <a:moveTo>
                    <a:pt x="295" y="0"/>
                  </a:moveTo>
                  <a:cubicBezTo>
                    <a:pt x="161" y="0"/>
                    <a:pt x="45" y="99"/>
                    <a:pt x="27" y="232"/>
                  </a:cubicBezTo>
                  <a:cubicBezTo>
                    <a:pt x="0" y="393"/>
                    <a:pt x="134" y="527"/>
                    <a:pt x="286" y="527"/>
                  </a:cubicBezTo>
                  <a:lnTo>
                    <a:pt x="2222" y="527"/>
                  </a:lnTo>
                  <a:cubicBezTo>
                    <a:pt x="2382" y="527"/>
                    <a:pt x="2507" y="393"/>
                    <a:pt x="2489" y="232"/>
                  </a:cubicBezTo>
                  <a:cubicBezTo>
                    <a:pt x="2472" y="99"/>
                    <a:pt x="2347" y="0"/>
                    <a:pt x="2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4"/>
            <p:cNvSpPr/>
            <p:nvPr/>
          </p:nvSpPr>
          <p:spPr>
            <a:xfrm>
              <a:off x="5578475" y="4198400"/>
              <a:ext cx="43300" cy="13425"/>
            </a:xfrm>
            <a:custGeom>
              <a:avLst/>
              <a:gdLst/>
              <a:ahLst/>
              <a:cxnLst/>
              <a:rect l="l" t="t" r="r" b="b"/>
              <a:pathLst>
                <a:path w="1732" h="537" extrusionOk="0">
                  <a:moveTo>
                    <a:pt x="286" y="1"/>
                  </a:moveTo>
                  <a:cubicBezTo>
                    <a:pt x="134" y="1"/>
                    <a:pt x="0" y="135"/>
                    <a:pt x="27" y="304"/>
                  </a:cubicBezTo>
                  <a:cubicBezTo>
                    <a:pt x="45" y="438"/>
                    <a:pt x="161" y="536"/>
                    <a:pt x="295" y="536"/>
                  </a:cubicBezTo>
                  <a:lnTo>
                    <a:pt x="1437" y="536"/>
                  </a:lnTo>
                  <a:cubicBezTo>
                    <a:pt x="1571" y="536"/>
                    <a:pt x="1695" y="438"/>
                    <a:pt x="1704" y="304"/>
                  </a:cubicBezTo>
                  <a:cubicBezTo>
                    <a:pt x="1731" y="135"/>
                    <a:pt x="1597" y="1"/>
                    <a:pt x="1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54"/>
            <p:cNvSpPr/>
            <p:nvPr/>
          </p:nvSpPr>
          <p:spPr>
            <a:xfrm>
              <a:off x="5453800" y="4224050"/>
              <a:ext cx="24550" cy="13425"/>
            </a:xfrm>
            <a:custGeom>
              <a:avLst/>
              <a:gdLst/>
              <a:ahLst/>
              <a:cxnLst/>
              <a:rect l="l" t="t" r="r" b="b"/>
              <a:pathLst>
                <a:path w="982" h="537" extrusionOk="0">
                  <a:moveTo>
                    <a:pt x="295" y="1"/>
                  </a:moveTo>
                  <a:cubicBezTo>
                    <a:pt x="152" y="1"/>
                    <a:pt x="36" y="99"/>
                    <a:pt x="18" y="233"/>
                  </a:cubicBezTo>
                  <a:cubicBezTo>
                    <a:pt x="1" y="402"/>
                    <a:pt x="126" y="536"/>
                    <a:pt x="286" y="536"/>
                  </a:cubicBezTo>
                  <a:lnTo>
                    <a:pt x="688" y="536"/>
                  </a:lnTo>
                  <a:cubicBezTo>
                    <a:pt x="821" y="536"/>
                    <a:pt x="937" y="438"/>
                    <a:pt x="955" y="304"/>
                  </a:cubicBezTo>
                  <a:cubicBezTo>
                    <a:pt x="982" y="144"/>
                    <a:pt x="848" y="1"/>
                    <a:pt x="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54"/>
            <p:cNvSpPr/>
            <p:nvPr/>
          </p:nvSpPr>
          <p:spPr>
            <a:xfrm>
              <a:off x="5239025" y="4083100"/>
              <a:ext cx="454100" cy="398350"/>
            </a:xfrm>
            <a:custGeom>
              <a:avLst/>
              <a:gdLst/>
              <a:ahLst/>
              <a:cxnLst/>
              <a:rect l="l" t="t" r="r" b="b"/>
              <a:pathLst>
                <a:path w="18164" h="15934" extrusionOk="0">
                  <a:moveTo>
                    <a:pt x="6656" y="4506"/>
                  </a:moveTo>
                  <a:cubicBezTo>
                    <a:pt x="6683" y="4791"/>
                    <a:pt x="6736" y="5068"/>
                    <a:pt x="6816" y="5327"/>
                  </a:cubicBezTo>
                  <a:cubicBezTo>
                    <a:pt x="6558" y="5264"/>
                    <a:pt x="6361" y="5023"/>
                    <a:pt x="6361" y="4747"/>
                  </a:cubicBezTo>
                  <a:cubicBezTo>
                    <a:pt x="6370" y="4613"/>
                    <a:pt x="6477" y="4506"/>
                    <a:pt x="6611" y="4506"/>
                  </a:cubicBezTo>
                  <a:close/>
                  <a:moveTo>
                    <a:pt x="11544" y="4506"/>
                  </a:moveTo>
                  <a:cubicBezTo>
                    <a:pt x="11687" y="4506"/>
                    <a:pt x="11794" y="4613"/>
                    <a:pt x="11794" y="4756"/>
                  </a:cubicBezTo>
                  <a:cubicBezTo>
                    <a:pt x="11794" y="5032"/>
                    <a:pt x="11598" y="5264"/>
                    <a:pt x="11339" y="5327"/>
                  </a:cubicBezTo>
                  <a:cubicBezTo>
                    <a:pt x="11420" y="5068"/>
                    <a:pt x="11482" y="4791"/>
                    <a:pt x="11509" y="4506"/>
                  </a:cubicBezTo>
                  <a:close/>
                  <a:moveTo>
                    <a:pt x="9386" y="3257"/>
                  </a:moveTo>
                  <a:cubicBezTo>
                    <a:pt x="9510" y="3578"/>
                    <a:pt x="9707" y="3846"/>
                    <a:pt x="9965" y="4051"/>
                  </a:cubicBezTo>
                  <a:cubicBezTo>
                    <a:pt x="9867" y="4087"/>
                    <a:pt x="9787" y="4194"/>
                    <a:pt x="9787" y="4310"/>
                  </a:cubicBezTo>
                  <a:lnTo>
                    <a:pt x="9787" y="4524"/>
                  </a:lnTo>
                  <a:cubicBezTo>
                    <a:pt x="9787" y="4658"/>
                    <a:pt x="9885" y="4782"/>
                    <a:pt x="10019" y="4800"/>
                  </a:cubicBezTo>
                  <a:cubicBezTo>
                    <a:pt x="10029" y="4801"/>
                    <a:pt x="10039" y="4802"/>
                    <a:pt x="10050" y="4802"/>
                  </a:cubicBezTo>
                  <a:cubicBezTo>
                    <a:pt x="10197" y="4802"/>
                    <a:pt x="10322" y="4683"/>
                    <a:pt x="10322" y="4533"/>
                  </a:cubicBezTo>
                  <a:lnTo>
                    <a:pt x="10322" y="4301"/>
                  </a:lnTo>
                  <a:cubicBezTo>
                    <a:pt x="10322" y="4292"/>
                    <a:pt x="10322" y="4283"/>
                    <a:pt x="10322" y="4274"/>
                  </a:cubicBezTo>
                  <a:cubicBezTo>
                    <a:pt x="10519" y="4372"/>
                    <a:pt x="10742" y="4443"/>
                    <a:pt x="10982" y="4479"/>
                  </a:cubicBezTo>
                  <a:cubicBezTo>
                    <a:pt x="10893" y="5523"/>
                    <a:pt x="10233" y="6745"/>
                    <a:pt x="9082" y="6781"/>
                  </a:cubicBezTo>
                  <a:cubicBezTo>
                    <a:pt x="7994" y="6781"/>
                    <a:pt x="7271" y="5568"/>
                    <a:pt x="7182" y="4488"/>
                  </a:cubicBezTo>
                  <a:cubicBezTo>
                    <a:pt x="7405" y="4461"/>
                    <a:pt x="7628" y="4408"/>
                    <a:pt x="7833" y="4328"/>
                  </a:cubicBezTo>
                  <a:lnTo>
                    <a:pt x="7833" y="4524"/>
                  </a:lnTo>
                  <a:cubicBezTo>
                    <a:pt x="7833" y="4658"/>
                    <a:pt x="7931" y="4782"/>
                    <a:pt x="8074" y="4800"/>
                  </a:cubicBezTo>
                  <a:cubicBezTo>
                    <a:pt x="8084" y="4801"/>
                    <a:pt x="8095" y="4802"/>
                    <a:pt x="8105" y="4802"/>
                  </a:cubicBezTo>
                  <a:cubicBezTo>
                    <a:pt x="8251" y="4802"/>
                    <a:pt x="8369" y="4683"/>
                    <a:pt x="8369" y="4533"/>
                  </a:cubicBezTo>
                  <a:lnTo>
                    <a:pt x="8369" y="4310"/>
                  </a:lnTo>
                  <a:cubicBezTo>
                    <a:pt x="8369" y="4238"/>
                    <a:pt x="8342" y="4176"/>
                    <a:pt x="8306" y="4131"/>
                  </a:cubicBezTo>
                  <a:cubicBezTo>
                    <a:pt x="8761" y="3890"/>
                    <a:pt x="9145" y="3569"/>
                    <a:pt x="9386" y="3257"/>
                  </a:cubicBezTo>
                  <a:close/>
                  <a:moveTo>
                    <a:pt x="6700" y="5844"/>
                  </a:moveTo>
                  <a:cubicBezTo>
                    <a:pt x="6772" y="5862"/>
                    <a:pt x="6923" y="5880"/>
                    <a:pt x="7048" y="5880"/>
                  </a:cubicBezTo>
                  <a:cubicBezTo>
                    <a:pt x="7262" y="6299"/>
                    <a:pt x="7548" y="6647"/>
                    <a:pt x="7878" y="6888"/>
                  </a:cubicBezTo>
                  <a:lnTo>
                    <a:pt x="7824" y="7289"/>
                  </a:lnTo>
                  <a:cubicBezTo>
                    <a:pt x="7773" y="7272"/>
                    <a:pt x="7719" y="7263"/>
                    <a:pt x="7666" y="7263"/>
                  </a:cubicBezTo>
                  <a:cubicBezTo>
                    <a:pt x="7554" y="7263"/>
                    <a:pt x="7442" y="7303"/>
                    <a:pt x="7352" y="7387"/>
                  </a:cubicBezTo>
                  <a:cubicBezTo>
                    <a:pt x="7298" y="7441"/>
                    <a:pt x="7253" y="7503"/>
                    <a:pt x="7227" y="7566"/>
                  </a:cubicBezTo>
                  <a:lnTo>
                    <a:pt x="7164" y="7753"/>
                  </a:lnTo>
                  <a:lnTo>
                    <a:pt x="6700" y="7905"/>
                  </a:lnTo>
                  <a:lnTo>
                    <a:pt x="6700" y="5844"/>
                  </a:lnTo>
                  <a:close/>
                  <a:moveTo>
                    <a:pt x="11455" y="5844"/>
                  </a:moveTo>
                  <a:lnTo>
                    <a:pt x="11455" y="7905"/>
                  </a:lnTo>
                  <a:lnTo>
                    <a:pt x="10982" y="7753"/>
                  </a:lnTo>
                  <a:cubicBezTo>
                    <a:pt x="10974" y="7744"/>
                    <a:pt x="10965" y="7744"/>
                    <a:pt x="10956" y="7744"/>
                  </a:cubicBezTo>
                  <a:lnTo>
                    <a:pt x="10893" y="7575"/>
                  </a:lnTo>
                  <a:cubicBezTo>
                    <a:pt x="10866" y="7503"/>
                    <a:pt x="10831" y="7450"/>
                    <a:pt x="10786" y="7396"/>
                  </a:cubicBezTo>
                  <a:cubicBezTo>
                    <a:pt x="10695" y="7306"/>
                    <a:pt x="10577" y="7262"/>
                    <a:pt x="10460" y="7262"/>
                  </a:cubicBezTo>
                  <a:cubicBezTo>
                    <a:pt x="10416" y="7262"/>
                    <a:pt x="10373" y="7268"/>
                    <a:pt x="10331" y="7280"/>
                  </a:cubicBezTo>
                  <a:lnTo>
                    <a:pt x="10278" y="6888"/>
                  </a:lnTo>
                  <a:cubicBezTo>
                    <a:pt x="10608" y="6647"/>
                    <a:pt x="10893" y="6299"/>
                    <a:pt x="11107" y="5880"/>
                  </a:cubicBezTo>
                  <a:cubicBezTo>
                    <a:pt x="11214" y="5880"/>
                    <a:pt x="11295" y="5880"/>
                    <a:pt x="11455" y="5844"/>
                  </a:cubicBezTo>
                  <a:close/>
                  <a:moveTo>
                    <a:pt x="9787" y="7173"/>
                  </a:moveTo>
                  <a:lnTo>
                    <a:pt x="9832" y="7539"/>
                  </a:lnTo>
                  <a:lnTo>
                    <a:pt x="9064" y="7949"/>
                  </a:lnTo>
                  <a:lnTo>
                    <a:pt x="8306" y="7548"/>
                  </a:lnTo>
                  <a:lnTo>
                    <a:pt x="8360" y="7173"/>
                  </a:lnTo>
                  <a:cubicBezTo>
                    <a:pt x="8592" y="7263"/>
                    <a:pt x="8832" y="7307"/>
                    <a:pt x="9082" y="7307"/>
                  </a:cubicBezTo>
                  <a:cubicBezTo>
                    <a:pt x="9323" y="7307"/>
                    <a:pt x="9564" y="7263"/>
                    <a:pt x="9787" y="7173"/>
                  </a:cubicBezTo>
                  <a:close/>
                  <a:moveTo>
                    <a:pt x="7691" y="7825"/>
                  </a:moveTo>
                  <a:lnTo>
                    <a:pt x="8734" y="8378"/>
                  </a:lnTo>
                  <a:lnTo>
                    <a:pt x="8502" y="9047"/>
                  </a:lnTo>
                  <a:lnTo>
                    <a:pt x="7530" y="8262"/>
                  </a:lnTo>
                  <a:lnTo>
                    <a:pt x="7691" y="7825"/>
                  </a:lnTo>
                  <a:close/>
                  <a:moveTo>
                    <a:pt x="10429" y="7825"/>
                  </a:moveTo>
                  <a:lnTo>
                    <a:pt x="10590" y="8262"/>
                  </a:lnTo>
                  <a:lnTo>
                    <a:pt x="9618" y="9047"/>
                  </a:lnTo>
                  <a:lnTo>
                    <a:pt x="9386" y="8378"/>
                  </a:lnTo>
                  <a:lnTo>
                    <a:pt x="10429" y="7825"/>
                  </a:lnTo>
                  <a:close/>
                  <a:moveTo>
                    <a:pt x="11134" y="8369"/>
                  </a:moveTo>
                  <a:lnTo>
                    <a:pt x="11625" y="8529"/>
                  </a:lnTo>
                  <a:cubicBezTo>
                    <a:pt x="11892" y="8619"/>
                    <a:pt x="12089" y="8842"/>
                    <a:pt x="12142" y="9118"/>
                  </a:cubicBezTo>
                  <a:lnTo>
                    <a:pt x="12303" y="9975"/>
                  </a:lnTo>
                  <a:lnTo>
                    <a:pt x="10956" y="9975"/>
                  </a:lnTo>
                  <a:cubicBezTo>
                    <a:pt x="10831" y="9975"/>
                    <a:pt x="10706" y="10010"/>
                    <a:pt x="10608" y="10082"/>
                  </a:cubicBezTo>
                  <a:cubicBezTo>
                    <a:pt x="10501" y="10010"/>
                    <a:pt x="10385" y="9975"/>
                    <a:pt x="10251" y="9975"/>
                  </a:cubicBezTo>
                  <a:lnTo>
                    <a:pt x="7931" y="9975"/>
                  </a:lnTo>
                  <a:cubicBezTo>
                    <a:pt x="7798" y="9975"/>
                    <a:pt x="7682" y="10010"/>
                    <a:pt x="7575" y="10082"/>
                  </a:cubicBezTo>
                  <a:cubicBezTo>
                    <a:pt x="7476" y="10010"/>
                    <a:pt x="7352" y="9975"/>
                    <a:pt x="7227" y="9975"/>
                  </a:cubicBezTo>
                  <a:lnTo>
                    <a:pt x="5853" y="9975"/>
                  </a:lnTo>
                  <a:lnTo>
                    <a:pt x="6013" y="9118"/>
                  </a:lnTo>
                  <a:cubicBezTo>
                    <a:pt x="6067" y="8842"/>
                    <a:pt x="6263" y="8619"/>
                    <a:pt x="6531" y="8529"/>
                  </a:cubicBezTo>
                  <a:lnTo>
                    <a:pt x="6986" y="8378"/>
                  </a:lnTo>
                  <a:cubicBezTo>
                    <a:pt x="7004" y="8485"/>
                    <a:pt x="7057" y="8574"/>
                    <a:pt x="7146" y="8645"/>
                  </a:cubicBezTo>
                  <a:lnTo>
                    <a:pt x="8270" y="9546"/>
                  </a:lnTo>
                  <a:cubicBezTo>
                    <a:pt x="8351" y="9618"/>
                    <a:pt x="8449" y="9644"/>
                    <a:pt x="8547" y="9644"/>
                  </a:cubicBezTo>
                  <a:cubicBezTo>
                    <a:pt x="8663" y="9644"/>
                    <a:pt x="8779" y="9609"/>
                    <a:pt x="8868" y="9520"/>
                  </a:cubicBezTo>
                  <a:cubicBezTo>
                    <a:pt x="8913" y="9466"/>
                    <a:pt x="8948" y="9412"/>
                    <a:pt x="8966" y="9341"/>
                  </a:cubicBezTo>
                  <a:lnTo>
                    <a:pt x="9064" y="9082"/>
                  </a:lnTo>
                  <a:lnTo>
                    <a:pt x="9154" y="9341"/>
                  </a:lnTo>
                  <a:cubicBezTo>
                    <a:pt x="9189" y="9439"/>
                    <a:pt x="9243" y="9520"/>
                    <a:pt x="9332" y="9573"/>
                  </a:cubicBezTo>
                  <a:cubicBezTo>
                    <a:pt x="9403" y="9627"/>
                    <a:pt x="9493" y="9644"/>
                    <a:pt x="9573" y="9644"/>
                  </a:cubicBezTo>
                  <a:cubicBezTo>
                    <a:pt x="9671" y="9644"/>
                    <a:pt x="9769" y="9618"/>
                    <a:pt x="9849" y="9546"/>
                  </a:cubicBezTo>
                  <a:lnTo>
                    <a:pt x="10974" y="8645"/>
                  </a:lnTo>
                  <a:cubicBezTo>
                    <a:pt x="11063" y="8574"/>
                    <a:pt x="11116" y="8476"/>
                    <a:pt x="11134" y="8369"/>
                  </a:cubicBezTo>
                  <a:close/>
                  <a:moveTo>
                    <a:pt x="7218" y="10501"/>
                  </a:moveTo>
                  <a:cubicBezTo>
                    <a:pt x="7262" y="10501"/>
                    <a:pt x="7307" y="10545"/>
                    <a:pt x="7307" y="10590"/>
                  </a:cubicBezTo>
                  <a:lnTo>
                    <a:pt x="7307" y="11322"/>
                  </a:lnTo>
                  <a:lnTo>
                    <a:pt x="4782" y="11322"/>
                  </a:lnTo>
                  <a:lnTo>
                    <a:pt x="4782" y="10590"/>
                  </a:lnTo>
                  <a:cubicBezTo>
                    <a:pt x="4782" y="10545"/>
                    <a:pt x="4827" y="10501"/>
                    <a:pt x="4872" y="10501"/>
                  </a:cubicBezTo>
                  <a:close/>
                  <a:moveTo>
                    <a:pt x="13284" y="10501"/>
                  </a:moveTo>
                  <a:cubicBezTo>
                    <a:pt x="13329" y="10501"/>
                    <a:pt x="13373" y="10545"/>
                    <a:pt x="13373" y="10590"/>
                  </a:cubicBezTo>
                  <a:lnTo>
                    <a:pt x="13373" y="11322"/>
                  </a:lnTo>
                  <a:lnTo>
                    <a:pt x="10884" y="11322"/>
                  </a:lnTo>
                  <a:lnTo>
                    <a:pt x="10884" y="10590"/>
                  </a:lnTo>
                  <a:cubicBezTo>
                    <a:pt x="10884" y="10545"/>
                    <a:pt x="10929" y="10501"/>
                    <a:pt x="10974" y="10501"/>
                  </a:cubicBezTo>
                  <a:close/>
                  <a:moveTo>
                    <a:pt x="10233" y="10501"/>
                  </a:moveTo>
                  <a:cubicBezTo>
                    <a:pt x="10278" y="10501"/>
                    <a:pt x="10322" y="10545"/>
                    <a:pt x="10322" y="10590"/>
                  </a:cubicBezTo>
                  <a:lnTo>
                    <a:pt x="10322" y="11322"/>
                  </a:lnTo>
                  <a:lnTo>
                    <a:pt x="9716" y="11322"/>
                  </a:lnTo>
                  <a:cubicBezTo>
                    <a:pt x="9573" y="11322"/>
                    <a:pt x="9457" y="11420"/>
                    <a:pt x="9439" y="11554"/>
                  </a:cubicBezTo>
                  <a:cubicBezTo>
                    <a:pt x="9421" y="11714"/>
                    <a:pt x="9546" y="11848"/>
                    <a:pt x="9707" y="11848"/>
                  </a:cubicBezTo>
                  <a:lnTo>
                    <a:pt x="17629" y="11848"/>
                  </a:lnTo>
                  <a:lnTo>
                    <a:pt x="17629" y="12330"/>
                  </a:lnTo>
                  <a:cubicBezTo>
                    <a:pt x="17629" y="12571"/>
                    <a:pt x="17432" y="12776"/>
                    <a:pt x="17183" y="12776"/>
                  </a:cubicBezTo>
                  <a:lnTo>
                    <a:pt x="973" y="12776"/>
                  </a:lnTo>
                  <a:cubicBezTo>
                    <a:pt x="732" y="12776"/>
                    <a:pt x="527" y="12571"/>
                    <a:pt x="527" y="12330"/>
                  </a:cubicBezTo>
                  <a:lnTo>
                    <a:pt x="527" y="11848"/>
                  </a:lnTo>
                  <a:lnTo>
                    <a:pt x="8449" y="11848"/>
                  </a:lnTo>
                  <a:cubicBezTo>
                    <a:pt x="8592" y="11848"/>
                    <a:pt x="8708" y="11750"/>
                    <a:pt x="8725" y="11616"/>
                  </a:cubicBezTo>
                  <a:cubicBezTo>
                    <a:pt x="8743" y="11455"/>
                    <a:pt x="8618" y="11322"/>
                    <a:pt x="8467" y="11322"/>
                  </a:cubicBezTo>
                  <a:lnTo>
                    <a:pt x="7833" y="11322"/>
                  </a:lnTo>
                  <a:lnTo>
                    <a:pt x="7833" y="10590"/>
                  </a:lnTo>
                  <a:cubicBezTo>
                    <a:pt x="7833" y="10545"/>
                    <a:pt x="7878" y="10501"/>
                    <a:pt x="7923" y="10501"/>
                  </a:cubicBezTo>
                  <a:close/>
                  <a:moveTo>
                    <a:pt x="9769" y="13266"/>
                  </a:moveTo>
                  <a:lnTo>
                    <a:pt x="10019" y="14051"/>
                  </a:lnTo>
                  <a:lnTo>
                    <a:pt x="8137" y="14051"/>
                  </a:lnTo>
                  <a:lnTo>
                    <a:pt x="8395" y="13266"/>
                  </a:lnTo>
                  <a:close/>
                  <a:moveTo>
                    <a:pt x="10956" y="14578"/>
                  </a:moveTo>
                  <a:cubicBezTo>
                    <a:pt x="11357" y="14578"/>
                    <a:pt x="11678" y="14908"/>
                    <a:pt x="11678" y="15309"/>
                  </a:cubicBezTo>
                  <a:cubicBezTo>
                    <a:pt x="11678" y="15354"/>
                    <a:pt x="11643" y="15398"/>
                    <a:pt x="11598" y="15398"/>
                  </a:cubicBezTo>
                  <a:lnTo>
                    <a:pt x="6567" y="15398"/>
                  </a:lnTo>
                  <a:cubicBezTo>
                    <a:pt x="6513" y="15398"/>
                    <a:pt x="6477" y="15354"/>
                    <a:pt x="6477" y="15309"/>
                  </a:cubicBezTo>
                  <a:cubicBezTo>
                    <a:pt x="6477" y="14908"/>
                    <a:pt x="6798" y="14578"/>
                    <a:pt x="7200" y="14578"/>
                  </a:cubicBezTo>
                  <a:close/>
                  <a:moveTo>
                    <a:pt x="277" y="1"/>
                  </a:moveTo>
                  <a:cubicBezTo>
                    <a:pt x="126" y="1"/>
                    <a:pt x="1" y="126"/>
                    <a:pt x="1" y="277"/>
                  </a:cubicBezTo>
                  <a:lnTo>
                    <a:pt x="1" y="12294"/>
                  </a:lnTo>
                  <a:cubicBezTo>
                    <a:pt x="1" y="12829"/>
                    <a:pt x="438" y="13266"/>
                    <a:pt x="973" y="13266"/>
                  </a:cubicBezTo>
                  <a:lnTo>
                    <a:pt x="7851" y="13266"/>
                  </a:lnTo>
                  <a:lnTo>
                    <a:pt x="7601" y="14051"/>
                  </a:lnTo>
                  <a:lnTo>
                    <a:pt x="7209" y="14051"/>
                  </a:lnTo>
                  <a:cubicBezTo>
                    <a:pt x="6513" y="14051"/>
                    <a:pt x="5942" y="14622"/>
                    <a:pt x="5951" y="15318"/>
                  </a:cubicBezTo>
                  <a:cubicBezTo>
                    <a:pt x="5951" y="15657"/>
                    <a:pt x="6228" y="15934"/>
                    <a:pt x="6567" y="15934"/>
                  </a:cubicBezTo>
                  <a:lnTo>
                    <a:pt x="11589" y="15934"/>
                  </a:lnTo>
                  <a:cubicBezTo>
                    <a:pt x="11928" y="15934"/>
                    <a:pt x="12205" y="15657"/>
                    <a:pt x="12214" y="15318"/>
                  </a:cubicBezTo>
                  <a:cubicBezTo>
                    <a:pt x="12214" y="14622"/>
                    <a:pt x="11652" y="14051"/>
                    <a:pt x="10956" y="14051"/>
                  </a:cubicBezTo>
                  <a:lnTo>
                    <a:pt x="10554" y="14051"/>
                  </a:lnTo>
                  <a:lnTo>
                    <a:pt x="10313" y="13266"/>
                  </a:lnTo>
                  <a:lnTo>
                    <a:pt x="17183" y="13266"/>
                  </a:lnTo>
                  <a:cubicBezTo>
                    <a:pt x="17727" y="13266"/>
                    <a:pt x="18164" y="12829"/>
                    <a:pt x="18164" y="12294"/>
                  </a:cubicBezTo>
                  <a:lnTo>
                    <a:pt x="18164" y="973"/>
                  </a:lnTo>
                  <a:cubicBezTo>
                    <a:pt x="18164" y="438"/>
                    <a:pt x="17727" y="1"/>
                    <a:pt x="17183" y="1"/>
                  </a:cubicBezTo>
                  <a:lnTo>
                    <a:pt x="3319" y="1"/>
                  </a:lnTo>
                  <a:cubicBezTo>
                    <a:pt x="3185" y="1"/>
                    <a:pt x="3069" y="99"/>
                    <a:pt x="3052" y="233"/>
                  </a:cubicBezTo>
                  <a:cubicBezTo>
                    <a:pt x="3034" y="393"/>
                    <a:pt x="3159" y="536"/>
                    <a:pt x="3310" y="536"/>
                  </a:cubicBezTo>
                  <a:lnTo>
                    <a:pt x="17183" y="536"/>
                  </a:lnTo>
                  <a:cubicBezTo>
                    <a:pt x="17432" y="536"/>
                    <a:pt x="17629" y="732"/>
                    <a:pt x="17629" y="973"/>
                  </a:cubicBezTo>
                  <a:lnTo>
                    <a:pt x="17629" y="11322"/>
                  </a:lnTo>
                  <a:lnTo>
                    <a:pt x="13900" y="11322"/>
                  </a:lnTo>
                  <a:lnTo>
                    <a:pt x="13900" y="10590"/>
                  </a:lnTo>
                  <a:cubicBezTo>
                    <a:pt x="13900" y="10251"/>
                    <a:pt x="13623" y="9975"/>
                    <a:pt x="13284" y="9975"/>
                  </a:cubicBezTo>
                  <a:lnTo>
                    <a:pt x="12838" y="9975"/>
                  </a:lnTo>
                  <a:lnTo>
                    <a:pt x="12660" y="9020"/>
                  </a:lnTo>
                  <a:cubicBezTo>
                    <a:pt x="12588" y="8627"/>
                    <a:pt x="12330" y="8297"/>
                    <a:pt x="11973" y="8110"/>
                  </a:cubicBezTo>
                  <a:cubicBezTo>
                    <a:pt x="12008" y="8056"/>
                    <a:pt x="11982" y="5630"/>
                    <a:pt x="11991" y="5559"/>
                  </a:cubicBezTo>
                  <a:cubicBezTo>
                    <a:pt x="12187" y="5353"/>
                    <a:pt x="12312" y="5077"/>
                    <a:pt x="12312" y="4765"/>
                  </a:cubicBezTo>
                  <a:cubicBezTo>
                    <a:pt x="12312" y="4506"/>
                    <a:pt x="12187" y="4274"/>
                    <a:pt x="11991" y="4131"/>
                  </a:cubicBezTo>
                  <a:lnTo>
                    <a:pt x="11991" y="3962"/>
                  </a:lnTo>
                  <a:cubicBezTo>
                    <a:pt x="11991" y="3962"/>
                    <a:pt x="11598" y="2169"/>
                    <a:pt x="10866" y="1678"/>
                  </a:cubicBezTo>
                  <a:cubicBezTo>
                    <a:pt x="10821" y="1649"/>
                    <a:pt x="10769" y="1635"/>
                    <a:pt x="10718" y="1635"/>
                  </a:cubicBezTo>
                  <a:cubicBezTo>
                    <a:pt x="10629" y="1635"/>
                    <a:pt x="10543" y="1676"/>
                    <a:pt x="10492" y="1749"/>
                  </a:cubicBezTo>
                  <a:cubicBezTo>
                    <a:pt x="10412" y="1874"/>
                    <a:pt x="10447" y="2044"/>
                    <a:pt x="10572" y="2124"/>
                  </a:cubicBezTo>
                  <a:cubicBezTo>
                    <a:pt x="11134" y="2490"/>
                    <a:pt x="11473" y="3177"/>
                    <a:pt x="11464" y="3935"/>
                  </a:cubicBezTo>
                  <a:lnTo>
                    <a:pt x="11241" y="3935"/>
                  </a:lnTo>
                  <a:cubicBezTo>
                    <a:pt x="11234" y="3935"/>
                    <a:pt x="11227" y="3935"/>
                    <a:pt x="11220" y="3935"/>
                  </a:cubicBezTo>
                  <a:cubicBezTo>
                    <a:pt x="10472" y="3935"/>
                    <a:pt x="9902" y="3456"/>
                    <a:pt x="9796" y="2766"/>
                  </a:cubicBezTo>
                  <a:cubicBezTo>
                    <a:pt x="9769" y="2588"/>
                    <a:pt x="9635" y="2454"/>
                    <a:pt x="9466" y="2445"/>
                  </a:cubicBezTo>
                  <a:cubicBezTo>
                    <a:pt x="9459" y="2445"/>
                    <a:pt x="9453" y="2445"/>
                    <a:pt x="9446" y="2445"/>
                  </a:cubicBezTo>
                  <a:cubicBezTo>
                    <a:pt x="9284" y="2445"/>
                    <a:pt x="9134" y="2550"/>
                    <a:pt x="9091" y="2704"/>
                  </a:cubicBezTo>
                  <a:cubicBezTo>
                    <a:pt x="8966" y="3123"/>
                    <a:pt x="6906" y="3971"/>
                    <a:pt x="6906" y="3971"/>
                  </a:cubicBezTo>
                  <a:lnTo>
                    <a:pt x="6700" y="3971"/>
                  </a:lnTo>
                  <a:cubicBezTo>
                    <a:pt x="6691" y="2613"/>
                    <a:pt x="7610" y="1723"/>
                    <a:pt x="9078" y="1723"/>
                  </a:cubicBezTo>
                  <a:cubicBezTo>
                    <a:pt x="9085" y="1723"/>
                    <a:pt x="9093" y="1723"/>
                    <a:pt x="9100" y="1723"/>
                  </a:cubicBezTo>
                  <a:cubicBezTo>
                    <a:pt x="9225" y="1723"/>
                    <a:pt x="9350" y="1723"/>
                    <a:pt x="9466" y="1740"/>
                  </a:cubicBezTo>
                  <a:cubicBezTo>
                    <a:pt x="9473" y="1741"/>
                    <a:pt x="9481" y="1741"/>
                    <a:pt x="9488" y="1741"/>
                  </a:cubicBezTo>
                  <a:cubicBezTo>
                    <a:pt x="9613" y="1741"/>
                    <a:pt x="9727" y="1671"/>
                    <a:pt x="9760" y="1562"/>
                  </a:cubicBezTo>
                  <a:cubicBezTo>
                    <a:pt x="9814" y="1393"/>
                    <a:pt x="9707" y="1223"/>
                    <a:pt x="9537" y="1205"/>
                  </a:cubicBezTo>
                  <a:cubicBezTo>
                    <a:pt x="9395" y="1196"/>
                    <a:pt x="9252" y="1187"/>
                    <a:pt x="9100" y="1187"/>
                  </a:cubicBezTo>
                  <a:cubicBezTo>
                    <a:pt x="8208" y="1187"/>
                    <a:pt x="7459" y="1464"/>
                    <a:pt x="6932" y="1981"/>
                  </a:cubicBezTo>
                  <a:cubicBezTo>
                    <a:pt x="6433" y="2481"/>
                    <a:pt x="6174" y="3168"/>
                    <a:pt x="6174" y="3962"/>
                  </a:cubicBezTo>
                  <a:lnTo>
                    <a:pt x="6174" y="4122"/>
                  </a:lnTo>
                  <a:cubicBezTo>
                    <a:pt x="5978" y="4265"/>
                    <a:pt x="5844" y="4497"/>
                    <a:pt x="5844" y="4756"/>
                  </a:cubicBezTo>
                  <a:cubicBezTo>
                    <a:pt x="5844" y="4854"/>
                    <a:pt x="5862" y="4943"/>
                    <a:pt x="5880" y="5032"/>
                  </a:cubicBezTo>
                  <a:cubicBezTo>
                    <a:pt x="5933" y="5229"/>
                    <a:pt x="6031" y="5407"/>
                    <a:pt x="6165" y="5541"/>
                  </a:cubicBezTo>
                  <a:cubicBezTo>
                    <a:pt x="6183" y="5675"/>
                    <a:pt x="6147" y="7967"/>
                    <a:pt x="6183" y="8110"/>
                  </a:cubicBezTo>
                  <a:cubicBezTo>
                    <a:pt x="5835" y="8288"/>
                    <a:pt x="5576" y="8627"/>
                    <a:pt x="5505" y="9020"/>
                  </a:cubicBezTo>
                  <a:lnTo>
                    <a:pt x="5327" y="9975"/>
                  </a:lnTo>
                  <a:lnTo>
                    <a:pt x="4872" y="9975"/>
                  </a:lnTo>
                  <a:cubicBezTo>
                    <a:pt x="4533" y="9975"/>
                    <a:pt x="4256" y="10251"/>
                    <a:pt x="4256" y="10590"/>
                  </a:cubicBezTo>
                  <a:lnTo>
                    <a:pt x="4256" y="11322"/>
                  </a:lnTo>
                  <a:lnTo>
                    <a:pt x="527" y="11322"/>
                  </a:lnTo>
                  <a:lnTo>
                    <a:pt x="527" y="661"/>
                  </a:lnTo>
                  <a:cubicBezTo>
                    <a:pt x="527" y="590"/>
                    <a:pt x="589" y="536"/>
                    <a:pt x="661" y="536"/>
                  </a:cubicBezTo>
                  <a:lnTo>
                    <a:pt x="2168" y="536"/>
                  </a:lnTo>
                  <a:cubicBezTo>
                    <a:pt x="2186" y="536"/>
                    <a:pt x="2204" y="527"/>
                    <a:pt x="2222" y="509"/>
                  </a:cubicBezTo>
                  <a:cubicBezTo>
                    <a:pt x="2454" y="277"/>
                    <a:pt x="2293" y="1"/>
                    <a:pt x="20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9" name="Google Shape;4469;p54"/>
          <p:cNvGrpSpPr/>
          <p:nvPr/>
        </p:nvGrpSpPr>
        <p:grpSpPr>
          <a:xfrm>
            <a:off x="5915415" y="4206784"/>
            <a:ext cx="423948" cy="369822"/>
            <a:chOff x="6015825" y="4083100"/>
            <a:chExt cx="454100" cy="396125"/>
          </a:xfrm>
        </p:grpSpPr>
        <p:sp>
          <p:nvSpPr>
            <p:cNvPr id="4470" name="Google Shape;4470;p54"/>
            <p:cNvSpPr/>
            <p:nvPr/>
          </p:nvSpPr>
          <p:spPr>
            <a:xfrm>
              <a:off x="6102375" y="4092925"/>
              <a:ext cx="281025" cy="116225"/>
            </a:xfrm>
            <a:custGeom>
              <a:avLst/>
              <a:gdLst/>
              <a:ahLst/>
              <a:cxnLst/>
              <a:rect l="l" t="t" r="r" b="b"/>
              <a:pathLst>
                <a:path w="11241" h="4649" extrusionOk="0">
                  <a:moveTo>
                    <a:pt x="5620" y="0"/>
                  </a:moveTo>
                  <a:cubicBezTo>
                    <a:pt x="4639" y="0"/>
                    <a:pt x="3684" y="206"/>
                    <a:pt x="2792" y="607"/>
                  </a:cubicBezTo>
                  <a:cubicBezTo>
                    <a:pt x="1927" y="991"/>
                    <a:pt x="1169" y="1544"/>
                    <a:pt x="535" y="2248"/>
                  </a:cubicBezTo>
                  <a:cubicBezTo>
                    <a:pt x="0" y="2828"/>
                    <a:pt x="54" y="2935"/>
                    <a:pt x="633" y="3471"/>
                  </a:cubicBezTo>
                  <a:cubicBezTo>
                    <a:pt x="678" y="3515"/>
                    <a:pt x="714" y="4345"/>
                    <a:pt x="767" y="4381"/>
                  </a:cubicBezTo>
                  <a:cubicBezTo>
                    <a:pt x="1014" y="4559"/>
                    <a:pt x="1304" y="4647"/>
                    <a:pt x="1592" y="4647"/>
                  </a:cubicBezTo>
                  <a:cubicBezTo>
                    <a:pt x="1981" y="4647"/>
                    <a:pt x="2368" y="4488"/>
                    <a:pt x="2650" y="4175"/>
                  </a:cubicBezTo>
                  <a:cubicBezTo>
                    <a:pt x="3408" y="3346"/>
                    <a:pt x="4496" y="2864"/>
                    <a:pt x="5620" y="2864"/>
                  </a:cubicBezTo>
                  <a:cubicBezTo>
                    <a:pt x="6744" y="2864"/>
                    <a:pt x="7833" y="3346"/>
                    <a:pt x="8591" y="4175"/>
                  </a:cubicBezTo>
                  <a:cubicBezTo>
                    <a:pt x="8868" y="4488"/>
                    <a:pt x="9260" y="4648"/>
                    <a:pt x="9653" y="4648"/>
                  </a:cubicBezTo>
                  <a:cubicBezTo>
                    <a:pt x="9947" y="4648"/>
                    <a:pt x="10250" y="4550"/>
                    <a:pt x="10500" y="4363"/>
                  </a:cubicBezTo>
                  <a:cubicBezTo>
                    <a:pt x="10545" y="4336"/>
                    <a:pt x="10268" y="3471"/>
                    <a:pt x="10304" y="3435"/>
                  </a:cubicBezTo>
                  <a:cubicBezTo>
                    <a:pt x="10884" y="2900"/>
                    <a:pt x="11241" y="2828"/>
                    <a:pt x="10705" y="2248"/>
                  </a:cubicBezTo>
                  <a:cubicBezTo>
                    <a:pt x="10072" y="1544"/>
                    <a:pt x="9314" y="991"/>
                    <a:pt x="8448" y="607"/>
                  </a:cubicBezTo>
                  <a:cubicBezTo>
                    <a:pt x="7556" y="206"/>
                    <a:pt x="6602" y="0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4"/>
            <p:cNvSpPr/>
            <p:nvPr/>
          </p:nvSpPr>
          <p:spPr>
            <a:xfrm>
              <a:off x="6102375" y="4092925"/>
              <a:ext cx="281025" cy="109525"/>
            </a:xfrm>
            <a:custGeom>
              <a:avLst/>
              <a:gdLst/>
              <a:ahLst/>
              <a:cxnLst/>
              <a:rect l="l" t="t" r="r" b="b"/>
              <a:pathLst>
                <a:path w="11241" h="4381" extrusionOk="0">
                  <a:moveTo>
                    <a:pt x="5620" y="0"/>
                  </a:moveTo>
                  <a:cubicBezTo>
                    <a:pt x="4639" y="0"/>
                    <a:pt x="3684" y="206"/>
                    <a:pt x="2792" y="607"/>
                  </a:cubicBezTo>
                  <a:cubicBezTo>
                    <a:pt x="1927" y="991"/>
                    <a:pt x="1169" y="1544"/>
                    <a:pt x="535" y="2248"/>
                  </a:cubicBezTo>
                  <a:cubicBezTo>
                    <a:pt x="0" y="2828"/>
                    <a:pt x="36" y="3738"/>
                    <a:pt x="624" y="4274"/>
                  </a:cubicBezTo>
                  <a:cubicBezTo>
                    <a:pt x="669" y="4309"/>
                    <a:pt x="714" y="4345"/>
                    <a:pt x="767" y="4381"/>
                  </a:cubicBezTo>
                  <a:cubicBezTo>
                    <a:pt x="1731" y="2686"/>
                    <a:pt x="3551" y="1544"/>
                    <a:pt x="5638" y="1544"/>
                  </a:cubicBezTo>
                  <a:cubicBezTo>
                    <a:pt x="7717" y="1544"/>
                    <a:pt x="9537" y="2677"/>
                    <a:pt x="10500" y="4363"/>
                  </a:cubicBezTo>
                  <a:cubicBezTo>
                    <a:pt x="10545" y="4336"/>
                    <a:pt x="10580" y="4309"/>
                    <a:pt x="10616" y="4274"/>
                  </a:cubicBezTo>
                  <a:cubicBezTo>
                    <a:pt x="11196" y="3738"/>
                    <a:pt x="11241" y="2828"/>
                    <a:pt x="10705" y="2248"/>
                  </a:cubicBezTo>
                  <a:cubicBezTo>
                    <a:pt x="10072" y="1544"/>
                    <a:pt x="9314" y="991"/>
                    <a:pt x="8448" y="607"/>
                  </a:cubicBezTo>
                  <a:cubicBezTo>
                    <a:pt x="7556" y="206"/>
                    <a:pt x="6602" y="0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4"/>
            <p:cNvSpPr/>
            <p:nvPr/>
          </p:nvSpPr>
          <p:spPr>
            <a:xfrm>
              <a:off x="6062000" y="4089775"/>
              <a:ext cx="363550" cy="239575"/>
            </a:xfrm>
            <a:custGeom>
              <a:avLst/>
              <a:gdLst/>
              <a:ahLst/>
              <a:cxnLst/>
              <a:rect l="l" t="t" r="r" b="b"/>
              <a:pathLst>
                <a:path w="14542" h="9583" extrusionOk="0">
                  <a:moveTo>
                    <a:pt x="7267" y="0"/>
                  </a:moveTo>
                  <a:cubicBezTo>
                    <a:pt x="7224" y="0"/>
                    <a:pt x="7180" y="1"/>
                    <a:pt x="7137" y="1"/>
                  </a:cubicBezTo>
                  <a:cubicBezTo>
                    <a:pt x="3212" y="73"/>
                    <a:pt x="0" y="3409"/>
                    <a:pt x="0" y="7335"/>
                  </a:cubicBezTo>
                  <a:lnTo>
                    <a:pt x="0" y="8155"/>
                  </a:lnTo>
                  <a:lnTo>
                    <a:pt x="446" y="8833"/>
                  </a:lnTo>
                  <a:cubicBezTo>
                    <a:pt x="446" y="9128"/>
                    <a:pt x="232" y="9583"/>
                    <a:pt x="527" y="9583"/>
                  </a:cubicBezTo>
                  <a:cubicBezTo>
                    <a:pt x="821" y="9583"/>
                    <a:pt x="750" y="9128"/>
                    <a:pt x="750" y="8833"/>
                  </a:cubicBezTo>
                  <a:lnTo>
                    <a:pt x="1062" y="7914"/>
                  </a:lnTo>
                  <a:lnTo>
                    <a:pt x="1062" y="7272"/>
                  </a:lnTo>
                  <a:cubicBezTo>
                    <a:pt x="1062" y="3845"/>
                    <a:pt x="3855" y="1062"/>
                    <a:pt x="7284" y="1062"/>
                  </a:cubicBezTo>
                  <a:cubicBezTo>
                    <a:pt x="7327" y="1062"/>
                    <a:pt x="7370" y="1062"/>
                    <a:pt x="7414" y="1063"/>
                  </a:cubicBezTo>
                  <a:cubicBezTo>
                    <a:pt x="10795" y="1143"/>
                    <a:pt x="13480" y="3953"/>
                    <a:pt x="13480" y="7335"/>
                  </a:cubicBezTo>
                  <a:lnTo>
                    <a:pt x="13480" y="7923"/>
                  </a:lnTo>
                  <a:lnTo>
                    <a:pt x="13828" y="8914"/>
                  </a:lnTo>
                  <a:cubicBezTo>
                    <a:pt x="13828" y="9208"/>
                    <a:pt x="13721" y="9583"/>
                    <a:pt x="14006" y="9583"/>
                  </a:cubicBezTo>
                  <a:cubicBezTo>
                    <a:pt x="14301" y="9583"/>
                    <a:pt x="14158" y="9208"/>
                    <a:pt x="14158" y="8914"/>
                  </a:cubicBezTo>
                  <a:lnTo>
                    <a:pt x="14542" y="8173"/>
                  </a:lnTo>
                  <a:lnTo>
                    <a:pt x="14542" y="7272"/>
                  </a:lnTo>
                  <a:cubicBezTo>
                    <a:pt x="14542" y="3265"/>
                    <a:pt x="11276" y="0"/>
                    <a:pt x="7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4"/>
            <p:cNvSpPr/>
            <p:nvPr/>
          </p:nvSpPr>
          <p:spPr>
            <a:xfrm>
              <a:off x="6062000" y="4287625"/>
              <a:ext cx="26550" cy="41600"/>
            </a:xfrm>
            <a:custGeom>
              <a:avLst/>
              <a:gdLst/>
              <a:ahLst/>
              <a:cxnLst/>
              <a:rect l="l" t="t" r="r" b="b"/>
              <a:pathLst>
                <a:path w="1062" h="1664" extrusionOk="0">
                  <a:moveTo>
                    <a:pt x="1062" y="0"/>
                  </a:moveTo>
                  <a:cubicBezTo>
                    <a:pt x="687" y="27"/>
                    <a:pt x="330" y="107"/>
                    <a:pt x="0" y="241"/>
                  </a:cubicBezTo>
                  <a:lnTo>
                    <a:pt x="0" y="1133"/>
                  </a:lnTo>
                  <a:cubicBezTo>
                    <a:pt x="0" y="1426"/>
                    <a:pt x="235" y="1663"/>
                    <a:pt x="528" y="1663"/>
                  </a:cubicBezTo>
                  <a:cubicBezTo>
                    <a:pt x="548" y="1663"/>
                    <a:pt x="569" y="1662"/>
                    <a:pt x="589" y="1660"/>
                  </a:cubicBezTo>
                  <a:cubicBezTo>
                    <a:pt x="866" y="1633"/>
                    <a:pt x="1062" y="1392"/>
                    <a:pt x="1062" y="1116"/>
                  </a:cubicBezTo>
                  <a:lnTo>
                    <a:pt x="1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4"/>
            <p:cNvSpPr/>
            <p:nvPr/>
          </p:nvSpPr>
          <p:spPr>
            <a:xfrm>
              <a:off x="6022975" y="4303000"/>
              <a:ext cx="106400" cy="142325"/>
            </a:xfrm>
            <a:custGeom>
              <a:avLst/>
              <a:gdLst/>
              <a:ahLst/>
              <a:cxnLst/>
              <a:rect l="l" t="t" r="r" b="b"/>
              <a:pathLst>
                <a:path w="4256" h="5693" extrusionOk="0">
                  <a:moveTo>
                    <a:pt x="2837" y="1"/>
                  </a:moveTo>
                  <a:cubicBezTo>
                    <a:pt x="1267" y="1"/>
                    <a:pt x="0" y="1277"/>
                    <a:pt x="0" y="2838"/>
                  </a:cubicBezTo>
                  <a:lnTo>
                    <a:pt x="0" y="3159"/>
                  </a:lnTo>
                  <a:cubicBezTo>
                    <a:pt x="0" y="4729"/>
                    <a:pt x="1597" y="5693"/>
                    <a:pt x="3167" y="5693"/>
                  </a:cubicBezTo>
                  <a:lnTo>
                    <a:pt x="4255" y="5523"/>
                  </a:lnTo>
                  <a:lnTo>
                    <a:pt x="4255" y="304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54"/>
            <p:cNvSpPr/>
            <p:nvPr/>
          </p:nvSpPr>
          <p:spPr>
            <a:xfrm>
              <a:off x="6399000" y="4287850"/>
              <a:ext cx="26550" cy="41375"/>
            </a:xfrm>
            <a:custGeom>
              <a:avLst/>
              <a:gdLst/>
              <a:ahLst/>
              <a:cxnLst/>
              <a:rect l="l" t="t" r="r" b="b"/>
              <a:pathLst>
                <a:path w="1062" h="1655" extrusionOk="0">
                  <a:moveTo>
                    <a:pt x="0" y="0"/>
                  </a:moveTo>
                  <a:lnTo>
                    <a:pt x="0" y="1124"/>
                  </a:lnTo>
                  <a:cubicBezTo>
                    <a:pt x="0" y="1417"/>
                    <a:pt x="234" y="1654"/>
                    <a:pt x="528" y="1654"/>
                  </a:cubicBezTo>
                  <a:cubicBezTo>
                    <a:pt x="548" y="1654"/>
                    <a:pt x="568" y="1653"/>
                    <a:pt x="589" y="1651"/>
                  </a:cubicBezTo>
                  <a:cubicBezTo>
                    <a:pt x="865" y="1624"/>
                    <a:pt x="1062" y="1383"/>
                    <a:pt x="1062" y="1107"/>
                  </a:cubicBezTo>
                  <a:lnTo>
                    <a:pt x="1062" y="250"/>
                  </a:lnTo>
                  <a:cubicBezTo>
                    <a:pt x="732" y="107"/>
                    <a:pt x="375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54"/>
            <p:cNvSpPr/>
            <p:nvPr/>
          </p:nvSpPr>
          <p:spPr>
            <a:xfrm>
              <a:off x="6357050" y="4303000"/>
              <a:ext cx="106200" cy="144775"/>
            </a:xfrm>
            <a:custGeom>
              <a:avLst/>
              <a:gdLst/>
              <a:ahLst/>
              <a:cxnLst/>
              <a:rect l="l" t="t" r="r" b="b"/>
              <a:pathLst>
                <a:path w="4248" h="5791" extrusionOk="0">
                  <a:moveTo>
                    <a:pt x="1277" y="1"/>
                  </a:moveTo>
                  <a:lnTo>
                    <a:pt x="90" y="706"/>
                  </a:lnTo>
                  <a:lnTo>
                    <a:pt x="1" y="5648"/>
                  </a:lnTo>
                  <a:lnTo>
                    <a:pt x="1134" y="5791"/>
                  </a:lnTo>
                  <a:cubicBezTo>
                    <a:pt x="1874" y="5791"/>
                    <a:pt x="2668" y="5550"/>
                    <a:pt x="3168" y="5086"/>
                  </a:cubicBezTo>
                  <a:cubicBezTo>
                    <a:pt x="3730" y="4568"/>
                    <a:pt x="4203" y="4015"/>
                    <a:pt x="4203" y="3195"/>
                  </a:cubicBezTo>
                  <a:lnTo>
                    <a:pt x="4247" y="2838"/>
                  </a:lnTo>
                  <a:cubicBezTo>
                    <a:pt x="4247" y="1277"/>
                    <a:pt x="2980" y="1"/>
                    <a:pt x="1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54"/>
            <p:cNvSpPr/>
            <p:nvPr/>
          </p:nvSpPr>
          <p:spPr>
            <a:xfrm>
              <a:off x="6357275" y="4303000"/>
              <a:ext cx="106425" cy="149900"/>
            </a:xfrm>
            <a:custGeom>
              <a:avLst/>
              <a:gdLst/>
              <a:ahLst/>
              <a:cxnLst/>
              <a:rect l="l" t="t" r="r" b="b"/>
              <a:pathLst>
                <a:path w="4257" h="5996" extrusionOk="0">
                  <a:moveTo>
                    <a:pt x="1" y="1"/>
                  </a:moveTo>
                  <a:lnTo>
                    <a:pt x="1" y="5291"/>
                  </a:lnTo>
                  <a:lnTo>
                    <a:pt x="1" y="5996"/>
                  </a:lnTo>
                  <a:lnTo>
                    <a:pt x="1419" y="5996"/>
                  </a:lnTo>
                  <a:cubicBezTo>
                    <a:pt x="2989" y="5996"/>
                    <a:pt x="4256" y="4729"/>
                    <a:pt x="4256" y="3159"/>
                  </a:cubicBezTo>
                  <a:lnTo>
                    <a:pt x="4256" y="2838"/>
                  </a:lnTo>
                  <a:cubicBezTo>
                    <a:pt x="4256" y="2775"/>
                    <a:pt x="4256" y="2713"/>
                    <a:pt x="4247" y="2650"/>
                  </a:cubicBezTo>
                  <a:cubicBezTo>
                    <a:pt x="4149" y="4122"/>
                    <a:pt x="2918" y="5291"/>
                    <a:pt x="1419" y="5291"/>
                  </a:cubicBezTo>
                  <a:cubicBezTo>
                    <a:pt x="1357" y="5291"/>
                    <a:pt x="1312" y="5238"/>
                    <a:pt x="1312" y="5184"/>
                  </a:cubicBezTo>
                  <a:lnTo>
                    <a:pt x="1312" y="286"/>
                  </a:lnTo>
                  <a:cubicBezTo>
                    <a:pt x="1312" y="188"/>
                    <a:pt x="1303" y="99"/>
                    <a:pt x="1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54"/>
            <p:cNvSpPr/>
            <p:nvPr/>
          </p:nvSpPr>
          <p:spPr>
            <a:xfrm>
              <a:off x="6022975" y="4303000"/>
              <a:ext cx="106400" cy="149900"/>
            </a:xfrm>
            <a:custGeom>
              <a:avLst/>
              <a:gdLst/>
              <a:ahLst/>
              <a:cxnLst/>
              <a:rect l="l" t="t" r="r" b="b"/>
              <a:pathLst>
                <a:path w="4256" h="5996" extrusionOk="0">
                  <a:moveTo>
                    <a:pt x="2971" y="1"/>
                  </a:moveTo>
                  <a:cubicBezTo>
                    <a:pt x="2953" y="99"/>
                    <a:pt x="2944" y="188"/>
                    <a:pt x="2944" y="286"/>
                  </a:cubicBezTo>
                  <a:lnTo>
                    <a:pt x="2944" y="5184"/>
                  </a:lnTo>
                  <a:cubicBezTo>
                    <a:pt x="2944" y="5238"/>
                    <a:pt x="2891" y="5291"/>
                    <a:pt x="2837" y="5291"/>
                  </a:cubicBezTo>
                  <a:cubicBezTo>
                    <a:pt x="1338" y="5291"/>
                    <a:pt x="107" y="4122"/>
                    <a:pt x="9" y="2650"/>
                  </a:cubicBezTo>
                  <a:cubicBezTo>
                    <a:pt x="0" y="2713"/>
                    <a:pt x="0" y="2775"/>
                    <a:pt x="0" y="2838"/>
                  </a:cubicBezTo>
                  <a:lnTo>
                    <a:pt x="0" y="3159"/>
                  </a:lnTo>
                  <a:cubicBezTo>
                    <a:pt x="0" y="4729"/>
                    <a:pt x="1267" y="5996"/>
                    <a:pt x="2837" y="5996"/>
                  </a:cubicBezTo>
                  <a:lnTo>
                    <a:pt x="4255" y="5996"/>
                  </a:lnTo>
                  <a:lnTo>
                    <a:pt x="4255" y="5291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54"/>
            <p:cNvSpPr/>
            <p:nvPr/>
          </p:nvSpPr>
          <p:spPr>
            <a:xfrm>
              <a:off x="6113300" y="4282725"/>
              <a:ext cx="42625" cy="186250"/>
            </a:xfrm>
            <a:custGeom>
              <a:avLst/>
              <a:gdLst/>
              <a:ahLst/>
              <a:cxnLst/>
              <a:rect l="l" t="t" r="r" b="b"/>
              <a:pathLst>
                <a:path w="1705" h="7450" extrusionOk="0">
                  <a:moveTo>
                    <a:pt x="857" y="0"/>
                  </a:moveTo>
                  <a:cubicBezTo>
                    <a:pt x="384" y="0"/>
                    <a:pt x="0" y="384"/>
                    <a:pt x="0" y="848"/>
                  </a:cubicBezTo>
                  <a:lnTo>
                    <a:pt x="0" y="6414"/>
                  </a:lnTo>
                  <a:lnTo>
                    <a:pt x="223" y="6753"/>
                  </a:lnTo>
                  <a:cubicBezTo>
                    <a:pt x="223" y="7226"/>
                    <a:pt x="857" y="7449"/>
                    <a:pt x="857" y="7449"/>
                  </a:cubicBezTo>
                  <a:cubicBezTo>
                    <a:pt x="1329" y="7449"/>
                    <a:pt x="1704" y="7208"/>
                    <a:pt x="1704" y="6735"/>
                  </a:cubicBezTo>
                  <a:lnTo>
                    <a:pt x="1704" y="6343"/>
                  </a:lnTo>
                  <a:lnTo>
                    <a:pt x="1704" y="848"/>
                  </a:lnTo>
                  <a:cubicBezTo>
                    <a:pt x="1704" y="384"/>
                    <a:pt x="1329" y="0"/>
                    <a:pt x="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54"/>
            <p:cNvSpPr/>
            <p:nvPr/>
          </p:nvSpPr>
          <p:spPr>
            <a:xfrm>
              <a:off x="6113300" y="4430800"/>
              <a:ext cx="42625" cy="41700"/>
            </a:xfrm>
            <a:custGeom>
              <a:avLst/>
              <a:gdLst/>
              <a:ahLst/>
              <a:cxnLst/>
              <a:rect l="l" t="t" r="r" b="b"/>
              <a:pathLst>
                <a:path w="1705" h="1668" extrusionOk="0">
                  <a:moveTo>
                    <a:pt x="0" y="1"/>
                  </a:moveTo>
                  <a:lnTo>
                    <a:pt x="0" y="795"/>
                  </a:lnTo>
                  <a:cubicBezTo>
                    <a:pt x="0" y="1232"/>
                    <a:pt x="321" y="1615"/>
                    <a:pt x="750" y="1660"/>
                  </a:cubicBezTo>
                  <a:cubicBezTo>
                    <a:pt x="787" y="1665"/>
                    <a:pt x="825" y="1667"/>
                    <a:pt x="862" y="1667"/>
                  </a:cubicBezTo>
                  <a:cubicBezTo>
                    <a:pt x="1095" y="1667"/>
                    <a:pt x="1308" y="1573"/>
                    <a:pt x="1454" y="1419"/>
                  </a:cubicBezTo>
                  <a:cubicBezTo>
                    <a:pt x="1615" y="1267"/>
                    <a:pt x="1704" y="1053"/>
                    <a:pt x="1704" y="812"/>
                  </a:cubicBezTo>
                  <a:lnTo>
                    <a:pt x="1704" y="1"/>
                  </a:lnTo>
                  <a:cubicBezTo>
                    <a:pt x="1704" y="233"/>
                    <a:pt x="1615" y="447"/>
                    <a:pt x="1454" y="598"/>
                  </a:cubicBezTo>
                  <a:cubicBezTo>
                    <a:pt x="1303" y="759"/>
                    <a:pt x="1089" y="848"/>
                    <a:pt x="857" y="848"/>
                  </a:cubicBezTo>
                  <a:cubicBezTo>
                    <a:pt x="384" y="848"/>
                    <a:pt x="0" y="47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54"/>
            <p:cNvSpPr/>
            <p:nvPr/>
          </p:nvSpPr>
          <p:spPr>
            <a:xfrm>
              <a:off x="6330750" y="4282725"/>
              <a:ext cx="42625" cy="186250"/>
            </a:xfrm>
            <a:custGeom>
              <a:avLst/>
              <a:gdLst/>
              <a:ahLst/>
              <a:cxnLst/>
              <a:rect l="l" t="t" r="r" b="b"/>
              <a:pathLst>
                <a:path w="1705" h="7450" extrusionOk="0">
                  <a:moveTo>
                    <a:pt x="848" y="0"/>
                  </a:moveTo>
                  <a:cubicBezTo>
                    <a:pt x="375" y="0"/>
                    <a:pt x="0" y="384"/>
                    <a:pt x="0" y="848"/>
                  </a:cubicBezTo>
                  <a:lnTo>
                    <a:pt x="0" y="6414"/>
                  </a:lnTo>
                  <a:lnTo>
                    <a:pt x="214" y="6753"/>
                  </a:lnTo>
                  <a:cubicBezTo>
                    <a:pt x="214" y="7226"/>
                    <a:pt x="848" y="7449"/>
                    <a:pt x="848" y="7449"/>
                  </a:cubicBezTo>
                  <a:cubicBezTo>
                    <a:pt x="1320" y="7449"/>
                    <a:pt x="1704" y="7208"/>
                    <a:pt x="1704" y="6735"/>
                  </a:cubicBezTo>
                  <a:lnTo>
                    <a:pt x="1704" y="6343"/>
                  </a:lnTo>
                  <a:lnTo>
                    <a:pt x="1704" y="848"/>
                  </a:lnTo>
                  <a:cubicBezTo>
                    <a:pt x="1704" y="384"/>
                    <a:pt x="1320" y="0"/>
                    <a:pt x="8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54"/>
            <p:cNvSpPr/>
            <p:nvPr/>
          </p:nvSpPr>
          <p:spPr>
            <a:xfrm>
              <a:off x="6330750" y="4430800"/>
              <a:ext cx="42625" cy="41700"/>
            </a:xfrm>
            <a:custGeom>
              <a:avLst/>
              <a:gdLst/>
              <a:ahLst/>
              <a:cxnLst/>
              <a:rect l="l" t="t" r="r" b="b"/>
              <a:pathLst>
                <a:path w="1705" h="1668" extrusionOk="0">
                  <a:moveTo>
                    <a:pt x="0" y="1"/>
                  </a:moveTo>
                  <a:lnTo>
                    <a:pt x="0" y="795"/>
                  </a:lnTo>
                  <a:cubicBezTo>
                    <a:pt x="0" y="1232"/>
                    <a:pt x="312" y="1615"/>
                    <a:pt x="750" y="1660"/>
                  </a:cubicBezTo>
                  <a:cubicBezTo>
                    <a:pt x="787" y="1665"/>
                    <a:pt x="825" y="1667"/>
                    <a:pt x="862" y="1667"/>
                  </a:cubicBezTo>
                  <a:cubicBezTo>
                    <a:pt x="1093" y="1667"/>
                    <a:pt x="1300" y="1573"/>
                    <a:pt x="1454" y="1419"/>
                  </a:cubicBezTo>
                  <a:cubicBezTo>
                    <a:pt x="1606" y="1267"/>
                    <a:pt x="1704" y="1053"/>
                    <a:pt x="1704" y="812"/>
                  </a:cubicBezTo>
                  <a:lnTo>
                    <a:pt x="1704" y="1"/>
                  </a:lnTo>
                  <a:cubicBezTo>
                    <a:pt x="1704" y="233"/>
                    <a:pt x="1606" y="447"/>
                    <a:pt x="1454" y="598"/>
                  </a:cubicBezTo>
                  <a:cubicBezTo>
                    <a:pt x="1294" y="759"/>
                    <a:pt x="1080" y="848"/>
                    <a:pt x="848" y="848"/>
                  </a:cubicBezTo>
                  <a:cubicBezTo>
                    <a:pt x="375" y="848"/>
                    <a:pt x="0" y="47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54"/>
            <p:cNvSpPr/>
            <p:nvPr/>
          </p:nvSpPr>
          <p:spPr>
            <a:xfrm>
              <a:off x="6015825" y="4083100"/>
              <a:ext cx="454100" cy="396125"/>
            </a:xfrm>
            <a:custGeom>
              <a:avLst/>
              <a:gdLst/>
              <a:ahLst/>
              <a:cxnLst/>
              <a:rect l="l" t="t" r="r" b="b"/>
              <a:pathLst>
                <a:path w="18164" h="15845" extrusionOk="0">
                  <a:moveTo>
                    <a:pt x="3623" y="9047"/>
                  </a:moveTo>
                  <a:lnTo>
                    <a:pt x="3623" y="14515"/>
                  </a:lnTo>
                  <a:lnTo>
                    <a:pt x="3266" y="14515"/>
                  </a:lnTo>
                  <a:cubicBezTo>
                    <a:pt x="1758" y="14515"/>
                    <a:pt x="536" y="13284"/>
                    <a:pt x="536" y="11777"/>
                  </a:cubicBezTo>
                  <a:cubicBezTo>
                    <a:pt x="536" y="10269"/>
                    <a:pt x="1758" y="9047"/>
                    <a:pt x="3266" y="9047"/>
                  </a:cubicBezTo>
                  <a:close/>
                  <a:moveTo>
                    <a:pt x="4738" y="8253"/>
                  </a:moveTo>
                  <a:cubicBezTo>
                    <a:pt x="5059" y="8253"/>
                    <a:pt x="5318" y="8511"/>
                    <a:pt x="5318" y="8833"/>
                  </a:cubicBezTo>
                  <a:lnTo>
                    <a:pt x="5318" y="14720"/>
                  </a:lnTo>
                  <a:cubicBezTo>
                    <a:pt x="5318" y="15051"/>
                    <a:pt x="5059" y="15309"/>
                    <a:pt x="4738" y="15309"/>
                  </a:cubicBezTo>
                  <a:cubicBezTo>
                    <a:pt x="4417" y="15309"/>
                    <a:pt x="4149" y="15051"/>
                    <a:pt x="4149" y="14720"/>
                  </a:cubicBezTo>
                  <a:lnTo>
                    <a:pt x="4149" y="8833"/>
                  </a:lnTo>
                  <a:cubicBezTo>
                    <a:pt x="4149" y="8511"/>
                    <a:pt x="4417" y="8253"/>
                    <a:pt x="4738" y="8253"/>
                  </a:cubicBezTo>
                  <a:close/>
                  <a:moveTo>
                    <a:pt x="13427" y="8253"/>
                  </a:moveTo>
                  <a:cubicBezTo>
                    <a:pt x="13748" y="8253"/>
                    <a:pt x="14016" y="8511"/>
                    <a:pt x="14016" y="8833"/>
                  </a:cubicBezTo>
                  <a:lnTo>
                    <a:pt x="14016" y="9841"/>
                  </a:lnTo>
                  <a:cubicBezTo>
                    <a:pt x="14016" y="9983"/>
                    <a:pt x="14132" y="10108"/>
                    <a:pt x="14283" y="10108"/>
                  </a:cubicBezTo>
                  <a:cubicBezTo>
                    <a:pt x="14426" y="10108"/>
                    <a:pt x="14542" y="9983"/>
                    <a:pt x="14542" y="9841"/>
                  </a:cubicBezTo>
                  <a:lnTo>
                    <a:pt x="14542" y="9047"/>
                  </a:lnTo>
                  <a:lnTo>
                    <a:pt x="14899" y="9047"/>
                  </a:lnTo>
                  <a:cubicBezTo>
                    <a:pt x="16406" y="9047"/>
                    <a:pt x="17629" y="10269"/>
                    <a:pt x="17629" y="11777"/>
                  </a:cubicBezTo>
                  <a:cubicBezTo>
                    <a:pt x="17629" y="13284"/>
                    <a:pt x="16406" y="14515"/>
                    <a:pt x="14899" y="14515"/>
                  </a:cubicBezTo>
                  <a:lnTo>
                    <a:pt x="14542" y="14515"/>
                  </a:lnTo>
                  <a:lnTo>
                    <a:pt x="14542" y="11099"/>
                  </a:lnTo>
                  <a:cubicBezTo>
                    <a:pt x="14542" y="10947"/>
                    <a:pt x="14426" y="10831"/>
                    <a:pt x="14283" y="10831"/>
                  </a:cubicBezTo>
                  <a:cubicBezTo>
                    <a:pt x="14132" y="10831"/>
                    <a:pt x="14016" y="10947"/>
                    <a:pt x="14016" y="11099"/>
                  </a:cubicBezTo>
                  <a:lnTo>
                    <a:pt x="14016" y="14720"/>
                  </a:lnTo>
                  <a:cubicBezTo>
                    <a:pt x="14016" y="15051"/>
                    <a:pt x="13748" y="15309"/>
                    <a:pt x="13427" y="15309"/>
                  </a:cubicBezTo>
                  <a:cubicBezTo>
                    <a:pt x="13106" y="15309"/>
                    <a:pt x="12838" y="15051"/>
                    <a:pt x="12838" y="14720"/>
                  </a:cubicBezTo>
                  <a:lnTo>
                    <a:pt x="12838" y="8833"/>
                  </a:lnTo>
                  <a:cubicBezTo>
                    <a:pt x="12838" y="8511"/>
                    <a:pt x="13106" y="8253"/>
                    <a:pt x="13427" y="8253"/>
                  </a:cubicBezTo>
                  <a:close/>
                  <a:moveTo>
                    <a:pt x="9100" y="1"/>
                  </a:moveTo>
                  <a:cubicBezTo>
                    <a:pt x="7271" y="1"/>
                    <a:pt x="5505" y="670"/>
                    <a:pt x="4131" y="1883"/>
                  </a:cubicBezTo>
                  <a:cubicBezTo>
                    <a:pt x="4015" y="1972"/>
                    <a:pt x="4006" y="2142"/>
                    <a:pt x="4104" y="2258"/>
                  </a:cubicBezTo>
                  <a:cubicBezTo>
                    <a:pt x="4157" y="2315"/>
                    <a:pt x="4229" y="2344"/>
                    <a:pt x="4302" y="2344"/>
                  </a:cubicBezTo>
                  <a:cubicBezTo>
                    <a:pt x="4365" y="2344"/>
                    <a:pt x="4429" y="2322"/>
                    <a:pt x="4479" y="2276"/>
                  </a:cubicBezTo>
                  <a:cubicBezTo>
                    <a:pt x="5755" y="1152"/>
                    <a:pt x="7396" y="536"/>
                    <a:pt x="9100" y="536"/>
                  </a:cubicBezTo>
                  <a:cubicBezTo>
                    <a:pt x="12963" y="536"/>
                    <a:pt x="16103" y="3676"/>
                    <a:pt x="16103" y="7539"/>
                  </a:cubicBezTo>
                  <a:lnTo>
                    <a:pt x="16103" y="8743"/>
                  </a:lnTo>
                  <a:cubicBezTo>
                    <a:pt x="15934" y="8681"/>
                    <a:pt x="15755" y="8627"/>
                    <a:pt x="15577" y="8583"/>
                  </a:cubicBezTo>
                  <a:lnTo>
                    <a:pt x="15577" y="7539"/>
                  </a:lnTo>
                  <a:cubicBezTo>
                    <a:pt x="15586" y="4033"/>
                    <a:pt x="12695" y="1062"/>
                    <a:pt x="9100" y="1062"/>
                  </a:cubicBezTo>
                  <a:cubicBezTo>
                    <a:pt x="5514" y="1062"/>
                    <a:pt x="2615" y="4015"/>
                    <a:pt x="2623" y="7539"/>
                  </a:cubicBezTo>
                  <a:lnTo>
                    <a:pt x="2623" y="8583"/>
                  </a:lnTo>
                  <a:cubicBezTo>
                    <a:pt x="2445" y="8619"/>
                    <a:pt x="2267" y="8663"/>
                    <a:pt x="2097" y="8734"/>
                  </a:cubicBezTo>
                  <a:lnTo>
                    <a:pt x="2097" y="7539"/>
                  </a:lnTo>
                  <a:cubicBezTo>
                    <a:pt x="2097" y="5951"/>
                    <a:pt x="2641" y="4390"/>
                    <a:pt x="3640" y="3150"/>
                  </a:cubicBezTo>
                  <a:cubicBezTo>
                    <a:pt x="3739" y="3034"/>
                    <a:pt x="3721" y="2864"/>
                    <a:pt x="3605" y="2775"/>
                  </a:cubicBezTo>
                  <a:cubicBezTo>
                    <a:pt x="3556" y="2737"/>
                    <a:pt x="3497" y="2719"/>
                    <a:pt x="3439" y="2719"/>
                  </a:cubicBezTo>
                  <a:cubicBezTo>
                    <a:pt x="3359" y="2719"/>
                    <a:pt x="3281" y="2753"/>
                    <a:pt x="3230" y="2820"/>
                  </a:cubicBezTo>
                  <a:cubicBezTo>
                    <a:pt x="2151" y="4149"/>
                    <a:pt x="1562" y="5826"/>
                    <a:pt x="1562" y="7539"/>
                  </a:cubicBezTo>
                  <a:lnTo>
                    <a:pt x="1562" y="8993"/>
                  </a:lnTo>
                  <a:cubicBezTo>
                    <a:pt x="625" y="9573"/>
                    <a:pt x="1" y="10599"/>
                    <a:pt x="1" y="11777"/>
                  </a:cubicBezTo>
                  <a:cubicBezTo>
                    <a:pt x="1" y="13579"/>
                    <a:pt x="1464" y="15042"/>
                    <a:pt x="3266" y="15042"/>
                  </a:cubicBezTo>
                  <a:lnTo>
                    <a:pt x="3667" y="15042"/>
                  </a:lnTo>
                  <a:cubicBezTo>
                    <a:pt x="3801" y="15506"/>
                    <a:pt x="4229" y="15845"/>
                    <a:pt x="4738" y="15845"/>
                  </a:cubicBezTo>
                  <a:cubicBezTo>
                    <a:pt x="5353" y="15845"/>
                    <a:pt x="5853" y="15336"/>
                    <a:pt x="5853" y="14720"/>
                  </a:cubicBezTo>
                  <a:lnTo>
                    <a:pt x="5853" y="8833"/>
                  </a:lnTo>
                  <a:cubicBezTo>
                    <a:pt x="5853" y="8217"/>
                    <a:pt x="5353" y="7718"/>
                    <a:pt x="4738" y="7718"/>
                  </a:cubicBezTo>
                  <a:cubicBezTo>
                    <a:pt x="4229" y="7718"/>
                    <a:pt x="3801" y="8056"/>
                    <a:pt x="3667" y="8511"/>
                  </a:cubicBezTo>
                  <a:cubicBezTo>
                    <a:pt x="3551" y="8516"/>
                    <a:pt x="3482" y="8516"/>
                    <a:pt x="3413" y="8516"/>
                  </a:cubicBezTo>
                  <a:cubicBezTo>
                    <a:pt x="3344" y="8516"/>
                    <a:pt x="3275" y="8516"/>
                    <a:pt x="3159" y="8520"/>
                  </a:cubicBezTo>
                  <a:lnTo>
                    <a:pt x="3159" y="7539"/>
                  </a:lnTo>
                  <a:cubicBezTo>
                    <a:pt x="3159" y="6549"/>
                    <a:pt x="3400" y="5612"/>
                    <a:pt x="3837" y="4791"/>
                  </a:cubicBezTo>
                  <a:cubicBezTo>
                    <a:pt x="4154" y="5126"/>
                    <a:pt x="4601" y="5298"/>
                    <a:pt x="5052" y="5298"/>
                  </a:cubicBezTo>
                  <a:cubicBezTo>
                    <a:pt x="5513" y="5298"/>
                    <a:pt x="5978" y="5117"/>
                    <a:pt x="6308" y="4747"/>
                  </a:cubicBezTo>
                  <a:cubicBezTo>
                    <a:pt x="7022" y="3971"/>
                    <a:pt x="8030" y="3525"/>
                    <a:pt x="9082" y="3525"/>
                  </a:cubicBezTo>
                  <a:cubicBezTo>
                    <a:pt x="9359" y="3525"/>
                    <a:pt x="9635" y="3560"/>
                    <a:pt x="9903" y="3623"/>
                  </a:cubicBezTo>
                  <a:cubicBezTo>
                    <a:pt x="9920" y="3626"/>
                    <a:pt x="9937" y="3627"/>
                    <a:pt x="9954" y="3627"/>
                  </a:cubicBezTo>
                  <a:cubicBezTo>
                    <a:pt x="10078" y="3627"/>
                    <a:pt x="10193" y="3543"/>
                    <a:pt x="10224" y="3418"/>
                  </a:cubicBezTo>
                  <a:cubicBezTo>
                    <a:pt x="10251" y="3275"/>
                    <a:pt x="10162" y="3132"/>
                    <a:pt x="10019" y="3096"/>
                  </a:cubicBezTo>
                  <a:cubicBezTo>
                    <a:pt x="9716" y="3034"/>
                    <a:pt x="9395" y="2998"/>
                    <a:pt x="9082" y="2998"/>
                  </a:cubicBezTo>
                  <a:cubicBezTo>
                    <a:pt x="7878" y="2998"/>
                    <a:pt x="6727" y="3507"/>
                    <a:pt x="5915" y="4390"/>
                  </a:cubicBezTo>
                  <a:cubicBezTo>
                    <a:pt x="5685" y="4642"/>
                    <a:pt x="5367" y="4771"/>
                    <a:pt x="5049" y="4771"/>
                  </a:cubicBezTo>
                  <a:cubicBezTo>
                    <a:pt x="4702" y="4771"/>
                    <a:pt x="4355" y="4617"/>
                    <a:pt x="4122" y="4301"/>
                  </a:cubicBezTo>
                  <a:cubicBezTo>
                    <a:pt x="5184" y="2677"/>
                    <a:pt x="7013" y="1598"/>
                    <a:pt x="9100" y="1598"/>
                  </a:cubicBezTo>
                  <a:cubicBezTo>
                    <a:pt x="11170" y="1598"/>
                    <a:pt x="12999" y="2668"/>
                    <a:pt x="14060" y="4274"/>
                  </a:cubicBezTo>
                  <a:cubicBezTo>
                    <a:pt x="13885" y="4545"/>
                    <a:pt x="13504" y="4774"/>
                    <a:pt x="13136" y="4774"/>
                  </a:cubicBezTo>
                  <a:cubicBezTo>
                    <a:pt x="13129" y="4774"/>
                    <a:pt x="13122" y="4774"/>
                    <a:pt x="13115" y="4774"/>
                  </a:cubicBezTo>
                  <a:cubicBezTo>
                    <a:pt x="12785" y="4774"/>
                    <a:pt x="12463" y="4631"/>
                    <a:pt x="12249" y="4390"/>
                  </a:cubicBezTo>
                  <a:cubicBezTo>
                    <a:pt x="11955" y="4078"/>
                    <a:pt x="11625" y="3801"/>
                    <a:pt x="11250" y="3587"/>
                  </a:cubicBezTo>
                  <a:cubicBezTo>
                    <a:pt x="11208" y="3563"/>
                    <a:pt x="11162" y="3551"/>
                    <a:pt x="11116" y="3551"/>
                  </a:cubicBezTo>
                  <a:cubicBezTo>
                    <a:pt x="11027" y="3551"/>
                    <a:pt x="10940" y="3597"/>
                    <a:pt x="10893" y="3685"/>
                  </a:cubicBezTo>
                  <a:cubicBezTo>
                    <a:pt x="10813" y="3810"/>
                    <a:pt x="10858" y="3971"/>
                    <a:pt x="10982" y="4042"/>
                  </a:cubicBezTo>
                  <a:cubicBezTo>
                    <a:pt x="11313" y="4238"/>
                    <a:pt x="11598" y="4470"/>
                    <a:pt x="11857" y="4747"/>
                  </a:cubicBezTo>
                  <a:cubicBezTo>
                    <a:pt x="12178" y="5104"/>
                    <a:pt x="12633" y="5309"/>
                    <a:pt x="13115" y="5309"/>
                  </a:cubicBezTo>
                  <a:cubicBezTo>
                    <a:pt x="13552" y="5309"/>
                    <a:pt x="14033" y="5113"/>
                    <a:pt x="14355" y="4765"/>
                  </a:cubicBezTo>
                  <a:cubicBezTo>
                    <a:pt x="14792" y="5594"/>
                    <a:pt x="15042" y="6540"/>
                    <a:pt x="15042" y="7539"/>
                  </a:cubicBezTo>
                  <a:lnTo>
                    <a:pt x="15042" y="8520"/>
                  </a:lnTo>
                  <a:cubicBezTo>
                    <a:pt x="15019" y="8516"/>
                    <a:pt x="14901" y="8516"/>
                    <a:pt x="14779" y="8516"/>
                  </a:cubicBezTo>
                  <a:cubicBezTo>
                    <a:pt x="14658" y="8516"/>
                    <a:pt x="14533" y="8516"/>
                    <a:pt x="14497" y="8511"/>
                  </a:cubicBezTo>
                  <a:cubicBezTo>
                    <a:pt x="14364" y="8056"/>
                    <a:pt x="13935" y="7718"/>
                    <a:pt x="13427" y="7718"/>
                  </a:cubicBezTo>
                  <a:cubicBezTo>
                    <a:pt x="12811" y="7718"/>
                    <a:pt x="12312" y="8217"/>
                    <a:pt x="12312" y="8833"/>
                  </a:cubicBezTo>
                  <a:lnTo>
                    <a:pt x="12312" y="14720"/>
                  </a:lnTo>
                  <a:cubicBezTo>
                    <a:pt x="12312" y="15336"/>
                    <a:pt x="12811" y="15845"/>
                    <a:pt x="13427" y="15845"/>
                  </a:cubicBezTo>
                  <a:cubicBezTo>
                    <a:pt x="13935" y="15845"/>
                    <a:pt x="14364" y="15506"/>
                    <a:pt x="14497" y="15042"/>
                  </a:cubicBezTo>
                  <a:lnTo>
                    <a:pt x="14899" y="15042"/>
                  </a:lnTo>
                  <a:cubicBezTo>
                    <a:pt x="16701" y="15042"/>
                    <a:pt x="18164" y="13579"/>
                    <a:pt x="18164" y="11777"/>
                  </a:cubicBezTo>
                  <a:cubicBezTo>
                    <a:pt x="18164" y="10617"/>
                    <a:pt x="17557" y="9600"/>
                    <a:pt x="16638" y="9020"/>
                  </a:cubicBezTo>
                  <a:lnTo>
                    <a:pt x="16638" y="7539"/>
                  </a:lnTo>
                  <a:cubicBezTo>
                    <a:pt x="16638" y="3382"/>
                    <a:pt x="13257" y="1"/>
                    <a:pt x="9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54"/>
            <p:cNvSpPr/>
            <p:nvPr/>
          </p:nvSpPr>
          <p:spPr>
            <a:xfrm>
              <a:off x="6236625" y="4289375"/>
              <a:ext cx="13400" cy="176500"/>
            </a:xfrm>
            <a:custGeom>
              <a:avLst/>
              <a:gdLst/>
              <a:ahLst/>
              <a:cxnLst/>
              <a:rect l="l" t="t" r="r" b="b"/>
              <a:pathLst>
                <a:path w="536" h="7060" extrusionOk="0">
                  <a:moveTo>
                    <a:pt x="263" y="0"/>
                  </a:moveTo>
                  <a:cubicBezTo>
                    <a:pt x="253" y="0"/>
                    <a:pt x="243" y="1"/>
                    <a:pt x="232" y="2"/>
                  </a:cubicBezTo>
                  <a:cubicBezTo>
                    <a:pt x="99" y="20"/>
                    <a:pt x="0" y="136"/>
                    <a:pt x="0" y="278"/>
                  </a:cubicBezTo>
                  <a:lnTo>
                    <a:pt x="0" y="6782"/>
                  </a:lnTo>
                  <a:cubicBezTo>
                    <a:pt x="0" y="6916"/>
                    <a:pt x="99" y="7040"/>
                    <a:pt x="232" y="7058"/>
                  </a:cubicBezTo>
                  <a:cubicBezTo>
                    <a:pt x="243" y="7059"/>
                    <a:pt x="253" y="7060"/>
                    <a:pt x="263" y="7060"/>
                  </a:cubicBezTo>
                  <a:cubicBezTo>
                    <a:pt x="411" y="7060"/>
                    <a:pt x="536" y="6941"/>
                    <a:pt x="536" y="6791"/>
                  </a:cubicBezTo>
                  <a:lnTo>
                    <a:pt x="536" y="260"/>
                  </a:lnTo>
                  <a:cubicBezTo>
                    <a:pt x="536" y="119"/>
                    <a:pt x="411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54"/>
            <p:cNvSpPr/>
            <p:nvPr/>
          </p:nvSpPr>
          <p:spPr>
            <a:xfrm>
              <a:off x="6301300" y="4351850"/>
              <a:ext cx="13400" cy="52450"/>
            </a:xfrm>
            <a:custGeom>
              <a:avLst/>
              <a:gdLst/>
              <a:ahLst/>
              <a:cxnLst/>
              <a:rect l="l" t="t" r="r" b="b"/>
              <a:pathLst>
                <a:path w="536" h="2098" extrusionOk="0">
                  <a:moveTo>
                    <a:pt x="268" y="1"/>
                  </a:moveTo>
                  <a:cubicBezTo>
                    <a:pt x="125" y="1"/>
                    <a:pt x="1" y="117"/>
                    <a:pt x="1" y="268"/>
                  </a:cubicBezTo>
                  <a:lnTo>
                    <a:pt x="1" y="1829"/>
                  </a:lnTo>
                  <a:cubicBezTo>
                    <a:pt x="1" y="1972"/>
                    <a:pt x="125" y="2097"/>
                    <a:pt x="268" y="2097"/>
                  </a:cubicBezTo>
                  <a:cubicBezTo>
                    <a:pt x="420" y="2097"/>
                    <a:pt x="536" y="1972"/>
                    <a:pt x="536" y="1829"/>
                  </a:cubicBezTo>
                  <a:lnTo>
                    <a:pt x="536" y="268"/>
                  </a:lnTo>
                  <a:cubicBezTo>
                    <a:pt x="536" y="117"/>
                    <a:pt x="420" y="1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54"/>
            <p:cNvSpPr/>
            <p:nvPr/>
          </p:nvSpPr>
          <p:spPr>
            <a:xfrm>
              <a:off x="6280125" y="4331075"/>
              <a:ext cx="13400" cy="93100"/>
            </a:xfrm>
            <a:custGeom>
              <a:avLst/>
              <a:gdLst/>
              <a:ahLst/>
              <a:cxnLst/>
              <a:rect l="l" t="t" r="r" b="b"/>
              <a:pathLst>
                <a:path w="536" h="3724" extrusionOk="0">
                  <a:moveTo>
                    <a:pt x="263" y="0"/>
                  </a:moveTo>
                  <a:cubicBezTo>
                    <a:pt x="253" y="0"/>
                    <a:pt x="242" y="1"/>
                    <a:pt x="232" y="2"/>
                  </a:cubicBezTo>
                  <a:cubicBezTo>
                    <a:pt x="98" y="20"/>
                    <a:pt x="0" y="136"/>
                    <a:pt x="0" y="279"/>
                  </a:cubicBezTo>
                  <a:lnTo>
                    <a:pt x="0" y="3445"/>
                  </a:lnTo>
                  <a:cubicBezTo>
                    <a:pt x="0" y="3579"/>
                    <a:pt x="98" y="3704"/>
                    <a:pt x="232" y="3722"/>
                  </a:cubicBezTo>
                  <a:cubicBezTo>
                    <a:pt x="242" y="3723"/>
                    <a:pt x="253" y="3724"/>
                    <a:pt x="263" y="3724"/>
                  </a:cubicBezTo>
                  <a:cubicBezTo>
                    <a:pt x="410" y="3724"/>
                    <a:pt x="535" y="3605"/>
                    <a:pt x="535" y="3454"/>
                  </a:cubicBezTo>
                  <a:lnTo>
                    <a:pt x="535" y="261"/>
                  </a:lnTo>
                  <a:cubicBezTo>
                    <a:pt x="535" y="119"/>
                    <a:pt x="410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54"/>
            <p:cNvSpPr/>
            <p:nvPr/>
          </p:nvSpPr>
          <p:spPr>
            <a:xfrm>
              <a:off x="6258025" y="4310150"/>
              <a:ext cx="13200" cy="135175"/>
            </a:xfrm>
            <a:custGeom>
              <a:avLst/>
              <a:gdLst/>
              <a:ahLst/>
              <a:cxnLst/>
              <a:rect l="l" t="t" r="r" b="b"/>
              <a:pathLst>
                <a:path w="528" h="5407" extrusionOk="0">
                  <a:moveTo>
                    <a:pt x="260" y="0"/>
                  </a:moveTo>
                  <a:cubicBezTo>
                    <a:pt x="117" y="0"/>
                    <a:pt x="1" y="116"/>
                    <a:pt x="1" y="268"/>
                  </a:cubicBezTo>
                  <a:lnTo>
                    <a:pt x="1" y="5139"/>
                  </a:lnTo>
                  <a:cubicBezTo>
                    <a:pt x="1" y="5282"/>
                    <a:pt x="117" y="5407"/>
                    <a:pt x="260" y="5407"/>
                  </a:cubicBezTo>
                  <a:cubicBezTo>
                    <a:pt x="411" y="5407"/>
                    <a:pt x="527" y="5282"/>
                    <a:pt x="527" y="5139"/>
                  </a:cubicBezTo>
                  <a:lnTo>
                    <a:pt x="527" y="268"/>
                  </a:lnTo>
                  <a:cubicBezTo>
                    <a:pt x="527" y="116"/>
                    <a:pt x="411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54"/>
            <p:cNvSpPr/>
            <p:nvPr/>
          </p:nvSpPr>
          <p:spPr>
            <a:xfrm>
              <a:off x="6214550" y="4310150"/>
              <a:ext cx="13175" cy="73175"/>
            </a:xfrm>
            <a:custGeom>
              <a:avLst/>
              <a:gdLst/>
              <a:ahLst/>
              <a:cxnLst/>
              <a:rect l="l" t="t" r="r" b="b"/>
              <a:pathLst>
                <a:path w="527" h="2927" extrusionOk="0">
                  <a:moveTo>
                    <a:pt x="268" y="0"/>
                  </a:moveTo>
                  <a:cubicBezTo>
                    <a:pt x="116" y="0"/>
                    <a:pt x="0" y="116"/>
                    <a:pt x="0" y="268"/>
                  </a:cubicBezTo>
                  <a:lnTo>
                    <a:pt x="0" y="2668"/>
                  </a:lnTo>
                  <a:cubicBezTo>
                    <a:pt x="0" y="2811"/>
                    <a:pt x="116" y="2926"/>
                    <a:pt x="268" y="2926"/>
                  </a:cubicBezTo>
                  <a:cubicBezTo>
                    <a:pt x="411" y="2926"/>
                    <a:pt x="527" y="2811"/>
                    <a:pt x="527" y="2668"/>
                  </a:cubicBezTo>
                  <a:lnTo>
                    <a:pt x="527" y="268"/>
                  </a:lnTo>
                  <a:cubicBezTo>
                    <a:pt x="527" y="116"/>
                    <a:pt x="411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4"/>
            <p:cNvSpPr/>
            <p:nvPr/>
          </p:nvSpPr>
          <p:spPr>
            <a:xfrm>
              <a:off x="6214550" y="4401150"/>
              <a:ext cx="13175" cy="43725"/>
            </a:xfrm>
            <a:custGeom>
              <a:avLst/>
              <a:gdLst/>
              <a:ahLst/>
              <a:cxnLst/>
              <a:rect l="l" t="t" r="r" b="b"/>
              <a:pathLst>
                <a:path w="527" h="1749" extrusionOk="0">
                  <a:moveTo>
                    <a:pt x="268" y="0"/>
                  </a:moveTo>
                  <a:cubicBezTo>
                    <a:pt x="116" y="0"/>
                    <a:pt x="0" y="116"/>
                    <a:pt x="0" y="268"/>
                  </a:cubicBezTo>
                  <a:lnTo>
                    <a:pt x="0" y="1481"/>
                  </a:lnTo>
                  <a:cubicBezTo>
                    <a:pt x="0" y="1624"/>
                    <a:pt x="116" y="1749"/>
                    <a:pt x="268" y="1749"/>
                  </a:cubicBezTo>
                  <a:cubicBezTo>
                    <a:pt x="411" y="1749"/>
                    <a:pt x="527" y="1624"/>
                    <a:pt x="527" y="1481"/>
                  </a:cubicBezTo>
                  <a:lnTo>
                    <a:pt x="527" y="268"/>
                  </a:lnTo>
                  <a:cubicBezTo>
                    <a:pt x="527" y="116"/>
                    <a:pt x="411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4"/>
            <p:cNvSpPr/>
            <p:nvPr/>
          </p:nvSpPr>
          <p:spPr>
            <a:xfrm>
              <a:off x="6171050" y="4351850"/>
              <a:ext cx="13400" cy="52450"/>
            </a:xfrm>
            <a:custGeom>
              <a:avLst/>
              <a:gdLst/>
              <a:ahLst/>
              <a:cxnLst/>
              <a:rect l="l" t="t" r="r" b="b"/>
              <a:pathLst>
                <a:path w="536" h="2098" extrusionOk="0">
                  <a:moveTo>
                    <a:pt x="268" y="1"/>
                  </a:moveTo>
                  <a:cubicBezTo>
                    <a:pt x="117" y="1"/>
                    <a:pt x="1" y="117"/>
                    <a:pt x="1" y="268"/>
                  </a:cubicBezTo>
                  <a:lnTo>
                    <a:pt x="1" y="1829"/>
                  </a:lnTo>
                  <a:cubicBezTo>
                    <a:pt x="1" y="1972"/>
                    <a:pt x="117" y="2097"/>
                    <a:pt x="268" y="2097"/>
                  </a:cubicBezTo>
                  <a:cubicBezTo>
                    <a:pt x="411" y="2097"/>
                    <a:pt x="536" y="1972"/>
                    <a:pt x="536" y="1829"/>
                  </a:cubicBezTo>
                  <a:lnTo>
                    <a:pt x="536" y="268"/>
                  </a:lnTo>
                  <a:cubicBezTo>
                    <a:pt x="536" y="117"/>
                    <a:pt x="411" y="1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4"/>
            <p:cNvSpPr/>
            <p:nvPr/>
          </p:nvSpPr>
          <p:spPr>
            <a:xfrm>
              <a:off x="6193125" y="4331075"/>
              <a:ext cx="13425" cy="93100"/>
            </a:xfrm>
            <a:custGeom>
              <a:avLst/>
              <a:gdLst/>
              <a:ahLst/>
              <a:cxnLst/>
              <a:rect l="l" t="t" r="r" b="b"/>
              <a:pathLst>
                <a:path w="537" h="3724" extrusionOk="0">
                  <a:moveTo>
                    <a:pt x="265" y="0"/>
                  </a:moveTo>
                  <a:cubicBezTo>
                    <a:pt x="254" y="0"/>
                    <a:pt x="244" y="1"/>
                    <a:pt x="233" y="2"/>
                  </a:cubicBezTo>
                  <a:cubicBezTo>
                    <a:pt x="99" y="20"/>
                    <a:pt x="1" y="136"/>
                    <a:pt x="1" y="279"/>
                  </a:cubicBezTo>
                  <a:lnTo>
                    <a:pt x="1" y="3445"/>
                  </a:lnTo>
                  <a:cubicBezTo>
                    <a:pt x="1" y="3579"/>
                    <a:pt x="99" y="3704"/>
                    <a:pt x="233" y="3722"/>
                  </a:cubicBezTo>
                  <a:cubicBezTo>
                    <a:pt x="244" y="3723"/>
                    <a:pt x="254" y="3724"/>
                    <a:pt x="265" y="3724"/>
                  </a:cubicBezTo>
                  <a:cubicBezTo>
                    <a:pt x="419" y="3724"/>
                    <a:pt x="536" y="3605"/>
                    <a:pt x="536" y="3454"/>
                  </a:cubicBezTo>
                  <a:lnTo>
                    <a:pt x="536" y="261"/>
                  </a:lnTo>
                  <a:cubicBezTo>
                    <a:pt x="536" y="119"/>
                    <a:pt x="419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2" name="Google Shape;4492;p54"/>
          <p:cNvGrpSpPr/>
          <p:nvPr/>
        </p:nvGrpSpPr>
        <p:grpSpPr>
          <a:xfrm>
            <a:off x="6583474" y="4179722"/>
            <a:ext cx="267570" cy="423948"/>
            <a:chOff x="6703425" y="4083100"/>
            <a:chExt cx="286600" cy="454100"/>
          </a:xfrm>
        </p:grpSpPr>
        <p:sp>
          <p:nvSpPr>
            <p:cNvPr id="4493" name="Google Shape;4493;p54"/>
            <p:cNvSpPr/>
            <p:nvPr/>
          </p:nvSpPr>
          <p:spPr>
            <a:xfrm>
              <a:off x="6710550" y="4090250"/>
              <a:ext cx="273225" cy="440725"/>
            </a:xfrm>
            <a:custGeom>
              <a:avLst/>
              <a:gdLst/>
              <a:ahLst/>
              <a:cxnLst/>
              <a:rect l="l" t="t" r="r" b="b"/>
              <a:pathLst>
                <a:path w="10929" h="17629" extrusionOk="0">
                  <a:moveTo>
                    <a:pt x="1330" y="0"/>
                  </a:moveTo>
                  <a:cubicBezTo>
                    <a:pt x="598" y="0"/>
                    <a:pt x="1" y="598"/>
                    <a:pt x="1" y="1330"/>
                  </a:cubicBezTo>
                  <a:lnTo>
                    <a:pt x="1" y="16299"/>
                  </a:lnTo>
                  <a:cubicBezTo>
                    <a:pt x="1" y="17039"/>
                    <a:pt x="598" y="17628"/>
                    <a:pt x="1330" y="17628"/>
                  </a:cubicBezTo>
                  <a:lnTo>
                    <a:pt x="9600" y="17628"/>
                  </a:lnTo>
                  <a:cubicBezTo>
                    <a:pt x="10331" y="17628"/>
                    <a:pt x="10929" y="17039"/>
                    <a:pt x="10929" y="16299"/>
                  </a:cubicBezTo>
                  <a:lnTo>
                    <a:pt x="10929" y="10857"/>
                  </a:lnTo>
                  <a:lnTo>
                    <a:pt x="10929" y="2570"/>
                  </a:lnTo>
                  <a:lnTo>
                    <a:pt x="10929" y="1330"/>
                  </a:lnTo>
                  <a:cubicBezTo>
                    <a:pt x="10929" y="598"/>
                    <a:pt x="10331" y="0"/>
                    <a:pt x="9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54"/>
            <p:cNvSpPr/>
            <p:nvPr/>
          </p:nvSpPr>
          <p:spPr>
            <a:xfrm>
              <a:off x="6886075" y="4341150"/>
              <a:ext cx="52450" cy="84325"/>
            </a:xfrm>
            <a:custGeom>
              <a:avLst/>
              <a:gdLst/>
              <a:ahLst/>
              <a:cxnLst/>
              <a:rect l="l" t="t" r="r" b="b"/>
              <a:pathLst>
                <a:path w="2098" h="3373" extrusionOk="0">
                  <a:moveTo>
                    <a:pt x="500" y="0"/>
                  </a:moveTo>
                  <a:cubicBezTo>
                    <a:pt x="402" y="0"/>
                    <a:pt x="322" y="81"/>
                    <a:pt x="322" y="179"/>
                  </a:cubicBezTo>
                  <a:lnTo>
                    <a:pt x="1" y="1642"/>
                  </a:lnTo>
                  <a:lnTo>
                    <a:pt x="322" y="3373"/>
                  </a:lnTo>
                  <a:lnTo>
                    <a:pt x="1954" y="3373"/>
                  </a:lnTo>
                  <a:lnTo>
                    <a:pt x="2097" y="2855"/>
                  </a:lnTo>
                  <a:lnTo>
                    <a:pt x="2097" y="179"/>
                  </a:lnTo>
                  <a:cubicBezTo>
                    <a:pt x="2097" y="81"/>
                    <a:pt x="2017" y="0"/>
                    <a:pt x="1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54"/>
            <p:cNvSpPr/>
            <p:nvPr/>
          </p:nvSpPr>
          <p:spPr>
            <a:xfrm>
              <a:off x="6761175" y="4341150"/>
              <a:ext cx="55575" cy="84325"/>
            </a:xfrm>
            <a:custGeom>
              <a:avLst/>
              <a:gdLst/>
              <a:ahLst/>
              <a:cxnLst/>
              <a:rect l="l" t="t" r="r" b="b"/>
              <a:pathLst>
                <a:path w="2223" h="3373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lnTo>
                    <a:pt x="1" y="2846"/>
                  </a:lnTo>
                  <a:lnTo>
                    <a:pt x="304" y="3373"/>
                  </a:lnTo>
                  <a:lnTo>
                    <a:pt x="1776" y="3373"/>
                  </a:lnTo>
                  <a:lnTo>
                    <a:pt x="2222" y="1686"/>
                  </a:lnTo>
                  <a:lnTo>
                    <a:pt x="1776" y="179"/>
                  </a:lnTo>
                  <a:cubicBezTo>
                    <a:pt x="1776" y="81"/>
                    <a:pt x="169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54"/>
            <p:cNvSpPr/>
            <p:nvPr/>
          </p:nvSpPr>
          <p:spPr>
            <a:xfrm>
              <a:off x="6805575" y="4323525"/>
              <a:ext cx="51300" cy="101050"/>
            </a:xfrm>
            <a:custGeom>
              <a:avLst/>
              <a:gdLst/>
              <a:ahLst/>
              <a:cxnLst/>
              <a:rect l="l" t="t" r="r" b="b"/>
              <a:pathLst>
                <a:path w="2052" h="4042" extrusionOk="0">
                  <a:moveTo>
                    <a:pt x="170" y="1"/>
                  </a:moveTo>
                  <a:cubicBezTo>
                    <a:pt x="71" y="1"/>
                    <a:pt x="0" y="81"/>
                    <a:pt x="0" y="179"/>
                  </a:cubicBezTo>
                  <a:lnTo>
                    <a:pt x="0" y="4042"/>
                  </a:lnTo>
                  <a:lnTo>
                    <a:pt x="1766" y="4042"/>
                  </a:lnTo>
                  <a:lnTo>
                    <a:pt x="2052" y="1847"/>
                  </a:lnTo>
                  <a:lnTo>
                    <a:pt x="1766" y="179"/>
                  </a:lnTo>
                  <a:cubicBezTo>
                    <a:pt x="1766" y="81"/>
                    <a:pt x="1695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4"/>
            <p:cNvSpPr/>
            <p:nvPr/>
          </p:nvSpPr>
          <p:spPr>
            <a:xfrm>
              <a:off x="6849725" y="4323525"/>
              <a:ext cx="44400" cy="101050"/>
            </a:xfrm>
            <a:custGeom>
              <a:avLst/>
              <a:gdLst/>
              <a:ahLst/>
              <a:cxnLst/>
              <a:rect l="l" t="t" r="r" b="b"/>
              <a:pathLst>
                <a:path w="1776" h="4042" extrusionOk="0">
                  <a:moveTo>
                    <a:pt x="179" y="1"/>
                  </a:moveTo>
                  <a:cubicBezTo>
                    <a:pt x="81" y="1"/>
                    <a:pt x="0" y="81"/>
                    <a:pt x="0" y="179"/>
                  </a:cubicBezTo>
                  <a:lnTo>
                    <a:pt x="0" y="4042"/>
                  </a:lnTo>
                  <a:lnTo>
                    <a:pt x="1776" y="4042"/>
                  </a:lnTo>
                  <a:lnTo>
                    <a:pt x="1776" y="179"/>
                  </a:lnTo>
                  <a:cubicBezTo>
                    <a:pt x="1776" y="81"/>
                    <a:pt x="1695" y="1"/>
                    <a:pt x="1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4"/>
            <p:cNvSpPr/>
            <p:nvPr/>
          </p:nvSpPr>
          <p:spPr>
            <a:xfrm>
              <a:off x="6796650" y="4411175"/>
              <a:ext cx="58000" cy="18750"/>
            </a:xfrm>
            <a:custGeom>
              <a:avLst/>
              <a:gdLst/>
              <a:ahLst/>
              <a:cxnLst/>
              <a:rect l="l" t="t" r="r" b="b"/>
              <a:pathLst>
                <a:path w="2320" h="750" extrusionOk="0">
                  <a:moveTo>
                    <a:pt x="339" y="1"/>
                  </a:moveTo>
                  <a:lnTo>
                    <a:pt x="0" y="375"/>
                  </a:lnTo>
                  <a:lnTo>
                    <a:pt x="339" y="750"/>
                  </a:lnTo>
                  <a:lnTo>
                    <a:pt x="2150" y="750"/>
                  </a:lnTo>
                  <a:lnTo>
                    <a:pt x="2320" y="375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4"/>
            <p:cNvSpPr/>
            <p:nvPr/>
          </p:nvSpPr>
          <p:spPr>
            <a:xfrm>
              <a:off x="6888750" y="4412075"/>
              <a:ext cx="49775" cy="18750"/>
            </a:xfrm>
            <a:custGeom>
              <a:avLst/>
              <a:gdLst/>
              <a:ahLst/>
              <a:cxnLst/>
              <a:rect l="l" t="t" r="r" b="b"/>
              <a:pathLst>
                <a:path w="1991" h="750" extrusionOk="0">
                  <a:moveTo>
                    <a:pt x="179" y="0"/>
                  </a:moveTo>
                  <a:lnTo>
                    <a:pt x="1" y="375"/>
                  </a:lnTo>
                  <a:lnTo>
                    <a:pt x="179" y="750"/>
                  </a:lnTo>
                  <a:lnTo>
                    <a:pt x="1990" y="750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4"/>
            <p:cNvSpPr/>
            <p:nvPr/>
          </p:nvSpPr>
          <p:spPr>
            <a:xfrm>
              <a:off x="6849725" y="4411175"/>
              <a:ext cx="44400" cy="18750"/>
            </a:xfrm>
            <a:custGeom>
              <a:avLst/>
              <a:gdLst/>
              <a:ahLst/>
              <a:cxnLst/>
              <a:rect l="l" t="t" r="r" b="b"/>
              <a:pathLst>
                <a:path w="1776" h="750" extrusionOk="0">
                  <a:moveTo>
                    <a:pt x="0" y="1"/>
                  </a:moveTo>
                  <a:lnTo>
                    <a:pt x="0" y="750"/>
                  </a:lnTo>
                  <a:lnTo>
                    <a:pt x="1776" y="75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4"/>
            <p:cNvSpPr/>
            <p:nvPr/>
          </p:nvSpPr>
          <p:spPr>
            <a:xfrm>
              <a:off x="6761175" y="4411175"/>
              <a:ext cx="44425" cy="18750"/>
            </a:xfrm>
            <a:custGeom>
              <a:avLst/>
              <a:gdLst/>
              <a:ahLst/>
              <a:cxnLst/>
              <a:rect l="l" t="t" r="r" b="b"/>
              <a:pathLst>
                <a:path w="1777" h="750" extrusionOk="0">
                  <a:moveTo>
                    <a:pt x="1" y="1"/>
                  </a:moveTo>
                  <a:lnTo>
                    <a:pt x="1" y="750"/>
                  </a:lnTo>
                  <a:lnTo>
                    <a:pt x="1776" y="75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54"/>
            <p:cNvSpPr/>
            <p:nvPr/>
          </p:nvSpPr>
          <p:spPr>
            <a:xfrm>
              <a:off x="6889650" y="4172775"/>
              <a:ext cx="48875" cy="84100"/>
            </a:xfrm>
            <a:custGeom>
              <a:avLst/>
              <a:gdLst/>
              <a:ahLst/>
              <a:cxnLst/>
              <a:rect l="l" t="t" r="r" b="b"/>
              <a:pathLst>
                <a:path w="1955" h="3364" extrusionOk="0">
                  <a:moveTo>
                    <a:pt x="357" y="0"/>
                  </a:moveTo>
                  <a:cubicBezTo>
                    <a:pt x="259" y="0"/>
                    <a:pt x="179" y="80"/>
                    <a:pt x="179" y="178"/>
                  </a:cubicBezTo>
                  <a:lnTo>
                    <a:pt x="0" y="1597"/>
                  </a:lnTo>
                  <a:lnTo>
                    <a:pt x="179" y="3363"/>
                  </a:lnTo>
                  <a:lnTo>
                    <a:pt x="1722" y="3363"/>
                  </a:lnTo>
                  <a:lnTo>
                    <a:pt x="1954" y="2837"/>
                  </a:lnTo>
                  <a:lnTo>
                    <a:pt x="1954" y="178"/>
                  </a:lnTo>
                  <a:cubicBezTo>
                    <a:pt x="1954" y="80"/>
                    <a:pt x="1874" y="0"/>
                    <a:pt x="1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54"/>
            <p:cNvSpPr/>
            <p:nvPr/>
          </p:nvSpPr>
          <p:spPr>
            <a:xfrm>
              <a:off x="6800875" y="4172775"/>
              <a:ext cx="57125" cy="84100"/>
            </a:xfrm>
            <a:custGeom>
              <a:avLst/>
              <a:gdLst/>
              <a:ahLst/>
              <a:cxnLst/>
              <a:rect l="l" t="t" r="r" b="b"/>
              <a:pathLst>
                <a:path w="2285" h="3364" extrusionOk="0">
                  <a:moveTo>
                    <a:pt x="358" y="0"/>
                  </a:moveTo>
                  <a:cubicBezTo>
                    <a:pt x="259" y="0"/>
                    <a:pt x="188" y="80"/>
                    <a:pt x="188" y="178"/>
                  </a:cubicBezTo>
                  <a:lnTo>
                    <a:pt x="1" y="1633"/>
                  </a:lnTo>
                  <a:lnTo>
                    <a:pt x="188" y="3363"/>
                  </a:lnTo>
                  <a:lnTo>
                    <a:pt x="1954" y="3363"/>
                  </a:lnTo>
                  <a:lnTo>
                    <a:pt x="2285" y="1686"/>
                  </a:lnTo>
                  <a:lnTo>
                    <a:pt x="1954" y="178"/>
                  </a:lnTo>
                  <a:cubicBezTo>
                    <a:pt x="1954" y="80"/>
                    <a:pt x="1883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54"/>
            <p:cNvSpPr/>
            <p:nvPr/>
          </p:nvSpPr>
          <p:spPr>
            <a:xfrm>
              <a:off x="6849725" y="4155825"/>
              <a:ext cx="44400" cy="101050"/>
            </a:xfrm>
            <a:custGeom>
              <a:avLst/>
              <a:gdLst/>
              <a:ahLst/>
              <a:cxnLst/>
              <a:rect l="l" t="t" r="r" b="b"/>
              <a:pathLst>
                <a:path w="1776" h="4042" extrusionOk="0">
                  <a:moveTo>
                    <a:pt x="179" y="0"/>
                  </a:moveTo>
                  <a:cubicBezTo>
                    <a:pt x="81" y="0"/>
                    <a:pt x="0" y="80"/>
                    <a:pt x="0" y="179"/>
                  </a:cubicBezTo>
                  <a:lnTo>
                    <a:pt x="0" y="4041"/>
                  </a:lnTo>
                  <a:lnTo>
                    <a:pt x="1776" y="4041"/>
                  </a:lnTo>
                  <a:lnTo>
                    <a:pt x="1776" y="179"/>
                  </a:lnTo>
                  <a:cubicBezTo>
                    <a:pt x="1776" y="80"/>
                    <a:pt x="1695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54"/>
            <p:cNvSpPr/>
            <p:nvPr/>
          </p:nvSpPr>
          <p:spPr>
            <a:xfrm>
              <a:off x="6761175" y="4155825"/>
              <a:ext cx="44425" cy="101050"/>
            </a:xfrm>
            <a:custGeom>
              <a:avLst/>
              <a:gdLst/>
              <a:ahLst/>
              <a:cxnLst/>
              <a:rect l="l" t="t" r="r" b="b"/>
              <a:pathLst>
                <a:path w="1777" h="4042" extrusionOk="0">
                  <a:moveTo>
                    <a:pt x="179" y="0"/>
                  </a:moveTo>
                  <a:cubicBezTo>
                    <a:pt x="81" y="0"/>
                    <a:pt x="1" y="80"/>
                    <a:pt x="1" y="179"/>
                  </a:cubicBezTo>
                  <a:lnTo>
                    <a:pt x="1" y="3515"/>
                  </a:lnTo>
                  <a:lnTo>
                    <a:pt x="340" y="4041"/>
                  </a:lnTo>
                  <a:lnTo>
                    <a:pt x="1776" y="4041"/>
                  </a:lnTo>
                  <a:lnTo>
                    <a:pt x="1776" y="179"/>
                  </a:lnTo>
                  <a:cubicBezTo>
                    <a:pt x="1776" y="80"/>
                    <a:pt x="1696" y="0"/>
                    <a:pt x="1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54"/>
            <p:cNvSpPr/>
            <p:nvPr/>
          </p:nvSpPr>
          <p:spPr>
            <a:xfrm>
              <a:off x="6894100" y="4243675"/>
              <a:ext cx="44425" cy="21225"/>
            </a:xfrm>
            <a:custGeom>
              <a:avLst/>
              <a:gdLst/>
              <a:ahLst/>
              <a:cxnLst/>
              <a:rect l="l" t="t" r="r" b="b"/>
              <a:pathLst>
                <a:path w="1777" h="849" extrusionOk="0">
                  <a:moveTo>
                    <a:pt x="1" y="1"/>
                  </a:moveTo>
                  <a:lnTo>
                    <a:pt x="1" y="848"/>
                  </a:lnTo>
                  <a:lnTo>
                    <a:pt x="1776" y="84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54"/>
            <p:cNvSpPr/>
            <p:nvPr/>
          </p:nvSpPr>
          <p:spPr>
            <a:xfrm>
              <a:off x="6799325" y="4243675"/>
              <a:ext cx="59125" cy="21225"/>
            </a:xfrm>
            <a:custGeom>
              <a:avLst/>
              <a:gdLst/>
              <a:ahLst/>
              <a:cxnLst/>
              <a:rect l="l" t="t" r="r" b="b"/>
              <a:pathLst>
                <a:path w="2365" h="849" extrusionOk="0">
                  <a:moveTo>
                    <a:pt x="232" y="1"/>
                  </a:moveTo>
                  <a:lnTo>
                    <a:pt x="0" y="313"/>
                  </a:lnTo>
                  <a:lnTo>
                    <a:pt x="232" y="848"/>
                  </a:lnTo>
                  <a:lnTo>
                    <a:pt x="2034" y="848"/>
                  </a:lnTo>
                  <a:lnTo>
                    <a:pt x="2364" y="429"/>
                  </a:lnTo>
                  <a:lnTo>
                    <a:pt x="20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4"/>
            <p:cNvSpPr/>
            <p:nvPr/>
          </p:nvSpPr>
          <p:spPr>
            <a:xfrm>
              <a:off x="6761175" y="4243675"/>
              <a:ext cx="44425" cy="21225"/>
            </a:xfrm>
            <a:custGeom>
              <a:avLst/>
              <a:gdLst/>
              <a:ahLst/>
              <a:cxnLst/>
              <a:rect l="l" t="t" r="r" b="b"/>
              <a:pathLst>
                <a:path w="1777" h="849" extrusionOk="0">
                  <a:moveTo>
                    <a:pt x="1" y="1"/>
                  </a:moveTo>
                  <a:lnTo>
                    <a:pt x="1" y="848"/>
                  </a:lnTo>
                  <a:lnTo>
                    <a:pt x="1776" y="84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4"/>
            <p:cNvSpPr/>
            <p:nvPr/>
          </p:nvSpPr>
          <p:spPr>
            <a:xfrm>
              <a:off x="6849725" y="4243675"/>
              <a:ext cx="44400" cy="21225"/>
            </a:xfrm>
            <a:custGeom>
              <a:avLst/>
              <a:gdLst/>
              <a:ahLst/>
              <a:cxnLst/>
              <a:rect l="l" t="t" r="r" b="b"/>
              <a:pathLst>
                <a:path w="1776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776" y="84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4"/>
            <p:cNvSpPr/>
            <p:nvPr/>
          </p:nvSpPr>
          <p:spPr>
            <a:xfrm>
              <a:off x="6710550" y="4092925"/>
              <a:ext cx="270550" cy="438050"/>
            </a:xfrm>
            <a:custGeom>
              <a:avLst/>
              <a:gdLst/>
              <a:ahLst/>
              <a:cxnLst/>
              <a:rect l="l" t="t" r="r" b="b"/>
              <a:pathLst>
                <a:path w="10822" h="17522" extrusionOk="0">
                  <a:moveTo>
                    <a:pt x="813" y="0"/>
                  </a:moveTo>
                  <a:lnTo>
                    <a:pt x="813" y="0"/>
                  </a:lnTo>
                  <a:cubicBezTo>
                    <a:pt x="340" y="197"/>
                    <a:pt x="1" y="669"/>
                    <a:pt x="1" y="1223"/>
                  </a:cubicBezTo>
                  <a:lnTo>
                    <a:pt x="1" y="16192"/>
                  </a:lnTo>
                  <a:cubicBezTo>
                    <a:pt x="1" y="16932"/>
                    <a:pt x="598" y="17521"/>
                    <a:pt x="1330" y="17521"/>
                  </a:cubicBezTo>
                  <a:lnTo>
                    <a:pt x="9600" y="17521"/>
                  </a:lnTo>
                  <a:cubicBezTo>
                    <a:pt x="10153" y="17521"/>
                    <a:pt x="10626" y="17191"/>
                    <a:pt x="10822" y="16709"/>
                  </a:cubicBezTo>
                  <a:lnTo>
                    <a:pt x="10822" y="16709"/>
                  </a:lnTo>
                  <a:cubicBezTo>
                    <a:pt x="10661" y="16781"/>
                    <a:pt x="10492" y="16816"/>
                    <a:pt x="10305" y="16816"/>
                  </a:cubicBezTo>
                  <a:lnTo>
                    <a:pt x="1419" y="16816"/>
                  </a:lnTo>
                  <a:cubicBezTo>
                    <a:pt x="1027" y="16816"/>
                    <a:pt x="714" y="16495"/>
                    <a:pt x="714" y="16103"/>
                  </a:cubicBezTo>
                  <a:lnTo>
                    <a:pt x="714" y="509"/>
                  </a:lnTo>
                  <a:cubicBezTo>
                    <a:pt x="714" y="330"/>
                    <a:pt x="750" y="152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54"/>
            <p:cNvSpPr/>
            <p:nvPr/>
          </p:nvSpPr>
          <p:spPr>
            <a:xfrm>
              <a:off x="6710550" y="4424550"/>
              <a:ext cx="272350" cy="26575"/>
            </a:xfrm>
            <a:custGeom>
              <a:avLst/>
              <a:gdLst/>
              <a:ahLst/>
              <a:cxnLst/>
              <a:rect l="l" t="t" r="r" b="b"/>
              <a:pathLst>
                <a:path w="10894" h="1063" extrusionOk="0">
                  <a:moveTo>
                    <a:pt x="1" y="1"/>
                  </a:moveTo>
                  <a:lnTo>
                    <a:pt x="1" y="1062"/>
                  </a:lnTo>
                  <a:lnTo>
                    <a:pt x="10893" y="1062"/>
                  </a:lnTo>
                  <a:lnTo>
                    <a:pt x="108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54"/>
            <p:cNvSpPr/>
            <p:nvPr/>
          </p:nvSpPr>
          <p:spPr>
            <a:xfrm>
              <a:off x="6710550" y="4257075"/>
              <a:ext cx="272350" cy="26550"/>
            </a:xfrm>
            <a:custGeom>
              <a:avLst/>
              <a:gdLst/>
              <a:ahLst/>
              <a:cxnLst/>
              <a:rect l="l" t="t" r="r" b="b"/>
              <a:pathLst>
                <a:path w="10894" h="1062" extrusionOk="0">
                  <a:moveTo>
                    <a:pt x="1" y="0"/>
                  </a:moveTo>
                  <a:lnTo>
                    <a:pt x="1" y="1062"/>
                  </a:lnTo>
                  <a:lnTo>
                    <a:pt x="10893" y="1062"/>
                  </a:lnTo>
                  <a:lnTo>
                    <a:pt x="108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4"/>
            <p:cNvSpPr/>
            <p:nvPr/>
          </p:nvSpPr>
          <p:spPr>
            <a:xfrm>
              <a:off x="6710550" y="4424550"/>
              <a:ext cx="272350" cy="26575"/>
            </a:xfrm>
            <a:custGeom>
              <a:avLst/>
              <a:gdLst/>
              <a:ahLst/>
              <a:cxnLst/>
              <a:rect l="l" t="t" r="r" b="b"/>
              <a:pathLst>
                <a:path w="10894" h="1063" extrusionOk="0">
                  <a:moveTo>
                    <a:pt x="1" y="1"/>
                  </a:moveTo>
                  <a:lnTo>
                    <a:pt x="1" y="536"/>
                  </a:lnTo>
                  <a:lnTo>
                    <a:pt x="1" y="1062"/>
                  </a:lnTo>
                  <a:lnTo>
                    <a:pt x="10893" y="1062"/>
                  </a:lnTo>
                  <a:lnTo>
                    <a:pt x="10893" y="536"/>
                  </a:lnTo>
                  <a:lnTo>
                    <a:pt x="821" y="536"/>
                  </a:lnTo>
                  <a:cubicBezTo>
                    <a:pt x="741" y="536"/>
                    <a:pt x="679" y="474"/>
                    <a:pt x="679" y="393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4"/>
            <p:cNvSpPr/>
            <p:nvPr/>
          </p:nvSpPr>
          <p:spPr>
            <a:xfrm>
              <a:off x="6710550" y="4256850"/>
              <a:ext cx="272350" cy="26775"/>
            </a:xfrm>
            <a:custGeom>
              <a:avLst/>
              <a:gdLst/>
              <a:ahLst/>
              <a:cxnLst/>
              <a:rect l="l" t="t" r="r" b="b"/>
              <a:pathLst>
                <a:path w="10894" h="1071" extrusionOk="0">
                  <a:moveTo>
                    <a:pt x="1" y="0"/>
                  </a:moveTo>
                  <a:lnTo>
                    <a:pt x="1" y="536"/>
                  </a:lnTo>
                  <a:lnTo>
                    <a:pt x="1" y="1071"/>
                  </a:lnTo>
                  <a:lnTo>
                    <a:pt x="10893" y="1071"/>
                  </a:lnTo>
                  <a:lnTo>
                    <a:pt x="10893" y="536"/>
                  </a:lnTo>
                  <a:lnTo>
                    <a:pt x="821" y="536"/>
                  </a:lnTo>
                  <a:cubicBezTo>
                    <a:pt x="741" y="536"/>
                    <a:pt x="679" y="473"/>
                    <a:pt x="679" y="393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4"/>
            <p:cNvSpPr/>
            <p:nvPr/>
          </p:nvSpPr>
          <p:spPr>
            <a:xfrm>
              <a:off x="6703425" y="4083100"/>
              <a:ext cx="286600" cy="454100"/>
            </a:xfrm>
            <a:custGeom>
              <a:avLst/>
              <a:gdLst/>
              <a:ahLst/>
              <a:cxnLst/>
              <a:rect l="l" t="t" r="r" b="b"/>
              <a:pathLst>
                <a:path w="11464" h="18164" extrusionOk="0">
                  <a:moveTo>
                    <a:pt x="3836" y="3195"/>
                  </a:moveTo>
                  <a:lnTo>
                    <a:pt x="3836" y="6709"/>
                  </a:lnTo>
                  <a:lnTo>
                    <a:pt x="2596" y="6709"/>
                  </a:lnTo>
                  <a:lnTo>
                    <a:pt x="2596" y="3195"/>
                  </a:lnTo>
                  <a:close/>
                  <a:moveTo>
                    <a:pt x="7378" y="3195"/>
                  </a:moveTo>
                  <a:lnTo>
                    <a:pt x="7378" y="6709"/>
                  </a:lnTo>
                  <a:lnTo>
                    <a:pt x="6138" y="6709"/>
                  </a:lnTo>
                  <a:lnTo>
                    <a:pt x="6138" y="5719"/>
                  </a:lnTo>
                  <a:cubicBezTo>
                    <a:pt x="6138" y="5585"/>
                    <a:pt x="6040" y="5469"/>
                    <a:pt x="5906" y="5452"/>
                  </a:cubicBezTo>
                  <a:cubicBezTo>
                    <a:pt x="5896" y="5450"/>
                    <a:pt x="5885" y="5450"/>
                    <a:pt x="5875" y="5450"/>
                  </a:cubicBezTo>
                  <a:cubicBezTo>
                    <a:pt x="5729" y="5450"/>
                    <a:pt x="5612" y="5568"/>
                    <a:pt x="5612" y="5710"/>
                  </a:cubicBezTo>
                  <a:lnTo>
                    <a:pt x="5612" y="6709"/>
                  </a:lnTo>
                  <a:lnTo>
                    <a:pt x="4363" y="6709"/>
                  </a:lnTo>
                  <a:lnTo>
                    <a:pt x="4363" y="3873"/>
                  </a:lnTo>
                  <a:lnTo>
                    <a:pt x="5612" y="3873"/>
                  </a:lnTo>
                  <a:lnTo>
                    <a:pt x="5612" y="4461"/>
                  </a:lnTo>
                  <a:cubicBezTo>
                    <a:pt x="5612" y="4595"/>
                    <a:pt x="5710" y="4720"/>
                    <a:pt x="5844" y="4738"/>
                  </a:cubicBezTo>
                  <a:cubicBezTo>
                    <a:pt x="5854" y="4739"/>
                    <a:pt x="5864" y="4740"/>
                    <a:pt x="5874" y="4740"/>
                  </a:cubicBezTo>
                  <a:cubicBezTo>
                    <a:pt x="6021" y="4740"/>
                    <a:pt x="6138" y="4621"/>
                    <a:pt x="6138" y="4470"/>
                  </a:cubicBezTo>
                  <a:lnTo>
                    <a:pt x="6138" y="3195"/>
                  </a:lnTo>
                  <a:close/>
                  <a:moveTo>
                    <a:pt x="9153" y="3873"/>
                  </a:moveTo>
                  <a:lnTo>
                    <a:pt x="9153" y="6709"/>
                  </a:lnTo>
                  <a:lnTo>
                    <a:pt x="7913" y="6709"/>
                  </a:lnTo>
                  <a:lnTo>
                    <a:pt x="7913" y="3873"/>
                  </a:lnTo>
                  <a:close/>
                  <a:moveTo>
                    <a:pt x="3836" y="10572"/>
                  </a:moveTo>
                  <a:lnTo>
                    <a:pt x="3836" y="13409"/>
                  </a:lnTo>
                  <a:lnTo>
                    <a:pt x="2596" y="13409"/>
                  </a:lnTo>
                  <a:lnTo>
                    <a:pt x="2596" y="10572"/>
                  </a:lnTo>
                  <a:close/>
                  <a:moveTo>
                    <a:pt x="5612" y="9903"/>
                  </a:moveTo>
                  <a:lnTo>
                    <a:pt x="5612" y="13409"/>
                  </a:lnTo>
                  <a:lnTo>
                    <a:pt x="4363" y="13409"/>
                  </a:lnTo>
                  <a:lnTo>
                    <a:pt x="4363" y="9903"/>
                  </a:lnTo>
                  <a:close/>
                  <a:moveTo>
                    <a:pt x="7378" y="9903"/>
                  </a:moveTo>
                  <a:lnTo>
                    <a:pt x="7378" y="13409"/>
                  </a:lnTo>
                  <a:lnTo>
                    <a:pt x="6138" y="13409"/>
                  </a:lnTo>
                  <a:lnTo>
                    <a:pt x="6138" y="9903"/>
                  </a:lnTo>
                  <a:close/>
                  <a:moveTo>
                    <a:pt x="9153" y="10572"/>
                  </a:moveTo>
                  <a:lnTo>
                    <a:pt x="9153" y="13409"/>
                  </a:lnTo>
                  <a:lnTo>
                    <a:pt x="7913" y="13409"/>
                  </a:lnTo>
                  <a:lnTo>
                    <a:pt x="7913" y="10572"/>
                  </a:lnTo>
                  <a:close/>
                  <a:moveTo>
                    <a:pt x="10929" y="7236"/>
                  </a:moveTo>
                  <a:lnTo>
                    <a:pt x="10929" y="7771"/>
                  </a:lnTo>
                  <a:lnTo>
                    <a:pt x="9501" y="7771"/>
                  </a:lnTo>
                  <a:cubicBezTo>
                    <a:pt x="9367" y="7771"/>
                    <a:pt x="9242" y="7869"/>
                    <a:pt x="9225" y="8003"/>
                  </a:cubicBezTo>
                  <a:cubicBezTo>
                    <a:pt x="9207" y="8164"/>
                    <a:pt x="9332" y="8306"/>
                    <a:pt x="9492" y="8306"/>
                  </a:cubicBezTo>
                  <a:lnTo>
                    <a:pt x="10929" y="8306"/>
                  </a:lnTo>
                  <a:lnTo>
                    <a:pt x="10929" y="13409"/>
                  </a:lnTo>
                  <a:lnTo>
                    <a:pt x="9653" y="13409"/>
                  </a:lnTo>
                  <a:lnTo>
                    <a:pt x="9653" y="10483"/>
                  </a:lnTo>
                  <a:cubicBezTo>
                    <a:pt x="9653" y="10242"/>
                    <a:pt x="9457" y="10037"/>
                    <a:pt x="9207" y="10037"/>
                  </a:cubicBezTo>
                  <a:lnTo>
                    <a:pt x="7913" y="10037"/>
                  </a:lnTo>
                  <a:lnTo>
                    <a:pt x="7913" y="9814"/>
                  </a:lnTo>
                  <a:cubicBezTo>
                    <a:pt x="7913" y="9564"/>
                    <a:pt x="7717" y="9368"/>
                    <a:pt x="7467" y="9368"/>
                  </a:cubicBezTo>
                  <a:lnTo>
                    <a:pt x="6049" y="9368"/>
                  </a:lnTo>
                  <a:cubicBezTo>
                    <a:pt x="5986" y="9368"/>
                    <a:pt x="5933" y="9377"/>
                    <a:pt x="5870" y="9404"/>
                  </a:cubicBezTo>
                  <a:cubicBezTo>
                    <a:pt x="5817" y="9377"/>
                    <a:pt x="5763" y="9368"/>
                    <a:pt x="5701" y="9368"/>
                  </a:cubicBezTo>
                  <a:lnTo>
                    <a:pt x="4273" y="9368"/>
                  </a:lnTo>
                  <a:cubicBezTo>
                    <a:pt x="4033" y="9368"/>
                    <a:pt x="3836" y="9564"/>
                    <a:pt x="3836" y="9814"/>
                  </a:cubicBezTo>
                  <a:lnTo>
                    <a:pt x="3836" y="10037"/>
                  </a:lnTo>
                  <a:lnTo>
                    <a:pt x="2507" y="10037"/>
                  </a:lnTo>
                  <a:cubicBezTo>
                    <a:pt x="2257" y="10037"/>
                    <a:pt x="2061" y="10242"/>
                    <a:pt x="2061" y="10483"/>
                  </a:cubicBezTo>
                  <a:lnTo>
                    <a:pt x="2061" y="13409"/>
                  </a:lnTo>
                  <a:lnTo>
                    <a:pt x="536" y="13409"/>
                  </a:lnTo>
                  <a:lnTo>
                    <a:pt x="536" y="8306"/>
                  </a:lnTo>
                  <a:lnTo>
                    <a:pt x="8243" y="8306"/>
                  </a:lnTo>
                  <a:cubicBezTo>
                    <a:pt x="8377" y="8306"/>
                    <a:pt x="8502" y="8208"/>
                    <a:pt x="8511" y="8074"/>
                  </a:cubicBezTo>
                  <a:cubicBezTo>
                    <a:pt x="8538" y="7905"/>
                    <a:pt x="8413" y="7771"/>
                    <a:pt x="8252" y="7771"/>
                  </a:cubicBezTo>
                  <a:lnTo>
                    <a:pt x="536" y="7771"/>
                  </a:lnTo>
                  <a:lnTo>
                    <a:pt x="536" y="7236"/>
                  </a:lnTo>
                  <a:close/>
                  <a:moveTo>
                    <a:pt x="10929" y="13944"/>
                  </a:moveTo>
                  <a:lnTo>
                    <a:pt x="10929" y="14480"/>
                  </a:lnTo>
                  <a:lnTo>
                    <a:pt x="4380" y="14480"/>
                  </a:lnTo>
                  <a:cubicBezTo>
                    <a:pt x="4265" y="14480"/>
                    <a:pt x="4149" y="14551"/>
                    <a:pt x="4122" y="14667"/>
                  </a:cubicBezTo>
                  <a:cubicBezTo>
                    <a:pt x="4086" y="14828"/>
                    <a:pt x="4220" y="14970"/>
                    <a:pt x="4380" y="14970"/>
                  </a:cubicBezTo>
                  <a:lnTo>
                    <a:pt x="10929" y="14970"/>
                  </a:lnTo>
                  <a:lnTo>
                    <a:pt x="10929" y="16567"/>
                  </a:lnTo>
                  <a:cubicBezTo>
                    <a:pt x="10929" y="17156"/>
                    <a:pt x="10456" y="17629"/>
                    <a:pt x="9867" y="17629"/>
                  </a:cubicBezTo>
                  <a:lnTo>
                    <a:pt x="1597" y="17629"/>
                  </a:lnTo>
                  <a:cubicBezTo>
                    <a:pt x="1008" y="17629"/>
                    <a:pt x="536" y="17156"/>
                    <a:pt x="536" y="16567"/>
                  </a:cubicBezTo>
                  <a:lnTo>
                    <a:pt x="536" y="15006"/>
                  </a:lnTo>
                  <a:lnTo>
                    <a:pt x="3105" y="15006"/>
                  </a:lnTo>
                  <a:cubicBezTo>
                    <a:pt x="3239" y="15006"/>
                    <a:pt x="3355" y="14908"/>
                    <a:pt x="3372" y="14774"/>
                  </a:cubicBezTo>
                  <a:cubicBezTo>
                    <a:pt x="3390" y="14613"/>
                    <a:pt x="3265" y="14480"/>
                    <a:pt x="3114" y="14480"/>
                  </a:cubicBezTo>
                  <a:lnTo>
                    <a:pt x="536" y="14480"/>
                  </a:lnTo>
                  <a:lnTo>
                    <a:pt x="536" y="13944"/>
                  </a:lnTo>
                  <a:close/>
                  <a:moveTo>
                    <a:pt x="286" y="1"/>
                  </a:moveTo>
                  <a:cubicBezTo>
                    <a:pt x="125" y="1"/>
                    <a:pt x="0" y="126"/>
                    <a:pt x="0" y="277"/>
                  </a:cubicBezTo>
                  <a:lnTo>
                    <a:pt x="0" y="2811"/>
                  </a:lnTo>
                  <a:cubicBezTo>
                    <a:pt x="0" y="2820"/>
                    <a:pt x="9" y="2829"/>
                    <a:pt x="18" y="2838"/>
                  </a:cubicBezTo>
                  <a:cubicBezTo>
                    <a:pt x="101" y="2927"/>
                    <a:pt x="191" y="2964"/>
                    <a:pt x="272" y="2964"/>
                  </a:cubicBezTo>
                  <a:cubicBezTo>
                    <a:pt x="417" y="2964"/>
                    <a:pt x="536" y="2844"/>
                    <a:pt x="536" y="2695"/>
                  </a:cubicBezTo>
                  <a:lnTo>
                    <a:pt x="536" y="723"/>
                  </a:lnTo>
                  <a:cubicBezTo>
                    <a:pt x="536" y="616"/>
                    <a:pt x="616" y="536"/>
                    <a:pt x="723" y="536"/>
                  </a:cubicBezTo>
                  <a:lnTo>
                    <a:pt x="9867" y="536"/>
                  </a:lnTo>
                  <a:cubicBezTo>
                    <a:pt x="10456" y="536"/>
                    <a:pt x="10929" y="1009"/>
                    <a:pt x="10929" y="1598"/>
                  </a:cubicBezTo>
                  <a:lnTo>
                    <a:pt x="10929" y="6709"/>
                  </a:lnTo>
                  <a:lnTo>
                    <a:pt x="9653" y="6709"/>
                  </a:lnTo>
                  <a:lnTo>
                    <a:pt x="9653" y="3676"/>
                  </a:lnTo>
                  <a:cubicBezTo>
                    <a:pt x="9653" y="3489"/>
                    <a:pt x="9501" y="3337"/>
                    <a:pt x="9314" y="3337"/>
                  </a:cubicBezTo>
                  <a:lnTo>
                    <a:pt x="7913" y="3337"/>
                  </a:lnTo>
                  <a:lnTo>
                    <a:pt x="7913" y="2998"/>
                  </a:lnTo>
                  <a:cubicBezTo>
                    <a:pt x="7913" y="2811"/>
                    <a:pt x="7762" y="2659"/>
                    <a:pt x="7574" y="2659"/>
                  </a:cubicBezTo>
                  <a:lnTo>
                    <a:pt x="6049" y="2659"/>
                  </a:lnTo>
                  <a:cubicBezTo>
                    <a:pt x="5808" y="2659"/>
                    <a:pt x="5612" y="2864"/>
                    <a:pt x="5612" y="3105"/>
                  </a:cubicBezTo>
                  <a:lnTo>
                    <a:pt x="5612" y="3337"/>
                  </a:lnTo>
                  <a:lnTo>
                    <a:pt x="4363" y="3337"/>
                  </a:lnTo>
                  <a:lnTo>
                    <a:pt x="4363" y="3105"/>
                  </a:lnTo>
                  <a:cubicBezTo>
                    <a:pt x="4363" y="2864"/>
                    <a:pt x="4166" y="2659"/>
                    <a:pt x="3926" y="2659"/>
                  </a:cubicBezTo>
                  <a:lnTo>
                    <a:pt x="2507" y="2659"/>
                  </a:lnTo>
                  <a:cubicBezTo>
                    <a:pt x="2257" y="2659"/>
                    <a:pt x="2061" y="2864"/>
                    <a:pt x="2061" y="3105"/>
                  </a:cubicBezTo>
                  <a:lnTo>
                    <a:pt x="2061" y="6709"/>
                  </a:lnTo>
                  <a:lnTo>
                    <a:pt x="536" y="6709"/>
                  </a:lnTo>
                  <a:lnTo>
                    <a:pt x="536" y="3971"/>
                  </a:lnTo>
                  <a:cubicBezTo>
                    <a:pt x="536" y="3828"/>
                    <a:pt x="437" y="3712"/>
                    <a:pt x="304" y="3694"/>
                  </a:cubicBezTo>
                  <a:cubicBezTo>
                    <a:pt x="293" y="3693"/>
                    <a:pt x="283" y="3692"/>
                    <a:pt x="273" y="3692"/>
                  </a:cubicBezTo>
                  <a:cubicBezTo>
                    <a:pt x="125" y="3692"/>
                    <a:pt x="0" y="3811"/>
                    <a:pt x="0" y="3953"/>
                  </a:cubicBezTo>
                  <a:lnTo>
                    <a:pt x="0" y="16567"/>
                  </a:lnTo>
                  <a:cubicBezTo>
                    <a:pt x="0" y="17450"/>
                    <a:pt x="714" y="18164"/>
                    <a:pt x="1597" y="18164"/>
                  </a:cubicBezTo>
                  <a:lnTo>
                    <a:pt x="9867" y="18164"/>
                  </a:lnTo>
                  <a:cubicBezTo>
                    <a:pt x="10750" y="18164"/>
                    <a:pt x="11464" y="17450"/>
                    <a:pt x="11464" y="16567"/>
                  </a:cubicBezTo>
                  <a:lnTo>
                    <a:pt x="11464" y="1598"/>
                  </a:lnTo>
                  <a:cubicBezTo>
                    <a:pt x="11464" y="715"/>
                    <a:pt x="10750" y="1"/>
                    <a:pt x="9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4"/>
            <p:cNvSpPr/>
            <p:nvPr/>
          </p:nvSpPr>
          <p:spPr>
            <a:xfrm>
              <a:off x="6807350" y="4109650"/>
              <a:ext cx="57575" cy="13400"/>
            </a:xfrm>
            <a:custGeom>
              <a:avLst/>
              <a:gdLst/>
              <a:ahLst/>
              <a:cxnLst/>
              <a:rect l="l" t="t" r="r" b="b"/>
              <a:pathLst>
                <a:path w="2303" h="536" extrusionOk="0">
                  <a:moveTo>
                    <a:pt x="259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20"/>
                    <a:pt x="116" y="536"/>
                    <a:pt x="259" y="536"/>
                  </a:cubicBezTo>
                  <a:lnTo>
                    <a:pt x="2034" y="536"/>
                  </a:lnTo>
                  <a:cubicBezTo>
                    <a:pt x="2186" y="536"/>
                    <a:pt x="2302" y="420"/>
                    <a:pt x="2302" y="268"/>
                  </a:cubicBezTo>
                  <a:cubicBezTo>
                    <a:pt x="2302" y="125"/>
                    <a:pt x="2186" y="0"/>
                    <a:pt x="2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4"/>
            <p:cNvSpPr/>
            <p:nvPr/>
          </p:nvSpPr>
          <p:spPr>
            <a:xfrm>
              <a:off x="6761625" y="4484100"/>
              <a:ext cx="170200" cy="13200"/>
            </a:xfrm>
            <a:custGeom>
              <a:avLst/>
              <a:gdLst/>
              <a:ahLst/>
              <a:cxnLst/>
              <a:rect l="l" t="t" r="r" b="b"/>
              <a:pathLst>
                <a:path w="6808" h="528" extrusionOk="0">
                  <a:moveTo>
                    <a:pt x="268" y="1"/>
                  </a:moveTo>
                  <a:cubicBezTo>
                    <a:pt x="117" y="1"/>
                    <a:pt x="1" y="117"/>
                    <a:pt x="1" y="259"/>
                  </a:cubicBezTo>
                  <a:cubicBezTo>
                    <a:pt x="1" y="411"/>
                    <a:pt x="117" y="527"/>
                    <a:pt x="268" y="527"/>
                  </a:cubicBezTo>
                  <a:lnTo>
                    <a:pt x="6540" y="527"/>
                  </a:lnTo>
                  <a:cubicBezTo>
                    <a:pt x="6691" y="527"/>
                    <a:pt x="6807" y="411"/>
                    <a:pt x="6807" y="259"/>
                  </a:cubicBezTo>
                  <a:cubicBezTo>
                    <a:pt x="6807" y="117"/>
                    <a:pt x="6691" y="1"/>
                    <a:pt x="6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4"/>
            <p:cNvSpPr/>
            <p:nvPr/>
          </p:nvSpPr>
          <p:spPr>
            <a:xfrm>
              <a:off x="6777025" y="4183825"/>
              <a:ext cx="13400" cy="45200"/>
            </a:xfrm>
            <a:custGeom>
              <a:avLst/>
              <a:gdLst/>
              <a:ahLst/>
              <a:cxnLst/>
              <a:rect l="l" t="t" r="r" b="b"/>
              <a:pathLst>
                <a:path w="536" h="1808" extrusionOk="0">
                  <a:moveTo>
                    <a:pt x="275" y="1"/>
                  </a:moveTo>
                  <a:cubicBezTo>
                    <a:pt x="261" y="1"/>
                    <a:pt x="247" y="2"/>
                    <a:pt x="232" y="4"/>
                  </a:cubicBezTo>
                  <a:cubicBezTo>
                    <a:pt x="98" y="22"/>
                    <a:pt x="0" y="138"/>
                    <a:pt x="0" y="272"/>
                  </a:cubicBezTo>
                  <a:lnTo>
                    <a:pt x="0" y="1530"/>
                  </a:lnTo>
                  <a:cubicBezTo>
                    <a:pt x="0" y="1672"/>
                    <a:pt x="98" y="1788"/>
                    <a:pt x="232" y="1806"/>
                  </a:cubicBezTo>
                  <a:cubicBezTo>
                    <a:pt x="243" y="1807"/>
                    <a:pt x="254" y="1808"/>
                    <a:pt x="264" y="1808"/>
                  </a:cubicBezTo>
                  <a:cubicBezTo>
                    <a:pt x="418" y="1808"/>
                    <a:pt x="535" y="1689"/>
                    <a:pt x="535" y="1539"/>
                  </a:cubicBezTo>
                  <a:lnTo>
                    <a:pt x="535" y="263"/>
                  </a:lnTo>
                  <a:cubicBezTo>
                    <a:pt x="535" y="124"/>
                    <a:pt x="424" y="1"/>
                    <a:pt x="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4"/>
            <p:cNvSpPr/>
            <p:nvPr/>
          </p:nvSpPr>
          <p:spPr>
            <a:xfrm>
              <a:off x="6865775" y="4183825"/>
              <a:ext cx="13425" cy="45200"/>
            </a:xfrm>
            <a:custGeom>
              <a:avLst/>
              <a:gdLst/>
              <a:ahLst/>
              <a:cxnLst/>
              <a:rect l="l" t="t" r="r" b="b"/>
              <a:pathLst>
                <a:path w="537" h="1808" extrusionOk="0">
                  <a:moveTo>
                    <a:pt x="261" y="1"/>
                  </a:moveTo>
                  <a:cubicBezTo>
                    <a:pt x="112" y="1"/>
                    <a:pt x="1" y="124"/>
                    <a:pt x="1" y="263"/>
                  </a:cubicBezTo>
                  <a:lnTo>
                    <a:pt x="1" y="1539"/>
                  </a:lnTo>
                  <a:cubicBezTo>
                    <a:pt x="1" y="1689"/>
                    <a:pt x="118" y="1808"/>
                    <a:pt x="272" y="1808"/>
                  </a:cubicBezTo>
                  <a:cubicBezTo>
                    <a:pt x="283" y="1808"/>
                    <a:pt x="293" y="1807"/>
                    <a:pt x="304" y="1806"/>
                  </a:cubicBezTo>
                  <a:cubicBezTo>
                    <a:pt x="438" y="1788"/>
                    <a:pt x="536" y="1672"/>
                    <a:pt x="536" y="1530"/>
                  </a:cubicBezTo>
                  <a:lnTo>
                    <a:pt x="536" y="272"/>
                  </a:lnTo>
                  <a:cubicBezTo>
                    <a:pt x="536" y="138"/>
                    <a:pt x="438" y="13"/>
                    <a:pt x="304" y="4"/>
                  </a:cubicBezTo>
                  <a:cubicBezTo>
                    <a:pt x="289" y="2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4"/>
            <p:cNvSpPr/>
            <p:nvPr/>
          </p:nvSpPr>
          <p:spPr>
            <a:xfrm>
              <a:off x="6865775" y="4351375"/>
              <a:ext cx="13425" cy="45375"/>
            </a:xfrm>
            <a:custGeom>
              <a:avLst/>
              <a:gdLst/>
              <a:ahLst/>
              <a:cxnLst/>
              <a:rect l="l" t="t" r="r" b="b"/>
              <a:pathLst>
                <a:path w="537" h="1815" extrusionOk="0">
                  <a:moveTo>
                    <a:pt x="263" y="0"/>
                  </a:moveTo>
                  <a:cubicBezTo>
                    <a:pt x="253" y="0"/>
                    <a:pt x="243" y="1"/>
                    <a:pt x="233" y="2"/>
                  </a:cubicBezTo>
                  <a:cubicBezTo>
                    <a:pt x="99" y="20"/>
                    <a:pt x="1" y="145"/>
                    <a:pt x="1" y="278"/>
                  </a:cubicBezTo>
                  <a:lnTo>
                    <a:pt x="1" y="1536"/>
                  </a:lnTo>
                  <a:cubicBezTo>
                    <a:pt x="1" y="1670"/>
                    <a:pt x="99" y="1795"/>
                    <a:pt x="233" y="1813"/>
                  </a:cubicBezTo>
                  <a:cubicBezTo>
                    <a:pt x="243" y="1814"/>
                    <a:pt x="253" y="1814"/>
                    <a:pt x="263" y="1814"/>
                  </a:cubicBezTo>
                  <a:cubicBezTo>
                    <a:pt x="411" y="1814"/>
                    <a:pt x="536" y="1695"/>
                    <a:pt x="536" y="1545"/>
                  </a:cubicBezTo>
                  <a:lnTo>
                    <a:pt x="536" y="269"/>
                  </a:lnTo>
                  <a:cubicBezTo>
                    <a:pt x="536" y="119"/>
                    <a:pt x="411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4"/>
            <p:cNvSpPr/>
            <p:nvPr/>
          </p:nvSpPr>
          <p:spPr>
            <a:xfrm>
              <a:off x="6821400" y="4351375"/>
              <a:ext cx="13400" cy="45375"/>
            </a:xfrm>
            <a:custGeom>
              <a:avLst/>
              <a:gdLst/>
              <a:ahLst/>
              <a:cxnLst/>
              <a:rect l="l" t="t" r="r" b="b"/>
              <a:pathLst>
                <a:path w="536" h="1815" extrusionOk="0">
                  <a:moveTo>
                    <a:pt x="263" y="0"/>
                  </a:moveTo>
                  <a:cubicBezTo>
                    <a:pt x="253" y="0"/>
                    <a:pt x="243" y="1"/>
                    <a:pt x="232" y="2"/>
                  </a:cubicBezTo>
                  <a:cubicBezTo>
                    <a:pt x="99" y="20"/>
                    <a:pt x="0" y="145"/>
                    <a:pt x="0" y="278"/>
                  </a:cubicBezTo>
                  <a:lnTo>
                    <a:pt x="0" y="1536"/>
                  </a:lnTo>
                  <a:cubicBezTo>
                    <a:pt x="0" y="1670"/>
                    <a:pt x="99" y="1795"/>
                    <a:pt x="232" y="1813"/>
                  </a:cubicBezTo>
                  <a:cubicBezTo>
                    <a:pt x="243" y="1814"/>
                    <a:pt x="253" y="1814"/>
                    <a:pt x="263" y="1814"/>
                  </a:cubicBezTo>
                  <a:cubicBezTo>
                    <a:pt x="411" y="1814"/>
                    <a:pt x="536" y="1695"/>
                    <a:pt x="536" y="1545"/>
                  </a:cubicBezTo>
                  <a:lnTo>
                    <a:pt x="536" y="269"/>
                  </a:lnTo>
                  <a:cubicBezTo>
                    <a:pt x="536" y="119"/>
                    <a:pt x="411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54"/>
            <p:cNvSpPr/>
            <p:nvPr/>
          </p:nvSpPr>
          <p:spPr>
            <a:xfrm>
              <a:off x="6777025" y="4365200"/>
              <a:ext cx="13400" cy="34675"/>
            </a:xfrm>
            <a:custGeom>
              <a:avLst/>
              <a:gdLst/>
              <a:ahLst/>
              <a:cxnLst/>
              <a:rect l="l" t="t" r="r" b="b"/>
              <a:pathLst>
                <a:path w="536" h="1387" extrusionOk="0">
                  <a:moveTo>
                    <a:pt x="273" y="0"/>
                  </a:moveTo>
                  <a:cubicBezTo>
                    <a:pt x="125" y="0"/>
                    <a:pt x="0" y="119"/>
                    <a:pt x="0" y="261"/>
                  </a:cubicBezTo>
                  <a:lnTo>
                    <a:pt x="0" y="1117"/>
                  </a:lnTo>
                  <a:cubicBezTo>
                    <a:pt x="0" y="1267"/>
                    <a:pt x="125" y="1386"/>
                    <a:pt x="273" y="1386"/>
                  </a:cubicBezTo>
                  <a:cubicBezTo>
                    <a:pt x="283" y="1386"/>
                    <a:pt x="293" y="1386"/>
                    <a:pt x="304" y="1385"/>
                  </a:cubicBezTo>
                  <a:cubicBezTo>
                    <a:pt x="437" y="1367"/>
                    <a:pt x="535" y="1242"/>
                    <a:pt x="535" y="1108"/>
                  </a:cubicBezTo>
                  <a:lnTo>
                    <a:pt x="535" y="278"/>
                  </a:lnTo>
                  <a:cubicBezTo>
                    <a:pt x="535" y="136"/>
                    <a:pt x="437" y="20"/>
                    <a:pt x="304" y="2"/>
                  </a:cubicBez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54"/>
            <p:cNvSpPr/>
            <p:nvPr/>
          </p:nvSpPr>
          <p:spPr>
            <a:xfrm>
              <a:off x="6910175" y="4365650"/>
              <a:ext cx="13175" cy="34500"/>
            </a:xfrm>
            <a:custGeom>
              <a:avLst/>
              <a:gdLst/>
              <a:ahLst/>
              <a:cxnLst/>
              <a:rect l="l" t="t" r="r" b="b"/>
              <a:pathLst>
                <a:path w="527" h="1380" extrusionOk="0">
                  <a:moveTo>
                    <a:pt x="263" y="0"/>
                  </a:moveTo>
                  <a:cubicBezTo>
                    <a:pt x="252" y="0"/>
                    <a:pt x="242" y="1"/>
                    <a:pt x="232" y="2"/>
                  </a:cubicBezTo>
                  <a:cubicBezTo>
                    <a:pt x="98" y="20"/>
                    <a:pt x="0" y="136"/>
                    <a:pt x="0" y="278"/>
                  </a:cubicBezTo>
                  <a:lnTo>
                    <a:pt x="0" y="1108"/>
                  </a:lnTo>
                  <a:cubicBezTo>
                    <a:pt x="0" y="1242"/>
                    <a:pt x="98" y="1367"/>
                    <a:pt x="232" y="1376"/>
                  </a:cubicBezTo>
                  <a:cubicBezTo>
                    <a:pt x="247" y="1378"/>
                    <a:pt x="261" y="1379"/>
                    <a:pt x="275" y="1379"/>
                  </a:cubicBezTo>
                  <a:cubicBezTo>
                    <a:pt x="416" y="1379"/>
                    <a:pt x="526" y="1263"/>
                    <a:pt x="526" y="1117"/>
                  </a:cubicBezTo>
                  <a:lnTo>
                    <a:pt x="526" y="260"/>
                  </a:lnTo>
                  <a:cubicBezTo>
                    <a:pt x="526" y="119"/>
                    <a:pt x="409" y="0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4"/>
            <p:cNvSpPr/>
            <p:nvPr/>
          </p:nvSpPr>
          <p:spPr>
            <a:xfrm>
              <a:off x="6910175" y="4197475"/>
              <a:ext cx="13175" cy="34675"/>
            </a:xfrm>
            <a:custGeom>
              <a:avLst/>
              <a:gdLst/>
              <a:ahLst/>
              <a:cxnLst/>
              <a:rect l="l" t="t" r="r" b="b"/>
              <a:pathLst>
                <a:path w="527" h="1387" extrusionOk="0">
                  <a:moveTo>
                    <a:pt x="264" y="1"/>
                  </a:moveTo>
                  <a:cubicBezTo>
                    <a:pt x="117" y="1"/>
                    <a:pt x="0" y="120"/>
                    <a:pt x="0" y="270"/>
                  </a:cubicBezTo>
                  <a:lnTo>
                    <a:pt x="0" y="1117"/>
                  </a:lnTo>
                  <a:cubicBezTo>
                    <a:pt x="0" y="1268"/>
                    <a:pt x="117" y="1387"/>
                    <a:pt x="264" y="1387"/>
                  </a:cubicBezTo>
                  <a:cubicBezTo>
                    <a:pt x="274" y="1387"/>
                    <a:pt x="284" y="1386"/>
                    <a:pt x="294" y="1385"/>
                  </a:cubicBezTo>
                  <a:cubicBezTo>
                    <a:pt x="437" y="1367"/>
                    <a:pt x="526" y="1242"/>
                    <a:pt x="526" y="1109"/>
                  </a:cubicBezTo>
                  <a:lnTo>
                    <a:pt x="526" y="279"/>
                  </a:lnTo>
                  <a:cubicBezTo>
                    <a:pt x="526" y="145"/>
                    <a:pt x="437" y="20"/>
                    <a:pt x="294" y="2"/>
                  </a:cubicBezTo>
                  <a:cubicBezTo>
                    <a:pt x="284" y="1"/>
                    <a:pt x="274" y="1"/>
                    <a:pt x="2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4"/>
            <p:cNvSpPr/>
            <p:nvPr/>
          </p:nvSpPr>
          <p:spPr>
            <a:xfrm>
              <a:off x="6821400" y="4197925"/>
              <a:ext cx="13400" cy="34675"/>
            </a:xfrm>
            <a:custGeom>
              <a:avLst/>
              <a:gdLst/>
              <a:ahLst/>
              <a:cxnLst/>
              <a:rect l="l" t="t" r="r" b="b"/>
              <a:pathLst>
                <a:path w="536" h="1387" extrusionOk="0">
                  <a:moveTo>
                    <a:pt x="273" y="0"/>
                  </a:moveTo>
                  <a:cubicBezTo>
                    <a:pt x="126" y="0"/>
                    <a:pt x="0" y="119"/>
                    <a:pt x="0" y="270"/>
                  </a:cubicBezTo>
                  <a:lnTo>
                    <a:pt x="0" y="1117"/>
                  </a:lnTo>
                  <a:cubicBezTo>
                    <a:pt x="0" y="1268"/>
                    <a:pt x="126" y="1387"/>
                    <a:pt x="273" y="1387"/>
                  </a:cubicBezTo>
                  <a:cubicBezTo>
                    <a:pt x="283" y="1387"/>
                    <a:pt x="294" y="1386"/>
                    <a:pt x="304" y="1385"/>
                  </a:cubicBezTo>
                  <a:cubicBezTo>
                    <a:pt x="438" y="1367"/>
                    <a:pt x="536" y="1242"/>
                    <a:pt x="536" y="1108"/>
                  </a:cubicBezTo>
                  <a:lnTo>
                    <a:pt x="536" y="279"/>
                  </a:lnTo>
                  <a:cubicBezTo>
                    <a:pt x="536" y="145"/>
                    <a:pt x="438" y="20"/>
                    <a:pt x="304" y="2"/>
                  </a:cubicBezTo>
                  <a:cubicBezTo>
                    <a:pt x="294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4"/>
            <p:cNvSpPr/>
            <p:nvPr/>
          </p:nvSpPr>
          <p:spPr>
            <a:xfrm>
              <a:off x="6873800" y="4109650"/>
              <a:ext cx="13200" cy="13400"/>
            </a:xfrm>
            <a:custGeom>
              <a:avLst/>
              <a:gdLst/>
              <a:ahLst/>
              <a:cxnLst/>
              <a:rect l="l" t="t" r="r" b="b"/>
              <a:pathLst>
                <a:path w="528" h="536" extrusionOk="0">
                  <a:moveTo>
                    <a:pt x="269" y="0"/>
                  </a:moveTo>
                  <a:cubicBezTo>
                    <a:pt x="117" y="0"/>
                    <a:pt x="1" y="125"/>
                    <a:pt x="1" y="268"/>
                  </a:cubicBezTo>
                  <a:cubicBezTo>
                    <a:pt x="1" y="420"/>
                    <a:pt x="117" y="536"/>
                    <a:pt x="269" y="536"/>
                  </a:cubicBezTo>
                  <a:cubicBezTo>
                    <a:pt x="411" y="536"/>
                    <a:pt x="527" y="420"/>
                    <a:pt x="527" y="268"/>
                  </a:cubicBezTo>
                  <a:cubicBezTo>
                    <a:pt x="527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7" name="Google Shape;4527;p54"/>
          <p:cNvGrpSpPr/>
          <p:nvPr/>
        </p:nvGrpSpPr>
        <p:grpSpPr>
          <a:xfrm>
            <a:off x="7108907" y="4203761"/>
            <a:ext cx="423948" cy="375867"/>
            <a:chOff x="7339050" y="4083100"/>
            <a:chExt cx="454100" cy="402600"/>
          </a:xfrm>
        </p:grpSpPr>
        <p:sp>
          <p:nvSpPr>
            <p:cNvPr id="4528" name="Google Shape;4528;p54"/>
            <p:cNvSpPr/>
            <p:nvPr/>
          </p:nvSpPr>
          <p:spPr>
            <a:xfrm>
              <a:off x="7533750" y="4393125"/>
              <a:ext cx="65800" cy="56225"/>
            </a:xfrm>
            <a:custGeom>
              <a:avLst/>
              <a:gdLst/>
              <a:ahLst/>
              <a:cxnLst/>
              <a:rect l="l" t="t" r="r" b="b"/>
              <a:pathLst>
                <a:path w="2632" h="2249" extrusionOk="0">
                  <a:moveTo>
                    <a:pt x="1258" y="0"/>
                  </a:moveTo>
                  <a:lnTo>
                    <a:pt x="455" y="812"/>
                  </a:lnTo>
                  <a:lnTo>
                    <a:pt x="0" y="2212"/>
                  </a:lnTo>
                  <a:lnTo>
                    <a:pt x="821" y="2212"/>
                  </a:lnTo>
                  <a:lnTo>
                    <a:pt x="821" y="2248"/>
                  </a:lnTo>
                  <a:lnTo>
                    <a:pt x="2632" y="2248"/>
                  </a:lnTo>
                  <a:lnTo>
                    <a:pt x="2311" y="1258"/>
                  </a:lnTo>
                  <a:lnTo>
                    <a:pt x="2275" y="1258"/>
                  </a:lnTo>
                  <a:lnTo>
                    <a:pt x="2132" y="812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4"/>
            <p:cNvSpPr/>
            <p:nvPr/>
          </p:nvSpPr>
          <p:spPr>
            <a:xfrm>
              <a:off x="7498500" y="4445075"/>
              <a:ext cx="139425" cy="32800"/>
            </a:xfrm>
            <a:custGeom>
              <a:avLst/>
              <a:gdLst/>
              <a:ahLst/>
              <a:cxnLst/>
              <a:rect l="l" t="t" r="r" b="b"/>
              <a:pathLst>
                <a:path w="5577" h="1312" extrusionOk="0">
                  <a:moveTo>
                    <a:pt x="1268" y="1"/>
                  </a:moveTo>
                  <a:lnTo>
                    <a:pt x="857" y="143"/>
                  </a:lnTo>
                  <a:cubicBezTo>
                    <a:pt x="813" y="143"/>
                    <a:pt x="1" y="456"/>
                    <a:pt x="1" y="955"/>
                  </a:cubicBezTo>
                  <a:cubicBezTo>
                    <a:pt x="1" y="1151"/>
                    <a:pt x="161" y="1312"/>
                    <a:pt x="358" y="1312"/>
                  </a:cubicBezTo>
                  <a:lnTo>
                    <a:pt x="5104" y="1267"/>
                  </a:lnTo>
                  <a:cubicBezTo>
                    <a:pt x="5300" y="1267"/>
                    <a:pt x="5460" y="1116"/>
                    <a:pt x="5460" y="911"/>
                  </a:cubicBezTo>
                  <a:cubicBezTo>
                    <a:pt x="5460" y="839"/>
                    <a:pt x="5576" y="848"/>
                    <a:pt x="5559" y="777"/>
                  </a:cubicBezTo>
                  <a:cubicBezTo>
                    <a:pt x="5541" y="705"/>
                    <a:pt x="5523" y="634"/>
                    <a:pt x="5487" y="572"/>
                  </a:cubicBezTo>
                  <a:cubicBezTo>
                    <a:pt x="5327" y="233"/>
                    <a:pt x="4988" y="1"/>
                    <a:pt x="4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4"/>
            <p:cNvSpPr/>
            <p:nvPr/>
          </p:nvSpPr>
          <p:spPr>
            <a:xfrm>
              <a:off x="7494500" y="4445975"/>
              <a:ext cx="143200" cy="33700"/>
            </a:xfrm>
            <a:custGeom>
              <a:avLst/>
              <a:gdLst/>
              <a:ahLst/>
              <a:cxnLst/>
              <a:rect l="l" t="t" r="r" b="b"/>
              <a:pathLst>
                <a:path w="5728" h="1348" extrusionOk="0">
                  <a:moveTo>
                    <a:pt x="999" y="0"/>
                  </a:moveTo>
                  <a:cubicBezTo>
                    <a:pt x="946" y="0"/>
                    <a:pt x="892" y="0"/>
                    <a:pt x="839" y="9"/>
                  </a:cubicBezTo>
                  <a:cubicBezTo>
                    <a:pt x="366" y="81"/>
                    <a:pt x="0" y="491"/>
                    <a:pt x="0" y="991"/>
                  </a:cubicBezTo>
                  <a:cubicBezTo>
                    <a:pt x="0" y="1187"/>
                    <a:pt x="161" y="1347"/>
                    <a:pt x="357" y="1347"/>
                  </a:cubicBezTo>
                  <a:lnTo>
                    <a:pt x="5371" y="1347"/>
                  </a:lnTo>
                  <a:cubicBezTo>
                    <a:pt x="5567" y="1347"/>
                    <a:pt x="5728" y="1187"/>
                    <a:pt x="5728" y="991"/>
                  </a:cubicBezTo>
                  <a:cubicBezTo>
                    <a:pt x="5728" y="919"/>
                    <a:pt x="5719" y="848"/>
                    <a:pt x="5710" y="776"/>
                  </a:cubicBezTo>
                  <a:lnTo>
                    <a:pt x="1419" y="776"/>
                  </a:lnTo>
                  <a:cubicBezTo>
                    <a:pt x="1187" y="776"/>
                    <a:pt x="1053" y="509"/>
                    <a:pt x="1187" y="321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4"/>
            <p:cNvSpPr/>
            <p:nvPr/>
          </p:nvSpPr>
          <p:spPr>
            <a:xfrm>
              <a:off x="7346175" y="4366350"/>
              <a:ext cx="440725" cy="43300"/>
            </a:xfrm>
            <a:custGeom>
              <a:avLst/>
              <a:gdLst/>
              <a:ahLst/>
              <a:cxnLst/>
              <a:rect l="l" t="t" r="r" b="b"/>
              <a:pathLst>
                <a:path w="17629" h="1732" extrusionOk="0">
                  <a:moveTo>
                    <a:pt x="9341" y="1"/>
                  </a:moveTo>
                  <a:lnTo>
                    <a:pt x="1" y="411"/>
                  </a:lnTo>
                  <a:lnTo>
                    <a:pt x="179" y="1026"/>
                  </a:lnTo>
                  <a:cubicBezTo>
                    <a:pt x="179" y="1410"/>
                    <a:pt x="500" y="1731"/>
                    <a:pt x="884" y="1731"/>
                  </a:cubicBezTo>
                  <a:lnTo>
                    <a:pt x="16701" y="1722"/>
                  </a:lnTo>
                  <a:cubicBezTo>
                    <a:pt x="17093" y="1722"/>
                    <a:pt x="17629" y="1544"/>
                    <a:pt x="17629" y="1151"/>
                  </a:cubicBezTo>
                  <a:lnTo>
                    <a:pt x="17629" y="411"/>
                  </a:lnTo>
                  <a:lnTo>
                    <a:pt x="9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4"/>
            <p:cNvSpPr/>
            <p:nvPr/>
          </p:nvSpPr>
          <p:spPr>
            <a:xfrm>
              <a:off x="7351300" y="4089350"/>
              <a:ext cx="435600" cy="287275"/>
            </a:xfrm>
            <a:custGeom>
              <a:avLst/>
              <a:gdLst/>
              <a:ahLst/>
              <a:cxnLst/>
              <a:rect l="l" t="t" r="r" b="b"/>
              <a:pathLst>
                <a:path w="17424" h="11491" extrusionOk="0">
                  <a:moveTo>
                    <a:pt x="509" y="1"/>
                  </a:moveTo>
                  <a:cubicBezTo>
                    <a:pt x="117" y="1"/>
                    <a:pt x="1" y="349"/>
                    <a:pt x="1" y="741"/>
                  </a:cubicBezTo>
                  <a:lnTo>
                    <a:pt x="10" y="11491"/>
                  </a:lnTo>
                  <a:lnTo>
                    <a:pt x="17424" y="11491"/>
                  </a:lnTo>
                  <a:lnTo>
                    <a:pt x="17424" y="714"/>
                  </a:lnTo>
                  <a:lnTo>
                    <a:pt x="17424" y="705"/>
                  </a:lnTo>
                  <a:cubicBezTo>
                    <a:pt x="17424" y="322"/>
                    <a:pt x="17111" y="1"/>
                    <a:pt x="16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4"/>
            <p:cNvSpPr/>
            <p:nvPr/>
          </p:nvSpPr>
          <p:spPr>
            <a:xfrm>
              <a:off x="7346175" y="4089575"/>
              <a:ext cx="440725" cy="287050"/>
            </a:xfrm>
            <a:custGeom>
              <a:avLst/>
              <a:gdLst/>
              <a:ahLst/>
              <a:cxnLst/>
              <a:rect l="l" t="t" r="r" b="b"/>
              <a:pathLst>
                <a:path w="17629" h="11482" extrusionOk="0">
                  <a:moveTo>
                    <a:pt x="714" y="1"/>
                  </a:moveTo>
                  <a:cubicBezTo>
                    <a:pt x="322" y="1"/>
                    <a:pt x="1" y="322"/>
                    <a:pt x="1" y="714"/>
                  </a:cubicBezTo>
                  <a:lnTo>
                    <a:pt x="1" y="11482"/>
                  </a:lnTo>
                  <a:lnTo>
                    <a:pt x="17629" y="11482"/>
                  </a:lnTo>
                  <a:lnTo>
                    <a:pt x="17629" y="10920"/>
                  </a:lnTo>
                  <a:lnTo>
                    <a:pt x="857" y="10920"/>
                  </a:lnTo>
                  <a:cubicBezTo>
                    <a:pt x="777" y="10920"/>
                    <a:pt x="714" y="10857"/>
                    <a:pt x="714" y="10777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4"/>
            <p:cNvSpPr/>
            <p:nvPr/>
          </p:nvSpPr>
          <p:spPr>
            <a:xfrm>
              <a:off x="7662875" y="4149575"/>
              <a:ext cx="59350" cy="161500"/>
            </a:xfrm>
            <a:custGeom>
              <a:avLst/>
              <a:gdLst/>
              <a:ahLst/>
              <a:cxnLst/>
              <a:rect l="l" t="t" r="r" b="b"/>
              <a:pathLst>
                <a:path w="2374" h="6460" extrusionOk="0">
                  <a:moveTo>
                    <a:pt x="705" y="0"/>
                  </a:moveTo>
                  <a:lnTo>
                    <a:pt x="580" y="161"/>
                  </a:lnTo>
                  <a:cubicBezTo>
                    <a:pt x="384" y="161"/>
                    <a:pt x="224" y="321"/>
                    <a:pt x="224" y="518"/>
                  </a:cubicBezTo>
                  <a:lnTo>
                    <a:pt x="1" y="6459"/>
                  </a:lnTo>
                  <a:lnTo>
                    <a:pt x="2008" y="6388"/>
                  </a:lnTo>
                  <a:lnTo>
                    <a:pt x="2374" y="5754"/>
                  </a:lnTo>
                  <a:lnTo>
                    <a:pt x="2374" y="5397"/>
                  </a:lnTo>
                  <a:lnTo>
                    <a:pt x="1758" y="3524"/>
                  </a:lnTo>
                  <a:lnTo>
                    <a:pt x="2374" y="1071"/>
                  </a:lnTo>
                  <a:lnTo>
                    <a:pt x="2374" y="357"/>
                  </a:lnTo>
                  <a:cubicBezTo>
                    <a:pt x="2374" y="161"/>
                    <a:pt x="2213" y="0"/>
                    <a:pt x="2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4"/>
            <p:cNvSpPr/>
            <p:nvPr/>
          </p:nvSpPr>
          <p:spPr>
            <a:xfrm>
              <a:off x="7651275" y="4149575"/>
              <a:ext cx="70950" cy="167500"/>
            </a:xfrm>
            <a:custGeom>
              <a:avLst/>
              <a:gdLst/>
              <a:ahLst/>
              <a:cxnLst/>
              <a:rect l="l" t="t" r="r" b="b"/>
              <a:pathLst>
                <a:path w="2838" h="6700" extrusionOk="0">
                  <a:moveTo>
                    <a:pt x="821" y="0"/>
                  </a:moveTo>
                  <a:cubicBezTo>
                    <a:pt x="625" y="0"/>
                    <a:pt x="465" y="161"/>
                    <a:pt x="465" y="357"/>
                  </a:cubicBezTo>
                  <a:lnTo>
                    <a:pt x="1" y="3230"/>
                  </a:lnTo>
                  <a:lnTo>
                    <a:pt x="465" y="6459"/>
                  </a:lnTo>
                  <a:lnTo>
                    <a:pt x="1651" y="6700"/>
                  </a:lnTo>
                  <a:lnTo>
                    <a:pt x="2838" y="6459"/>
                  </a:lnTo>
                  <a:lnTo>
                    <a:pt x="2838" y="5754"/>
                  </a:lnTo>
                  <a:lnTo>
                    <a:pt x="1455" y="5754"/>
                  </a:lnTo>
                  <a:cubicBezTo>
                    <a:pt x="1303" y="5754"/>
                    <a:pt x="1169" y="5621"/>
                    <a:pt x="1169" y="5469"/>
                  </a:cubicBezTo>
                  <a:lnTo>
                    <a:pt x="11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4"/>
            <p:cNvSpPr/>
            <p:nvPr/>
          </p:nvSpPr>
          <p:spPr>
            <a:xfrm>
              <a:off x="7662875" y="4176325"/>
              <a:ext cx="59350" cy="108200"/>
            </a:xfrm>
            <a:custGeom>
              <a:avLst/>
              <a:gdLst/>
              <a:ahLst/>
              <a:cxnLst/>
              <a:rect l="l" t="t" r="r" b="b"/>
              <a:pathLst>
                <a:path w="2374" h="4328" extrusionOk="0">
                  <a:moveTo>
                    <a:pt x="1" y="1"/>
                  </a:moveTo>
                  <a:lnTo>
                    <a:pt x="1" y="4327"/>
                  </a:lnTo>
                  <a:lnTo>
                    <a:pt x="2374" y="4327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4"/>
            <p:cNvSpPr/>
            <p:nvPr/>
          </p:nvSpPr>
          <p:spPr>
            <a:xfrm>
              <a:off x="7651275" y="4176325"/>
              <a:ext cx="29250" cy="108200"/>
            </a:xfrm>
            <a:custGeom>
              <a:avLst/>
              <a:gdLst/>
              <a:ahLst/>
              <a:cxnLst/>
              <a:rect l="l" t="t" r="r" b="b"/>
              <a:pathLst>
                <a:path w="1170" h="4328" extrusionOk="0">
                  <a:moveTo>
                    <a:pt x="465" y="1"/>
                  </a:moveTo>
                  <a:lnTo>
                    <a:pt x="1" y="2160"/>
                  </a:lnTo>
                  <a:lnTo>
                    <a:pt x="465" y="4327"/>
                  </a:lnTo>
                  <a:lnTo>
                    <a:pt x="1169" y="4327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4"/>
            <p:cNvSpPr/>
            <p:nvPr/>
          </p:nvSpPr>
          <p:spPr>
            <a:xfrm>
              <a:off x="7603325" y="4130175"/>
              <a:ext cx="59575" cy="180900"/>
            </a:xfrm>
            <a:custGeom>
              <a:avLst/>
              <a:gdLst/>
              <a:ahLst/>
              <a:cxnLst/>
              <a:rect l="l" t="t" r="r" b="b"/>
              <a:pathLst>
                <a:path w="2383" h="7236" extrusionOk="0">
                  <a:moveTo>
                    <a:pt x="714" y="0"/>
                  </a:moveTo>
                  <a:lnTo>
                    <a:pt x="581" y="205"/>
                  </a:lnTo>
                  <a:cubicBezTo>
                    <a:pt x="384" y="205"/>
                    <a:pt x="224" y="357"/>
                    <a:pt x="224" y="553"/>
                  </a:cubicBezTo>
                  <a:lnTo>
                    <a:pt x="1" y="7235"/>
                  </a:lnTo>
                  <a:lnTo>
                    <a:pt x="2035" y="7101"/>
                  </a:lnTo>
                  <a:lnTo>
                    <a:pt x="2383" y="6530"/>
                  </a:lnTo>
                  <a:lnTo>
                    <a:pt x="2383" y="4006"/>
                  </a:lnTo>
                  <a:lnTo>
                    <a:pt x="1963" y="3185"/>
                  </a:lnTo>
                  <a:lnTo>
                    <a:pt x="2383" y="1847"/>
                  </a:lnTo>
                  <a:lnTo>
                    <a:pt x="2383" y="357"/>
                  </a:lnTo>
                  <a:cubicBezTo>
                    <a:pt x="2383" y="161"/>
                    <a:pt x="2222" y="0"/>
                    <a:pt x="2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4"/>
            <p:cNvSpPr/>
            <p:nvPr/>
          </p:nvSpPr>
          <p:spPr>
            <a:xfrm>
              <a:off x="7596425" y="4130175"/>
              <a:ext cx="66475" cy="185800"/>
            </a:xfrm>
            <a:custGeom>
              <a:avLst/>
              <a:gdLst/>
              <a:ahLst/>
              <a:cxnLst/>
              <a:rect l="l" t="t" r="r" b="b"/>
              <a:pathLst>
                <a:path w="2659" h="7432" extrusionOk="0">
                  <a:moveTo>
                    <a:pt x="634" y="0"/>
                  </a:moveTo>
                  <a:cubicBezTo>
                    <a:pt x="437" y="0"/>
                    <a:pt x="277" y="161"/>
                    <a:pt x="277" y="357"/>
                  </a:cubicBezTo>
                  <a:lnTo>
                    <a:pt x="0" y="4202"/>
                  </a:lnTo>
                  <a:lnTo>
                    <a:pt x="277" y="7235"/>
                  </a:lnTo>
                  <a:lnTo>
                    <a:pt x="1472" y="7431"/>
                  </a:lnTo>
                  <a:lnTo>
                    <a:pt x="2659" y="7235"/>
                  </a:lnTo>
                  <a:lnTo>
                    <a:pt x="2659" y="6530"/>
                  </a:lnTo>
                  <a:lnTo>
                    <a:pt x="1240" y="6530"/>
                  </a:lnTo>
                  <a:cubicBezTo>
                    <a:pt x="1097" y="6530"/>
                    <a:pt x="990" y="6414"/>
                    <a:pt x="990" y="6281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4"/>
            <p:cNvSpPr/>
            <p:nvPr/>
          </p:nvSpPr>
          <p:spPr>
            <a:xfrm>
              <a:off x="7603325" y="4176325"/>
              <a:ext cx="59575" cy="54000"/>
            </a:xfrm>
            <a:custGeom>
              <a:avLst/>
              <a:gdLst/>
              <a:ahLst/>
              <a:cxnLst/>
              <a:rect l="l" t="t" r="r" b="b"/>
              <a:pathLst>
                <a:path w="2383" h="2160" extrusionOk="0">
                  <a:moveTo>
                    <a:pt x="1" y="1"/>
                  </a:moveTo>
                  <a:lnTo>
                    <a:pt x="340" y="1080"/>
                  </a:lnTo>
                  <a:lnTo>
                    <a:pt x="1" y="2160"/>
                  </a:lnTo>
                  <a:lnTo>
                    <a:pt x="2383" y="2160"/>
                  </a:lnTo>
                  <a:lnTo>
                    <a:pt x="2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4"/>
            <p:cNvSpPr/>
            <p:nvPr/>
          </p:nvSpPr>
          <p:spPr>
            <a:xfrm>
              <a:off x="7594175" y="4176325"/>
              <a:ext cx="27025" cy="54000"/>
            </a:xfrm>
            <a:custGeom>
              <a:avLst/>
              <a:gdLst/>
              <a:ahLst/>
              <a:cxnLst/>
              <a:rect l="l" t="t" r="r" b="b"/>
              <a:pathLst>
                <a:path w="1081" h="2160" extrusionOk="0">
                  <a:moveTo>
                    <a:pt x="367" y="1"/>
                  </a:moveTo>
                  <a:lnTo>
                    <a:pt x="1" y="1223"/>
                  </a:lnTo>
                  <a:lnTo>
                    <a:pt x="367" y="2160"/>
                  </a:lnTo>
                  <a:lnTo>
                    <a:pt x="1080" y="216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4"/>
            <p:cNvSpPr/>
            <p:nvPr/>
          </p:nvSpPr>
          <p:spPr>
            <a:xfrm>
              <a:off x="7462375" y="4170975"/>
              <a:ext cx="82100" cy="140100"/>
            </a:xfrm>
            <a:custGeom>
              <a:avLst/>
              <a:gdLst/>
              <a:ahLst/>
              <a:cxnLst/>
              <a:rect l="l" t="t" r="r" b="b"/>
              <a:pathLst>
                <a:path w="3284" h="5604" extrusionOk="0">
                  <a:moveTo>
                    <a:pt x="714" y="1"/>
                  </a:moveTo>
                  <a:lnTo>
                    <a:pt x="438" y="322"/>
                  </a:lnTo>
                  <a:cubicBezTo>
                    <a:pt x="241" y="322"/>
                    <a:pt x="81" y="482"/>
                    <a:pt x="81" y="679"/>
                  </a:cubicBezTo>
                  <a:lnTo>
                    <a:pt x="1" y="5603"/>
                  </a:lnTo>
                  <a:lnTo>
                    <a:pt x="2374" y="5603"/>
                  </a:lnTo>
                  <a:lnTo>
                    <a:pt x="3284" y="3016"/>
                  </a:lnTo>
                  <a:lnTo>
                    <a:pt x="2374" y="358"/>
                  </a:lnTo>
                  <a:cubicBezTo>
                    <a:pt x="2374" y="161"/>
                    <a:pt x="2222" y="1"/>
                    <a:pt x="2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4"/>
            <p:cNvSpPr/>
            <p:nvPr/>
          </p:nvSpPr>
          <p:spPr>
            <a:xfrm>
              <a:off x="7523925" y="4129275"/>
              <a:ext cx="79425" cy="179550"/>
            </a:xfrm>
            <a:custGeom>
              <a:avLst/>
              <a:gdLst/>
              <a:ahLst/>
              <a:cxnLst/>
              <a:rect l="l" t="t" r="r" b="b"/>
              <a:pathLst>
                <a:path w="3177" h="7182" extrusionOk="0">
                  <a:moveTo>
                    <a:pt x="616" y="0"/>
                  </a:moveTo>
                  <a:lnTo>
                    <a:pt x="491" y="143"/>
                  </a:lnTo>
                  <a:cubicBezTo>
                    <a:pt x="295" y="143"/>
                    <a:pt x="135" y="304"/>
                    <a:pt x="135" y="500"/>
                  </a:cubicBezTo>
                  <a:lnTo>
                    <a:pt x="1" y="7182"/>
                  </a:lnTo>
                  <a:lnTo>
                    <a:pt x="1" y="7182"/>
                  </a:lnTo>
                  <a:lnTo>
                    <a:pt x="2971" y="7128"/>
                  </a:lnTo>
                  <a:lnTo>
                    <a:pt x="3177" y="6540"/>
                  </a:lnTo>
                  <a:lnTo>
                    <a:pt x="3177" y="5514"/>
                  </a:lnTo>
                  <a:lnTo>
                    <a:pt x="2748" y="4443"/>
                  </a:lnTo>
                  <a:lnTo>
                    <a:pt x="3177" y="2811"/>
                  </a:lnTo>
                  <a:lnTo>
                    <a:pt x="3177" y="1294"/>
                  </a:lnTo>
                  <a:lnTo>
                    <a:pt x="2918" y="1026"/>
                  </a:lnTo>
                  <a:lnTo>
                    <a:pt x="3177" y="768"/>
                  </a:lnTo>
                  <a:lnTo>
                    <a:pt x="3177" y="357"/>
                  </a:lnTo>
                  <a:cubicBezTo>
                    <a:pt x="3177" y="161"/>
                    <a:pt x="3025" y="0"/>
                    <a:pt x="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4"/>
            <p:cNvSpPr/>
            <p:nvPr/>
          </p:nvSpPr>
          <p:spPr>
            <a:xfrm>
              <a:off x="7521700" y="4130175"/>
              <a:ext cx="81650" cy="188475"/>
            </a:xfrm>
            <a:custGeom>
              <a:avLst/>
              <a:gdLst/>
              <a:ahLst/>
              <a:cxnLst/>
              <a:rect l="l" t="t" r="r" b="b"/>
              <a:pathLst>
                <a:path w="3266" h="7539" extrusionOk="0">
                  <a:moveTo>
                    <a:pt x="357" y="0"/>
                  </a:moveTo>
                  <a:cubicBezTo>
                    <a:pt x="161" y="0"/>
                    <a:pt x="1" y="161"/>
                    <a:pt x="1" y="357"/>
                  </a:cubicBezTo>
                  <a:lnTo>
                    <a:pt x="1" y="758"/>
                  </a:lnTo>
                  <a:lnTo>
                    <a:pt x="36" y="1026"/>
                  </a:lnTo>
                  <a:lnTo>
                    <a:pt x="1" y="1294"/>
                  </a:lnTo>
                  <a:lnTo>
                    <a:pt x="1" y="2801"/>
                  </a:lnTo>
                  <a:lnTo>
                    <a:pt x="295" y="4550"/>
                  </a:lnTo>
                  <a:lnTo>
                    <a:pt x="1" y="5496"/>
                  </a:lnTo>
                  <a:lnTo>
                    <a:pt x="1" y="7235"/>
                  </a:lnTo>
                  <a:lnTo>
                    <a:pt x="1562" y="7538"/>
                  </a:lnTo>
                  <a:lnTo>
                    <a:pt x="3266" y="7235"/>
                  </a:lnTo>
                  <a:lnTo>
                    <a:pt x="3266" y="6530"/>
                  </a:lnTo>
                  <a:lnTo>
                    <a:pt x="964" y="6530"/>
                  </a:lnTo>
                  <a:cubicBezTo>
                    <a:pt x="821" y="6530"/>
                    <a:pt x="714" y="6414"/>
                    <a:pt x="714" y="6281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4"/>
            <p:cNvSpPr/>
            <p:nvPr/>
          </p:nvSpPr>
          <p:spPr>
            <a:xfrm>
              <a:off x="7521700" y="420020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1" y="0"/>
                  </a:moveTo>
                  <a:lnTo>
                    <a:pt x="161" y="1347"/>
                  </a:lnTo>
                  <a:lnTo>
                    <a:pt x="1" y="2695"/>
                  </a:lnTo>
                  <a:lnTo>
                    <a:pt x="3266" y="2695"/>
                  </a:lnTo>
                  <a:lnTo>
                    <a:pt x="32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4"/>
            <p:cNvSpPr/>
            <p:nvPr/>
          </p:nvSpPr>
          <p:spPr>
            <a:xfrm>
              <a:off x="7521700" y="4200200"/>
              <a:ext cx="17875" cy="67375"/>
            </a:xfrm>
            <a:custGeom>
              <a:avLst/>
              <a:gdLst/>
              <a:ahLst/>
              <a:cxnLst/>
              <a:rect l="l" t="t" r="r" b="b"/>
              <a:pathLst>
                <a:path w="715" h="2695" extrusionOk="0">
                  <a:moveTo>
                    <a:pt x="1" y="0"/>
                  </a:moveTo>
                  <a:lnTo>
                    <a:pt x="1" y="2695"/>
                  </a:lnTo>
                  <a:lnTo>
                    <a:pt x="714" y="2695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4"/>
            <p:cNvSpPr/>
            <p:nvPr/>
          </p:nvSpPr>
          <p:spPr>
            <a:xfrm>
              <a:off x="7455475" y="4170975"/>
              <a:ext cx="66250" cy="146100"/>
            </a:xfrm>
            <a:custGeom>
              <a:avLst/>
              <a:gdLst/>
              <a:ahLst/>
              <a:cxnLst/>
              <a:rect l="l" t="t" r="r" b="b"/>
              <a:pathLst>
                <a:path w="2650" h="5844" extrusionOk="0">
                  <a:moveTo>
                    <a:pt x="633" y="1"/>
                  </a:moveTo>
                  <a:cubicBezTo>
                    <a:pt x="437" y="1"/>
                    <a:pt x="277" y="161"/>
                    <a:pt x="277" y="358"/>
                  </a:cubicBezTo>
                  <a:lnTo>
                    <a:pt x="0" y="2606"/>
                  </a:lnTo>
                  <a:lnTo>
                    <a:pt x="277" y="5603"/>
                  </a:lnTo>
                  <a:lnTo>
                    <a:pt x="1463" y="5844"/>
                  </a:lnTo>
                  <a:lnTo>
                    <a:pt x="2650" y="5603"/>
                  </a:lnTo>
                  <a:lnTo>
                    <a:pt x="2650" y="4898"/>
                  </a:lnTo>
                  <a:lnTo>
                    <a:pt x="1160" y="4898"/>
                  </a:lnTo>
                  <a:cubicBezTo>
                    <a:pt x="1062" y="4898"/>
                    <a:pt x="990" y="4818"/>
                    <a:pt x="990" y="4720"/>
                  </a:cubicBezTo>
                  <a:lnTo>
                    <a:pt x="990" y="4702"/>
                  </a:lnTo>
                  <a:lnTo>
                    <a:pt x="919" y="4515"/>
                  </a:lnTo>
                  <a:lnTo>
                    <a:pt x="990" y="4167"/>
                  </a:lnTo>
                  <a:lnTo>
                    <a:pt x="990" y="1437"/>
                  </a:lnTo>
                  <a:lnTo>
                    <a:pt x="919" y="1169"/>
                  </a:lnTo>
                  <a:lnTo>
                    <a:pt x="990" y="902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4"/>
            <p:cNvSpPr/>
            <p:nvPr/>
          </p:nvSpPr>
          <p:spPr>
            <a:xfrm>
              <a:off x="7406625" y="4130175"/>
              <a:ext cx="54875" cy="180900"/>
            </a:xfrm>
            <a:custGeom>
              <a:avLst/>
              <a:gdLst/>
              <a:ahLst/>
              <a:cxnLst/>
              <a:rect l="l" t="t" r="r" b="b"/>
              <a:pathLst>
                <a:path w="2195" h="7236" extrusionOk="0">
                  <a:moveTo>
                    <a:pt x="536" y="0"/>
                  </a:moveTo>
                  <a:lnTo>
                    <a:pt x="455" y="250"/>
                  </a:lnTo>
                  <a:cubicBezTo>
                    <a:pt x="259" y="250"/>
                    <a:pt x="107" y="402"/>
                    <a:pt x="107" y="598"/>
                  </a:cubicBezTo>
                  <a:lnTo>
                    <a:pt x="0" y="7110"/>
                  </a:lnTo>
                  <a:lnTo>
                    <a:pt x="2195" y="7235"/>
                  </a:lnTo>
                  <a:lnTo>
                    <a:pt x="2195" y="1294"/>
                  </a:lnTo>
                  <a:lnTo>
                    <a:pt x="1838" y="1026"/>
                  </a:lnTo>
                  <a:lnTo>
                    <a:pt x="2195" y="758"/>
                  </a:lnTo>
                  <a:lnTo>
                    <a:pt x="2195" y="357"/>
                  </a:lnTo>
                  <a:cubicBezTo>
                    <a:pt x="2195" y="161"/>
                    <a:pt x="2034" y="0"/>
                    <a:pt x="1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4"/>
            <p:cNvSpPr/>
            <p:nvPr/>
          </p:nvSpPr>
          <p:spPr>
            <a:xfrm>
              <a:off x="7403050" y="4130175"/>
              <a:ext cx="59350" cy="185800"/>
            </a:xfrm>
            <a:custGeom>
              <a:avLst/>
              <a:gdLst/>
              <a:ahLst/>
              <a:cxnLst/>
              <a:rect l="l" t="t" r="r" b="b"/>
              <a:pathLst>
                <a:path w="2374" h="7432" extrusionOk="0">
                  <a:moveTo>
                    <a:pt x="348" y="0"/>
                  </a:moveTo>
                  <a:cubicBezTo>
                    <a:pt x="152" y="0"/>
                    <a:pt x="1" y="161"/>
                    <a:pt x="1" y="357"/>
                  </a:cubicBezTo>
                  <a:lnTo>
                    <a:pt x="1" y="758"/>
                  </a:lnTo>
                  <a:lnTo>
                    <a:pt x="197" y="1026"/>
                  </a:lnTo>
                  <a:lnTo>
                    <a:pt x="1" y="1294"/>
                  </a:lnTo>
                  <a:lnTo>
                    <a:pt x="1" y="4648"/>
                  </a:lnTo>
                  <a:lnTo>
                    <a:pt x="215" y="5442"/>
                  </a:lnTo>
                  <a:lnTo>
                    <a:pt x="1" y="6066"/>
                  </a:lnTo>
                  <a:lnTo>
                    <a:pt x="1" y="7235"/>
                  </a:lnTo>
                  <a:lnTo>
                    <a:pt x="1267" y="7431"/>
                  </a:lnTo>
                  <a:lnTo>
                    <a:pt x="2374" y="7235"/>
                  </a:lnTo>
                  <a:lnTo>
                    <a:pt x="2374" y="6530"/>
                  </a:lnTo>
                  <a:lnTo>
                    <a:pt x="884" y="6530"/>
                  </a:lnTo>
                  <a:cubicBezTo>
                    <a:pt x="786" y="6530"/>
                    <a:pt x="705" y="6450"/>
                    <a:pt x="705" y="6352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4"/>
            <p:cNvSpPr/>
            <p:nvPr/>
          </p:nvSpPr>
          <p:spPr>
            <a:xfrm>
              <a:off x="7403050" y="4246375"/>
              <a:ext cx="59350" cy="35475"/>
            </a:xfrm>
            <a:custGeom>
              <a:avLst/>
              <a:gdLst/>
              <a:ahLst/>
              <a:cxnLst/>
              <a:rect l="l" t="t" r="r" b="b"/>
              <a:pathLst>
                <a:path w="2374" h="1419" extrusionOk="0">
                  <a:moveTo>
                    <a:pt x="1" y="0"/>
                  </a:moveTo>
                  <a:lnTo>
                    <a:pt x="215" y="794"/>
                  </a:lnTo>
                  <a:lnTo>
                    <a:pt x="1" y="1418"/>
                  </a:lnTo>
                  <a:lnTo>
                    <a:pt x="2374" y="1418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4"/>
            <p:cNvSpPr/>
            <p:nvPr/>
          </p:nvSpPr>
          <p:spPr>
            <a:xfrm>
              <a:off x="7403050" y="4246375"/>
              <a:ext cx="17650" cy="35475"/>
            </a:xfrm>
            <a:custGeom>
              <a:avLst/>
              <a:gdLst/>
              <a:ahLst/>
              <a:cxnLst/>
              <a:rect l="l" t="t" r="r" b="b"/>
              <a:pathLst>
                <a:path w="706" h="1419" extrusionOk="0">
                  <a:moveTo>
                    <a:pt x="1" y="0"/>
                  </a:moveTo>
                  <a:lnTo>
                    <a:pt x="1" y="1418"/>
                  </a:lnTo>
                  <a:lnTo>
                    <a:pt x="705" y="1418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4"/>
            <p:cNvSpPr/>
            <p:nvPr/>
          </p:nvSpPr>
          <p:spPr>
            <a:xfrm>
              <a:off x="7389225" y="4311050"/>
              <a:ext cx="357975" cy="23875"/>
            </a:xfrm>
            <a:custGeom>
              <a:avLst/>
              <a:gdLst/>
              <a:ahLst/>
              <a:cxnLst/>
              <a:rect l="l" t="t" r="r" b="b"/>
              <a:pathLst>
                <a:path w="14319" h="955" extrusionOk="0">
                  <a:moveTo>
                    <a:pt x="447" y="0"/>
                  </a:moveTo>
                  <a:lnTo>
                    <a:pt x="188" y="107"/>
                  </a:lnTo>
                  <a:cubicBezTo>
                    <a:pt x="90" y="107"/>
                    <a:pt x="9" y="187"/>
                    <a:pt x="9" y="286"/>
                  </a:cubicBezTo>
                  <a:lnTo>
                    <a:pt x="0" y="714"/>
                  </a:lnTo>
                  <a:cubicBezTo>
                    <a:pt x="0" y="812"/>
                    <a:pt x="81" y="883"/>
                    <a:pt x="179" y="883"/>
                  </a:cubicBezTo>
                  <a:lnTo>
                    <a:pt x="13989" y="955"/>
                  </a:lnTo>
                  <a:cubicBezTo>
                    <a:pt x="14078" y="955"/>
                    <a:pt x="14158" y="874"/>
                    <a:pt x="14158" y="776"/>
                  </a:cubicBezTo>
                  <a:lnTo>
                    <a:pt x="14319" y="500"/>
                  </a:lnTo>
                  <a:lnTo>
                    <a:pt x="14319" y="179"/>
                  </a:lnTo>
                  <a:cubicBezTo>
                    <a:pt x="14319" y="80"/>
                    <a:pt x="14238" y="0"/>
                    <a:pt x="14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4"/>
            <p:cNvSpPr/>
            <p:nvPr/>
          </p:nvSpPr>
          <p:spPr>
            <a:xfrm>
              <a:off x="7386100" y="4311050"/>
              <a:ext cx="361100" cy="26550"/>
            </a:xfrm>
            <a:custGeom>
              <a:avLst/>
              <a:gdLst/>
              <a:ahLst/>
              <a:cxnLst/>
              <a:rect l="l" t="t" r="r" b="b"/>
              <a:pathLst>
                <a:path w="14444" h="1062" extrusionOk="0">
                  <a:moveTo>
                    <a:pt x="179" y="0"/>
                  </a:moveTo>
                  <a:cubicBezTo>
                    <a:pt x="81" y="0"/>
                    <a:pt x="1" y="80"/>
                    <a:pt x="1" y="179"/>
                  </a:cubicBezTo>
                  <a:lnTo>
                    <a:pt x="1" y="883"/>
                  </a:lnTo>
                  <a:cubicBezTo>
                    <a:pt x="1" y="981"/>
                    <a:pt x="81" y="1062"/>
                    <a:pt x="179" y="1062"/>
                  </a:cubicBezTo>
                  <a:lnTo>
                    <a:pt x="14265" y="1062"/>
                  </a:lnTo>
                  <a:cubicBezTo>
                    <a:pt x="14363" y="1062"/>
                    <a:pt x="14444" y="981"/>
                    <a:pt x="14444" y="883"/>
                  </a:cubicBezTo>
                  <a:lnTo>
                    <a:pt x="14444" y="500"/>
                  </a:lnTo>
                  <a:lnTo>
                    <a:pt x="750" y="500"/>
                  </a:lnTo>
                  <a:cubicBezTo>
                    <a:pt x="652" y="500"/>
                    <a:pt x="572" y="419"/>
                    <a:pt x="572" y="321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4"/>
            <p:cNvSpPr/>
            <p:nvPr/>
          </p:nvSpPr>
          <p:spPr>
            <a:xfrm>
              <a:off x="7339050" y="4155375"/>
              <a:ext cx="454100" cy="330325"/>
            </a:xfrm>
            <a:custGeom>
              <a:avLst/>
              <a:gdLst/>
              <a:ahLst/>
              <a:cxnLst/>
              <a:rect l="l" t="t" r="r" b="b"/>
              <a:pathLst>
                <a:path w="18164" h="13213" extrusionOk="0">
                  <a:moveTo>
                    <a:pt x="17637" y="9135"/>
                  </a:moveTo>
                  <a:lnTo>
                    <a:pt x="17637" y="9617"/>
                  </a:lnTo>
                  <a:cubicBezTo>
                    <a:pt x="17637" y="9858"/>
                    <a:pt x="17432" y="10063"/>
                    <a:pt x="17191" y="10063"/>
                  </a:cubicBezTo>
                  <a:lnTo>
                    <a:pt x="982" y="10063"/>
                  </a:lnTo>
                  <a:cubicBezTo>
                    <a:pt x="732" y="10063"/>
                    <a:pt x="535" y="9858"/>
                    <a:pt x="535" y="9617"/>
                  </a:cubicBezTo>
                  <a:lnTo>
                    <a:pt x="535" y="9135"/>
                  </a:lnTo>
                  <a:close/>
                  <a:moveTo>
                    <a:pt x="9769" y="10554"/>
                  </a:moveTo>
                  <a:lnTo>
                    <a:pt x="10027" y="11339"/>
                  </a:lnTo>
                  <a:lnTo>
                    <a:pt x="8145" y="11339"/>
                  </a:lnTo>
                  <a:lnTo>
                    <a:pt x="8395" y="10554"/>
                  </a:lnTo>
                  <a:close/>
                  <a:moveTo>
                    <a:pt x="10964" y="11865"/>
                  </a:moveTo>
                  <a:cubicBezTo>
                    <a:pt x="11241" y="11865"/>
                    <a:pt x="11499" y="12035"/>
                    <a:pt x="11615" y="12284"/>
                  </a:cubicBezTo>
                  <a:cubicBezTo>
                    <a:pt x="11660" y="12383"/>
                    <a:pt x="11687" y="12490"/>
                    <a:pt x="11687" y="12597"/>
                  </a:cubicBezTo>
                  <a:cubicBezTo>
                    <a:pt x="11687" y="12641"/>
                    <a:pt x="11651" y="12686"/>
                    <a:pt x="11598" y="12686"/>
                  </a:cubicBezTo>
                  <a:lnTo>
                    <a:pt x="6566" y="12686"/>
                  </a:lnTo>
                  <a:cubicBezTo>
                    <a:pt x="6522" y="12686"/>
                    <a:pt x="6477" y="12641"/>
                    <a:pt x="6477" y="12597"/>
                  </a:cubicBezTo>
                  <a:cubicBezTo>
                    <a:pt x="6495" y="12213"/>
                    <a:pt x="6780" y="11865"/>
                    <a:pt x="7208" y="11865"/>
                  </a:cubicBezTo>
                  <a:close/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lnTo>
                    <a:pt x="0" y="8859"/>
                  </a:lnTo>
                  <a:lnTo>
                    <a:pt x="0" y="9599"/>
                  </a:lnTo>
                  <a:cubicBezTo>
                    <a:pt x="0" y="10124"/>
                    <a:pt x="420" y="10554"/>
                    <a:pt x="949" y="10554"/>
                  </a:cubicBezTo>
                  <a:cubicBezTo>
                    <a:pt x="960" y="10554"/>
                    <a:pt x="971" y="10554"/>
                    <a:pt x="982" y="10554"/>
                  </a:cubicBezTo>
                  <a:lnTo>
                    <a:pt x="7851" y="10554"/>
                  </a:lnTo>
                  <a:lnTo>
                    <a:pt x="7610" y="11339"/>
                  </a:lnTo>
                  <a:lnTo>
                    <a:pt x="7208" y="11339"/>
                  </a:lnTo>
                  <a:cubicBezTo>
                    <a:pt x="7199" y="11339"/>
                    <a:pt x="7189" y="11338"/>
                    <a:pt x="7179" y="11338"/>
                  </a:cubicBezTo>
                  <a:cubicBezTo>
                    <a:pt x="6530" y="11338"/>
                    <a:pt x="5933" y="11920"/>
                    <a:pt x="5951" y="12597"/>
                  </a:cubicBezTo>
                  <a:cubicBezTo>
                    <a:pt x="5951" y="12936"/>
                    <a:pt x="6227" y="13212"/>
                    <a:pt x="6575" y="13212"/>
                  </a:cubicBezTo>
                  <a:lnTo>
                    <a:pt x="11598" y="13212"/>
                  </a:lnTo>
                  <a:cubicBezTo>
                    <a:pt x="11928" y="13212"/>
                    <a:pt x="12213" y="12945"/>
                    <a:pt x="12213" y="12615"/>
                  </a:cubicBezTo>
                  <a:cubicBezTo>
                    <a:pt x="12222" y="12418"/>
                    <a:pt x="12177" y="12231"/>
                    <a:pt x="12097" y="12061"/>
                  </a:cubicBezTo>
                  <a:cubicBezTo>
                    <a:pt x="11892" y="11615"/>
                    <a:pt x="11446" y="11339"/>
                    <a:pt x="10955" y="11339"/>
                  </a:cubicBezTo>
                  <a:lnTo>
                    <a:pt x="10563" y="11339"/>
                  </a:lnTo>
                  <a:lnTo>
                    <a:pt x="10313" y="10554"/>
                  </a:lnTo>
                  <a:lnTo>
                    <a:pt x="17191" y="10554"/>
                  </a:lnTo>
                  <a:cubicBezTo>
                    <a:pt x="17202" y="10554"/>
                    <a:pt x="17212" y="10554"/>
                    <a:pt x="17223" y="10554"/>
                  </a:cubicBezTo>
                  <a:cubicBezTo>
                    <a:pt x="17743" y="10554"/>
                    <a:pt x="18163" y="10124"/>
                    <a:pt x="18163" y="9599"/>
                  </a:cubicBezTo>
                  <a:lnTo>
                    <a:pt x="18163" y="8859"/>
                  </a:lnTo>
                  <a:lnTo>
                    <a:pt x="18163" y="5451"/>
                  </a:lnTo>
                  <a:cubicBezTo>
                    <a:pt x="18163" y="5299"/>
                    <a:pt x="18048" y="5183"/>
                    <a:pt x="17896" y="5183"/>
                  </a:cubicBezTo>
                  <a:cubicBezTo>
                    <a:pt x="17753" y="5183"/>
                    <a:pt x="17637" y="5299"/>
                    <a:pt x="17637" y="5451"/>
                  </a:cubicBezTo>
                  <a:lnTo>
                    <a:pt x="17637" y="8609"/>
                  </a:lnTo>
                  <a:lnTo>
                    <a:pt x="535" y="8609"/>
                  </a:lnTo>
                  <a:lnTo>
                    <a:pt x="535" y="268"/>
                  </a:lnTo>
                  <a:cubicBezTo>
                    <a:pt x="535" y="125"/>
                    <a:pt x="420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4"/>
            <p:cNvSpPr/>
            <p:nvPr/>
          </p:nvSpPr>
          <p:spPr>
            <a:xfrm>
              <a:off x="7339050" y="4083100"/>
              <a:ext cx="454100" cy="184025"/>
            </a:xfrm>
            <a:custGeom>
              <a:avLst/>
              <a:gdLst/>
              <a:ahLst/>
              <a:cxnLst/>
              <a:rect l="l" t="t" r="r" b="b"/>
              <a:pathLst>
                <a:path w="18164" h="7361" extrusionOk="0">
                  <a:moveTo>
                    <a:pt x="982" y="1"/>
                  </a:moveTo>
                  <a:cubicBezTo>
                    <a:pt x="437" y="1"/>
                    <a:pt x="0" y="438"/>
                    <a:pt x="0" y="973"/>
                  </a:cubicBezTo>
                  <a:lnTo>
                    <a:pt x="0" y="1919"/>
                  </a:lnTo>
                  <a:cubicBezTo>
                    <a:pt x="0" y="2062"/>
                    <a:pt x="125" y="2186"/>
                    <a:pt x="268" y="2186"/>
                  </a:cubicBezTo>
                  <a:cubicBezTo>
                    <a:pt x="420" y="2186"/>
                    <a:pt x="535" y="2062"/>
                    <a:pt x="535" y="1919"/>
                  </a:cubicBezTo>
                  <a:lnTo>
                    <a:pt x="535" y="973"/>
                  </a:lnTo>
                  <a:cubicBezTo>
                    <a:pt x="535" y="732"/>
                    <a:pt x="732" y="536"/>
                    <a:pt x="982" y="536"/>
                  </a:cubicBezTo>
                  <a:lnTo>
                    <a:pt x="17191" y="536"/>
                  </a:lnTo>
                  <a:cubicBezTo>
                    <a:pt x="17432" y="536"/>
                    <a:pt x="17637" y="732"/>
                    <a:pt x="17637" y="973"/>
                  </a:cubicBezTo>
                  <a:lnTo>
                    <a:pt x="17637" y="7093"/>
                  </a:lnTo>
                  <a:cubicBezTo>
                    <a:pt x="17637" y="7245"/>
                    <a:pt x="17753" y="7361"/>
                    <a:pt x="17896" y="7361"/>
                  </a:cubicBezTo>
                  <a:cubicBezTo>
                    <a:pt x="18048" y="7361"/>
                    <a:pt x="18163" y="7245"/>
                    <a:pt x="18163" y="7093"/>
                  </a:cubicBezTo>
                  <a:lnTo>
                    <a:pt x="18163" y="973"/>
                  </a:lnTo>
                  <a:cubicBezTo>
                    <a:pt x="18163" y="438"/>
                    <a:pt x="17726" y="1"/>
                    <a:pt x="17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4"/>
            <p:cNvSpPr/>
            <p:nvPr/>
          </p:nvSpPr>
          <p:spPr>
            <a:xfrm>
              <a:off x="7378975" y="4123025"/>
              <a:ext cx="374250" cy="220825"/>
            </a:xfrm>
            <a:custGeom>
              <a:avLst/>
              <a:gdLst/>
              <a:ahLst/>
              <a:cxnLst/>
              <a:rect l="l" t="t" r="r" b="b"/>
              <a:pathLst>
                <a:path w="14970" h="8833" extrusionOk="0">
                  <a:moveTo>
                    <a:pt x="2962" y="536"/>
                  </a:moveTo>
                  <a:cubicBezTo>
                    <a:pt x="3015" y="536"/>
                    <a:pt x="3051" y="572"/>
                    <a:pt x="3051" y="625"/>
                  </a:cubicBezTo>
                  <a:lnTo>
                    <a:pt x="3051" y="1027"/>
                  </a:lnTo>
                  <a:lnTo>
                    <a:pt x="1204" y="1027"/>
                  </a:lnTo>
                  <a:lnTo>
                    <a:pt x="1204" y="625"/>
                  </a:lnTo>
                  <a:cubicBezTo>
                    <a:pt x="1204" y="572"/>
                    <a:pt x="1249" y="536"/>
                    <a:pt x="1294" y="536"/>
                  </a:cubicBezTo>
                  <a:close/>
                  <a:moveTo>
                    <a:pt x="8609" y="536"/>
                  </a:moveTo>
                  <a:cubicBezTo>
                    <a:pt x="8654" y="536"/>
                    <a:pt x="8698" y="572"/>
                    <a:pt x="8698" y="625"/>
                  </a:cubicBezTo>
                  <a:lnTo>
                    <a:pt x="8698" y="1027"/>
                  </a:lnTo>
                  <a:lnTo>
                    <a:pt x="5959" y="1027"/>
                  </a:lnTo>
                  <a:lnTo>
                    <a:pt x="5959" y="625"/>
                  </a:lnTo>
                  <a:cubicBezTo>
                    <a:pt x="5959" y="572"/>
                    <a:pt x="6004" y="536"/>
                    <a:pt x="6049" y="536"/>
                  </a:cubicBezTo>
                  <a:close/>
                  <a:moveTo>
                    <a:pt x="10982" y="536"/>
                  </a:moveTo>
                  <a:cubicBezTo>
                    <a:pt x="11027" y="536"/>
                    <a:pt x="11071" y="572"/>
                    <a:pt x="11071" y="625"/>
                  </a:cubicBezTo>
                  <a:lnTo>
                    <a:pt x="11071" y="1401"/>
                  </a:lnTo>
                  <a:lnTo>
                    <a:pt x="11071" y="1847"/>
                  </a:lnTo>
                  <a:lnTo>
                    <a:pt x="9224" y="1847"/>
                  </a:lnTo>
                  <a:lnTo>
                    <a:pt x="9224" y="625"/>
                  </a:lnTo>
                  <a:cubicBezTo>
                    <a:pt x="9224" y="572"/>
                    <a:pt x="9269" y="536"/>
                    <a:pt x="9314" y="536"/>
                  </a:cubicBezTo>
                  <a:close/>
                  <a:moveTo>
                    <a:pt x="13355" y="1312"/>
                  </a:moveTo>
                  <a:cubicBezTo>
                    <a:pt x="13408" y="1312"/>
                    <a:pt x="13444" y="1357"/>
                    <a:pt x="13444" y="1401"/>
                  </a:cubicBezTo>
                  <a:lnTo>
                    <a:pt x="13444" y="1847"/>
                  </a:lnTo>
                  <a:lnTo>
                    <a:pt x="11606" y="1847"/>
                  </a:lnTo>
                  <a:lnTo>
                    <a:pt x="11606" y="1401"/>
                  </a:lnTo>
                  <a:cubicBezTo>
                    <a:pt x="11606" y="1357"/>
                    <a:pt x="11642" y="1312"/>
                    <a:pt x="11696" y="1312"/>
                  </a:cubicBezTo>
                  <a:close/>
                  <a:moveTo>
                    <a:pt x="5344" y="2168"/>
                  </a:moveTo>
                  <a:cubicBezTo>
                    <a:pt x="5388" y="2168"/>
                    <a:pt x="5433" y="2204"/>
                    <a:pt x="5433" y="2258"/>
                  </a:cubicBezTo>
                  <a:lnTo>
                    <a:pt x="5433" y="2802"/>
                  </a:lnTo>
                  <a:lnTo>
                    <a:pt x="3586" y="2802"/>
                  </a:lnTo>
                  <a:lnTo>
                    <a:pt x="3586" y="2258"/>
                  </a:lnTo>
                  <a:cubicBezTo>
                    <a:pt x="3586" y="2204"/>
                    <a:pt x="3622" y="2168"/>
                    <a:pt x="3676" y="2168"/>
                  </a:cubicBezTo>
                  <a:close/>
                  <a:moveTo>
                    <a:pt x="11071" y="2374"/>
                  </a:moveTo>
                  <a:lnTo>
                    <a:pt x="11071" y="4006"/>
                  </a:lnTo>
                  <a:lnTo>
                    <a:pt x="9224" y="4006"/>
                  </a:lnTo>
                  <a:lnTo>
                    <a:pt x="9224" y="2374"/>
                  </a:lnTo>
                  <a:close/>
                  <a:moveTo>
                    <a:pt x="3051" y="1562"/>
                  </a:moveTo>
                  <a:lnTo>
                    <a:pt x="3051" y="4649"/>
                  </a:lnTo>
                  <a:lnTo>
                    <a:pt x="1204" y="4649"/>
                  </a:lnTo>
                  <a:lnTo>
                    <a:pt x="1204" y="1562"/>
                  </a:lnTo>
                  <a:close/>
                  <a:moveTo>
                    <a:pt x="8698" y="1562"/>
                  </a:moveTo>
                  <a:lnTo>
                    <a:pt x="8698" y="2802"/>
                  </a:lnTo>
                  <a:lnTo>
                    <a:pt x="7958" y="2802"/>
                  </a:lnTo>
                  <a:cubicBezTo>
                    <a:pt x="7824" y="2802"/>
                    <a:pt x="7699" y="2900"/>
                    <a:pt x="7681" y="3034"/>
                  </a:cubicBezTo>
                  <a:cubicBezTo>
                    <a:pt x="7663" y="3194"/>
                    <a:pt x="7788" y="3337"/>
                    <a:pt x="7949" y="3337"/>
                  </a:cubicBezTo>
                  <a:lnTo>
                    <a:pt x="8698" y="3337"/>
                  </a:lnTo>
                  <a:lnTo>
                    <a:pt x="8698" y="5496"/>
                  </a:lnTo>
                  <a:lnTo>
                    <a:pt x="5959" y="5496"/>
                  </a:lnTo>
                  <a:lnTo>
                    <a:pt x="5959" y="3337"/>
                  </a:lnTo>
                  <a:lnTo>
                    <a:pt x="6700" y="3337"/>
                  </a:lnTo>
                  <a:cubicBezTo>
                    <a:pt x="6834" y="3337"/>
                    <a:pt x="6959" y="3239"/>
                    <a:pt x="6967" y="3105"/>
                  </a:cubicBezTo>
                  <a:cubicBezTo>
                    <a:pt x="6994" y="2945"/>
                    <a:pt x="6869" y="2802"/>
                    <a:pt x="6709" y="2802"/>
                  </a:cubicBezTo>
                  <a:lnTo>
                    <a:pt x="5959" y="2802"/>
                  </a:lnTo>
                  <a:lnTo>
                    <a:pt x="5959" y="1562"/>
                  </a:lnTo>
                  <a:close/>
                  <a:moveTo>
                    <a:pt x="3051" y="5184"/>
                  </a:moveTo>
                  <a:lnTo>
                    <a:pt x="3051" y="6067"/>
                  </a:lnTo>
                  <a:lnTo>
                    <a:pt x="1204" y="6067"/>
                  </a:lnTo>
                  <a:lnTo>
                    <a:pt x="1204" y="5184"/>
                  </a:lnTo>
                  <a:close/>
                  <a:moveTo>
                    <a:pt x="5433" y="3337"/>
                  </a:moveTo>
                  <a:lnTo>
                    <a:pt x="5433" y="6067"/>
                  </a:lnTo>
                  <a:lnTo>
                    <a:pt x="3586" y="6067"/>
                  </a:lnTo>
                  <a:lnTo>
                    <a:pt x="3586" y="3337"/>
                  </a:lnTo>
                  <a:close/>
                  <a:moveTo>
                    <a:pt x="13444" y="2374"/>
                  </a:moveTo>
                  <a:lnTo>
                    <a:pt x="13444" y="6174"/>
                  </a:lnTo>
                  <a:lnTo>
                    <a:pt x="11606" y="6174"/>
                  </a:lnTo>
                  <a:lnTo>
                    <a:pt x="11606" y="2374"/>
                  </a:lnTo>
                  <a:close/>
                  <a:moveTo>
                    <a:pt x="3051" y="6602"/>
                  </a:moveTo>
                  <a:lnTo>
                    <a:pt x="3051" y="7236"/>
                  </a:lnTo>
                  <a:lnTo>
                    <a:pt x="1204" y="7236"/>
                  </a:lnTo>
                  <a:lnTo>
                    <a:pt x="1204" y="6602"/>
                  </a:lnTo>
                  <a:close/>
                  <a:moveTo>
                    <a:pt x="5433" y="6602"/>
                  </a:moveTo>
                  <a:lnTo>
                    <a:pt x="5433" y="7236"/>
                  </a:lnTo>
                  <a:lnTo>
                    <a:pt x="3586" y="7236"/>
                  </a:lnTo>
                  <a:lnTo>
                    <a:pt x="3586" y="6602"/>
                  </a:lnTo>
                  <a:close/>
                  <a:moveTo>
                    <a:pt x="8698" y="6031"/>
                  </a:moveTo>
                  <a:lnTo>
                    <a:pt x="8698" y="7236"/>
                  </a:lnTo>
                  <a:lnTo>
                    <a:pt x="5959" y="7236"/>
                  </a:lnTo>
                  <a:lnTo>
                    <a:pt x="5959" y="6031"/>
                  </a:lnTo>
                  <a:close/>
                  <a:moveTo>
                    <a:pt x="11071" y="4541"/>
                  </a:moveTo>
                  <a:lnTo>
                    <a:pt x="11071" y="7236"/>
                  </a:lnTo>
                  <a:lnTo>
                    <a:pt x="9224" y="7236"/>
                  </a:lnTo>
                  <a:lnTo>
                    <a:pt x="9224" y="4541"/>
                  </a:lnTo>
                  <a:close/>
                  <a:moveTo>
                    <a:pt x="13444" y="6709"/>
                  </a:moveTo>
                  <a:lnTo>
                    <a:pt x="13444" y="7236"/>
                  </a:lnTo>
                  <a:lnTo>
                    <a:pt x="11606" y="7236"/>
                  </a:lnTo>
                  <a:lnTo>
                    <a:pt x="11606" y="6709"/>
                  </a:lnTo>
                  <a:close/>
                  <a:moveTo>
                    <a:pt x="1151" y="1"/>
                  </a:moveTo>
                  <a:cubicBezTo>
                    <a:pt x="883" y="1"/>
                    <a:pt x="678" y="215"/>
                    <a:pt x="678" y="474"/>
                  </a:cubicBezTo>
                  <a:lnTo>
                    <a:pt x="678" y="7236"/>
                  </a:lnTo>
                  <a:lnTo>
                    <a:pt x="339" y="7236"/>
                  </a:lnTo>
                  <a:cubicBezTo>
                    <a:pt x="152" y="7236"/>
                    <a:pt x="0" y="7387"/>
                    <a:pt x="0" y="7575"/>
                  </a:cubicBezTo>
                  <a:lnTo>
                    <a:pt x="0" y="8556"/>
                  </a:lnTo>
                  <a:cubicBezTo>
                    <a:pt x="0" y="8708"/>
                    <a:pt x="125" y="8832"/>
                    <a:pt x="286" y="8832"/>
                  </a:cubicBezTo>
                  <a:lnTo>
                    <a:pt x="10411" y="8832"/>
                  </a:lnTo>
                  <a:cubicBezTo>
                    <a:pt x="10464" y="8832"/>
                    <a:pt x="10518" y="8815"/>
                    <a:pt x="10554" y="8770"/>
                  </a:cubicBezTo>
                  <a:cubicBezTo>
                    <a:pt x="10723" y="8547"/>
                    <a:pt x="10572" y="8306"/>
                    <a:pt x="10357" y="8306"/>
                  </a:cubicBezTo>
                  <a:lnTo>
                    <a:pt x="535" y="8306"/>
                  </a:lnTo>
                  <a:lnTo>
                    <a:pt x="535" y="7771"/>
                  </a:lnTo>
                  <a:lnTo>
                    <a:pt x="14443" y="7771"/>
                  </a:lnTo>
                  <a:lnTo>
                    <a:pt x="14443" y="8306"/>
                  </a:lnTo>
                  <a:lnTo>
                    <a:pt x="11615" y="8306"/>
                  </a:lnTo>
                  <a:cubicBezTo>
                    <a:pt x="11473" y="8306"/>
                    <a:pt x="11357" y="8404"/>
                    <a:pt x="11339" y="8538"/>
                  </a:cubicBezTo>
                  <a:cubicBezTo>
                    <a:pt x="11321" y="8699"/>
                    <a:pt x="11446" y="8832"/>
                    <a:pt x="11606" y="8832"/>
                  </a:cubicBezTo>
                  <a:lnTo>
                    <a:pt x="14532" y="8832"/>
                  </a:lnTo>
                  <a:cubicBezTo>
                    <a:pt x="14773" y="8832"/>
                    <a:pt x="14970" y="8636"/>
                    <a:pt x="14970" y="8395"/>
                  </a:cubicBezTo>
                  <a:lnTo>
                    <a:pt x="14970" y="7682"/>
                  </a:lnTo>
                  <a:cubicBezTo>
                    <a:pt x="14970" y="7441"/>
                    <a:pt x="14773" y="7236"/>
                    <a:pt x="14532" y="7236"/>
                  </a:cubicBezTo>
                  <a:lnTo>
                    <a:pt x="13979" y="7236"/>
                  </a:lnTo>
                  <a:lnTo>
                    <a:pt x="13979" y="1401"/>
                  </a:lnTo>
                  <a:cubicBezTo>
                    <a:pt x="13979" y="1062"/>
                    <a:pt x="13703" y="786"/>
                    <a:pt x="13355" y="786"/>
                  </a:cubicBezTo>
                  <a:lnTo>
                    <a:pt x="11606" y="786"/>
                  </a:lnTo>
                  <a:lnTo>
                    <a:pt x="11606" y="625"/>
                  </a:lnTo>
                  <a:cubicBezTo>
                    <a:pt x="11606" y="277"/>
                    <a:pt x="11321" y="1"/>
                    <a:pt x="10982" y="1"/>
                  </a:cubicBezTo>
                  <a:lnTo>
                    <a:pt x="9314" y="1"/>
                  </a:lnTo>
                  <a:cubicBezTo>
                    <a:pt x="9180" y="1"/>
                    <a:pt x="9064" y="45"/>
                    <a:pt x="8957" y="117"/>
                  </a:cubicBezTo>
                  <a:cubicBezTo>
                    <a:pt x="8859" y="45"/>
                    <a:pt x="8734" y="1"/>
                    <a:pt x="8609" y="1"/>
                  </a:cubicBezTo>
                  <a:lnTo>
                    <a:pt x="6049" y="1"/>
                  </a:lnTo>
                  <a:cubicBezTo>
                    <a:pt x="5710" y="1"/>
                    <a:pt x="5433" y="277"/>
                    <a:pt x="5433" y="625"/>
                  </a:cubicBezTo>
                  <a:lnTo>
                    <a:pt x="5433" y="1633"/>
                  </a:lnTo>
                  <a:lnTo>
                    <a:pt x="3586" y="1633"/>
                  </a:lnTo>
                  <a:lnTo>
                    <a:pt x="3586" y="625"/>
                  </a:lnTo>
                  <a:cubicBezTo>
                    <a:pt x="3586" y="277"/>
                    <a:pt x="3310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p5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4562" name="Google Shape;4562;p55"/>
          <p:cNvGrpSpPr/>
          <p:nvPr/>
        </p:nvGrpSpPr>
        <p:grpSpPr>
          <a:xfrm>
            <a:off x="1269449" y="1579024"/>
            <a:ext cx="3024093" cy="3024484"/>
            <a:chOff x="1269449" y="1579024"/>
            <a:chExt cx="3024093" cy="3024484"/>
          </a:xfrm>
        </p:grpSpPr>
        <p:sp>
          <p:nvSpPr>
            <p:cNvPr id="4563" name="Google Shape;4563;p55"/>
            <p:cNvSpPr/>
            <p:nvPr/>
          </p:nvSpPr>
          <p:spPr>
            <a:xfrm>
              <a:off x="1269449" y="1579024"/>
              <a:ext cx="3024093" cy="3024484"/>
            </a:xfrm>
            <a:custGeom>
              <a:avLst/>
              <a:gdLst/>
              <a:ahLst/>
              <a:cxnLst/>
              <a:rect l="l" t="t" r="r" b="b"/>
              <a:pathLst>
                <a:path w="193511" h="193536" extrusionOk="0">
                  <a:moveTo>
                    <a:pt x="96743" y="0"/>
                  </a:moveTo>
                  <a:cubicBezTo>
                    <a:pt x="43309" y="0"/>
                    <a:pt x="0" y="43334"/>
                    <a:pt x="0" y="96768"/>
                  </a:cubicBezTo>
                  <a:cubicBezTo>
                    <a:pt x="0" y="150202"/>
                    <a:pt x="43309" y="193535"/>
                    <a:pt x="96743" y="193535"/>
                  </a:cubicBezTo>
                  <a:cubicBezTo>
                    <a:pt x="150202" y="193535"/>
                    <a:pt x="193510" y="150202"/>
                    <a:pt x="193510" y="96768"/>
                  </a:cubicBezTo>
                  <a:cubicBezTo>
                    <a:pt x="193510" y="43334"/>
                    <a:pt x="150202" y="0"/>
                    <a:pt x="96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5"/>
            <p:cNvSpPr/>
            <p:nvPr/>
          </p:nvSpPr>
          <p:spPr>
            <a:xfrm>
              <a:off x="2561562" y="4023040"/>
              <a:ext cx="292594" cy="580468"/>
            </a:xfrm>
            <a:custGeom>
              <a:avLst/>
              <a:gdLst/>
              <a:ahLst/>
              <a:cxnLst/>
              <a:rect l="l" t="t" r="r" b="b"/>
              <a:pathLst>
                <a:path w="18723" h="37144" extrusionOk="0">
                  <a:moveTo>
                    <a:pt x="17645" y="0"/>
                  </a:moveTo>
                  <a:lnTo>
                    <a:pt x="0" y="502"/>
                  </a:lnTo>
                  <a:cubicBezTo>
                    <a:pt x="76" y="3183"/>
                    <a:pt x="176" y="5865"/>
                    <a:pt x="251" y="8547"/>
                  </a:cubicBezTo>
                  <a:cubicBezTo>
                    <a:pt x="577" y="17795"/>
                    <a:pt x="878" y="27043"/>
                    <a:pt x="1178" y="36291"/>
                  </a:cubicBezTo>
                  <a:cubicBezTo>
                    <a:pt x="5389" y="36843"/>
                    <a:pt x="9700" y="37143"/>
                    <a:pt x="14061" y="37143"/>
                  </a:cubicBezTo>
                  <a:cubicBezTo>
                    <a:pt x="15640" y="37143"/>
                    <a:pt x="17194" y="37093"/>
                    <a:pt x="18722" y="37043"/>
                  </a:cubicBezTo>
                  <a:lnTo>
                    <a:pt x="17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5"/>
            <p:cNvSpPr/>
            <p:nvPr/>
          </p:nvSpPr>
          <p:spPr>
            <a:xfrm>
              <a:off x="2285440" y="4030870"/>
              <a:ext cx="286718" cy="558136"/>
            </a:xfrm>
            <a:custGeom>
              <a:avLst/>
              <a:gdLst/>
              <a:ahLst/>
              <a:cxnLst/>
              <a:rect l="l" t="t" r="r" b="b"/>
              <a:pathLst>
                <a:path w="18347" h="35715" extrusionOk="0">
                  <a:moveTo>
                    <a:pt x="17168" y="1"/>
                  </a:moveTo>
                  <a:lnTo>
                    <a:pt x="0" y="477"/>
                  </a:lnTo>
                  <a:lnTo>
                    <a:pt x="1228" y="31730"/>
                  </a:lnTo>
                  <a:cubicBezTo>
                    <a:pt x="6717" y="33560"/>
                    <a:pt x="12456" y="34888"/>
                    <a:pt x="18346" y="35715"/>
                  </a:cubicBezTo>
                  <a:cubicBezTo>
                    <a:pt x="18196" y="31504"/>
                    <a:pt x="18070" y="27319"/>
                    <a:pt x="17920" y="23108"/>
                  </a:cubicBezTo>
                  <a:cubicBezTo>
                    <a:pt x="17669" y="15414"/>
                    <a:pt x="17419" y="7720"/>
                    <a:pt x="17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5"/>
            <p:cNvSpPr/>
            <p:nvPr/>
          </p:nvSpPr>
          <p:spPr>
            <a:xfrm>
              <a:off x="2837293" y="4023040"/>
              <a:ext cx="23129" cy="578905"/>
            </a:xfrm>
            <a:custGeom>
              <a:avLst/>
              <a:gdLst/>
              <a:ahLst/>
              <a:cxnLst/>
              <a:rect l="l" t="t" r="r" b="b"/>
              <a:pathLst>
                <a:path w="1480" h="37044" extrusionOk="0">
                  <a:moveTo>
                    <a:pt x="1" y="0"/>
                  </a:moveTo>
                  <a:lnTo>
                    <a:pt x="1078" y="37043"/>
                  </a:lnTo>
                  <a:cubicBezTo>
                    <a:pt x="1229" y="37018"/>
                    <a:pt x="1354" y="37018"/>
                    <a:pt x="1479" y="37018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5"/>
            <p:cNvSpPr/>
            <p:nvPr/>
          </p:nvSpPr>
          <p:spPr>
            <a:xfrm>
              <a:off x="2279173" y="4038308"/>
              <a:ext cx="25473" cy="488438"/>
            </a:xfrm>
            <a:custGeom>
              <a:avLst/>
              <a:gdLst/>
              <a:ahLst/>
              <a:cxnLst/>
              <a:rect l="l" t="t" r="r" b="b"/>
              <a:pathLst>
                <a:path w="1630" h="31255" extrusionOk="0">
                  <a:moveTo>
                    <a:pt x="0" y="1"/>
                  </a:moveTo>
                  <a:lnTo>
                    <a:pt x="1228" y="31129"/>
                  </a:lnTo>
                  <a:cubicBezTo>
                    <a:pt x="1354" y="31154"/>
                    <a:pt x="1504" y="31204"/>
                    <a:pt x="1629" y="3125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5"/>
            <p:cNvSpPr/>
            <p:nvPr/>
          </p:nvSpPr>
          <p:spPr>
            <a:xfrm>
              <a:off x="2553732" y="4030870"/>
              <a:ext cx="26254" cy="559324"/>
            </a:xfrm>
            <a:custGeom>
              <a:avLst/>
              <a:gdLst/>
              <a:ahLst/>
              <a:cxnLst/>
              <a:rect l="l" t="t" r="r" b="b"/>
              <a:pathLst>
                <a:path w="1680" h="35791" extrusionOk="0">
                  <a:moveTo>
                    <a:pt x="0" y="1"/>
                  </a:moveTo>
                  <a:cubicBezTo>
                    <a:pt x="251" y="7720"/>
                    <a:pt x="501" y="15414"/>
                    <a:pt x="752" y="23108"/>
                  </a:cubicBezTo>
                  <a:cubicBezTo>
                    <a:pt x="902" y="27319"/>
                    <a:pt x="1028" y="31504"/>
                    <a:pt x="1178" y="35715"/>
                  </a:cubicBezTo>
                  <a:cubicBezTo>
                    <a:pt x="1329" y="35740"/>
                    <a:pt x="1504" y="35765"/>
                    <a:pt x="1679" y="35790"/>
                  </a:cubicBezTo>
                  <a:cubicBezTo>
                    <a:pt x="1379" y="26542"/>
                    <a:pt x="1078" y="17294"/>
                    <a:pt x="752" y="8046"/>
                  </a:cubicBezTo>
                  <a:cubicBezTo>
                    <a:pt x="677" y="5364"/>
                    <a:pt x="577" y="2682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5"/>
            <p:cNvSpPr/>
            <p:nvPr/>
          </p:nvSpPr>
          <p:spPr>
            <a:xfrm>
              <a:off x="1648963" y="2691859"/>
              <a:ext cx="211143" cy="314035"/>
            </a:xfrm>
            <a:custGeom>
              <a:avLst/>
              <a:gdLst/>
              <a:ahLst/>
              <a:cxnLst/>
              <a:rect l="l" t="t" r="r" b="b"/>
              <a:pathLst>
                <a:path w="13511" h="20095" extrusionOk="0">
                  <a:moveTo>
                    <a:pt x="5757" y="0"/>
                  </a:moveTo>
                  <a:cubicBezTo>
                    <a:pt x="4891" y="0"/>
                    <a:pt x="5251" y="2813"/>
                    <a:pt x="5465" y="4054"/>
                  </a:cubicBezTo>
                  <a:cubicBezTo>
                    <a:pt x="5991" y="5608"/>
                    <a:pt x="6342" y="7112"/>
                    <a:pt x="6417" y="7538"/>
                  </a:cubicBezTo>
                  <a:cubicBezTo>
                    <a:pt x="6462" y="7718"/>
                    <a:pt x="6318" y="7835"/>
                    <a:pt x="6174" y="7835"/>
                  </a:cubicBezTo>
                  <a:cubicBezTo>
                    <a:pt x="6077" y="7835"/>
                    <a:pt x="5981" y="7783"/>
                    <a:pt x="5941" y="7663"/>
                  </a:cubicBezTo>
                  <a:cubicBezTo>
                    <a:pt x="5766" y="7162"/>
                    <a:pt x="5239" y="5608"/>
                    <a:pt x="4863" y="3979"/>
                  </a:cubicBezTo>
                  <a:cubicBezTo>
                    <a:pt x="4763" y="3703"/>
                    <a:pt x="4663" y="3427"/>
                    <a:pt x="4563" y="3177"/>
                  </a:cubicBezTo>
                  <a:cubicBezTo>
                    <a:pt x="4337" y="2625"/>
                    <a:pt x="4086" y="1773"/>
                    <a:pt x="3635" y="1372"/>
                  </a:cubicBezTo>
                  <a:cubicBezTo>
                    <a:pt x="3345" y="1090"/>
                    <a:pt x="3093" y="968"/>
                    <a:pt x="2887" y="968"/>
                  </a:cubicBezTo>
                  <a:cubicBezTo>
                    <a:pt x="2470" y="968"/>
                    <a:pt x="2240" y="1470"/>
                    <a:pt x="2257" y="2174"/>
                  </a:cubicBezTo>
                  <a:cubicBezTo>
                    <a:pt x="2257" y="2575"/>
                    <a:pt x="2307" y="2976"/>
                    <a:pt x="2382" y="3402"/>
                  </a:cubicBezTo>
                  <a:cubicBezTo>
                    <a:pt x="3134" y="4906"/>
                    <a:pt x="3585" y="7112"/>
                    <a:pt x="3786" y="7989"/>
                  </a:cubicBezTo>
                  <a:cubicBezTo>
                    <a:pt x="3830" y="8180"/>
                    <a:pt x="3692" y="8294"/>
                    <a:pt x="3551" y="8294"/>
                  </a:cubicBezTo>
                  <a:cubicBezTo>
                    <a:pt x="3452" y="8294"/>
                    <a:pt x="3351" y="8238"/>
                    <a:pt x="3309" y="8114"/>
                  </a:cubicBezTo>
                  <a:cubicBezTo>
                    <a:pt x="2984" y="7287"/>
                    <a:pt x="2157" y="5407"/>
                    <a:pt x="1781" y="3678"/>
                  </a:cubicBezTo>
                  <a:cubicBezTo>
                    <a:pt x="1731" y="3553"/>
                    <a:pt x="1680" y="3453"/>
                    <a:pt x="1630" y="3377"/>
                  </a:cubicBezTo>
                  <a:cubicBezTo>
                    <a:pt x="1530" y="3152"/>
                    <a:pt x="1405" y="2951"/>
                    <a:pt x="1254" y="2751"/>
                  </a:cubicBezTo>
                  <a:cubicBezTo>
                    <a:pt x="1229" y="2751"/>
                    <a:pt x="1204" y="2701"/>
                    <a:pt x="1154" y="2701"/>
                  </a:cubicBezTo>
                  <a:cubicBezTo>
                    <a:pt x="941" y="2546"/>
                    <a:pt x="775" y="2480"/>
                    <a:pt x="646" y="2480"/>
                  </a:cubicBezTo>
                  <a:cubicBezTo>
                    <a:pt x="0" y="2480"/>
                    <a:pt x="289" y="4133"/>
                    <a:pt x="352" y="4656"/>
                  </a:cubicBezTo>
                  <a:cubicBezTo>
                    <a:pt x="527" y="5733"/>
                    <a:pt x="778" y="6836"/>
                    <a:pt x="1029" y="7889"/>
                  </a:cubicBezTo>
                  <a:cubicBezTo>
                    <a:pt x="1731" y="10871"/>
                    <a:pt x="2608" y="13778"/>
                    <a:pt x="3485" y="16711"/>
                  </a:cubicBezTo>
                  <a:cubicBezTo>
                    <a:pt x="3786" y="17713"/>
                    <a:pt x="3961" y="18966"/>
                    <a:pt x="4287" y="20094"/>
                  </a:cubicBezTo>
                  <a:lnTo>
                    <a:pt x="11129" y="18666"/>
                  </a:lnTo>
                  <a:cubicBezTo>
                    <a:pt x="10853" y="17613"/>
                    <a:pt x="10553" y="16510"/>
                    <a:pt x="10603" y="15458"/>
                  </a:cubicBezTo>
                  <a:cubicBezTo>
                    <a:pt x="10653" y="14129"/>
                    <a:pt x="11380" y="12801"/>
                    <a:pt x="11856" y="11573"/>
                  </a:cubicBezTo>
                  <a:cubicBezTo>
                    <a:pt x="12307" y="10395"/>
                    <a:pt x="13510" y="8390"/>
                    <a:pt x="13335" y="7162"/>
                  </a:cubicBezTo>
                  <a:cubicBezTo>
                    <a:pt x="13251" y="6569"/>
                    <a:pt x="13055" y="6350"/>
                    <a:pt x="12809" y="6350"/>
                  </a:cubicBezTo>
                  <a:cubicBezTo>
                    <a:pt x="12244" y="6350"/>
                    <a:pt x="11418" y="7510"/>
                    <a:pt x="11104" y="7964"/>
                  </a:cubicBezTo>
                  <a:cubicBezTo>
                    <a:pt x="10803" y="8415"/>
                    <a:pt x="10528" y="8791"/>
                    <a:pt x="10152" y="9167"/>
                  </a:cubicBezTo>
                  <a:cubicBezTo>
                    <a:pt x="9375" y="10019"/>
                    <a:pt x="8723" y="10821"/>
                    <a:pt x="8197" y="11874"/>
                  </a:cubicBezTo>
                  <a:cubicBezTo>
                    <a:pt x="8151" y="11957"/>
                    <a:pt x="8080" y="11992"/>
                    <a:pt x="8007" y="11992"/>
                  </a:cubicBezTo>
                  <a:cubicBezTo>
                    <a:pt x="7841" y="11992"/>
                    <a:pt x="7666" y="11807"/>
                    <a:pt x="7771" y="11598"/>
                  </a:cubicBezTo>
                  <a:cubicBezTo>
                    <a:pt x="8272" y="10595"/>
                    <a:pt x="8898" y="9743"/>
                    <a:pt x="9675" y="8916"/>
                  </a:cubicBezTo>
                  <a:cubicBezTo>
                    <a:pt x="10051" y="8540"/>
                    <a:pt x="10377" y="8039"/>
                    <a:pt x="10703" y="7538"/>
                  </a:cubicBezTo>
                  <a:cubicBezTo>
                    <a:pt x="10603" y="6610"/>
                    <a:pt x="10477" y="5683"/>
                    <a:pt x="10302" y="4781"/>
                  </a:cubicBezTo>
                  <a:cubicBezTo>
                    <a:pt x="10152" y="3879"/>
                    <a:pt x="10001" y="1648"/>
                    <a:pt x="9274" y="996"/>
                  </a:cubicBezTo>
                  <a:cubicBezTo>
                    <a:pt x="9098" y="840"/>
                    <a:pt x="8951" y="771"/>
                    <a:pt x="8828" y="771"/>
                  </a:cubicBezTo>
                  <a:cubicBezTo>
                    <a:pt x="8028" y="771"/>
                    <a:pt x="8279" y="3703"/>
                    <a:pt x="8322" y="4355"/>
                  </a:cubicBezTo>
                  <a:cubicBezTo>
                    <a:pt x="8397" y="4856"/>
                    <a:pt x="8447" y="5382"/>
                    <a:pt x="8548" y="5909"/>
                  </a:cubicBezTo>
                  <a:cubicBezTo>
                    <a:pt x="8623" y="6360"/>
                    <a:pt x="8698" y="6811"/>
                    <a:pt x="8773" y="7262"/>
                  </a:cubicBezTo>
                  <a:cubicBezTo>
                    <a:pt x="8803" y="7455"/>
                    <a:pt x="8648" y="7578"/>
                    <a:pt x="8506" y="7578"/>
                  </a:cubicBezTo>
                  <a:cubicBezTo>
                    <a:pt x="8408" y="7578"/>
                    <a:pt x="8317" y="7520"/>
                    <a:pt x="8297" y="7387"/>
                  </a:cubicBezTo>
                  <a:cubicBezTo>
                    <a:pt x="8222" y="7087"/>
                    <a:pt x="8071" y="6385"/>
                    <a:pt x="7946" y="5508"/>
                  </a:cubicBezTo>
                  <a:cubicBezTo>
                    <a:pt x="7871" y="5232"/>
                    <a:pt x="7821" y="4956"/>
                    <a:pt x="7746" y="4681"/>
                  </a:cubicBezTo>
                  <a:cubicBezTo>
                    <a:pt x="7520" y="3578"/>
                    <a:pt x="7219" y="1021"/>
                    <a:pt x="6317" y="270"/>
                  </a:cubicBezTo>
                  <a:cubicBezTo>
                    <a:pt x="6090" y="83"/>
                    <a:pt x="5906" y="0"/>
                    <a:pt x="5757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5"/>
            <p:cNvSpPr/>
            <p:nvPr/>
          </p:nvSpPr>
          <p:spPr>
            <a:xfrm>
              <a:off x="1631835" y="2680388"/>
              <a:ext cx="235631" cy="326677"/>
            </a:xfrm>
            <a:custGeom>
              <a:avLst/>
              <a:gdLst/>
              <a:ahLst/>
              <a:cxnLst/>
              <a:rect l="l" t="t" r="r" b="b"/>
              <a:pathLst>
                <a:path w="15078" h="20904" extrusionOk="0">
                  <a:moveTo>
                    <a:pt x="6851" y="0"/>
                  </a:moveTo>
                  <a:cubicBezTo>
                    <a:pt x="6838" y="0"/>
                    <a:pt x="6825" y="0"/>
                    <a:pt x="6811" y="1"/>
                  </a:cubicBezTo>
                  <a:cubicBezTo>
                    <a:pt x="5809" y="51"/>
                    <a:pt x="5558" y="1129"/>
                    <a:pt x="5634" y="2507"/>
                  </a:cubicBezTo>
                  <a:cubicBezTo>
                    <a:pt x="5120" y="1536"/>
                    <a:pt x="4533" y="826"/>
                    <a:pt x="3919" y="826"/>
                  </a:cubicBezTo>
                  <a:cubicBezTo>
                    <a:pt x="3724" y="826"/>
                    <a:pt x="3527" y="897"/>
                    <a:pt x="3328" y="1054"/>
                  </a:cubicBezTo>
                  <a:cubicBezTo>
                    <a:pt x="2801" y="1430"/>
                    <a:pt x="2651" y="2131"/>
                    <a:pt x="2676" y="2983"/>
                  </a:cubicBezTo>
                  <a:cubicBezTo>
                    <a:pt x="2426" y="2733"/>
                    <a:pt x="2150" y="2582"/>
                    <a:pt x="1849" y="2557"/>
                  </a:cubicBezTo>
                  <a:cubicBezTo>
                    <a:pt x="1802" y="2552"/>
                    <a:pt x="1757" y="2550"/>
                    <a:pt x="1714" y="2550"/>
                  </a:cubicBezTo>
                  <a:cubicBezTo>
                    <a:pt x="0" y="2550"/>
                    <a:pt x="1102" y="6337"/>
                    <a:pt x="1273" y="7144"/>
                  </a:cubicBezTo>
                  <a:cubicBezTo>
                    <a:pt x="2225" y="11781"/>
                    <a:pt x="3679" y="16342"/>
                    <a:pt x="5057" y="20903"/>
                  </a:cubicBezTo>
                  <a:lnTo>
                    <a:pt x="5383" y="20828"/>
                  </a:lnTo>
                  <a:cubicBezTo>
                    <a:pt x="5057" y="19700"/>
                    <a:pt x="4882" y="18447"/>
                    <a:pt x="4581" y="17445"/>
                  </a:cubicBezTo>
                  <a:cubicBezTo>
                    <a:pt x="3704" y="14512"/>
                    <a:pt x="2827" y="11605"/>
                    <a:pt x="2125" y="8623"/>
                  </a:cubicBezTo>
                  <a:cubicBezTo>
                    <a:pt x="1874" y="7570"/>
                    <a:pt x="1623" y="6467"/>
                    <a:pt x="1448" y="5390"/>
                  </a:cubicBezTo>
                  <a:cubicBezTo>
                    <a:pt x="1385" y="4867"/>
                    <a:pt x="1096" y="3214"/>
                    <a:pt x="1742" y="3214"/>
                  </a:cubicBezTo>
                  <a:cubicBezTo>
                    <a:pt x="1871" y="3214"/>
                    <a:pt x="2037" y="3280"/>
                    <a:pt x="2250" y="3435"/>
                  </a:cubicBezTo>
                  <a:cubicBezTo>
                    <a:pt x="2300" y="3435"/>
                    <a:pt x="2325" y="3485"/>
                    <a:pt x="2350" y="3485"/>
                  </a:cubicBezTo>
                  <a:cubicBezTo>
                    <a:pt x="2501" y="3635"/>
                    <a:pt x="2651" y="3786"/>
                    <a:pt x="2801" y="3986"/>
                  </a:cubicBezTo>
                  <a:cubicBezTo>
                    <a:pt x="2827" y="4111"/>
                    <a:pt x="2852" y="4262"/>
                    <a:pt x="2877" y="4412"/>
                  </a:cubicBezTo>
                  <a:cubicBezTo>
                    <a:pt x="3253" y="6141"/>
                    <a:pt x="4080" y="8021"/>
                    <a:pt x="4405" y="8848"/>
                  </a:cubicBezTo>
                  <a:cubicBezTo>
                    <a:pt x="4447" y="8972"/>
                    <a:pt x="4548" y="9028"/>
                    <a:pt x="4647" y="9028"/>
                  </a:cubicBezTo>
                  <a:cubicBezTo>
                    <a:pt x="4788" y="9028"/>
                    <a:pt x="4926" y="8914"/>
                    <a:pt x="4882" y="8723"/>
                  </a:cubicBezTo>
                  <a:cubicBezTo>
                    <a:pt x="4681" y="7846"/>
                    <a:pt x="4230" y="5640"/>
                    <a:pt x="3478" y="4136"/>
                  </a:cubicBezTo>
                  <a:cubicBezTo>
                    <a:pt x="3403" y="3710"/>
                    <a:pt x="3353" y="3309"/>
                    <a:pt x="3353" y="2908"/>
                  </a:cubicBezTo>
                  <a:cubicBezTo>
                    <a:pt x="3336" y="2204"/>
                    <a:pt x="3566" y="1702"/>
                    <a:pt x="3983" y="1702"/>
                  </a:cubicBezTo>
                  <a:cubicBezTo>
                    <a:pt x="4189" y="1702"/>
                    <a:pt x="4441" y="1824"/>
                    <a:pt x="4731" y="2106"/>
                  </a:cubicBezTo>
                  <a:cubicBezTo>
                    <a:pt x="5182" y="2507"/>
                    <a:pt x="5433" y="3359"/>
                    <a:pt x="5659" y="3911"/>
                  </a:cubicBezTo>
                  <a:cubicBezTo>
                    <a:pt x="5759" y="4161"/>
                    <a:pt x="5859" y="4437"/>
                    <a:pt x="5959" y="4713"/>
                  </a:cubicBezTo>
                  <a:cubicBezTo>
                    <a:pt x="6335" y="6342"/>
                    <a:pt x="6862" y="7896"/>
                    <a:pt x="7037" y="8397"/>
                  </a:cubicBezTo>
                  <a:cubicBezTo>
                    <a:pt x="7077" y="8517"/>
                    <a:pt x="7173" y="8569"/>
                    <a:pt x="7270" y="8569"/>
                  </a:cubicBezTo>
                  <a:cubicBezTo>
                    <a:pt x="7414" y="8569"/>
                    <a:pt x="7558" y="8452"/>
                    <a:pt x="7513" y="8272"/>
                  </a:cubicBezTo>
                  <a:cubicBezTo>
                    <a:pt x="7438" y="7846"/>
                    <a:pt x="7087" y="6342"/>
                    <a:pt x="6561" y="4788"/>
                  </a:cubicBezTo>
                  <a:cubicBezTo>
                    <a:pt x="6347" y="3547"/>
                    <a:pt x="5987" y="734"/>
                    <a:pt x="6853" y="734"/>
                  </a:cubicBezTo>
                  <a:cubicBezTo>
                    <a:pt x="7002" y="734"/>
                    <a:pt x="7186" y="817"/>
                    <a:pt x="7413" y="1004"/>
                  </a:cubicBezTo>
                  <a:cubicBezTo>
                    <a:pt x="8315" y="1755"/>
                    <a:pt x="8616" y="4312"/>
                    <a:pt x="8842" y="5415"/>
                  </a:cubicBezTo>
                  <a:cubicBezTo>
                    <a:pt x="8917" y="5690"/>
                    <a:pt x="8967" y="5966"/>
                    <a:pt x="9042" y="6242"/>
                  </a:cubicBezTo>
                  <a:cubicBezTo>
                    <a:pt x="9167" y="7119"/>
                    <a:pt x="9318" y="7821"/>
                    <a:pt x="9393" y="8121"/>
                  </a:cubicBezTo>
                  <a:cubicBezTo>
                    <a:pt x="9413" y="8254"/>
                    <a:pt x="9504" y="8312"/>
                    <a:pt x="9602" y="8312"/>
                  </a:cubicBezTo>
                  <a:cubicBezTo>
                    <a:pt x="9744" y="8312"/>
                    <a:pt x="9899" y="8189"/>
                    <a:pt x="9869" y="7996"/>
                  </a:cubicBezTo>
                  <a:cubicBezTo>
                    <a:pt x="9794" y="7545"/>
                    <a:pt x="9719" y="7094"/>
                    <a:pt x="9644" y="6643"/>
                  </a:cubicBezTo>
                  <a:cubicBezTo>
                    <a:pt x="9543" y="6116"/>
                    <a:pt x="9493" y="5590"/>
                    <a:pt x="9418" y="5089"/>
                  </a:cubicBezTo>
                  <a:cubicBezTo>
                    <a:pt x="9375" y="4437"/>
                    <a:pt x="9124" y="1505"/>
                    <a:pt x="9924" y="1505"/>
                  </a:cubicBezTo>
                  <a:cubicBezTo>
                    <a:pt x="10047" y="1505"/>
                    <a:pt x="10194" y="1574"/>
                    <a:pt x="10370" y="1730"/>
                  </a:cubicBezTo>
                  <a:cubicBezTo>
                    <a:pt x="11097" y="2382"/>
                    <a:pt x="11248" y="4613"/>
                    <a:pt x="11398" y="5515"/>
                  </a:cubicBezTo>
                  <a:cubicBezTo>
                    <a:pt x="11573" y="6417"/>
                    <a:pt x="11699" y="7344"/>
                    <a:pt x="11799" y="8272"/>
                  </a:cubicBezTo>
                  <a:cubicBezTo>
                    <a:pt x="11473" y="8773"/>
                    <a:pt x="11147" y="9274"/>
                    <a:pt x="10771" y="9650"/>
                  </a:cubicBezTo>
                  <a:cubicBezTo>
                    <a:pt x="9994" y="10477"/>
                    <a:pt x="9368" y="11329"/>
                    <a:pt x="8867" y="12332"/>
                  </a:cubicBezTo>
                  <a:cubicBezTo>
                    <a:pt x="8762" y="12541"/>
                    <a:pt x="8937" y="12726"/>
                    <a:pt x="9103" y="12726"/>
                  </a:cubicBezTo>
                  <a:cubicBezTo>
                    <a:pt x="9176" y="12726"/>
                    <a:pt x="9247" y="12691"/>
                    <a:pt x="9293" y="12608"/>
                  </a:cubicBezTo>
                  <a:cubicBezTo>
                    <a:pt x="9819" y="11555"/>
                    <a:pt x="10471" y="10753"/>
                    <a:pt x="11248" y="9901"/>
                  </a:cubicBezTo>
                  <a:cubicBezTo>
                    <a:pt x="11624" y="9525"/>
                    <a:pt x="11899" y="9149"/>
                    <a:pt x="12200" y="8698"/>
                  </a:cubicBezTo>
                  <a:cubicBezTo>
                    <a:pt x="12514" y="8244"/>
                    <a:pt x="13340" y="7084"/>
                    <a:pt x="13905" y="7084"/>
                  </a:cubicBezTo>
                  <a:cubicBezTo>
                    <a:pt x="14151" y="7084"/>
                    <a:pt x="14347" y="7303"/>
                    <a:pt x="14431" y="7896"/>
                  </a:cubicBezTo>
                  <a:cubicBezTo>
                    <a:pt x="14606" y="9124"/>
                    <a:pt x="13403" y="11129"/>
                    <a:pt x="12952" y="12307"/>
                  </a:cubicBezTo>
                  <a:cubicBezTo>
                    <a:pt x="12476" y="13535"/>
                    <a:pt x="11749" y="14863"/>
                    <a:pt x="11699" y="16192"/>
                  </a:cubicBezTo>
                  <a:cubicBezTo>
                    <a:pt x="11649" y="17244"/>
                    <a:pt x="11949" y="18347"/>
                    <a:pt x="12225" y="19400"/>
                  </a:cubicBezTo>
                  <a:lnTo>
                    <a:pt x="12676" y="19299"/>
                  </a:lnTo>
                  <a:cubicBezTo>
                    <a:pt x="12426" y="18397"/>
                    <a:pt x="12225" y="17495"/>
                    <a:pt x="12175" y="16618"/>
                  </a:cubicBezTo>
                  <a:cubicBezTo>
                    <a:pt x="12025" y="13786"/>
                    <a:pt x="14431" y="10953"/>
                    <a:pt x="14907" y="8222"/>
                  </a:cubicBezTo>
                  <a:cubicBezTo>
                    <a:pt x="15077" y="7254"/>
                    <a:pt x="14861" y="6244"/>
                    <a:pt x="14115" y="6244"/>
                  </a:cubicBezTo>
                  <a:cubicBezTo>
                    <a:pt x="13876" y="6244"/>
                    <a:pt x="13581" y="6349"/>
                    <a:pt x="13228" y="6593"/>
                  </a:cubicBezTo>
                  <a:cubicBezTo>
                    <a:pt x="12852" y="6868"/>
                    <a:pt x="12526" y="7244"/>
                    <a:pt x="12225" y="7645"/>
                  </a:cubicBezTo>
                  <a:cubicBezTo>
                    <a:pt x="12100" y="6467"/>
                    <a:pt x="11899" y="5264"/>
                    <a:pt x="11649" y="4111"/>
                  </a:cubicBezTo>
                  <a:cubicBezTo>
                    <a:pt x="11473" y="3334"/>
                    <a:pt x="11122" y="853"/>
                    <a:pt x="9969" y="778"/>
                  </a:cubicBezTo>
                  <a:cubicBezTo>
                    <a:pt x="9948" y="777"/>
                    <a:pt x="9927" y="776"/>
                    <a:pt x="9906" y="776"/>
                  </a:cubicBezTo>
                  <a:cubicBezTo>
                    <a:pt x="9078" y="776"/>
                    <a:pt x="8790" y="1737"/>
                    <a:pt x="8741" y="2983"/>
                  </a:cubicBezTo>
                  <a:cubicBezTo>
                    <a:pt x="8494" y="2042"/>
                    <a:pt x="7952" y="0"/>
                    <a:pt x="6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5"/>
            <p:cNvSpPr/>
            <p:nvPr/>
          </p:nvSpPr>
          <p:spPr>
            <a:xfrm>
              <a:off x="1697939" y="3066575"/>
              <a:ext cx="719896" cy="590657"/>
            </a:xfrm>
            <a:custGeom>
              <a:avLst/>
              <a:gdLst/>
              <a:ahLst/>
              <a:cxnLst/>
              <a:rect l="l" t="t" r="r" b="b"/>
              <a:pathLst>
                <a:path w="46066" h="37796" extrusionOk="0">
                  <a:moveTo>
                    <a:pt x="11654" y="1"/>
                  </a:moveTo>
                  <a:cubicBezTo>
                    <a:pt x="8070" y="978"/>
                    <a:pt x="3233" y="2307"/>
                    <a:pt x="0" y="3159"/>
                  </a:cubicBezTo>
                  <a:cubicBezTo>
                    <a:pt x="802" y="9174"/>
                    <a:pt x="3559" y="18497"/>
                    <a:pt x="12306" y="27495"/>
                  </a:cubicBezTo>
                  <a:cubicBezTo>
                    <a:pt x="19699" y="35089"/>
                    <a:pt x="29298" y="37370"/>
                    <a:pt x="36968" y="37796"/>
                  </a:cubicBezTo>
                  <a:cubicBezTo>
                    <a:pt x="37243" y="34312"/>
                    <a:pt x="37720" y="30828"/>
                    <a:pt x="38396" y="27395"/>
                  </a:cubicBezTo>
                  <a:cubicBezTo>
                    <a:pt x="38415" y="27282"/>
                    <a:pt x="38504" y="27225"/>
                    <a:pt x="38601" y="27225"/>
                  </a:cubicBezTo>
                  <a:cubicBezTo>
                    <a:pt x="38633" y="27225"/>
                    <a:pt x="38666" y="27232"/>
                    <a:pt x="38697" y="27244"/>
                  </a:cubicBezTo>
                  <a:cubicBezTo>
                    <a:pt x="40276" y="19425"/>
                    <a:pt x="42857" y="13159"/>
                    <a:pt x="46065" y="9450"/>
                  </a:cubicBezTo>
                  <a:cubicBezTo>
                    <a:pt x="44662" y="9349"/>
                    <a:pt x="43058" y="8873"/>
                    <a:pt x="42181" y="7946"/>
                  </a:cubicBezTo>
                  <a:cubicBezTo>
                    <a:pt x="38563" y="10102"/>
                    <a:pt x="34590" y="12347"/>
                    <a:pt x="29930" y="12347"/>
                  </a:cubicBezTo>
                  <a:cubicBezTo>
                    <a:pt x="28036" y="12347"/>
                    <a:pt x="26028" y="11977"/>
                    <a:pt x="23885" y="11079"/>
                  </a:cubicBezTo>
                  <a:cubicBezTo>
                    <a:pt x="17519" y="8397"/>
                    <a:pt x="13760" y="3710"/>
                    <a:pt x="1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5"/>
            <p:cNvSpPr/>
            <p:nvPr/>
          </p:nvSpPr>
          <p:spPr>
            <a:xfrm>
              <a:off x="1849120" y="2978061"/>
              <a:ext cx="797" cy="2375"/>
            </a:xfrm>
            <a:custGeom>
              <a:avLst/>
              <a:gdLst/>
              <a:ahLst/>
              <a:cxnLst/>
              <a:rect l="l" t="t" r="r" b="b"/>
              <a:pathLst>
                <a:path w="51" h="152" extrusionOk="0">
                  <a:moveTo>
                    <a:pt x="0" y="1"/>
                  </a:moveTo>
                  <a:lnTo>
                    <a:pt x="0" y="1"/>
                  </a:lnTo>
                  <a:lnTo>
                    <a:pt x="50" y="15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5"/>
            <p:cNvSpPr/>
            <p:nvPr/>
          </p:nvSpPr>
          <p:spPr>
            <a:xfrm>
              <a:off x="1849901" y="2981202"/>
              <a:ext cx="16" cy="406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5"/>
            <p:cNvSpPr/>
            <p:nvPr/>
          </p:nvSpPr>
          <p:spPr>
            <a:xfrm>
              <a:off x="1850292" y="2981983"/>
              <a:ext cx="506831" cy="277560"/>
            </a:xfrm>
            <a:custGeom>
              <a:avLst/>
              <a:gdLst/>
              <a:ahLst/>
              <a:cxnLst/>
              <a:rect l="l" t="t" r="r" b="b"/>
              <a:pathLst>
                <a:path w="32432" h="17761" extrusionOk="0">
                  <a:moveTo>
                    <a:pt x="0" y="0"/>
                  </a:moveTo>
                  <a:cubicBezTo>
                    <a:pt x="76" y="351"/>
                    <a:pt x="702" y="2457"/>
                    <a:pt x="2156" y="5088"/>
                  </a:cubicBezTo>
                  <a:lnTo>
                    <a:pt x="2281" y="5314"/>
                  </a:lnTo>
                  <a:lnTo>
                    <a:pt x="2031" y="5389"/>
                  </a:lnTo>
                  <a:cubicBezTo>
                    <a:pt x="2005" y="5389"/>
                    <a:pt x="1955" y="5414"/>
                    <a:pt x="1905" y="5414"/>
                  </a:cubicBezTo>
                  <a:cubicBezTo>
                    <a:pt x="4011" y="9123"/>
                    <a:pt x="7770" y="13810"/>
                    <a:pt x="14136" y="16492"/>
                  </a:cubicBezTo>
                  <a:cubicBezTo>
                    <a:pt x="16279" y="17390"/>
                    <a:pt x="18287" y="17760"/>
                    <a:pt x="20181" y="17760"/>
                  </a:cubicBezTo>
                  <a:cubicBezTo>
                    <a:pt x="24841" y="17760"/>
                    <a:pt x="28814" y="15515"/>
                    <a:pt x="32432" y="13359"/>
                  </a:cubicBezTo>
                  <a:cubicBezTo>
                    <a:pt x="32331" y="13259"/>
                    <a:pt x="32231" y="13158"/>
                    <a:pt x="32156" y="13058"/>
                  </a:cubicBezTo>
                  <a:cubicBezTo>
                    <a:pt x="28608" y="15162"/>
                    <a:pt x="24717" y="17342"/>
                    <a:pt x="20168" y="17342"/>
                  </a:cubicBezTo>
                  <a:cubicBezTo>
                    <a:pt x="18323" y="17342"/>
                    <a:pt x="16369" y="16984"/>
                    <a:pt x="14286" y="16116"/>
                  </a:cubicBezTo>
                  <a:cubicBezTo>
                    <a:pt x="3359" y="11529"/>
                    <a:pt x="226" y="85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5"/>
            <p:cNvSpPr/>
            <p:nvPr/>
          </p:nvSpPr>
          <p:spPr>
            <a:xfrm>
              <a:off x="1691673" y="3115927"/>
              <a:ext cx="583984" cy="547181"/>
            </a:xfrm>
            <a:custGeom>
              <a:avLst/>
              <a:gdLst/>
              <a:ahLst/>
              <a:cxnLst/>
              <a:rect l="l" t="t" r="r" b="b"/>
              <a:pathLst>
                <a:path w="37369" h="35014" extrusionOk="0">
                  <a:moveTo>
                    <a:pt x="401" y="1"/>
                  </a:moveTo>
                  <a:cubicBezTo>
                    <a:pt x="326" y="26"/>
                    <a:pt x="276" y="51"/>
                    <a:pt x="201" y="51"/>
                  </a:cubicBezTo>
                  <a:lnTo>
                    <a:pt x="0" y="126"/>
                  </a:lnTo>
                  <a:cubicBezTo>
                    <a:pt x="827" y="6191"/>
                    <a:pt x="3634" y="15590"/>
                    <a:pt x="12406" y="24613"/>
                  </a:cubicBezTo>
                  <a:cubicBezTo>
                    <a:pt x="19875" y="32282"/>
                    <a:pt x="29599" y="34613"/>
                    <a:pt x="37344" y="35014"/>
                  </a:cubicBezTo>
                  <a:cubicBezTo>
                    <a:pt x="37344" y="34888"/>
                    <a:pt x="37369" y="34763"/>
                    <a:pt x="37369" y="34638"/>
                  </a:cubicBezTo>
                  <a:cubicBezTo>
                    <a:pt x="29699" y="34212"/>
                    <a:pt x="20100" y="31931"/>
                    <a:pt x="12707" y="24337"/>
                  </a:cubicBezTo>
                  <a:cubicBezTo>
                    <a:pt x="3960" y="15339"/>
                    <a:pt x="1203" y="6016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5"/>
            <p:cNvSpPr/>
            <p:nvPr/>
          </p:nvSpPr>
          <p:spPr>
            <a:xfrm>
              <a:off x="1690485" y="2985499"/>
              <a:ext cx="186061" cy="124176"/>
            </a:xfrm>
            <a:custGeom>
              <a:avLst/>
              <a:gdLst/>
              <a:ahLst/>
              <a:cxnLst/>
              <a:rect l="l" t="t" r="r" b="b"/>
              <a:pathLst>
                <a:path w="11906" h="7946" extrusionOk="0">
                  <a:moveTo>
                    <a:pt x="9851" y="1"/>
                  </a:moveTo>
                  <a:lnTo>
                    <a:pt x="226" y="2031"/>
                  </a:lnTo>
                  <a:cubicBezTo>
                    <a:pt x="176" y="2582"/>
                    <a:pt x="1" y="4763"/>
                    <a:pt x="402" y="7946"/>
                  </a:cubicBezTo>
                  <a:cubicBezTo>
                    <a:pt x="3610" y="7094"/>
                    <a:pt x="8372" y="5790"/>
                    <a:pt x="11906" y="4838"/>
                  </a:cubicBezTo>
                  <a:cubicBezTo>
                    <a:pt x="10627" y="2482"/>
                    <a:pt x="10026" y="577"/>
                    <a:pt x="9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5"/>
            <p:cNvSpPr/>
            <p:nvPr/>
          </p:nvSpPr>
          <p:spPr>
            <a:xfrm>
              <a:off x="1683046" y="2978061"/>
              <a:ext cx="202907" cy="139850"/>
            </a:xfrm>
            <a:custGeom>
              <a:avLst/>
              <a:gdLst/>
              <a:ahLst/>
              <a:cxnLst/>
              <a:rect l="l" t="t" r="r" b="b"/>
              <a:pathLst>
                <a:path w="12984" h="8949" extrusionOk="0">
                  <a:moveTo>
                    <a:pt x="10327" y="477"/>
                  </a:moveTo>
                  <a:cubicBezTo>
                    <a:pt x="10502" y="1053"/>
                    <a:pt x="11103" y="2958"/>
                    <a:pt x="12382" y="5314"/>
                  </a:cubicBezTo>
                  <a:cubicBezTo>
                    <a:pt x="8848" y="6266"/>
                    <a:pt x="4086" y="7570"/>
                    <a:pt x="878" y="8422"/>
                  </a:cubicBezTo>
                  <a:cubicBezTo>
                    <a:pt x="477" y="5239"/>
                    <a:pt x="652" y="3058"/>
                    <a:pt x="702" y="2507"/>
                  </a:cubicBezTo>
                  <a:lnTo>
                    <a:pt x="10327" y="477"/>
                  </a:lnTo>
                  <a:close/>
                  <a:moveTo>
                    <a:pt x="10627" y="1"/>
                  </a:moveTo>
                  <a:lnTo>
                    <a:pt x="9399" y="251"/>
                  </a:lnTo>
                  <a:lnTo>
                    <a:pt x="8948" y="352"/>
                  </a:lnTo>
                  <a:lnTo>
                    <a:pt x="2106" y="1780"/>
                  </a:lnTo>
                  <a:lnTo>
                    <a:pt x="1780" y="1855"/>
                  </a:lnTo>
                  <a:lnTo>
                    <a:pt x="352" y="2156"/>
                  </a:lnTo>
                  <a:lnTo>
                    <a:pt x="326" y="2307"/>
                  </a:lnTo>
                  <a:cubicBezTo>
                    <a:pt x="326" y="2332"/>
                    <a:pt x="1" y="4838"/>
                    <a:pt x="502" y="8723"/>
                  </a:cubicBezTo>
                  <a:lnTo>
                    <a:pt x="527" y="8948"/>
                  </a:lnTo>
                  <a:lnTo>
                    <a:pt x="552" y="8948"/>
                  </a:lnTo>
                  <a:lnTo>
                    <a:pt x="753" y="8873"/>
                  </a:lnTo>
                  <a:cubicBezTo>
                    <a:pt x="828" y="8873"/>
                    <a:pt x="878" y="8848"/>
                    <a:pt x="953" y="8823"/>
                  </a:cubicBezTo>
                  <a:cubicBezTo>
                    <a:pt x="4186" y="7971"/>
                    <a:pt x="9023" y="6642"/>
                    <a:pt x="12607" y="5665"/>
                  </a:cubicBezTo>
                  <a:cubicBezTo>
                    <a:pt x="12657" y="5665"/>
                    <a:pt x="12707" y="5640"/>
                    <a:pt x="12733" y="5640"/>
                  </a:cubicBezTo>
                  <a:lnTo>
                    <a:pt x="12983" y="5565"/>
                  </a:lnTo>
                  <a:lnTo>
                    <a:pt x="12858" y="5339"/>
                  </a:lnTo>
                  <a:cubicBezTo>
                    <a:pt x="11404" y="2708"/>
                    <a:pt x="10778" y="602"/>
                    <a:pt x="10702" y="251"/>
                  </a:cubicBezTo>
                  <a:cubicBezTo>
                    <a:pt x="10677" y="251"/>
                    <a:pt x="10677" y="226"/>
                    <a:pt x="10677" y="226"/>
                  </a:cubicBezTo>
                  <a:cubicBezTo>
                    <a:pt x="10677" y="226"/>
                    <a:pt x="10677" y="226"/>
                    <a:pt x="10677" y="201"/>
                  </a:cubicBezTo>
                  <a:lnTo>
                    <a:pt x="10677" y="151"/>
                  </a:lnTo>
                  <a:lnTo>
                    <a:pt x="106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5"/>
            <p:cNvSpPr/>
            <p:nvPr/>
          </p:nvSpPr>
          <p:spPr>
            <a:xfrm>
              <a:off x="3025683" y="3422210"/>
              <a:ext cx="29005" cy="102641"/>
            </a:xfrm>
            <a:custGeom>
              <a:avLst/>
              <a:gdLst/>
              <a:ahLst/>
              <a:cxnLst/>
              <a:rect l="l" t="t" r="r" b="b"/>
              <a:pathLst>
                <a:path w="1856" h="6568" extrusionOk="0">
                  <a:moveTo>
                    <a:pt x="1856" y="1"/>
                  </a:moveTo>
                  <a:lnTo>
                    <a:pt x="1856" y="1"/>
                  </a:lnTo>
                  <a:cubicBezTo>
                    <a:pt x="828" y="2031"/>
                    <a:pt x="226" y="4262"/>
                    <a:pt x="1" y="6567"/>
                  </a:cubicBezTo>
                  <a:cubicBezTo>
                    <a:pt x="452" y="6292"/>
                    <a:pt x="878" y="6016"/>
                    <a:pt x="1329" y="5740"/>
                  </a:cubicBezTo>
                  <a:cubicBezTo>
                    <a:pt x="1455" y="3810"/>
                    <a:pt x="1630" y="1906"/>
                    <a:pt x="1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5"/>
            <p:cNvSpPr/>
            <p:nvPr/>
          </p:nvSpPr>
          <p:spPr>
            <a:xfrm>
              <a:off x="2642637" y="3164887"/>
              <a:ext cx="307080" cy="439086"/>
            </a:xfrm>
            <a:custGeom>
              <a:avLst/>
              <a:gdLst/>
              <a:ahLst/>
              <a:cxnLst/>
              <a:rect l="l" t="t" r="r" b="b"/>
              <a:pathLst>
                <a:path w="19650" h="28097" extrusionOk="0">
                  <a:moveTo>
                    <a:pt x="19650" y="1"/>
                  </a:moveTo>
                  <a:lnTo>
                    <a:pt x="19650" y="1"/>
                  </a:lnTo>
                  <a:cubicBezTo>
                    <a:pt x="17127" y="1377"/>
                    <a:pt x="14703" y="1898"/>
                    <a:pt x="12375" y="1898"/>
                  </a:cubicBezTo>
                  <a:cubicBezTo>
                    <a:pt x="9869" y="1898"/>
                    <a:pt x="7475" y="1294"/>
                    <a:pt x="5188" y="502"/>
                  </a:cubicBezTo>
                  <a:cubicBezTo>
                    <a:pt x="4818" y="2402"/>
                    <a:pt x="2068" y="3184"/>
                    <a:pt x="94" y="3184"/>
                  </a:cubicBezTo>
                  <a:cubicBezTo>
                    <a:pt x="62" y="3184"/>
                    <a:pt x="31" y="3184"/>
                    <a:pt x="0" y="3184"/>
                  </a:cubicBezTo>
                  <a:lnTo>
                    <a:pt x="0" y="3184"/>
                  </a:lnTo>
                  <a:cubicBezTo>
                    <a:pt x="3334" y="6692"/>
                    <a:pt x="6291" y="12482"/>
                    <a:pt x="8497" y="19775"/>
                  </a:cubicBezTo>
                  <a:cubicBezTo>
                    <a:pt x="8528" y="19763"/>
                    <a:pt x="8561" y="19756"/>
                    <a:pt x="8593" y="19756"/>
                  </a:cubicBezTo>
                  <a:cubicBezTo>
                    <a:pt x="8689" y="19756"/>
                    <a:pt x="8779" y="19813"/>
                    <a:pt x="8798" y="19926"/>
                  </a:cubicBezTo>
                  <a:cubicBezTo>
                    <a:pt x="9600" y="22607"/>
                    <a:pt x="10276" y="25339"/>
                    <a:pt x="10828" y="28096"/>
                  </a:cubicBezTo>
                  <a:cubicBezTo>
                    <a:pt x="11705" y="27921"/>
                    <a:pt x="12632" y="27720"/>
                    <a:pt x="13559" y="27470"/>
                  </a:cubicBezTo>
                  <a:cubicBezTo>
                    <a:pt x="11404" y="21480"/>
                    <a:pt x="11254" y="14838"/>
                    <a:pt x="13760" y="8823"/>
                  </a:cubicBezTo>
                  <a:cubicBezTo>
                    <a:pt x="15138" y="5540"/>
                    <a:pt x="17244" y="2607"/>
                    <a:pt x="19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5"/>
            <p:cNvSpPr/>
            <p:nvPr/>
          </p:nvSpPr>
          <p:spPr>
            <a:xfrm>
              <a:off x="2723713" y="3148041"/>
              <a:ext cx="242461" cy="46523"/>
            </a:xfrm>
            <a:custGeom>
              <a:avLst/>
              <a:gdLst/>
              <a:ahLst/>
              <a:cxnLst/>
              <a:rect l="l" t="t" r="r" b="b"/>
              <a:pathLst>
                <a:path w="15515" h="2977" extrusionOk="0">
                  <a:moveTo>
                    <a:pt x="15514" y="1"/>
                  </a:moveTo>
                  <a:lnTo>
                    <a:pt x="15514" y="1"/>
                  </a:lnTo>
                  <a:cubicBezTo>
                    <a:pt x="15339" y="101"/>
                    <a:pt x="15189" y="201"/>
                    <a:pt x="15013" y="302"/>
                  </a:cubicBezTo>
                  <a:cubicBezTo>
                    <a:pt x="12299" y="1960"/>
                    <a:pt x="9693" y="2573"/>
                    <a:pt x="7190" y="2573"/>
                  </a:cubicBezTo>
                  <a:cubicBezTo>
                    <a:pt x="4700" y="2573"/>
                    <a:pt x="2313" y="1966"/>
                    <a:pt x="26" y="1179"/>
                  </a:cubicBezTo>
                  <a:cubicBezTo>
                    <a:pt x="26" y="1304"/>
                    <a:pt x="26" y="1455"/>
                    <a:pt x="0" y="1580"/>
                  </a:cubicBezTo>
                  <a:cubicBezTo>
                    <a:pt x="2287" y="2372"/>
                    <a:pt x="4681" y="2976"/>
                    <a:pt x="7187" y="2976"/>
                  </a:cubicBezTo>
                  <a:cubicBezTo>
                    <a:pt x="9515" y="2976"/>
                    <a:pt x="11939" y="2455"/>
                    <a:pt x="14462" y="1079"/>
                  </a:cubicBezTo>
                  <a:cubicBezTo>
                    <a:pt x="14813" y="703"/>
                    <a:pt x="15138" y="352"/>
                    <a:pt x="155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5"/>
            <p:cNvSpPr/>
            <p:nvPr/>
          </p:nvSpPr>
          <p:spPr>
            <a:xfrm>
              <a:off x="3024902" y="3511912"/>
              <a:ext cx="21566" cy="20378"/>
            </a:xfrm>
            <a:custGeom>
              <a:avLst/>
              <a:gdLst/>
              <a:ahLst/>
              <a:cxnLst/>
              <a:rect l="l" t="t" r="r" b="b"/>
              <a:pathLst>
                <a:path w="1380" h="1304" extrusionOk="0">
                  <a:moveTo>
                    <a:pt x="1379" y="0"/>
                  </a:moveTo>
                  <a:cubicBezTo>
                    <a:pt x="928" y="276"/>
                    <a:pt x="502" y="552"/>
                    <a:pt x="51" y="827"/>
                  </a:cubicBezTo>
                  <a:cubicBezTo>
                    <a:pt x="26" y="978"/>
                    <a:pt x="26" y="1153"/>
                    <a:pt x="1" y="1304"/>
                  </a:cubicBezTo>
                  <a:cubicBezTo>
                    <a:pt x="452" y="1053"/>
                    <a:pt x="903" y="777"/>
                    <a:pt x="1354" y="477"/>
                  </a:cubicBezTo>
                  <a:cubicBezTo>
                    <a:pt x="1354" y="326"/>
                    <a:pt x="1354" y="151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5"/>
            <p:cNvSpPr/>
            <p:nvPr/>
          </p:nvSpPr>
          <p:spPr>
            <a:xfrm>
              <a:off x="2811836" y="3594159"/>
              <a:ext cx="45054" cy="15690"/>
            </a:xfrm>
            <a:custGeom>
              <a:avLst/>
              <a:gdLst/>
              <a:ahLst/>
              <a:cxnLst/>
              <a:rect l="l" t="t" r="r" b="b"/>
              <a:pathLst>
                <a:path w="2883" h="1004" extrusionOk="0">
                  <a:moveTo>
                    <a:pt x="2732" y="1"/>
                  </a:moveTo>
                  <a:cubicBezTo>
                    <a:pt x="1805" y="251"/>
                    <a:pt x="878" y="452"/>
                    <a:pt x="1" y="627"/>
                  </a:cubicBezTo>
                  <a:cubicBezTo>
                    <a:pt x="26" y="752"/>
                    <a:pt x="51" y="878"/>
                    <a:pt x="76" y="1003"/>
                  </a:cubicBezTo>
                  <a:cubicBezTo>
                    <a:pt x="978" y="828"/>
                    <a:pt x="1930" y="627"/>
                    <a:pt x="2883" y="376"/>
                  </a:cubicBezTo>
                  <a:cubicBezTo>
                    <a:pt x="2833" y="251"/>
                    <a:pt x="2783" y="126"/>
                    <a:pt x="2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5"/>
            <p:cNvSpPr/>
            <p:nvPr/>
          </p:nvSpPr>
          <p:spPr>
            <a:xfrm>
              <a:off x="2277595" y="3185250"/>
              <a:ext cx="560887" cy="742228"/>
            </a:xfrm>
            <a:custGeom>
              <a:avLst/>
              <a:gdLst/>
              <a:ahLst/>
              <a:cxnLst/>
              <a:rect l="l" t="t" r="r" b="b"/>
              <a:pathLst>
                <a:path w="35891" h="47495" extrusionOk="0">
                  <a:moveTo>
                    <a:pt x="16517" y="1"/>
                  </a:moveTo>
                  <a:cubicBezTo>
                    <a:pt x="15640" y="728"/>
                    <a:pt x="14111" y="1204"/>
                    <a:pt x="12708" y="1505"/>
                  </a:cubicBezTo>
                  <a:cubicBezTo>
                    <a:pt x="12332" y="3460"/>
                    <a:pt x="11780" y="5515"/>
                    <a:pt x="10703" y="7144"/>
                  </a:cubicBezTo>
                  <a:cubicBezTo>
                    <a:pt x="10828" y="7294"/>
                    <a:pt x="10903" y="7495"/>
                    <a:pt x="10903" y="7720"/>
                  </a:cubicBezTo>
                  <a:cubicBezTo>
                    <a:pt x="10903" y="8196"/>
                    <a:pt x="10527" y="8597"/>
                    <a:pt x="10051" y="8597"/>
                  </a:cubicBezTo>
                  <a:cubicBezTo>
                    <a:pt x="9575" y="8597"/>
                    <a:pt x="9174" y="8196"/>
                    <a:pt x="9174" y="7720"/>
                  </a:cubicBezTo>
                  <a:cubicBezTo>
                    <a:pt x="9174" y="7219"/>
                    <a:pt x="9575" y="6818"/>
                    <a:pt x="10051" y="6818"/>
                  </a:cubicBezTo>
                  <a:cubicBezTo>
                    <a:pt x="10126" y="6818"/>
                    <a:pt x="10202" y="6843"/>
                    <a:pt x="10277" y="6868"/>
                  </a:cubicBezTo>
                  <a:cubicBezTo>
                    <a:pt x="11304" y="5364"/>
                    <a:pt x="11831" y="3460"/>
                    <a:pt x="12181" y="1605"/>
                  </a:cubicBezTo>
                  <a:lnTo>
                    <a:pt x="12181" y="1605"/>
                  </a:lnTo>
                  <a:cubicBezTo>
                    <a:pt x="11104" y="1780"/>
                    <a:pt x="10176" y="1856"/>
                    <a:pt x="9700" y="1881"/>
                  </a:cubicBezTo>
                  <a:cubicBezTo>
                    <a:pt x="9475" y="1881"/>
                    <a:pt x="9224" y="1881"/>
                    <a:pt x="8973" y="1856"/>
                  </a:cubicBezTo>
                  <a:cubicBezTo>
                    <a:pt x="5765" y="5565"/>
                    <a:pt x="3184" y="11831"/>
                    <a:pt x="1605" y="19650"/>
                  </a:cubicBezTo>
                  <a:cubicBezTo>
                    <a:pt x="1705" y="19675"/>
                    <a:pt x="1831" y="19776"/>
                    <a:pt x="1780" y="19951"/>
                  </a:cubicBezTo>
                  <a:cubicBezTo>
                    <a:pt x="728" y="25390"/>
                    <a:pt x="176" y="30928"/>
                    <a:pt x="51" y="36492"/>
                  </a:cubicBezTo>
                  <a:cubicBezTo>
                    <a:pt x="1" y="39450"/>
                    <a:pt x="51" y="42382"/>
                    <a:pt x="201" y="45314"/>
                  </a:cubicBezTo>
                  <a:cubicBezTo>
                    <a:pt x="227" y="45515"/>
                    <a:pt x="227" y="46643"/>
                    <a:pt x="227" y="47495"/>
                  </a:cubicBezTo>
                  <a:lnTo>
                    <a:pt x="35891" y="46518"/>
                  </a:lnTo>
                  <a:cubicBezTo>
                    <a:pt x="35816" y="45916"/>
                    <a:pt x="35690" y="44387"/>
                    <a:pt x="35665" y="44262"/>
                  </a:cubicBezTo>
                  <a:cubicBezTo>
                    <a:pt x="35640" y="43059"/>
                    <a:pt x="35565" y="41856"/>
                    <a:pt x="35490" y="40628"/>
                  </a:cubicBezTo>
                  <a:cubicBezTo>
                    <a:pt x="35314" y="38021"/>
                    <a:pt x="35039" y="35440"/>
                    <a:pt x="34688" y="32833"/>
                  </a:cubicBezTo>
                  <a:cubicBezTo>
                    <a:pt x="34036" y="28071"/>
                    <a:pt x="33059" y="23359"/>
                    <a:pt x="31680" y="18773"/>
                  </a:cubicBezTo>
                  <a:cubicBezTo>
                    <a:pt x="31630" y="18598"/>
                    <a:pt x="31730" y="18497"/>
                    <a:pt x="31856" y="18472"/>
                  </a:cubicBezTo>
                  <a:cubicBezTo>
                    <a:pt x="29650" y="11179"/>
                    <a:pt x="26693" y="5389"/>
                    <a:pt x="23359" y="1881"/>
                  </a:cubicBezTo>
                  <a:lnTo>
                    <a:pt x="23309" y="1881"/>
                  </a:lnTo>
                  <a:cubicBezTo>
                    <a:pt x="22833" y="1856"/>
                    <a:pt x="21881" y="1780"/>
                    <a:pt x="20828" y="1605"/>
                  </a:cubicBezTo>
                  <a:lnTo>
                    <a:pt x="20828" y="1605"/>
                  </a:lnTo>
                  <a:cubicBezTo>
                    <a:pt x="21179" y="3460"/>
                    <a:pt x="21705" y="5364"/>
                    <a:pt x="22708" y="6868"/>
                  </a:cubicBezTo>
                  <a:cubicBezTo>
                    <a:pt x="22783" y="6843"/>
                    <a:pt x="22883" y="6818"/>
                    <a:pt x="22958" y="6818"/>
                  </a:cubicBezTo>
                  <a:cubicBezTo>
                    <a:pt x="23435" y="6818"/>
                    <a:pt x="23811" y="7219"/>
                    <a:pt x="23811" y="7720"/>
                  </a:cubicBezTo>
                  <a:cubicBezTo>
                    <a:pt x="23811" y="8196"/>
                    <a:pt x="23435" y="8597"/>
                    <a:pt x="22958" y="8597"/>
                  </a:cubicBezTo>
                  <a:cubicBezTo>
                    <a:pt x="22482" y="8597"/>
                    <a:pt x="22106" y="8196"/>
                    <a:pt x="22106" y="7720"/>
                  </a:cubicBezTo>
                  <a:cubicBezTo>
                    <a:pt x="22106" y="7495"/>
                    <a:pt x="22182" y="7294"/>
                    <a:pt x="22307" y="7144"/>
                  </a:cubicBezTo>
                  <a:cubicBezTo>
                    <a:pt x="21229" y="5515"/>
                    <a:pt x="20678" y="3460"/>
                    <a:pt x="20302" y="1505"/>
                  </a:cubicBezTo>
                  <a:cubicBezTo>
                    <a:pt x="18898" y="1204"/>
                    <a:pt x="17369" y="728"/>
                    <a:pt x="165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5"/>
            <p:cNvSpPr/>
            <p:nvPr/>
          </p:nvSpPr>
          <p:spPr>
            <a:xfrm>
              <a:off x="2504772" y="3181734"/>
              <a:ext cx="21160" cy="12158"/>
            </a:xfrm>
            <a:custGeom>
              <a:avLst/>
              <a:gdLst/>
              <a:ahLst/>
              <a:cxnLst/>
              <a:rect l="l" t="t" r="r" b="b"/>
              <a:pathLst>
                <a:path w="1354" h="778" extrusionOk="0">
                  <a:moveTo>
                    <a:pt x="1354" y="0"/>
                  </a:moveTo>
                  <a:cubicBezTo>
                    <a:pt x="1203" y="126"/>
                    <a:pt x="1003" y="226"/>
                    <a:pt x="827" y="351"/>
                  </a:cubicBezTo>
                  <a:cubicBezTo>
                    <a:pt x="577" y="477"/>
                    <a:pt x="301" y="627"/>
                    <a:pt x="0" y="777"/>
                  </a:cubicBezTo>
                  <a:cubicBezTo>
                    <a:pt x="527" y="577"/>
                    <a:pt x="1003" y="301"/>
                    <a:pt x="1354" y="0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5"/>
            <p:cNvSpPr/>
            <p:nvPr/>
          </p:nvSpPr>
          <p:spPr>
            <a:xfrm>
              <a:off x="2546684" y="3182906"/>
              <a:ext cx="16846" cy="9423"/>
            </a:xfrm>
            <a:custGeom>
              <a:avLst/>
              <a:gdLst/>
              <a:ahLst/>
              <a:cxnLst/>
              <a:rect l="l" t="t" r="r" b="b"/>
              <a:pathLst>
                <a:path w="1078" h="603" extrusionOk="0">
                  <a:moveTo>
                    <a:pt x="0" y="1"/>
                  </a:moveTo>
                  <a:cubicBezTo>
                    <a:pt x="301" y="226"/>
                    <a:pt x="677" y="427"/>
                    <a:pt x="1078" y="602"/>
                  </a:cubicBezTo>
                  <a:cubicBezTo>
                    <a:pt x="827" y="477"/>
                    <a:pt x="627" y="377"/>
                    <a:pt x="426" y="276"/>
                  </a:cubicBezTo>
                  <a:cubicBezTo>
                    <a:pt x="276" y="176"/>
                    <a:pt x="150" y="101"/>
                    <a:pt x="0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5"/>
            <p:cNvSpPr/>
            <p:nvPr/>
          </p:nvSpPr>
          <p:spPr>
            <a:xfrm>
              <a:off x="2268202" y="3492034"/>
              <a:ext cx="38006" cy="435835"/>
            </a:xfrm>
            <a:custGeom>
              <a:avLst/>
              <a:gdLst/>
              <a:ahLst/>
              <a:cxnLst/>
              <a:rect l="l" t="t" r="r" b="b"/>
              <a:pathLst>
                <a:path w="2432" h="27889" extrusionOk="0">
                  <a:moveTo>
                    <a:pt x="2110" y="0"/>
                  </a:moveTo>
                  <a:cubicBezTo>
                    <a:pt x="2013" y="0"/>
                    <a:pt x="1924" y="57"/>
                    <a:pt x="1905" y="170"/>
                  </a:cubicBezTo>
                  <a:cubicBezTo>
                    <a:pt x="1229" y="3603"/>
                    <a:pt x="752" y="7087"/>
                    <a:pt x="477" y="10571"/>
                  </a:cubicBezTo>
                  <a:cubicBezTo>
                    <a:pt x="477" y="10696"/>
                    <a:pt x="452" y="10821"/>
                    <a:pt x="452" y="10947"/>
                  </a:cubicBezTo>
                  <a:cubicBezTo>
                    <a:pt x="0" y="16586"/>
                    <a:pt x="51" y="22250"/>
                    <a:pt x="452" y="27889"/>
                  </a:cubicBezTo>
                  <a:lnTo>
                    <a:pt x="627" y="27864"/>
                  </a:lnTo>
                  <a:lnTo>
                    <a:pt x="828" y="27864"/>
                  </a:lnTo>
                  <a:cubicBezTo>
                    <a:pt x="828" y="27012"/>
                    <a:pt x="828" y="25884"/>
                    <a:pt x="802" y="25683"/>
                  </a:cubicBezTo>
                  <a:cubicBezTo>
                    <a:pt x="652" y="22751"/>
                    <a:pt x="602" y="19819"/>
                    <a:pt x="652" y="16861"/>
                  </a:cubicBezTo>
                  <a:cubicBezTo>
                    <a:pt x="777" y="11297"/>
                    <a:pt x="1329" y="5759"/>
                    <a:pt x="2381" y="320"/>
                  </a:cubicBezTo>
                  <a:cubicBezTo>
                    <a:pt x="2432" y="145"/>
                    <a:pt x="2306" y="44"/>
                    <a:pt x="2206" y="19"/>
                  </a:cubicBezTo>
                  <a:cubicBezTo>
                    <a:pt x="2175" y="7"/>
                    <a:pt x="2142" y="0"/>
                    <a:pt x="2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5"/>
            <p:cNvSpPr/>
            <p:nvPr/>
          </p:nvSpPr>
          <p:spPr>
            <a:xfrm>
              <a:off x="2771892" y="3473624"/>
              <a:ext cx="72074" cy="446806"/>
            </a:xfrm>
            <a:custGeom>
              <a:avLst/>
              <a:gdLst/>
              <a:ahLst/>
              <a:cxnLst/>
              <a:rect l="l" t="t" r="r" b="b"/>
              <a:pathLst>
                <a:path w="4612" h="28591" extrusionOk="0">
                  <a:moveTo>
                    <a:pt x="322" y="0"/>
                  </a:moveTo>
                  <a:cubicBezTo>
                    <a:pt x="290" y="0"/>
                    <a:pt x="257" y="7"/>
                    <a:pt x="226" y="19"/>
                  </a:cubicBezTo>
                  <a:cubicBezTo>
                    <a:pt x="100" y="44"/>
                    <a:pt x="0" y="145"/>
                    <a:pt x="50" y="320"/>
                  </a:cubicBezTo>
                  <a:cubicBezTo>
                    <a:pt x="1429" y="4906"/>
                    <a:pt x="2406" y="9618"/>
                    <a:pt x="3058" y="14380"/>
                  </a:cubicBezTo>
                  <a:cubicBezTo>
                    <a:pt x="3409" y="16987"/>
                    <a:pt x="3684" y="19568"/>
                    <a:pt x="3860" y="22175"/>
                  </a:cubicBezTo>
                  <a:cubicBezTo>
                    <a:pt x="3935" y="23403"/>
                    <a:pt x="4010" y="24606"/>
                    <a:pt x="4060" y="25809"/>
                  </a:cubicBezTo>
                  <a:cubicBezTo>
                    <a:pt x="4060" y="25934"/>
                    <a:pt x="4186" y="27438"/>
                    <a:pt x="4261" y="28065"/>
                  </a:cubicBezTo>
                  <a:lnTo>
                    <a:pt x="4603" y="28065"/>
                  </a:lnTo>
                  <a:cubicBezTo>
                    <a:pt x="4479" y="21573"/>
                    <a:pt x="3876" y="15085"/>
                    <a:pt x="2632" y="8716"/>
                  </a:cubicBezTo>
                  <a:cubicBezTo>
                    <a:pt x="2607" y="8591"/>
                    <a:pt x="2582" y="8465"/>
                    <a:pt x="2557" y="8340"/>
                  </a:cubicBezTo>
                  <a:cubicBezTo>
                    <a:pt x="2005" y="5583"/>
                    <a:pt x="1329" y="2851"/>
                    <a:pt x="527" y="170"/>
                  </a:cubicBezTo>
                  <a:cubicBezTo>
                    <a:pt x="508" y="57"/>
                    <a:pt x="418" y="0"/>
                    <a:pt x="322" y="0"/>
                  </a:cubicBezTo>
                  <a:close/>
                  <a:moveTo>
                    <a:pt x="4603" y="28065"/>
                  </a:moveTo>
                  <a:lnTo>
                    <a:pt x="4603" y="28065"/>
                  </a:lnTo>
                  <a:cubicBezTo>
                    <a:pt x="4606" y="28240"/>
                    <a:pt x="4609" y="28415"/>
                    <a:pt x="4612" y="28591"/>
                  </a:cubicBezTo>
                  <a:lnTo>
                    <a:pt x="4612" y="2806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5"/>
            <p:cNvSpPr/>
            <p:nvPr/>
          </p:nvSpPr>
          <p:spPr>
            <a:xfrm>
              <a:off x="2447981" y="3095955"/>
              <a:ext cx="17643" cy="1969"/>
            </a:xfrm>
            <a:custGeom>
              <a:avLst/>
              <a:gdLst/>
              <a:ahLst/>
              <a:cxnLst/>
              <a:rect l="l" t="t" r="r" b="b"/>
              <a:pathLst>
                <a:path w="1129" h="126" extrusionOk="0">
                  <a:moveTo>
                    <a:pt x="903" y="1"/>
                  </a:moveTo>
                  <a:cubicBezTo>
                    <a:pt x="602" y="51"/>
                    <a:pt x="301" y="76"/>
                    <a:pt x="0" y="126"/>
                  </a:cubicBezTo>
                  <a:cubicBezTo>
                    <a:pt x="376" y="101"/>
                    <a:pt x="752" y="76"/>
                    <a:pt x="1128" y="76"/>
                  </a:cubicBezTo>
                  <a:cubicBezTo>
                    <a:pt x="1053" y="51"/>
                    <a:pt x="978" y="26"/>
                    <a:pt x="903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5"/>
            <p:cNvSpPr/>
            <p:nvPr/>
          </p:nvSpPr>
          <p:spPr>
            <a:xfrm>
              <a:off x="2351231" y="3103393"/>
              <a:ext cx="128099" cy="103329"/>
            </a:xfrm>
            <a:custGeom>
              <a:avLst/>
              <a:gdLst/>
              <a:ahLst/>
              <a:cxnLst/>
              <a:rect l="l" t="t" r="r" b="b"/>
              <a:pathLst>
                <a:path w="8197" h="6612" extrusionOk="0">
                  <a:moveTo>
                    <a:pt x="8096" y="1"/>
                  </a:moveTo>
                  <a:cubicBezTo>
                    <a:pt x="8046" y="51"/>
                    <a:pt x="7996" y="76"/>
                    <a:pt x="7946" y="76"/>
                  </a:cubicBezTo>
                  <a:cubicBezTo>
                    <a:pt x="5815" y="151"/>
                    <a:pt x="2958" y="201"/>
                    <a:pt x="1304" y="1780"/>
                  </a:cubicBezTo>
                  <a:cubicBezTo>
                    <a:pt x="627" y="2432"/>
                    <a:pt x="1" y="3535"/>
                    <a:pt x="251" y="4512"/>
                  </a:cubicBezTo>
                  <a:cubicBezTo>
                    <a:pt x="677" y="6041"/>
                    <a:pt x="2733" y="6492"/>
                    <a:pt x="4086" y="6592"/>
                  </a:cubicBezTo>
                  <a:cubicBezTo>
                    <a:pt x="4299" y="6605"/>
                    <a:pt x="4550" y="6611"/>
                    <a:pt x="4825" y="6611"/>
                  </a:cubicBezTo>
                  <a:cubicBezTo>
                    <a:pt x="5101" y="6611"/>
                    <a:pt x="5402" y="6605"/>
                    <a:pt x="5715" y="6592"/>
                  </a:cubicBezTo>
                  <a:cubicBezTo>
                    <a:pt x="4337" y="6166"/>
                    <a:pt x="4086" y="4763"/>
                    <a:pt x="4337" y="3961"/>
                  </a:cubicBezTo>
                  <a:cubicBezTo>
                    <a:pt x="4387" y="3760"/>
                    <a:pt x="4512" y="3610"/>
                    <a:pt x="4713" y="3460"/>
                  </a:cubicBezTo>
                  <a:cubicBezTo>
                    <a:pt x="4637" y="3334"/>
                    <a:pt x="4612" y="3184"/>
                    <a:pt x="4763" y="3084"/>
                  </a:cubicBezTo>
                  <a:cubicBezTo>
                    <a:pt x="5790" y="2482"/>
                    <a:pt x="6993" y="2106"/>
                    <a:pt x="8196" y="2006"/>
                  </a:cubicBezTo>
                  <a:cubicBezTo>
                    <a:pt x="8171" y="1830"/>
                    <a:pt x="8146" y="1630"/>
                    <a:pt x="8121" y="1454"/>
                  </a:cubicBezTo>
                  <a:cubicBezTo>
                    <a:pt x="8096" y="978"/>
                    <a:pt x="8071" y="477"/>
                    <a:pt x="8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5"/>
            <p:cNvSpPr/>
            <p:nvPr/>
          </p:nvSpPr>
          <p:spPr>
            <a:xfrm>
              <a:off x="2606600" y="3095955"/>
              <a:ext cx="406" cy="16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6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5"/>
            <p:cNvSpPr/>
            <p:nvPr/>
          </p:nvSpPr>
          <p:spPr>
            <a:xfrm>
              <a:off x="2592114" y="3102612"/>
              <a:ext cx="124176" cy="104110"/>
            </a:xfrm>
            <a:custGeom>
              <a:avLst/>
              <a:gdLst/>
              <a:ahLst/>
              <a:cxnLst/>
              <a:rect l="l" t="t" r="r" b="b"/>
              <a:pathLst>
                <a:path w="7946" h="6662" extrusionOk="0">
                  <a:moveTo>
                    <a:pt x="51" y="1"/>
                  </a:moveTo>
                  <a:cubicBezTo>
                    <a:pt x="101" y="702"/>
                    <a:pt x="101" y="1404"/>
                    <a:pt x="0" y="2056"/>
                  </a:cubicBezTo>
                  <a:cubicBezTo>
                    <a:pt x="1178" y="2156"/>
                    <a:pt x="2381" y="2532"/>
                    <a:pt x="3409" y="3134"/>
                  </a:cubicBezTo>
                  <a:cubicBezTo>
                    <a:pt x="3534" y="3234"/>
                    <a:pt x="3534" y="3384"/>
                    <a:pt x="3459" y="3510"/>
                  </a:cubicBezTo>
                  <a:cubicBezTo>
                    <a:pt x="3634" y="3660"/>
                    <a:pt x="3785" y="3810"/>
                    <a:pt x="3835" y="4011"/>
                  </a:cubicBezTo>
                  <a:cubicBezTo>
                    <a:pt x="4086" y="4813"/>
                    <a:pt x="3835" y="6216"/>
                    <a:pt x="2457" y="6642"/>
                  </a:cubicBezTo>
                  <a:cubicBezTo>
                    <a:pt x="2770" y="6655"/>
                    <a:pt x="3071" y="6661"/>
                    <a:pt x="3346" y="6661"/>
                  </a:cubicBezTo>
                  <a:cubicBezTo>
                    <a:pt x="3622" y="6661"/>
                    <a:pt x="3873" y="6655"/>
                    <a:pt x="4086" y="6642"/>
                  </a:cubicBezTo>
                  <a:cubicBezTo>
                    <a:pt x="5614" y="6542"/>
                    <a:pt x="7845" y="5941"/>
                    <a:pt x="7920" y="4061"/>
                  </a:cubicBezTo>
                  <a:cubicBezTo>
                    <a:pt x="7945" y="3209"/>
                    <a:pt x="7469" y="2407"/>
                    <a:pt x="6868" y="1805"/>
                  </a:cubicBezTo>
                  <a:cubicBezTo>
                    <a:pt x="5213" y="201"/>
                    <a:pt x="2356" y="151"/>
                    <a:pt x="226" y="51"/>
                  </a:cubicBezTo>
                  <a:cubicBezTo>
                    <a:pt x="151" y="51"/>
                    <a:pt x="101" y="26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5"/>
            <p:cNvSpPr/>
            <p:nvPr/>
          </p:nvSpPr>
          <p:spPr>
            <a:xfrm>
              <a:off x="2484800" y="3101440"/>
              <a:ext cx="101844" cy="42710"/>
            </a:xfrm>
            <a:custGeom>
              <a:avLst/>
              <a:gdLst/>
              <a:ahLst/>
              <a:cxnLst/>
              <a:rect l="l" t="t" r="r" b="b"/>
              <a:pathLst>
                <a:path w="6517" h="2733" extrusionOk="0">
                  <a:moveTo>
                    <a:pt x="6441" y="1"/>
                  </a:moveTo>
                  <a:lnTo>
                    <a:pt x="6441" y="1"/>
                  </a:lnTo>
                  <a:cubicBezTo>
                    <a:pt x="5349" y="242"/>
                    <a:pt x="4250" y="361"/>
                    <a:pt x="3162" y="361"/>
                  </a:cubicBezTo>
                  <a:cubicBezTo>
                    <a:pt x="2102" y="361"/>
                    <a:pt x="1051" y="248"/>
                    <a:pt x="25" y="26"/>
                  </a:cubicBezTo>
                  <a:lnTo>
                    <a:pt x="25" y="26"/>
                  </a:lnTo>
                  <a:cubicBezTo>
                    <a:pt x="0" y="552"/>
                    <a:pt x="25" y="1053"/>
                    <a:pt x="75" y="1579"/>
                  </a:cubicBezTo>
                  <a:cubicBezTo>
                    <a:pt x="100" y="1755"/>
                    <a:pt x="125" y="1930"/>
                    <a:pt x="176" y="2081"/>
                  </a:cubicBezTo>
                  <a:cubicBezTo>
                    <a:pt x="426" y="2081"/>
                    <a:pt x="702" y="2081"/>
                    <a:pt x="978" y="2106"/>
                  </a:cubicBezTo>
                  <a:cubicBezTo>
                    <a:pt x="1604" y="2156"/>
                    <a:pt x="2582" y="2306"/>
                    <a:pt x="3233" y="2732"/>
                  </a:cubicBezTo>
                  <a:cubicBezTo>
                    <a:pt x="3910" y="2306"/>
                    <a:pt x="4887" y="2156"/>
                    <a:pt x="5514" y="2106"/>
                  </a:cubicBezTo>
                  <a:cubicBezTo>
                    <a:pt x="5664" y="2093"/>
                    <a:pt x="5815" y="2087"/>
                    <a:pt x="5962" y="2087"/>
                  </a:cubicBezTo>
                  <a:cubicBezTo>
                    <a:pt x="6109" y="2087"/>
                    <a:pt x="6253" y="2093"/>
                    <a:pt x="6391" y="2106"/>
                  </a:cubicBezTo>
                  <a:cubicBezTo>
                    <a:pt x="6517" y="1429"/>
                    <a:pt x="6491" y="702"/>
                    <a:pt x="6441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5"/>
            <p:cNvSpPr/>
            <p:nvPr/>
          </p:nvSpPr>
          <p:spPr>
            <a:xfrm>
              <a:off x="2477345" y="3100658"/>
              <a:ext cx="10205" cy="34084"/>
            </a:xfrm>
            <a:custGeom>
              <a:avLst/>
              <a:gdLst/>
              <a:ahLst/>
              <a:cxnLst/>
              <a:rect l="l" t="t" r="r" b="b"/>
              <a:pathLst>
                <a:path w="653" h="2181" extrusionOk="0">
                  <a:moveTo>
                    <a:pt x="101" y="0"/>
                  </a:moveTo>
                  <a:cubicBezTo>
                    <a:pt x="101" y="76"/>
                    <a:pt x="76" y="126"/>
                    <a:pt x="26" y="176"/>
                  </a:cubicBezTo>
                  <a:cubicBezTo>
                    <a:pt x="1" y="652"/>
                    <a:pt x="26" y="1153"/>
                    <a:pt x="51" y="1629"/>
                  </a:cubicBezTo>
                  <a:cubicBezTo>
                    <a:pt x="76" y="1805"/>
                    <a:pt x="101" y="2005"/>
                    <a:pt x="126" y="2181"/>
                  </a:cubicBezTo>
                  <a:cubicBezTo>
                    <a:pt x="302" y="2156"/>
                    <a:pt x="477" y="2156"/>
                    <a:pt x="653" y="2131"/>
                  </a:cubicBezTo>
                  <a:cubicBezTo>
                    <a:pt x="602" y="1980"/>
                    <a:pt x="577" y="1805"/>
                    <a:pt x="552" y="1629"/>
                  </a:cubicBezTo>
                  <a:cubicBezTo>
                    <a:pt x="502" y="1103"/>
                    <a:pt x="477" y="602"/>
                    <a:pt x="502" y="76"/>
                  </a:cubicBezTo>
                  <a:cubicBezTo>
                    <a:pt x="352" y="51"/>
                    <a:pt x="227" y="25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5"/>
            <p:cNvSpPr/>
            <p:nvPr/>
          </p:nvSpPr>
          <p:spPr>
            <a:xfrm>
              <a:off x="2584675" y="3100268"/>
              <a:ext cx="9017" cy="34474"/>
            </a:xfrm>
            <a:custGeom>
              <a:avLst/>
              <a:gdLst/>
              <a:ahLst/>
              <a:cxnLst/>
              <a:rect l="l" t="t" r="r" b="b"/>
              <a:pathLst>
                <a:path w="577" h="2206" extrusionOk="0">
                  <a:moveTo>
                    <a:pt x="451" y="0"/>
                  </a:moveTo>
                  <a:cubicBezTo>
                    <a:pt x="326" y="25"/>
                    <a:pt x="176" y="50"/>
                    <a:pt x="50" y="76"/>
                  </a:cubicBezTo>
                  <a:cubicBezTo>
                    <a:pt x="100" y="777"/>
                    <a:pt x="126" y="1504"/>
                    <a:pt x="0" y="2181"/>
                  </a:cubicBezTo>
                  <a:cubicBezTo>
                    <a:pt x="151" y="2181"/>
                    <a:pt x="326" y="2181"/>
                    <a:pt x="476" y="2206"/>
                  </a:cubicBezTo>
                  <a:cubicBezTo>
                    <a:pt x="577" y="1554"/>
                    <a:pt x="577" y="852"/>
                    <a:pt x="527" y="151"/>
                  </a:cubicBezTo>
                  <a:cubicBezTo>
                    <a:pt x="501" y="101"/>
                    <a:pt x="451" y="5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5"/>
            <p:cNvSpPr/>
            <p:nvPr/>
          </p:nvSpPr>
          <p:spPr>
            <a:xfrm>
              <a:off x="2771502" y="2758729"/>
              <a:ext cx="23113" cy="79919"/>
            </a:xfrm>
            <a:custGeom>
              <a:avLst/>
              <a:gdLst/>
              <a:ahLst/>
              <a:cxnLst/>
              <a:rect l="l" t="t" r="r" b="b"/>
              <a:pathLst>
                <a:path w="1479" h="5114" extrusionOk="0">
                  <a:moveTo>
                    <a:pt x="1078" y="1"/>
                  </a:moveTo>
                  <a:cubicBezTo>
                    <a:pt x="777" y="201"/>
                    <a:pt x="401" y="301"/>
                    <a:pt x="25" y="301"/>
                  </a:cubicBezTo>
                  <a:cubicBezTo>
                    <a:pt x="376" y="1955"/>
                    <a:pt x="501" y="3735"/>
                    <a:pt x="0" y="4737"/>
                  </a:cubicBezTo>
                  <a:cubicBezTo>
                    <a:pt x="501" y="4763"/>
                    <a:pt x="978" y="4888"/>
                    <a:pt x="1404" y="5113"/>
                  </a:cubicBezTo>
                  <a:cubicBezTo>
                    <a:pt x="1479" y="3384"/>
                    <a:pt x="1404" y="2206"/>
                    <a:pt x="1404" y="2206"/>
                  </a:cubicBezTo>
                  <a:cubicBezTo>
                    <a:pt x="1354" y="1454"/>
                    <a:pt x="1228" y="702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5"/>
            <p:cNvSpPr/>
            <p:nvPr/>
          </p:nvSpPr>
          <p:spPr>
            <a:xfrm>
              <a:off x="2260373" y="2752071"/>
              <a:ext cx="34084" cy="113206"/>
            </a:xfrm>
            <a:custGeom>
              <a:avLst/>
              <a:gdLst/>
              <a:ahLst/>
              <a:cxnLst/>
              <a:rect l="l" t="t" r="r" b="b"/>
              <a:pathLst>
                <a:path w="2181" h="7244" extrusionOk="0">
                  <a:moveTo>
                    <a:pt x="501" y="1"/>
                  </a:moveTo>
                  <a:cubicBezTo>
                    <a:pt x="176" y="1304"/>
                    <a:pt x="0" y="2757"/>
                    <a:pt x="25" y="4311"/>
                  </a:cubicBezTo>
                  <a:cubicBezTo>
                    <a:pt x="25" y="4311"/>
                    <a:pt x="75" y="5489"/>
                    <a:pt x="326" y="7244"/>
                  </a:cubicBezTo>
                  <a:cubicBezTo>
                    <a:pt x="852" y="6893"/>
                    <a:pt x="1504" y="6667"/>
                    <a:pt x="2181" y="6642"/>
                  </a:cubicBezTo>
                  <a:cubicBezTo>
                    <a:pt x="2156" y="6592"/>
                    <a:pt x="2156" y="6542"/>
                    <a:pt x="2156" y="6517"/>
                  </a:cubicBezTo>
                  <a:cubicBezTo>
                    <a:pt x="1504" y="6567"/>
                    <a:pt x="1128" y="6567"/>
                    <a:pt x="1128" y="6567"/>
                  </a:cubicBezTo>
                  <a:cubicBezTo>
                    <a:pt x="326" y="4788"/>
                    <a:pt x="602" y="2682"/>
                    <a:pt x="1429" y="602"/>
                  </a:cubicBezTo>
                  <a:cubicBezTo>
                    <a:pt x="1078" y="477"/>
                    <a:pt x="752" y="276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5"/>
            <p:cNvSpPr/>
            <p:nvPr/>
          </p:nvSpPr>
          <p:spPr>
            <a:xfrm>
              <a:off x="2301489" y="2965918"/>
              <a:ext cx="87748" cy="90890"/>
            </a:xfrm>
            <a:custGeom>
              <a:avLst/>
              <a:gdLst/>
              <a:ahLst/>
              <a:cxnLst/>
              <a:rect l="l" t="t" r="r" b="b"/>
              <a:pathLst>
                <a:path w="5615" h="5816" extrusionOk="0">
                  <a:moveTo>
                    <a:pt x="1279" y="1"/>
                  </a:moveTo>
                  <a:cubicBezTo>
                    <a:pt x="878" y="176"/>
                    <a:pt x="452" y="276"/>
                    <a:pt x="1" y="327"/>
                  </a:cubicBezTo>
                  <a:cubicBezTo>
                    <a:pt x="1454" y="2507"/>
                    <a:pt x="3409" y="4136"/>
                    <a:pt x="5013" y="5464"/>
                  </a:cubicBezTo>
                  <a:cubicBezTo>
                    <a:pt x="5189" y="5590"/>
                    <a:pt x="5389" y="5715"/>
                    <a:pt x="5615" y="5815"/>
                  </a:cubicBezTo>
                  <a:cubicBezTo>
                    <a:pt x="4562" y="4988"/>
                    <a:pt x="3635" y="4011"/>
                    <a:pt x="2858" y="2858"/>
                  </a:cubicBezTo>
                  <a:cubicBezTo>
                    <a:pt x="2231" y="1981"/>
                    <a:pt x="1705" y="1003"/>
                    <a:pt x="1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5"/>
            <p:cNvSpPr/>
            <p:nvPr/>
          </p:nvSpPr>
          <p:spPr>
            <a:xfrm>
              <a:off x="2711180" y="2946728"/>
              <a:ext cx="57197" cy="77184"/>
            </a:xfrm>
            <a:custGeom>
              <a:avLst/>
              <a:gdLst/>
              <a:ahLst/>
              <a:cxnLst/>
              <a:rect l="l" t="t" r="r" b="b"/>
              <a:pathLst>
                <a:path w="3660" h="4939" extrusionOk="0">
                  <a:moveTo>
                    <a:pt x="2582" y="1"/>
                  </a:moveTo>
                  <a:cubicBezTo>
                    <a:pt x="1980" y="1805"/>
                    <a:pt x="1128" y="3484"/>
                    <a:pt x="0" y="4938"/>
                  </a:cubicBezTo>
                  <a:cubicBezTo>
                    <a:pt x="1304" y="3635"/>
                    <a:pt x="2657" y="2031"/>
                    <a:pt x="3660" y="101"/>
                  </a:cubicBezTo>
                  <a:cubicBezTo>
                    <a:pt x="3309" y="101"/>
                    <a:pt x="2933" y="76"/>
                    <a:pt x="2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5"/>
            <p:cNvSpPr/>
            <p:nvPr/>
          </p:nvSpPr>
          <p:spPr>
            <a:xfrm>
              <a:off x="2243917" y="2865261"/>
              <a:ext cx="74824" cy="98266"/>
            </a:xfrm>
            <a:custGeom>
              <a:avLst/>
              <a:gdLst/>
              <a:ahLst/>
              <a:cxnLst/>
              <a:rect l="l" t="t" r="r" b="b"/>
              <a:pathLst>
                <a:path w="4788" h="6288" extrusionOk="0">
                  <a:moveTo>
                    <a:pt x="3309" y="1"/>
                  </a:moveTo>
                  <a:cubicBezTo>
                    <a:pt x="1630" y="26"/>
                    <a:pt x="1" y="1154"/>
                    <a:pt x="101" y="3309"/>
                  </a:cubicBezTo>
                  <a:cubicBezTo>
                    <a:pt x="176" y="5319"/>
                    <a:pt x="1687" y="6287"/>
                    <a:pt x="3252" y="6287"/>
                  </a:cubicBezTo>
                  <a:cubicBezTo>
                    <a:pt x="3775" y="6287"/>
                    <a:pt x="4304" y="6179"/>
                    <a:pt x="4788" y="5966"/>
                  </a:cubicBezTo>
                  <a:cubicBezTo>
                    <a:pt x="4036" y="4061"/>
                    <a:pt x="3585" y="2031"/>
                    <a:pt x="3309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5"/>
            <p:cNvSpPr/>
            <p:nvPr/>
          </p:nvSpPr>
          <p:spPr>
            <a:xfrm>
              <a:off x="2236479" y="2855869"/>
              <a:ext cx="84998" cy="115440"/>
            </a:xfrm>
            <a:custGeom>
              <a:avLst/>
              <a:gdLst/>
              <a:ahLst/>
              <a:cxnLst/>
              <a:rect l="l" t="t" r="r" b="b"/>
              <a:pathLst>
                <a:path w="5439" h="7387" extrusionOk="0">
                  <a:moveTo>
                    <a:pt x="3710" y="0"/>
                  </a:moveTo>
                  <a:cubicBezTo>
                    <a:pt x="3033" y="25"/>
                    <a:pt x="2381" y="251"/>
                    <a:pt x="1855" y="602"/>
                  </a:cubicBezTo>
                  <a:cubicBezTo>
                    <a:pt x="752" y="1303"/>
                    <a:pt x="0" y="2531"/>
                    <a:pt x="76" y="3910"/>
                  </a:cubicBezTo>
                  <a:cubicBezTo>
                    <a:pt x="169" y="6268"/>
                    <a:pt x="1959" y="7387"/>
                    <a:pt x="3764" y="7387"/>
                  </a:cubicBezTo>
                  <a:cubicBezTo>
                    <a:pt x="3896" y="7387"/>
                    <a:pt x="4029" y="7381"/>
                    <a:pt x="4161" y="7369"/>
                  </a:cubicBezTo>
                  <a:cubicBezTo>
                    <a:pt x="4612" y="7318"/>
                    <a:pt x="5038" y="7218"/>
                    <a:pt x="5439" y="7043"/>
                  </a:cubicBezTo>
                  <a:cubicBezTo>
                    <a:pt x="5389" y="6892"/>
                    <a:pt x="5314" y="6742"/>
                    <a:pt x="5264" y="6567"/>
                  </a:cubicBezTo>
                  <a:cubicBezTo>
                    <a:pt x="4780" y="6780"/>
                    <a:pt x="4251" y="6888"/>
                    <a:pt x="3728" y="6888"/>
                  </a:cubicBezTo>
                  <a:cubicBezTo>
                    <a:pt x="2163" y="6888"/>
                    <a:pt x="652" y="5920"/>
                    <a:pt x="577" y="3910"/>
                  </a:cubicBezTo>
                  <a:cubicBezTo>
                    <a:pt x="477" y="1755"/>
                    <a:pt x="2106" y="627"/>
                    <a:pt x="3785" y="602"/>
                  </a:cubicBezTo>
                  <a:cubicBezTo>
                    <a:pt x="3760" y="401"/>
                    <a:pt x="3735" y="201"/>
                    <a:pt x="37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5"/>
            <p:cNvSpPr/>
            <p:nvPr/>
          </p:nvSpPr>
          <p:spPr>
            <a:xfrm>
              <a:off x="2753874" y="2842148"/>
              <a:ext cx="65417" cy="98516"/>
            </a:xfrm>
            <a:custGeom>
              <a:avLst/>
              <a:gdLst/>
              <a:ahLst/>
              <a:cxnLst/>
              <a:rect l="l" t="t" r="r" b="b"/>
              <a:pathLst>
                <a:path w="4186" h="6304" extrusionOk="0">
                  <a:moveTo>
                    <a:pt x="1028" y="1"/>
                  </a:moveTo>
                  <a:cubicBezTo>
                    <a:pt x="953" y="2131"/>
                    <a:pt x="627" y="4237"/>
                    <a:pt x="0" y="6242"/>
                  </a:cubicBezTo>
                  <a:cubicBezTo>
                    <a:pt x="221" y="6283"/>
                    <a:pt x="447" y="6303"/>
                    <a:pt x="675" y="6303"/>
                  </a:cubicBezTo>
                  <a:cubicBezTo>
                    <a:pt x="2385" y="6303"/>
                    <a:pt x="4164" y="5148"/>
                    <a:pt x="4186" y="2958"/>
                  </a:cubicBezTo>
                  <a:cubicBezTo>
                    <a:pt x="3985" y="1054"/>
                    <a:pt x="2532" y="101"/>
                    <a:pt x="1028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5"/>
            <p:cNvSpPr/>
            <p:nvPr/>
          </p:nvSpPr>
          <p:spPr>
            <a:xfrm>
              <a:off x="2751514" y="2832756"/>
              <a:ext cx="75621" cy="115550"/>
            </a:xfrm>
            <a:custGeom>
              <a:avLst/>
              <a:gdLst/>
              <a:ahLst/>
              <a:cxnLst/>
              <a:rect l="l" t="t" r="r" b="b"/>
              <a:pathLst>
                <a:path w="4839" h="7394" extrusionOk="0">
                  <a:moveTo>
                    <a:pt x="1279" y="0"/>
                  </a:moveTo>
                  <a:cubicBezTo>
                    <a:pt x="1254" y="51"/>
                    <a:pt x="1229" y="101"/>
                    <a:pt x="1204" y="151"/>
                  </a:cubicBezTo>
                  <a:cubicBezTo>
                    <a:pt x="1204" y="301"/>
                    <a:pt x="1204" y="452"/>
                    <a:pt x="1204" y="602"/>
                  </a:cubicBezTo>
                  <a:cubicBezTo>
                    <a:pt x="2683" y="702"/>
                    <a:pt x="4136" y="1655"/>
                    <a:pt x="4337" y="3559"/>
                  </a:cubicBezTo>
                  <a:cubicBezTo>
                    <a:pt x="4315" y="5749"/>
                    <a:pt x="2536" y="6904"/>
                    <a:pt x="826" y="6904"/>
                  </a:cubicBezTo>
                  <a:cubicBezTo>
                    <a:pt x="598" y="6904"/>
                    <a:pt x="372" y="6884"/>
                    <a:pt x="151" y="6843"/>
                  </a:cubicBezTo>
                  <a:cubicBezTo>
                    <a:pt x="101" y="6993"/>
                    <a:pt x="51" y="7143"/>
                    <a:pt x="1" y="7294"/>
                  </a:cubicBezTo>
                  <a:cubicBezTo>
                    <a:pt x="352" y="7369"/>
                    <a:pt x="728" y="7394"/>
                    <a:pt x="1079" y="7394"/>
                  </a:cubicBezTo>
                  <a:cubicBezTo>
                    <a:pt x="2958" y="7294"/>
                    <a:pt x="4813" y="5990"/>
                    <a:pt x="4838" y="3559"/>
                  </a:cubicBezTo>
                  <a:cubicBezTo>
                    <a:pt x="4688" y="2156"/>
                    <a:pt x="3861" y="953"/>
                    <a:pt x="2683" y="376"/>
                  </a:cubicBezTo>
                  <a:cubicBezTo>
                    <a:pt x="2257" y="151"/>
                    <a:pt x="1780" y="26"/>
                    <a:pt x="1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5"/>
            <p:cNvSpPr/>
            <p:nvPr/>
          </p:nvSpPr>
          <p:spPr>
            <a:xfrm>
              <a:off x="2301880" y="2763433"/>
              <a:ext cx="458276" cy="336116"/>
            </a:xfrm>
            <a:custGeom>
              <a:avLst/>
              <a:gdLst/>
              <a:ahLst/>
              <a:cxnLst/>
              <a:rect l="l" t="t" r="r" b="b"/>
              <a:pathLst>
                <a:path w="29325" h="21508" extrusionOk="0">
                  <a:moveTo>
                    <a:pt x="21732" y="6642"/>
                  </a:moveTo>
                  <a:cubicBezTo>
                    <a:pt x="22447" y="6642"/>
                    <a:pt x="23060" y="7635"/>
                    <a:pt x="23134" y="8898"/>
                  </a:cubicBezTo>
                  <a:cubicBezTo>
                    <a:pt x="23184" y="10176"/>
                    <a:pt x="22658" y="11254"/>
                    <a:pt x="21931" y="11304"/>
                  </a:cubicBezTo>
                  <a:cubicBezTo>
                    <a:pt x="21922" y="11304"/>
                    <a:pt x="21913" y="11304"/>
                    <a:pt x="21904" y="11304"/>
                  </a:cubicBezTo>
                  <a:cubicBezTo>
                    <a:pt x="21189" y="11304"/>
                    <a:pt x="20577" y="10310"/>
                    <a:pt x="20527" y="9023"/>
                  </a:cubicBezTo>
                  <a:cubicBezTo>
                    <a:pt x="20452" y="7745"/>
                    <a:pt x="20978" y="6667"/>
                    <a:pt x="21705" y="6642"/>
                  </a:cubicBezTo>
                  <a:cubicBezTo>
                    <a:pt x="21714" y="6642"/>
                    <a:pt x="21723" y="6642"/>
                    <a:pt x="21732" y="6642"/>
                  </a:cubicBezTo>
                  <a:close/>
                  <a:moveTo>
                    <a:pt x="7820" y="7141"/>
                  </a:moveTo>
                  <a:cubicBezTo>
                    <a:pt x="8502" y="7141"/>
                    <a:pt x="9125" y="8151"/>
                    <a:pt x="9174" y="9399"/>
                  </a:cubicBezTo>
                  <a:cubicBezTo>
                    <a:pt x="9249" y="10677"/>
                    <a:pt x="8723" y="11755"/>
                    <a:pt x="7996" y="11780"/>
                  </a:cubicBezTo>
                  <a:cubicBezTo>
                    <a:pt x="7979" y="11781"/>
                    <a:pt x="7962" y="11782"/>
                    <a:pt x="7945" y="11782"/>
                  </a:cubicBezTo>
                  <a:cubicBezTo>
                    <a:pt x="7240" y="11782"/>
                    <a:pt x="6641" y="10772"/>
                    <a:pt x="6567" y="9524"/>
                  </a:cubicBezTo>
                  <a:cubicBezTo>
                    <a:pt x="6517" y="8246"/>
                    <a:pt x="7043" y="7168"/>
                    <a:pt x="7770" y="7143"/>
                  </a:cubicBezTo>
                  <a:cubicBezTo>
                    <a:pt x="7787" y="7142"/>
                    <a:pt x="7803" y="7141"/>
                    <a:pt x="7820" y="7141"/>
                  </a:cubicBezTo>
                  <a:close/>
                  <a:moveTo>
                    <a:pt x="14535" y="9799"/>
                  </a:moveTo>
                  <a:cubicBezTo>
                    <a:pt x="14838" y="9799"/>
                    <a:pt x="14830" y="10277"/>
                    <a:pt x="14512" y="10301"/>
                  </a:cubicBezTo>
                  <a:cubicBezTo>
                    <a:pt x="13911" y="10376"/>
                    <a:pt x="13384" y="10827"/>
                    <a:pt x="13409" y="11454"/>
                  </a:cubicBezTo>
                  <a:cubicBezTo>
                    <a:pt x="13460" y="12106"/>
                    <a:pt x="14061" y="12482"/>
                    <a:pt x="14638" y="12482"/>
                  </a:cubicBezTo>
                  <a:cubicBezTo>
                    <a:pt x="14963" y="12482"/>
                    <a:pt x="14963" y="12983"/>
                    <a:pt x="14638" y="12983"/>
                  </a:cubicBezTo>
                  <a:cubicBezTo>
                    <a:pt x="13785" y="12983"/>
                    <a:pt x="12933" y="12381"/>
                    <a:pt x="12908" y="11454"/>
                  </a:cubicBezTo>
                  <a:cubicBezTo>
                    <a:pt x="12858" y="10527"/>
                    <a:pt x="13635" y="9900"/>
                    <a:pt x="14512" y="9800"/>
                  </a:cubicBezTo>
                  <a:cubicBezTo>
                    <a:pt x="14520" y="9799"/>
                    <a:pt x="14528" y="9799"/>
                    <a:pt x="14535" y="9799"/>
                  </a:cubicBezTo>
                  <a:close/>
                  <a:moveTo>
                    <a:pt x="18507" y="14067"/>
                  </a:moveTo>
                  <a:cubicBezTo>
                    <a:pt x="18635" y="14067"/>
                    <a:pt x="18760" y="14148"/>
                    <a:pt x="18748" y="14311"/>
                  </a:cubicBezTo>
                  <a:cubicBezTo>
                    <a:pt x="18682" y="16150"/>
                    <a:pt x="16793" y="17123"/>
                    <a:pt x="14954" y="17123"/>
                  </a:cubicBezTo>
                  <a:cubicBezTo>
                    <a:pt x="13309" y="17123"/>
                    <a:pt x="11704" y="16345"/>
                    <a:pt x="11480" y="14712"/>
                  </a:cubicBezTo>
                  <a:cubicBezTo>
                    <a:pt x="11449" y="14530"/>
                    <a:pt x="11611" y="14404"/>
                    <a:pt x="11755" y="14404"/>
                  </a:cubicBezTo>
                  <a:cubicBezTo>
                    <a:pt x="11849" y="14404"/>
                    <a:pt x="11936" y="14458"/>
                    <a:pt x="11956" y="14587"/>
                  </a:cubicBezTo>
                  <a:cubicBezTo>
                    <a:pt x="12148" y="15953"/>
                    <a:pt x="13566" y="16615"/>
                    <a:pt x="15008" y="16615"/>
                  </a:cubicBezTo>
                  <a:cubicBezTo>
                    <a:pt x="16581" y="16615"/>
                    <a:pt x="18181" y="15828"/>
                    <a:pt x="18247" y="14311"/>
                  </a:cubicBezTo>
                  <a:cubicBezTo>
                    <a:pt x="18247" y="14148"/>
                    <a:pt x="18378" y="14067"/>
                    <a:pt x="18507" y="14067"/>
                  </a:cubicBezTo>
                  <a:close/>
                  <a:moveTo>
                    <a:pt x="18823" y="0"/>
                  </a:moveTo>
                  <a:cubicBezTo>
                    <a:pt x="12532" y="4211"/>
                    <a:pt x="3535" y="5414"/>
                    <a:pt x="1" y="5740"/>
                  </a:cubicBezTo>
                  <a:cubicBezTo>
                    <a:pt x="126" y="6792"/>
                    <a:pt x="302" y="7870"/>
                    <a:pt x="552" y="8898"/>
                  </a:cubicBezTo>
                  <a:cubicBezTo>
                    <a:pt x="703" y="9599"/>
                    <a:pt x="878" y="10276"/>
                    <a:pt x="1104" y="10953"/>
                  </a:cubicBezTo>
                  <a:cubicBezTo>
                    <a:pt x="1580" y="10777"/>
                    <a:pt x="2081" y="10677"/>
                    <a:pt x="2632" y="10652"/>
                  </a:cubicBezTo>
                  <a:cubicBezTo>
                    <a:pt x="2727" y="10647"/>
                    <a:pt x="2820" y="10644"/>
                    <a:pt x="2913" y="10644"/>
                  </a:cubicBezTo>
                  <a:cubicBezTo>
                    <a:pt x="5549" y="10644"/>
                    <a:pt x="7775" y="12673"/>
                    <a:pt x="7896" y="15264"/>
                  </a:cubicBezTo>
                  <a:cubicBezTo>
                    <a:pt x="7971" y="16667"/>
                    <a:pt x="7394" y="17945"/>
                    <a:pt x="6467" y="18898"/>
                  </a:cubicBezTo>
                  <a:cubicBezTo>
                    <a:pt x="8871" y="20642"/>
                    <a:pt x="11840" y="21508"/>
                    <a:pt x="14815" y="21508"/>
                  </a:cubicBezTo>
                  <a:cubicBezTo>
                    <a:pt x="17483" y="21508"/>
                    <a:pt x="20157" y="20811"/>
                    <a:pt x="22432" y="19424"/>
                  </a:cubicBezTo>
                  <a:cubicBezTo>
                    <a:pt x="23109" y="18998"/>
                    <a:pt x="23735" y="18547"/>
                    <a:pt x="24287" y="18046"/>
                  </a:cubicBezTo>
                  <a:cubicBezTo>
                    <a:pt x="23259" y="17193"/>
                    <a:pt x="22557" y="15965"/>
                    <a:pt x="22482" y="14537"/>
                  </a:cubicBezTo>
                  <a:cubicBezTo>
                    <a:pt x="22357" y="11855"/>
                    <a:pt x="24487" y="9574"/>
                    <a:pt x="27269" y="9424"/>
                  </a:cubicBezTo>
                  <a:cubicBezTo>
                    <a:pt x="27342" y="9421"/>
                    <a:pt x="27415" y="9419"/>
                    <a:pt x="27487" y="9419"/>
                  </a:cubicBezTo>
                  <a:cubicBezTo>
                    <a:pt x="27979" y="9419"/>
                    <a:pt x="28439" y="9493"/>
                    <a:pt x="28898" y="9624"/>
                  </a:cubicBezTo>
                  <a:cubicBezTo>
                    <a:pt x="29099" y="8722"/>
                    <a:pt x="29224" y="7795"/>
                    <a:pt x="29324" y="6893"/>
                  </a:cubicBezTo>
                  <a:cubicBezTo>
                    <a:pt x="26668" y="5815"/>
                    <a:pt x="23911" y="2231"/>
                    <a:pt x="22407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5"/>
            <p:cNvSpPr/>
            <p:nvPr/>
          </p:nvSpPr>
          <p:spPr>
            <a:xfrm>
              <a:off x="2651248" y="2910628"/>
              <a:ext cx="102251" cy="134818"/>
            </a:xfrm>
            <a:custGeom>
              <a:avLst/>
              <a:gdLst/>
              <a:ahLst/>
              <a:cxnLst/>
              <a:rect l="l" t="t" r="r" b="b"/>
              <a:pathLst>
                <a:path w="6543" h="8627" extrusionOk="0">
                  <a:moveTo>
                    <a:pt x="5131" y="0"/>
                  </a:moveTo>
                  <a:cubicBezTo>
                    <a:pt x="5059" y="0"/>
                    <a:pt x="4986" y="2"/>
                    <a:pt x="4913" y="5"/>
                  </a:cubicBezTo>
                  <a:cubicBezTo>
                    <a:pt x="2131" y="155"/>
                    <a:pt x="1" y="2436"/>
                    <a:pt x="126" y="5118"/>
                  </a:cubicBezTo>
                  <a:cubicBezTo>
                    <a:pt x="201" y="6546"/>
                    <a:pt x="903" y="7774"/>
                    <a:pt x="1931" y="8627"/>
                  </a:cubicBezTo>
                  <a:cubicBezTo>
                    <a:pt x="4387" y="6421"/>
                    <a:pt x="5815" y="3413"/>
                    <a:pt x="6542" y="205"/>
                  </a:cubicBezTo>
                  <a:cubicBezTo>
                    <a:pt x="6083" y="74"/>
                    <a:pt x="5623" y="0"/>
                    <a:pt x="5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5"/>
            <p:cNvSpPr/>
            <p:nvPr/>
          </p:nvSpPr>
          <p:spPr>
            <a:xfrm>
              <a:off x="2319117" y="2929772"/>
              <a:ext cx="107330" cy="128989"/>
            </a:xfrm>
            <a:custGeom>
              <a:avLst/>
              <a:gdLst/>
              <a:ahLst/>
              <a:cxnLst/>
              <a:rect l="l" t="t" r="r" b="b"/>
              <a:pathLst>
                <a:path w="6868" h="8254" extrusionOk="0">
                  <a:moveTo>
                    <a:pt x="1810" y="0"/>
                  </a:moveTo>
                  <a:cubicBezTo>
                    <a:pt x="1717" y="0"/>
                    <a:pt x="1624" y="3"/>
                    <a:pt x="1529" y="8"/>
                  </a:cubicBezTo>
                  <a:cubicBezTo>
                    <a:pt x="978" y="33"/>
                    <a:pt x="477" y="133"/>
                    <a:pt x="1" y="309"/>
                  </a:cubicBezTo>
                  <a:cubicBezTo>
                    <a:pt x="778" y="2790"/>
                    <a:pt x="1981" y="5096"/>
                    <a:pt x="3860" y="6975"/>
                  </a:cubicBezTo>
                  <a:cubicBezTo>
                    <a:pt x="4336" y="7452"/>
                    <a:pt x="4838" y="7853"/>
                    <a:pt x="5364" y="8254"/>
                  </a:cubicBezTo>
                  <a:cubicBezTo>
                    <a:pt x="6291" y="7301"/>
                    <a:pt x="6868" y="6023"/>
                    <a:pt x="6793" y="4620"/>
                  </a:cubicBezTo>
                  <a:cubicBezTo>
                    <a:pt x="6672" y="2029"/>
                    <a:pt x="4446" y="0"/>
                    <a:pt x="1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5"/>
            <p:cNvSpPr/>
            <p:nvPr/>
          </p:nvSpPr>
          <p:spPr>
            <a:xfrm>
              <a:off x="2480799" y="2983249"/>
              <a:ext cx="114268" cy="47789"/>
            </a:xfrm>
            <a:custGeom>
              <a:avLst/>
              <a:gdLst/>
              <a:ahLst/>
              <a:cxnLst/>
              <a:rect l="l" t="t" r="r" b="b"/>
              <a:pathLst>
                <a:path w="7312" h="3058" extrusionOk="0">
                  <a:moveTo>
                    <a:pt x="7058" y="1"/>
                  </a:moveTo>
                  <a:cubicBezTo>
                    <a:pt x="6929" y="1"/>
                    <a:pt x="6798" y="82"/>
                    <a:pt x="6798" y="245"/>
                  </a:cubicBezTo>
                  <a:cubicBezTo>
                    <a:pt x="6732" y="1762"/>
                    <a:pt x="5132" y="2549"/>
                    <a:pt x="3559" y="2549"/>
                  </a:cubicBezTo>
                  <a:cubicBezTo>
                    <a:pt x="2117" y="2549"/>
                    <a:pt x="699" y="1887"/>
                    <a:pt x="507" y="521"/>
                  </a:cubicBezTo>
                  <a:cubicBezTo>
                    <a:pt x="487" y="392"/>
                    <a:pt x="400" y="338"/>
                    <a:pt x="306" y="338"/>
                  </a:cubicBezTo>
                  <a:cubicBezTo>
                    <a:pt x="162" y="338"/>
                    <a:pt x="0" y="464"/>
                    <a:pt x="31" y="646"/>
                  </a:cubicBezTo>
                  <a:cubicBezTo>
                    <a:pt x="255" y="2279"/>
                    <a:pt x="1860" y="3057"/>
                    <a:pt x="3505" y="3057"/>
                  </a:cubicBezTo>
                  <a:cubicBezTo>
                    <a:pt x="5344" y="3057"/>
                    <a:pt x="7233" y="2084"/>
                    <a:pt x="7299" y="245"/>
                  </a:cubicBezTo>
                  <a:cubicBezTo>
                    <a:pt x="7311" y="82"/>
                    <a:pt x="7186" y="1"/>
                    <a:pt x="7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5"/>
            <p:cNvSpPr/>
            <p:nvPr/>
          </p:nvSpPr>
          <p:spPr>
            <a:xfrm>
              <a:off x="2403724" y="2875029"/>
              <a:ext cx="42710" cy="72527"/>
            </a:xfrm>
            <a:custGeom>
              <a:avLst/>
              <a:gdLst/>
              <a:ahLst/>
              <a:cxnLst/>
              <a:rect l="l" t="t" r="r" b="b"/>
              <a:pathLst>
                <a:path w="2733" h="4641" extrusionOk="0">
                  <a:moveTo>
                    <a:pt x="1303" y="0"/>
                  </a:moveTo>
                  <a:cubicBezTo>
                    <a:pt x="1286" y="0"/>
                    <a:pt x="1270" y="1"/>
                    <a:pt x="1253" y="2"/>
                  </a:cubicBezTo>
                  <a:cubicBezTo>
                    <a:pt x="526" y="27"/>
                    <a:pt x="0" y="1105"/>
                    <a:pt x="50" y="2383"/>
                  </a:cubicBezTo>
                  <a:cubicBezTo>
                    <a:pt x="124" y="3631"/>
                    <a:pt x="723" y="4641"/>
                    <a:pt x="1428" y="4641"/>
                  </a:cubicBezTo>
                  <a:cubicBezTo>
                    <a:pt x="1445" y="4641"/>
                    <a:pt x="1462" y="4640"/>
                    <a:pt x="1479" y="4639"/>
                  </a:cubicBezTo>
                  <a:cubicBezTo>
                    <a:pt x="2206" y="4614"/>
                    <a:pt x="2732" y="3536"/>
                    <a:pt x="2657" y="2258"/>
                  </a:cubicBezTo>
                  <a:cubicBezTo>
                    <a:pt x="2608" y="1010"/>
                    <a:pt x="1985" y="0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5"/>
            <p:cNvSpPr/>
            <p:nvPr/>
          </p:nvSpPr>
          <p:spPr>
            <a:xfrm>
              <a:off x="2621493" y="2867215"/>
              <a:ext cx="42694" cy="72887"/>
            </a:xfrm>
            <a:custGeom>
              <a:avLst/>
              <a:gdLst/>
              <a:ahLst/>
              <a:cxnLst/>
              <a:rect l="l" t="t" r="r" b="b"/>
              <a:pathLst>
                <a:path w="2732" h="4664" extrusionOk="0">
                  <a:moveTo>
                    <a:pt x="1280" y="1"/>
                  </a:moveTo>
                  <a:cubicBezTo>
                    <a:pt x="1271" y="1"/>
                    <a:pt x="1262" y="1"/>
                    <a:pt x="1253" y="1"/>
                  </a:cubicBezTo>
                  <a:cubicBezTo>
                    <a:pt x="526" y="26"/>
                    <a:pt x="0" y="1104"/>
                    <a:pt x="75" y="2382"/>
                  </a:cubicBezTo>
                  <a:cubicBezTo>
                    <a:pt x="125" y="3669"/>
                    <a:pt x="737" y="4663"/>
                    <a:pt x="1452" y="4663"/>
                  </a:cubicBezTo>
                  <a:cubicBezTo>
                    <a:pt x="1461" y="4663"/>
                    <a:pt x="1470" y="4663"/>
                    <a:pt x="1479" y="4663"/>
                  </a:cubicBezTo>
                  <a:cubicBezTo>
                    <a:pt x="2206" y="4613"/>
                    <a:pt x="2732" y="3535"/>
                    <a:pt x="2682" y="2257"/>
                  </a:cubicBezTo>
                  <a:cubicBezTo>
                    <a:pt x="2608" y="994"/>
                    <a:pt x="1995" y="1"/>
                    <a:pt x="1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5"/>
            <p:cNvSpPr/>
            <p:nvPr/>
          </p:nvSpPr>
          <p:spPr>
            <a:xfrm>
              <a:off x="2502818" y="2916551"/>
              <a:ext cx="32912" cy="49774"/>
            </a:xfrm>
            <a:custGeom>
              <a:avLst/>
              <a:gdLst/>
              <a:ahLst/>
              <a:cxnLst/>
              <a:rect l="l" t="t" r="r" b="b"/>
              <a:pathLst>
                <a:path w="2106" h="3185" extrusionOk="0">
                  <a:moveTo>
                    <a:pt x="1677" y="1"/>
                  </a:moveTo>
                  <a:cubicBezTo>
                    <a:pt x="1670" y="1"/>
                    <a:pt x="1662" y="1"/>
                    <a:pt x="1654" y="2"/>
                  </a:cubicBezTo>
                  <a:cubicBezTo>
                    <a:pt x="777" y="102"/>
                    <a:pt x="0" y="729"/>
                    <a:pt x="50" y="1656"/>
                  </a:cubicBezTo>
                  <a:cubicBezTo>
                    <a:pt x="75" y="2583"/>
                    <a:pt x="927" y="3185"/>
                    <a:pt x="1780" y="3185"/>
                  </a:cubicBezTo>
                  <a:cubicBezTo>
                    <a:pt x="2105" y="3185"/>
                    <a:pt x="2105" y="2684"/>
                    <a:pt x="1780" y="2684"/>
                  </a:cubicBezTo>
                  <a:cubicBezTo>
                    <a:pt x="1203" y="2684"/>
                    <a:pt x="602" y="2308"/>
                    <a:pt x="551" y="1656"/>
                  </a:cubicBezTo>
                  <a:cubicBezTo>
                    <a:pt x="526" y="1029"/>
                    <a:pt x="1053" y="578"/>
                    <a:pt x="1654" y="503"/>
                  </a:cubicBezTo>
                  <a:cubicBezTo>
                    <a:pt x="1972" y="479"/>
                    <a:pt x="1980" y="1"/>
                    <a:pt x="1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5"/>
            <p:cNvSpPr/>
            <p:nvPr/>
          </p:nvSpPr>
          <p:spPr>
            <a:xfrm>
              <a:off x="2294050" y="2835100"/>
              <a:ext cx="476967" cy="271981"/>
            </a:xfrm>
            <a:custGeom>
              <a:avLst/>
              <a:gdLst/>
              <a:ahLst/>
              <a:cxnLst/>
              <a:rect l="l" t="t" r="r" b="b"/>
              <a:pathLst>
                <a:path w="30521" h="17404" extrusionOk="0">
                  <a:moveTo>
                    <a:pt x="30477" y="1"/>
                  </a:moveTo>
                  <a:lnTo>
                    <a:pt x="30477" y="1"/>
                  </a:lnTo>
                  <a:cubicBezTo>
                    <a:pt x="30452" y="26"/>
                    <a:pt x="30427" y="76"/>
                    <a:pt x="30402" y="101"/>
                  </a:cubicBezTo>
                  <a:cubicBezTo>
                    <a:pt x="30144" y="476"/>
                    <a:pt x="30521" y="2336"/>
                    <a:pt x="29980" y="2336"/>
                  </a:cubicBezTo>
                  <a:cubicBezTo>
                    <a:pt x="29942" y="2336"/>
                    <a:pt x="29899" y="2327"/>
                    <a:pt x="29850" y="2307"/>
                  </a:cubicBezTo>
                  <a:lnTo>
                    <a:pt x="29825" y="2307"/>
                  </a:lnTo>
                  <a:cubicBezTo>
                    <a:pt x="29725" y="3209"/>
                    <a:pt x="29600" y="4136"/>
                    <a:pt x="29399" y="5038"/>
                  </a:cubicBezTo>
                  <a:cubicBezTo>
                    <a:pt x="28672" y="8246"/>
                    <a:pt x="27244" y="11254"/>
                    <a:pt x="24788" y="13460"/>
                  </a:cubicBezTo>
                  <a:cubicBezTo>
                    <a:pt x="24236" y="13961"/>
                    <a:pt x="23610" y="14412"/>
                    <a:pt x="22933" y="14838"/>
                  </a:cubicBezTo>
                  <a:cubicBezTo>
                    <a:pt x="20658" y="16225"/>
                    <a:pt x="17984" y="16922"/>
                    <a:pt x="15316" y="16922"/>
                  </a:cubicBezTo>
                  <a:cubicBezTo>
                    <a:pt x="12341" y="16922"/>
                    <a:pt x="9372" y="16056"/>
                    <a:pt x="6968" y="14312"/>
                  </a:cubicBezTo>
                  <a:cubicBezTo>
                    <a:pt x="6442" y="13911"/>
                    <a:pt x="5940" y="13510"/>
                    <a:pt x="5464" y="13033"/>
                  </a:cubicBezTo>
                  <a:cubicBezTo>
                    <a:pt x="3585" y="11154"/>
                    <a:pt x="2382" y="8848"/>
                    <a:pt x="1605" y="6367"/>
                  </a:cubicBezTo>
                  <a:cubicBezTo>
                    <a:pt x="1379" y="5690"/>
                    <a:pt x="1204" y="5013"/>
                    <a:pt x="1053" y="4312"/>
                  </a:cubicBezTo>
                  <a:cubicBezTo>
                    <a:pt x="803" y="3284"/>
                    <a:pt x="627" y="2206"/>
                    <a:pt x="502" y="1154"/>
                  </a:cubicBezTo>
                  <a:cubicBezTo>
                    <a:pt x="301" y="1179"/>
                    <a:pt x="151" y="1179"/>
                    <a:pt x="1" y="1204"/>
                  </a:cubicBezTo>
                  <a:cubicBezTo>
                    <a:pt x="1" y="1229"/>
                    <a:pt x="1" y="1279"/>
                    <a:pt x="26" y="1329"/>
                  </a:cubicBezTo>
                  <a:cubicBezTo>
                    <a:pt x="51" y="1530"/>
                    <a:pt x="76" y="1730"/>
                    <a:pt x="101" y="1931"/>
                  </a:cubicBezTo>
                  <a:cubicBezTo>
                    <a:pt x="377" y="3961"/>
                    <a:pt x="828" y="5991"/>
                    <a:pt x="1580" y="7896"/>
                  </a:cubicBezTo>
                  <a:cubicBezTo>
                    <a:pt x="1630" y="8071"/>
                    <a:pt x="1705" y="8221"/>
                    <a:pt x="1755" y="8372"/>
                  </a:cubicBezTo>
                  <a:cubicBezTo>
                    <a:pt x="2181" y="9374"/>
                    <a:pt x="2707" y="10352"/>
                    <a:pt x="3334" y="11229"/>
                  </a:cubicBezTo>
                  <a:cubicBezTo>
                    <a:pt x="4111" y="12382"/>
                    <a:pt x="5038" y="13359"/>
                    <a:pt x="6091" y="14186"/>
                  </a:cubicBezTo>
                  <a:cubicBezTo>
                    <a:pt x="7469" y="15314"/>
                    <a:pt x="9073" y="16166"/>
                    <a:pt x="10753" y="16693"/>
                  </a:cubicBezTo>
                  <a:cubicBezTo>
                    <a:pt x="10828" y="16718"/>
                    <a:pt x="10903" y="16743"/>
                    <a:pt x="10978" y="16768"/>
                  </a:cubicBezTo>
                  <a:cubicBezTo>
                    <a:pt x="11179" y="16743"/>
                    <a:pt x="11404" y="16743"/>
                    <a:pt x="11605" y="16743"/>
                  </a:cubicBezTo>
                  <a:cubicBezTo>
                    <a:pt x="11616" y="16741"/>
                    <a:pt x="11627" y="16740"/>
                    <a:pt x="11637" y="16740"/>
                  </a:cubicBezTo>
                  <a:cubicBezTo>
                    <a:pt x="11766" y="16740"/>
                    <a:pt x="11830" y="16877"/>
                    <a:pt x="11830" y="16993"/>
                  </a:cubicBezTo>
                  <a:cubicBezTo>
                    <a:pt x="11956" y="17018"/>
                    <a:pt x="12081" y="17044"/>
                    <a:pt x="12231" y="17069"/>
                  </a:cubicBezTo>
                  <a:cubicBezTo>
                    <a:pt x="13257" y="17291"/>
                    <a:pt x="14308" y="17404"/>
                    <a:pt x="15368" y="17404"/>
                  </a:cubicBezTo>
                  <a:cubicBezTo>
                    <a:pt x="16456" y="17404"/>
                    <a:pt x="17555" y="17285"/>
                    <a:pt x="18647" y="17044"/>
                  </a:cubicBezTo>
                  <a:cubicBezTo>
                    <a:pt x="18773" y="17018"/>
                    <a:pt x="18923" y="16993"/>
                    <a:pt x="19048" y="16968"/>
                  </a:cubicBezTo>
                  <a:cubicBezTo>
                    <a:pt x="19023" y="16818"/>
                    <a:pt x="19098" y="16668"/>
                    <a:pt x="19299" y="16668"/>
                  </a:cubicBezTo>
                  <a:cubicBezTo>
                    <a:pt x="19525" y="16668"/>
                    <a:pt x="19750" y="16693"/>
                    <a:pt x="20001" y="16693"/>
                  </a:cubicBezTo>
                  <a:lnTo>
                    <a:pt x="20051" y="16693"/>
                  </a:lnTo>
                  <a:cubicBezTo>
                    <a:pt x="22883" y="15790"/>
                    <a:pt x="25063" y="14161"/>
                    <a:pt x="26692" y="12081"/>
                  </a:cubicBezTo>
                  <a:cubicBezTo>
                    <a:pt x="27820" y="10627"/>
                    <a:pt x="28672" y="8948"/>
                    <a:pt x="29274" y="7144"/>
                  </a:cubicBezTo>
                  <a:cubicBezTo>
                    <a:pt x="29324" y="6993"/>
                    <a:pt x="29374" y="6843"/>
                    <a:pt x="29424" y="6693"/>
                  </a:cubicBezTo>
                  <a:cubicBezTo>
                    <a:pt x="30051" y="4688"/>
                    <a:pt x="30377" y="2582"/>
                    <a:pt x="30452" y="452"/>
                  </a:cubicBezTo>
                  <a:cubicBezTo>
                    <a:pt x="30477" y="302"/>
                    <a:pt x="30477" y="151"/>
                    <a:pt x="30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5"/>
            <p:cNvSpPr/>
            <p:nvPr/>
          </p:nvSpPr>
          <p:spPr>
            <a:xfrm>
              <a:off x="2652029" y="2763433"/>
              <a:ext cx="127317" cy="108174"/>
            </a:xfrm>
            <a:custGeom>
              <a:avLst/>
              <a:gdLst/>
              <a:ahLst/>
              <a:cxnLst/>
              <a:rect l="l" t="t" r="r" b="b"/>
              <a:pathLst>
                <a:path w="8147" h="6922" extrusionOk="0">
                  <a:moveTo>
                    <a:pt x="1" y="0"/>
                  </a:moveTo>
                  <a:cubicBezTo>
                    <a:pt x="1505" y="2231"/>
                    <a:pt x="4262" y="5815"/>
                    <a:pt x="6918" y="6893"/>
                  </a:cubicBezTo>
                  <a:lnTo>
                    <a:pt x="6943" y="6893"/>
                  </a:lnTo>
                  <a:cubicBezTo>
                    <a:pt x="6992" y="6913"/>
                    <a:pt x="7035" y="6922"/>
                    <a:pt x="7073" y="6922"/>
                  </a:cubicBezTo>
                  <a:cubicBezTo>
                    <a:pt x="7614" y="6922"/>
                    <a:pt x="7237" y="5062"/>
                    <a:pt x="7495" y="4687"/>
                  </a:cubicBezTo>
                  <a:cubicBezTo>
                    <a:pt x="7520" y="4662"/>
                    <a:pt x="7545" y="4612"/>
                    <a:pt x="7570" y="4587"/>
                  </a:cubicBezTo>
                  <a:cubicBezTo>
                    <a:pt x="7595" y="4537"/>
                    <a:pt x="7620" y="4487"/>
                    <a:pt x="7645" y="4436"/>
                  </a:cubicBezTo>
                  <a:cubicBezTo>
                    <a:pt x="8146" y="3434"/>
                    <a:pt x="8021" y="1654"/>
                    <a:pt x="767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55"/>
            <p:cNvSpPr/>
            <p:nvPr/>
          </p:nvSpPr>
          <p:spPr>
            <a:xfrm>
              <a:off x="2265468" y="2761479"/>
              <a:ext cx="330569" cy="93218"/>
            </a:xfrm>
            <a:custGeom>
              <a:avLst/>
              <a:gdLst/>
              <a:ahLst/>
              <a:cxnLst/>
              <a:rect l="l" t="t" r="r" b="b"/>
              <a:pathLst>
                <a:path w="21153" h="5965" extrusionOk="0">
                  <a:moveTo>
                    <a:pt x="1103" y="0"/>
                  </a:moveTo>
                  <a:cubicBezTo>
                    <a:pt x="276" y="2080"/>
                    <a:pt x="0" y="4186"/>
                    <a:pt x="802" y="5965"/>
                  </a:cubicBezTo>
                  <a:cubicBezTo>
                    <a:pt x="802" y="5965"/>
                    <a:pt x="1178" y="5965"/>
                    <a:pt x="1830" y="5915"/>
                  </a:cubicBezTo>
                  <a:cubicBezTo>
                    <a:pt x="1980" y="5890"/>
                    <a:pt x="2155" y="5890"/>
                    <a:pt x="2331" y="5865"/>
                  </a:cubicBezTo>
                  <a:cubicBezTo>
                    <a:pt x="5865" y="5539"/>
                    <a:pt x="14862" y="4336"/>
                    <a:pt x="21153" y="125"/>
                  </a:cubicBezTo>
                  <a:lnTo>
                    <a:pt x="1830" y="125"/>
                  </a:lnTo>
                  <a:cubicBezTo>
                    <a:pt x="1579" y="125"/>
                    <a:pt x="1328" y="75"/>
                    <a:pt x="110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5"/>
            <p:cNvSpPr/>
            <p:nvPr/>
          </p:nvSpPr>
          <p:spPr>
            <a:xfrm>
              <a:off x="2415070" y="3141993"/>
              <a:ext cx="114393" cy="64432"/>
            </a:xfrm>
            <a:custGeom>
              <a:avLst/>
              <a:gdLst/>
              <a:ahLst/>
              <a:cxnLst/>
              <a:rect l="l" t="t" r="r" b="b"/>
              <a:pathLst>
                <a:path w="7320" h="4123" extrusionOk="0">
                  <a:moveTo>
                    <a:pt x="4650" y="0"/>
                  </a:moveTo>
                  <a:cubicBezTo>
                    <a:pt x="4514" y="0"/>
                    <a:pt x="4392" y="5"/>
                    <a:pt x="4287" y="12"/>
                  </a:cubicBezTo>
                  <a:cubicBezTo>
                    <a:pt x="3134" y="87"/>
                    <a:pt x="1931" y="488"/>
                    <a:pt x="953" y="1065"/>
                  </a:cubicBezTo>
                  <a:cubicBezTo>
                    <a:pt x="903" y="1090"/>
                    <a:pt x="856" y="1101"/>
                    <a:pt x="813" y="1101"/>
                  </a:cubicBezTo>
                  <a:cubicBezTo>
                    <a:pt x="728" y="1101"/>
                    <a:pt x="661" y="1056"/>
                    <a:pt x="628" y="990"/>
                  </a:cubicBezTo>
                  <a:cubicBezTo>
                    <a:pt x="427" y="1140"/>
                    <a:pt x="302" y="1290"/>
                    <a:pt x="252" y="1491"/>
                  </a:cubicBezTo>
                  <a:cubicBezTo>
                    <a:pt x="1" y="2293"/>
                    <a:pt x="252" y="3696"/>
                    <a:pt x="1630" y="4122"/>
                  </a:cubicBezTo>
                  <a:cubicBezTo>
                    <a:pt x="2207" y="4097"/>
                    <a:pt x="2833" y="4022"/>
                    <a:pt x="3460" y="3922"/>
                  </a:cubicBezTo>
                  <a:cubicBezTo>
                    <a:pt x="3535" y="3421"/>
                    <a:pt x="3635" y="2894"/>
                    <a:pt x="3685" y="2418"/>
                  </a:cubicBezTo>
                  <a:cubicBezTo>
                    <a:pt x="3706" y="2285"/>
                    <a:pt x="3801" y="2228"/>
                    <a:pt x="3903" y="2228"/>
                  </a:cubicBezTo>
                  <a:cubicBezTo>
                    <a:pt x="4052" y="2228"/>
                    <a:pt x="4216" y="2350"/>
                    <a:pt x="4186" y="2543"/>
                  </a:cubicBezTo>
                  <a:cubicBezTo>
                    <a:pt x="4111" y="2969"/>
                    <a:pt x="4061" y="3396"/>
                    <a:pt x="3986" y="3822"/>
                  </a:cubicBezTo>
                  <a:cubicBezTo>
                    <a:pt x="4587" y="3696"/>
                    <a:pt x="5189" y="3546"/>
                    <a:pt x="5740" y="3320"/>
                  </a:cubicBezTo>
                  <a:cubicBezTo>
                    <a:pt x="6041" y="3170"/>
                    <a:pt x="6317" y="3020"/>
                    <a:pt x="6567" y="2894"/>
                  </a:cubicBezTo>
                  <a:cubicBezTo>
                    <a:pt x="6743" y="2769"/>
                    <a:pt x="6943" y="2669"/>
                    <a:pt x="7094" y="2543"/>
                  </a:cubicBezTo>
                  <a:cubicBezTo>
                    <a:pt x="7169" y="2468"/>
                    <a:pt x="7244" y="2393"/>
                    <a:pt x="7319" y="2343"/>
                  </a:cubicBezTo>
                  <a:cubicBezTo>
                    <a:pt x="7069" y="1992"/>
                    <a:pt x="6943" y="1591"/>
                    <a:pt x="6994" y="1140"/>
                  </a:cubicBezTo>
                  <a:cubicBezTo>
                    <a:pt x="7044" y="914"/>
                    <a:pt x="7119" y="714"/>
                    <a:pt x="7244" y="538"/>
                  </a:cubicBezTo>
                  <a:cubicBezTo>
                    <a:pt x="6584" y="134"/>
                    <a:pt x="5416" y="0"/>
                    <a:pt x="4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5"/>
            <p:cNvSpPr/>
            <p:nvPr/>
          </p:nvSpPr>
          <p:spPr>
            <a:xfrm>
              <a:off x="2344183" y="3096705"/>
              <a:ext cx="134756" cy="117941"/>
            </a:xfrm>
            <a:custGeom>
              <a:avLst/>
              <a:gdLst/>
              <a:ahLst/>
              <a:cxnLst/>
              <a:rect l="l" t="t" r="r" b="b"/>
              <a:pathLst>
                <a:path w="8623" h="7547" extrusionOk="0">
                  <a:moveTo>
                    <a:pt x="8429" y="0"/>
                  </a:moveTo>
                  <a:cubicBezTo>
                    <a:pt x="8419" y="0"/>
                    <a:pt x="8408" y="1"/>
                    <a:pt x="8397" y="3"/>
                  </a:cubicBezTo>
                  <a:cubicBezTo>
                    <a:pt x="8196" y="3"/>
                    <a:pt x="7971" y="3"/>
                    <a:pt x="7770" y="28"/>
                  </a:cubicBezTo>
                  <a:cubicBezTo>
                    <a:pt x="7394" y="28"/>
                    <a:pt x="7018" y="53"/>
                    <a:pt x="6642" y="78"/>
                  </a:cubicBezTo>
                  <a:cubicBezTo>
                    <a:pt x="4211" y="278"/>
                    <a:pt x="1529" y="830"/>
                    <a:pt x="477" y="3136"/>
                  </a:cubicBezTo>
                  <a:cubicBezTo>
                    <a:pt x="1" y="4213"/>
                    <a:pt x="101" y="5040"/>
                    <a:pt x="552" y="5717"/>
                  </a:cubicBezTo>
                  <a:cubicBezTo>
                    <a:pt x="627" y="5817"/>
                    <a:pt x="727" y="5918"/>
                    <a:pt x="828" y="6018"/>
                  </a:cubicBezTo>
                  <a:cubicBezTo>
                    <a:pt x="1705" y="6945"/>
                    <a:pt x="3309" y="7421"/>
                    <a:pt x="4712" y="7522"/>
                  </a:cubicBezTo>
                  <a:cubicBezTo>
                    <a:pt x="4963" y="7547"/>
                    <a:pt x="5214" y="7547"/>
                    <a:pt x="5439" y="7547"/>
                  </a:cubicBezTo>
                  <a:cubicBezTo>
                    <a:pt x="5915" y="7522"/>
                    <a:pt x="6843" y="7446"/>
                    <a:pt x="7920" y="7271"/>
                  </a:cubicBezTo>
                  <a:cubicBezTo>
                    <a:pt x="7946" y="7121"/>
                    <a:pt x="7971" y="6970"/>
                    <a:pt x="7996" y="6820"/>
                  </a:cubicBezTo>
                  <a:lnTo>
                    <a:pt x="7996" y="6820"/>
                  </a:lnTo>
                  <a:cubicBezTo>
                    <a:pt x="7369" y="6920"/>
                    <a:pt x="6743" y="6995"/>
                    <a:pt x="6166" y="7020"/>
                  </a:cubicBezTo>
                  <a:cubicBezTo>
                    <a:pt x="5853" y="7033"/>
                    <a:pt x="5552" y="7039"/>
                    <a:pt x="5276" y="7039"/>
                  </a:cubicBezTo>
                  <a:cubicBezTo>
                    <a:pt x="5001" y="7039"/>
                    <a:pt x="4750" y="7033"/>
                    <a:pt x="4537" y="7020"/>
                  </a:cubicBezTo>
                  <a:cubicBezTo>
                    <a:pt x="3184" y="6920"/>
                    <a:pt x="1128" y="6469"/>
                    <a:pt x="702" y="4940"/>
                  </a:cubicBezTo>
                  <a:cubicBezTo>
                    <a:pt x="452" y="3963"/>
                    <a:pt x="1078" y="2860"/>
                    <a:pt x="1755" y="2208"/>
                  </a:cubicBezTo>
                  <a:cubicBezTo>
                    <a:pt x="3409" y="629"/>
                    <a:pt x="6266" y="579"/>
                    <a:pt x="8397" y="504"/>
                  </a:cubicBezTo>
                  <a:cubicBezTo>
                    <a:pt x="8447" y="504"/>
                    <a:pt x="8497" y="479"/>
                    <a:pt x="8547" y="429"/>
                  </a:cubicBezTo>
                  <a:cubicBezTo>
                    <a:pt x="8597" y="379"/>
                    <a:pt x="8622" y="329"/>
                    <a:pt x="8622" y="253"/>
                  </a:cubicBezTo>
                  <a:cubicBezTo>
                    <a:pt x="8622" y="137"/>
                    <a:pt x="8558" y="0"/>
                    <a:pt x="8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5"/>
            <p:cNvSpPr/>
            <p:nvPr/>
          </p:nvSpPr>
          <p:spPr>
            <a:xfrm>
              <a:off x="2476173" y="3178593"/>
              <a:ext cx="59556" cy="30177"/>
            </a:xfrm>
            <a:custGeom>
              <a:avLst/>
              <a:gdLst/>
              <a:ahLst/>
              <a:cxnLst/>
              <a:rect l="l" t="t" r="r" b="b"/>
              <a:pathLst>
                <a:path w="3811" h="1931" extrusionOk="0">
                  <a:moveTo>
                    <a:pt x="3409" y="1"/>
                  </a:moveTo>
                  <a:cubicBezTo>
                    <a:pt x="3334" y="51"/>
                    <a:pt x="3259" y="126"/>
                    <a:pt x="3184" y="201"/>
                  </a:cubicBezTo>
                  <a:cubicBezTo>
                    <a:pt x="2833" y="502"/>
                    <a:pt x="2357" y="778"/>
                    <a:pt x="1830" y="978"/>
                  </a:cubicBezTo>
                  <a:cubicBezTo>
                    <a:pt x="1279" y="1204"/>
                    <a:pt x="677" y="1354"/>
                    <a:pt x="76" y="1480"/>
                  </a:cubicBezTo>
                  <a:cubicBezTo>
                    <a:pt x="51" y="1630"/>
                    <a:pt x="26" y="1780"/>
                    <a:pt x="1" y="1931"/>
                  </a:cubicBezTo>
                  <a:cubicBezTo>
                    <a:pt x="1404" y="1630"/>
                    <a:pt x="2933" y="1154"/>
                    <a:pt x="3810" y="427"/>
                  </a:cubicBezTo>
                  <a:cubicBezTo>
                    <a:pt x="3635" y="277"/>
                    <a:pt x="3510" y="151"/>
                    <a:pt x="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5"/>
            <p:cNvSpPr/>
            <p:nvPr/>
          </p:nvSpPr>
          <p:spPr>
            <a:xfrm>
              <a:off x="2423305" y="3133945"/>
              <a:ext cx="112034" cy="25254"/>
            </a:xfrm>
            <a:custGeom>
              <a:avLst/>
              <a:gdLst/>
              <a:ahLst/>
              <a:cxnLst/>
              <a:rect l="l" t="t" r="r" b="b"/>
              <a:pathLst>
                <a:path w="7169" h="1616" extrusionOk="0">
                  <a:moveTo>
                    <a:pt x="4111" y="1"/>
                  </a:moveTo>
                  <a:cubicBezTo>
                    <a:pt x="3935" y="26"/>
                    <a:pt x="3760" y="26"/>
                    <a:pt x="3584" y="51"/>
                  </a:cubicBezTo>
                  <a:cubicBezTo>
                    <a:pt x="2381" y="151"/>
                    <a:pt x="1178" y="527"/>
                    <a:pt x="151" y="1129"/>
                  </a:cubicBezTo>
                  <a:cubicBezTo>
                    <a:pt x="0" y="1229"/>
                    <a:pt x="25" y="1379"/>
                    <a:pt x="101" y="1505"/>
                  </a:cubicBezTo>
                  <a:cubicBezTo>
                    <a:pt x="134" y="1571"/>
                    <a:pt x="201" y="1616"/>
                    <a:pt x="286" y="1616"/>
                  </a:cubicBezTo>
                  <a:cubicBezTo>
                    <a:pt x="329" y="1616"/>
                    <a:pt x="376" y="1605"/>
                    <a:pt x="426" y="1580"/>
                  </a:cubicBezTo>
                  <a:cubicBezTo>
                    <a:pt x="1404" y="1003"/>
                    <a:pt x="2607" y="602"/>
                    <a:pt x="3760" y="527"/>
                  </a:cubicBezTo>
                  <a:cubicBezTo>
                    <a:pt x="3865" y="520"/>
                    <a:pt x="3987" y="515"/>
                    <a:pt x="4123" y="515"/>
                  </a:cubicBezTo>
                  <a:cubicBezTo>
                    <a:pt x="4889" y="515"/>
                    <a:pt x="6057" y="649"/>
                    <a:pt x="6717" y="1053"/>
                  </a:cubicBezTo>
                  <a:cubicBezTo>
                    <a:pt x="6842" y="903"/>
                    <a:pt x="6993" y="778"/>
                    <a:pt x="7168" y="652"/>
                  </a:cubicBezTo>
                  <a:cubicBezTo>
                    <a:pt x="6517" y="226"/>
                    <a:pt x="5539" y="76"/>
                    <a:pt x="4913" y="26"/>
                  </a:cubicBezTo>
                  <a:cubicBezTo>
                    <a:pt x="4637" y="1"/>
                    <a:pt x="4361" y="1"/>
                    <a:pt x="4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5"/>
            <p:cNvSpPr/>
            <p:nvPr/>
          </p:nvSpPr>
          <p:spPr>
            <a:xfrm>
              <a:off x="2438183" y="3176796"/>
              <a:ext cx="42788" cy="120097"/>
            </a:xfrm>
            <a:custGeom>
              <a:avLst/>
              <a:gdLst/>
              <a:ahLst/>
              <a:cxnLst/>
              <a:rect l="l" t="t" r="r" b="b"/>
              <a:pathLst>
                <a:path w="2738" h="7685" extrusionOk="0">
                  <a:moveTo>
                    <a:pt x="2424" y="1"/>
                  </a:moveTo>
                  <a:cubicBezTo>
                    <a:pt x="2322" y="1"/>
                    <a:pt x="2227" y="58"/>
                    <a:pt x="2206" y="191"/>
                  </a:cubicBezTo>
                  <a:cubicBezTo>
                    <a:pt x="2156" y="667"/>
                    <a:pt x="2056" y="1194"/>
                    <a:pt x="1981" y="1695"/>
                  </a:cubicBezTo>
                  <a:cubicBezTo>
                    <a:pt x="1956" y="1845"/>
                    <a:pt x="1931" y="1996"/>
                    <a:pt x="1905" y="2146"/>
                  </a:cubicBezTo>
                  <a:cubicBezTo>
                    <a:pt x="1555" y="4001"/>
                    <a:pt x="1028" y="5905"/>
                    <a:pt x="1" y="7409"/>
                  </a:cubicBezTo>
                  <a:cubicBezTo>
                    <a:pt x="176" y="7459"/>
                    <a:pt x="327" y="7560"/>
                    <a:pt x="427" y="7685"/>
                  </a:cubicBezTo>
                  <a:cubicBezTo>
                    <a:pt x="1504" y="6056"/>
                    <a:pt x="2056" y="4001"/>
                    <a:pt x="2432" y="2046"/>
                  </a:cubicBezTo>
                  <a:cubicBezTo>
                    <a:pt x="2457" y="1895"/>
                    <a:pt x="2482" y="1745"/>
                    <a:pt x="2507" y="1595"/>
                  </a:cubicBezTo>
                  <a:cubicBezTo>
                    <a:pt x="2582" y="1169"/>
                    <a:pt x="2632" y="742"/>
                    <a:pt x="2707" y="316"/>
                  </a:cubicBezTo>
                  <a:cubicBezTo>
                    <a:pt x="2737" y="123"/>
                    <a:pt x="2573" y="1"/>
                    <a:pt x="2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5"/>
            <p:cNvSpPr/>
            <p:nvPr/>
          </p:nvSpPr>
          <p:spPr>
            <a:xfrm>
              <a:off x="2420946" y="3291798"/>
              <a:ext cx="27051" cy="27817"/>
            </a:xfrm>
            <a:custGeom>
              <a:avLst/>
              <a:gdLst/>
              <a:ahLst/>
              <a:cxnLst/>
              <a:rect l="l" t="t" r="r" b="b"/>
              <a:pathLst>
                <a:path w="1731" h="1780" extrusionOk="0">
                  <a:moveTo>
                    <a:pt x="878" y="0"/>
                  </a:moveTo>
                  <a:cubicBezTo>
                    <a:pt x="402" y="0"/>
                    <a:pt x="1" y="401"/>
                    <a:pt x="1" y="902"/>
                  </a:cubicBezTo>
                  <a:cubicBezTo>
                    <a:pt x="1" y="1378"/>
                    <a:pt x="402" y="1779"/>
                    <a:pt x="878" y="1779"/>
                  </a:cubicBezTo>
                  <a:cubicBezTo>
                    <a:pt x="1354" y="1779"/>
                    <a:pt x="1730" y="1378"/>
                    <a:pt x="1730" y="902"/>
                  </a:cubicBezTo>
                  <a:cubicBezTo>
                    <a:pt x="1730" y="677"/>
                    <a:pt x="1655" y="476"/>
                    <a:pt x="1530" y="326"/>
                  </a:cubicBezTo>
                  <a:cubicBezTo>
                    <a:pt x="1430" y="201"/>
                    <a:pt x="1279" y="100"/>
                    <a:pt x="1104" y="50"/>
                  </a:cubicBezTo>
                  <a:cubicBezTo>
                    <a:pt x="1029" y="25"/>
                    <a:pt x="953" y="0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5"/>
            <p:cNvSpPr/>
            <p:nvPr/>
          </p:nvSpPr>
          <p:spPr>
            <a:xfrm>
              <a:off x="2521149" y="3142024"/>
              <a:ext cx="134818" cy="64401"/>
            </a:xfrm>
            <a:custGeom>
              <a:avLst/>
              <a:gdLst/>
              <a:ahLst/>
              <a:cxnLst/>
              <a:rect l="l" t="t" r="r" b="b"/>
              <a:pathLst>
                <a:path w="8627" h="4121" extrusionOk="0">
                  <a:moveTo>
                    <a:pt x="4000" y="0"/>
                  </a:moveTo>
                  <a:cubicBezTo>
                    <a:pt x="2642" y="0"/>
                    <a:pt x="0" y="407"/>
                    <a:pt x="1033" y="1990"/>
                  </a:cubicBezTo>
                  <a:cubicBezTo>
                    <a:pt x="1208" y="2216"/>
                    <a:pt x="1409" y="2416"/>
                    <a:pt x="1634" y="2617"/>
                  </a:cubicBezTo>
                  <a:cubicBezTo>
                    <a:pt x="1784" y="2717"/>
                    <a:pt x="1910" y="2792"/>
                    <a:pt x="2060" y="2892"/>
                  </a:cubicBezTo>
                  <a:cubicBezTo>
                    <a:pt x="2261" y="2993"/>
                    <a:pt x="2461" y="3093"/>
                    <a:pt x="2712" y="3218"/>
                  </a:cubicBezTo>
                  <a:cubicBezTo>
                    <a:pt x="3288" y="3494"/>
                    <a:pt x="3965" y="3669"/>
                    <a:pt x="4642" y="3820"/>
                  </a:cubicBezTo>
                  <a:cubicBezTo>
                    <a:pt x="4566" y="3394"/>
                    <a:pt x="4491" y="2967"/>
                    <a:pt x="4441" y="2541"/>
                  </a:cubicBezTo>
                  <a:cubicBezTo>
                    <a:pt x="4411" y="2348"/>
                    <a:pt x="4575" y="2226"/>
                    <a:pt x="4719" y="2226"/>
                  </a:cubicBezTo>
                  <a:cubicBezTo>
                    <a:pt x="4818" y="2226"/>
                    <a:pt x="4907" y="2283"/>
                    <a:pt x="4917" y="2416"/>
                  </a:cubicBezTo>
                  <a:cubicBezTo>
                    <a:pt x="4993" y="2892"/>
                    <a:pt x="5068" y="3394"/>
                    <a:pt x="5168" y="3920"/>
                  </a:cubicBezTo>
                  <a:cubicBezTo>
                    <a:pt x="5795" y="4020"/>
                    <a:pt x="6421" y="4095"/>
                    <a:pt x="6998" y="4120"/>
                  </a:cubicBezTo>
                  <a:cubicBezTo>
                    <a:pt x="8376" y="3694"/>
                    <a:pt x="8627" y="2291"/>
                    <a:pt x="8376" y="1489"/>
                  </a:cubicBezTo>
                  <a:cubicBezTo>
                    <a:pt x="8326" y="1288"/>
                    <a:pt x="8175" y="1138"/>
                    <a:pt x="8000" y="988"/>
                  </a:cubicBezTo>
                  <a:cubicBezTo>
                    <a:pt x="7967" y="1054"/>
                    <a:pt x="7900" y="1099"/>
                    <a:pt x="7814" y="1099"/>
                  </a:cubicBezTo>
                  <a:cubicBezTo>
                    <a:pt x="7772" y="1099"/>
                    <a:pt x="7724" y="1088"/>
                    <a:pt x="7674" y="1063"/>
                  </a:cubicBezTo>
                  <a:cubicBezTo>
                    <a:pt x="6697" y="486"/>
                    <a:pt x="5494" y="85"/>
                    <a:pt x="4341" y="10"/>
                  </a:cubicBezTo>
                  <a:cubicBezTo>
                    <a:pt x="4241" y="4"/>
                    <a:pt x="4126" y="0"/>
                    <a:pt x="40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5"/>
            <p:cNvSpPr/>
            <p:nvPr/>
          </p:nvSpPr>
          <p:spPr>
            <a:xfrm>
              <a:off x="2591332" y="3095564"/>
              <a:ext cx="132787" cy="119097"/>
            </a:xfrm>
            <a:custGeom>
              <a:avLst/>
              <a:gdLst/>
              <a:ahLst/>
              <a:cxnLst/>
              <a:rect l="l" t="t" r="r" b="b"/>
              <a:pathLst>
                <a:path w="8497" h="7621" extrusionOk="0">
                  <a:moveTo>
                    <a:pt x="276" y="1"/>
                  </a:moveTo>
                  <a:cubicBezTo>
                    <a:pt x="75" y="1"/>
                    <a:pt x="0" y="151"/>
                    <a:pt x="25" y="301"/>
                  </a:cubicBezTo>
                  <a:cubicBezTo>
                    <a:pt x="25" y="351"/>
                    <a:pt x="75" y="402"/>
                    <a:pt x="101" y="452"/>
                  </a:cubicBezTo>
                  <a:cubicBezTo>
                    <a:pt x="151" y="477"/>
                    <a:pt x="201" y="502"/>
                    <a:pt x="276" y="502"/>
                  </a:cubicBezTo>
                  <a:cubicBezTo>
                    <a:pt x="2406" y="602"/>
                    <a:pt x="5263" y="652"/>
                    <a:pt x="6918" y="2256"/>
                  </a:cubicBezTo>
                  <a:cubicBezTo>
                    <a:pt x="7519" y="2858"/>
                    <a:pt x="7995" y="3660"/>
                    <a:pt x="7970" y="4512"/>
                  </a:cubicBezTo>
                  <a:cubicBezTo>
                    <a:pt x="7895" y="6392"/>
                    <a:pt x="5664" y="6993"/>
                    <a:pt x="4136" y="7093"/>
                  </a:cubicBezTo>
                  <a:cubicBezTo>
                    <a:pt x="3923" y="7106"/>
                    <a:pt x="3672" y="7112"/>
                    <a:pt x="3396" y="7112"/>
                  </a:cubicBezTo>
                  <a:cubicBezTo>
                    <a:pt x="3121" y="7112"/>
                    <a:pt x="2820" y="7106"/>
                    <a:pt x="2507" y="7093"/>
                  </a:cubicBezTo>
                  <a:cubicBezTo>
                    <a:pt x="1930" y="7068"/>
                    <a:pt x="1304" y="6993"/>
                    <a:pt x="677" y="6893"/>
                  </a:cubicBezTo>
                  <a:lnTo>
                    <a:pt x="677" y="6893"/>
                  </a:lnTo>
                  <a:cubicBezTo>
                    <a:pt x="702" y="7043"/>
                    <a:pt x="727" y="7194"/>
                    <a:pt x="752" y="7344"/>
                  </a:cubicBezTo>
                  <a:cubicBezTo>
                    <a:pt x="1805" y="7519"/>
                    <a:pt x="2757" y="7595"/>
                    <a:pt x="3233" y="7620"/>
                  </a:cubicBezTo>
                  <a:lnTo>
                    <a:pt x="3283" y="7620"/>
                  </a:lnTo>
                  <a:cubicBezTo>
                    <a:pt x="3314" y="7620"/>
                    <a:pt x="3345" y="7620"/>
                    <a:pt x="3377" y="7620"/>
                  </a:cubicBezTo>
                  <a:cubicBezTo>
                    <a:pt x="5351" y="7620"/>
                    <a:pt x="8101" y="6838"/>
                    <a:pt x="8471" y="4938"/>
                  </a:cubicBezTo>
                  <a:cubicBezTo>
                    <a:pt x="8497" y="4813"/>
                    <a:pt x="8497" y="4662"/>
                    <a:pt x="8497" y="4537"/>
                  </a:cubicBezTo>
                  <a:cubicBezTo>
                    <a:pt x="8497" y="4136"/>
                    <a:pt x="8421" y="3710"/>
                    <a:pt x="8196" y="3209"/>
                  </a:cubicBezTo>
                  <a:cubicBezTo>
                    <a:pt x="6993" y="552"/>
                    <a:pt x="3659" y="176"/>
                    <a:pt x="1003" y="26"/>
                  </a:cubicBezTo>
                  <a:lnTo>
                    <a:pt x="978" y="26"/>
                  </a:lnTo>
                  <a:cubicBezTo>
                    <a:pt x="727" y="26"/>
                    <a:pt x="502" y="1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5"/>
            <p:cNvSpPr/>
            <p:nvPr/>
          </p:nvSpPr>
          <p:spPr>
            <a:xfrm>
              <a:off x="2521149" y="3134039"/>
              <a:ext cx="126208" cy="74731"/>
            </a:xfrm>
            <a:custGeom>
              <a:avLst/>
              <a:gdLst/>
              <a:ahLst/>
              <a:cxnLst/>
              <a:rect l="l" t="t" r="r" b="b"/>
              <a:pathLst>
                <a:path w="8076" h="4782" extrusionOk="0">
                  <a:moveTo>
                    <a:pt x="3636" y="1"/>
                  </a:moveTo>
                  <a:cubicBezTo>
                    <a:pt x="3489" y="1"/>
                    <a:pt x="3338" y="7"/>
                    <a:pt x="3188" y="20"/>
                  </a:cubicBezTo>
                  <a:cubicBezTo>
                    <a:pt x="2561" y="70"/>
                    <a:pt x="1584" y="220"/>
                    <a:pt x="907" y="646"/>
                  </a:cubicBezTo>
                  <a:cubicBezTo>
                    <a:pt x="732" y="772"/>
                    <a:pt x="581" y="897"/>
                    <a:pt x="456" y="1047"/>
                  </a:cubicBezTo>
                  <a:cubicBezTo>
                    <a:pt x="331" y="1223"/>
                    <a:pt x="256" y="1423"/>
                    <a:pt x="206" y="1649"/>
                  </a:cubicBezTo>
                  <a:cubicBezTo>
                    <a:pt x="155" y="2100"/>
                    <a:pt x="281" y="2501"/>
                    <a:pt x="531" y="2852"/>
                  </a:cubicBezTo>
                  <a:cubicBezTo>
                    <a:pt x="632" y="3002"/>
                    <a:pt x="757" y="3128"/>
                    <a:pt x="932" y="3278"/>
                  </a:cubicBezTo>
                  <a:cubicBezTo>
                    <a:pt x="1784" y="4005"/>
                    <a:pt x="3313" y="4481"/>
                    <a:pt x="4717" y="4782"/>
                  </a:cubicBezTo>
                  <a:cubicBezTo>
                    <a:pt x="4692" y="4631"/>
                    <a:pt x="4667" y="4481"/>
                    <a:pt x="4642" y="4331"/>
                  </a:cubicBezTo>
                  <a:cubicBezTo>
                    <a:pt x="3965" y="4180"/>
                    <a:pt x="3288" y="4005"/>
                    <a:pt x="2712" y="3729"/>
                  </a:cubicBezTo>
                  <a:cubicBezTo>
                    <a:pt x="2311" y="3554"/>
                    <a:pt x="1935" y="3353"/>
                    <a:pt x="1634" y="3128"/>
                  </a:cubicBezTo>
                  <a:cubicBezTo>
                    <a:pt x="1409" y="2927"/>
                    <a:pt x="1208" y="2727"/>
                    <a:pt x="1033" y="2501"/>
                  </a:cubicBezTo>
                  <a:cubicBezTo>
                    <a:pt x="0" y="918"/>
                    <a:pt x="2642" y="511"/>
                    <a:pt x="4000" y="511"/>
                  </a:cubicBezTo>
                  <a:cubicBezTo>
                    <a:pt x="4126" y="511"/>
                    <a:pt x="4241" y="515"/>
                    <a:pt x="4341" y="521"/>
                  </a:cubicBezTo>
                  <a:cubicBezTo>
                    <a:pt x="5494" y="596"/>
                    <a:pt x="6697" y="997"/>
                    <a:pt x="7674" y="1574"/>
                  </a:cubicBezTo>
                  <a:cubicBezTo>
                    <a:pt x="7724" y="1599"/>
                    <a:pt x="7772" y="1610"/>
                    <a:pt x="7814" y="1610"/>
                  </a:cubicBezTo>
                  <a:cubicBezTo>
                    <a:pt x="7900" y="1610"/>
                    <a:pt x="7967" y="1565"/>
                    <a:pt x="8000" y="1499"/>
                  </a:cubicBezTo>
                  <a:cubicBezTo>
                    <a:pt x="8075" y="1373"/>
                    <a:pt x="8075" y="1223"/>
                    <a:pt x="7950" y="1123"/>
                  </a:cubicBezTo>
                  <a:cubicBezTo>
                    <a:pt x="6922" y="546"/>
                    <a:pt x="5719" y="145"/>
                    <a:pt x="4541" y="45"/>
                  </a:cubicBezTo>
                  <a:cubicBezTo>
                    <a:pt x="4391" y="20"/>
                    <a:pt x="4216" y="20"/>
                    <a:pt x="4065" y="20"/>
                  </a:cubicBezTo>
                  <a:cubicBezTo>
                    <a:pt x="3927" y="7"/>
                    <a:pt x="3783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5"/>
            <p:cNvSpPr/>
            <p:nvPr/>
          </p:nvSpPr>
          <p:spPr>
            <a:xfrm>
              <a:off x="2590082" y="3176796"/>
              <a:ext cx="42382" cy="120097"/>
            </a:xfrm>
            <a:custGeom>
              <a:avLst/>
              <a:gdLst/>
              <a:ahLst/>
              <a:cxnLst/>
              <a:rect l="l" t="t" r="r" b="b"/>
              <a:pathLst>
                <a:path w="2712" h="7685" extrusionOk="0">
                  <a:moveTo>
                    <a:pt x="308" y="1"/>
                  </a:moveTo>
                  <a:cubicBezTo>
                    <a:pt x="164" y="1"/>
                    <a:pt x="0" y="123"/>
                    <a:pt x="30" y="316"/>
                  </a:cubicBezTo>
                  <a:cubicBezTo>
                    <a:pt x="80" y="742"/>
                    <a:pt x="155" y="1169"/>
                    <a:pt x="231" y="1595"/>
                  </a:cubicBezTo>
                  <a:cubicBezTo>
                    <a:pt x="256" y="1745"/>
                    <a:pt x="281" y="1895"/>
                    <a:pt x="306" y="2046"/>
                  </a:cubicBezTo>
                  <a:cubicBezTo>
                    <a:pt x="682" y="4001"/>
                    <a:pt x="1233" y="6056"/>
                    <a:pt x="2311" y="7685"/>
                  </a:cubicBezTo>
                  <a:cubicBezTo>
                    <a:pt x="2411" y="7560"/>
                    <a:pt x="2561" y="7459"/>
                    <a:pt x="2712" y="7409"/>
                  </a:cubicBezTo>
                  <a:cubicBezTo>
                    <a:pt x="1709" y="5905"/>
                    <a:pt x="1183" y="4001"/>
                    <a:pt x="832" y="2146"/>
                  </a:cubicBezTo>
                  <a:cubicBezTo>
                    <a:pt x="807" y="1996"/>
                    <a:pt x="782" y="1845"/>
                    <a:pt x="757" y="1695"/>
                  </a:cubicBezTo>
                  <a:cubicBezTo>
                    <a:pt x="657" y="1169"/>
                    <a:pt x="582" y="667"/>
                    <a:pt x="506" y="191"/>
                  </a:cubicBezTo>
                  <a:cubicBezTo>
                    <a:pt x="496" y="58"/>
                    <a:pt x="407" y="1"/>
                    <a:pt x="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5"/>
            <p:cNvSpPr/>
            <p:nvPr/>
          </p:nvSpPr>
          <p:spPr>
            <a:xfrm>
              <a:off x="2623056" y="3291798"/>
              <a:ext cx="26645" cy="27817"/>
            </a:xfrm>
            <a:custGeom>
              <a:avLst/>
              <a:gdLst/>
              <a:ahLst/>
              <a:cxnLst/>
              <a:rect l="l" t="t" r="r" b="b"/>
              <a:pathLst>
                <a:path w="1705" h="1780" extrusionOk="0">
                  <a:moveTo>
                    <a:pt x="852" y="0"/>
                  </a:moveTo>
                  <a:cubicBezTo>
                    <a:pt x="777" y="0"/>
                    <a:pt x="677" y="25"/>
                    <a:pt x="602" y="50"/>
                  </a:cubicBezTo>
                  <a:cubicBezTo>
                    <a:pt x="451" y="100"/>
                    <a:pt x="301" y="201"/>
                    <a:pt x="201" y="326"/>
                  </a:cubicBezTo>
                  <a:cubicBezTo>
                    <a:pt x="76" y="476"/>
                    <a:pt x="0" y="677"/>
                    <a:pt x="0" y="902"/>
                  </a:cubicBezTo>
                  <a:cubicBezTo>
                    <a:pt x="0" y="1378"/>
                    <a:pt x="376" y="1779"/>
                    <a:pt x="852" y="1779"/>
                  </a:cubicBezTo>
                  <a:cubicBezTo>
                    <a:pt x="1329" y="1779"/>
                    <a:pt x="1705" y="1378"/>
                    <a:pt x="1705" y="902"/>
                  </a:cubicBezTo>
                  <a:cubicBezTo>
                    <a:pt x="1705" y="401"/>
                    <a:pt x="1329" y="0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5"/>
            <p:cNvSpPr/>
            <p:nvPr/>
          </p:nvSpPr>
          <p:spPr>
            <a:xfrm>
              <a:off x="2299536" y="2389607"/>
              <a:ext cx="455135" cy="254384"/>
            </a:xfrm>
            <a:custGeom>
              <a:avLst/>
              <a:gdLst/>
              <a:ahLst/>
              <a:cxnLst/>
              <a:rect l="l" t="t" r="r" b="b"/>
              <a:pathLst>
                <a:path w="29124" h="16278" extrusionOk="0">
                  <a:moveTo>
                    <a:pt x="6040" y="1"/>
                  </a:moveTo>
                  <a:cubicBezTo>
                    <a:pt x="5990" y="1"/>
                    <a:pt x="5940" y="4"/>
                    <a:pt x="5890" y="11"/>
                  </a:cubicBezTo>
                  <a:cubicBezTo>
                    <a:pt x="5539" y="62"/>
                    <a:pt x="5239" y="287"/>
                    <a:pt x="5138" y="638"/>
                  </a:cubicBezTo>
                  <a:lnTo>
                    <a:pt x="3459" y="5651"/>
                  </a:lnTo>
                  <a:cubicBezTo>
                    <a:pt x="3434" y="5676"/>
                    <a:pt x="3434" y="5726"/>
                    <a:pt x="3409" y="5751"/>
                  </a:cubicBezTo>
                  <a:cubicBezTo>
                    <a:pt x="2607" y="8257"/>
                    <a:pt x="1203" y="12568"/>
                    <a:pt x="0" y="16277"/>
                  </a:cubicBezTo>
                  <a:lnTo>
                    <a:pt x="29123" y="16277"/>
                  </a:lnTo>
                  <a:cubicBezTo>
                    <a:pt x="27945" y="12568"/>
                    <a:pt x="26542" y="8257"/>
                    <a:pt x="25715" y="5751"/>
                  </a:cubicBezTo>
                  <a:cubicBezTo>
                    <a:pt x="25715" y="5726"/>
                    <a:pt x="25690" y="5701"/>
                    <a:pt x="25690" y="5676"/>
                  </a:cubicBezTo>
                  <a:cubicBezTo>
                    <a:pt x="25690" y="5651"/>
                    <a:pt x="25665" y="5625"/>
                    <a:pt x="25665" y="5600"/>
                  </a:cubicBezTo>
                  <a:lnTo>
                    <a:pt x="25640" y="5525"/>
                  </a:lnTo>
                  <a:lnTo>
                    <a:pt x="24011" y="638"/>
                  </a:lnTo>
                  <a:cubicBezTo>
                    <a:pt x="23885" y="287"/>
                    <a:pt x="23610" y="62"/>
                    <a:pt x="23259" y="11"/>
                  </a:cubicBezTo>
                  <a:cubicBezTo>
                    <a:pt x="23209" y="4"/>
                    <a:pt x="23158" y="1"/>
                    <a:pt x="23109" y="1"/>
                  </a:cubicBezTo>
                  <a:cubicBezTo>
                    <a:pt x="22811" y="1"/>
                    <a:pt x="22528" y="130"/>
                    <a:pt x="22356" y="387"/>
                  </a:cubicBezTo>
                  <a:lnTo>
                    <a:pt x="19875" y="3746"/>
                  </a:lnTo>
                  <a:lnTo>
                    <a:pt x="9274" y="3746"/>
                  </a:lnTo>
                  <a:lnTo>
                    <a:pt x="6792" y="387"/>
                  </a:lnTo>
                  <a:cubicBezTo>
                    <a:pt x="6621" y="130"/>
                    <a:pt x="6338" y="1"/>
                    <a:pt x="6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5"/>
            <p:cNvSpPr/>
            <p:nvPr/>
          </p:nvSpPr>
          <p:spPr>
            <a:xfrm>
              <a:off x="2293269" y="2383262"/>
              <a:ext cx="468059" cy="260729"/>
            </a:xfrm>
            <a:custGeom>
              <a:avLst/>
              <a:gdLst/>
              <a:ahLst/>
              <a:cxnLst/>
              <a:rect l="l" t="t" r="r" b="b"/>
              <a:pathLst>
                <a:path w="29951" h="16684" extrusionOk="0">
                  <a:moveTo>
                    <a:pt x="6425" y="1"/>
                  </a:moveTo>
                  <a:cubicBezTo>
                    <a:pt x="6355" y="1"/>
                    <a:pt x="6286" y="6"/>
                    <a:pt x="6216" y="16"/>
                  </a:cubicBezTo>
                  <a:cubicBezTo>
                    <a:pt x="5715" y="92"/>
                    <a:pt x="5314" y="442"/>
                    <a:pt x="5163" y="919"/>
                  </a:cubicBezTo>
                  <a:lnTo>
                    <a:pt x="3534" y="5806"/>
                  </a:lnTo>
                  <a:lnTo>
                    <a:pt x="3484" y="5881"/>
                  </a:lnTo>
                  <a:cubicBezTo>
                    <a:pt x="3459" y="5931"/>
                    <a:pt x="3459" y="5981"/>
                    <a:pt x="3434" y="6031"/>
                  </a:cubicBezTo>
                  <a:cubicBezTo>
                    <a:pt x="2607" y="8563"/>
                    <a:pt x="1178" y="12949"/>
                    <a:pt x="0" y="16683"/>
                  </a:cubicBezTo>
                  <a:lnTo>
                    <a:pt x="427" y="16683"/>
                  </a:lnTo>
                  <a:cubicBezTo>
                    <a:pt x="1604" y="12974"/>
                    <a:pt x="3008" y="8663"/>
                    <a:pt x="3810" y="6157"/>
                  </a:cubicBezTo>
                  <a:cubicBezTo>
                    <a:pt x="3835" y="6132"/>
                    <a:pt x="3835" y="6082"/>
                    <a:pt x="3860" y="6057"/>
                  </a:cubicBezTo>
                  <a:lnTo>
                    <a:pt x="5539" y="1044"/>
                  </a:lnTo>
                  <a:cubicBezTo>
                    <a:pt x="5640" y="693"/>
                    <a:pt x="5940" y="468"/>
                    <a:pt x="6291" y="417"/>
                  </a:cubicBezTo>
                  <a:cubicBezTo>
                    <a:pt x="6341" y="410"/>
                    <a:pt x="6391" y="407"/>
                    <a:pt x="6441" y="407"/>
                  </a:cubicBezTo>
                  <a:cubicBezTo>
                    <a:pt x="6739" y="407"/>
                    <a:pt x="7022" y="536"/>
                    <a:pt x="7193" y="793"/>
                  </a:cubicBezTo>
                  <a:lnTo>
                    <a:pt x="9675" y="4152"/>
                  </a:lnTo>
                  <a:lnTo>
                    <a:pt x="20276" y="4152"/>
                  </a:lnTo>
                  <a:lnTo>
                    <a:pt x="22757" y="793"/>
                  </a:lnTo>
                  <a:cubicBezTo>
                    <a:pt x="22929" y="536"/>
                    <a:pt x="23212" y="407"/>
                    <a:pt x="23510" y="407"/>
                  </a:cubicBezTo>
                  <a:cubicBezTo>
                    <a:pt x="23559" y="407"/>
                    <a:pt x="23610" y="410"/>
                    <a:pt x="23660" y="417"/>
                  </a:cubicBezTo>
                  <a:cubicBezTo>
                    <a:pt x="24011" y="468"/>
                    <a:pt x="24286" y="693"/>
                    <a:pt x="24412" y="1044"/>
                  </a:cubicBezTo>
                  <a:lnTo>
                    <a:pt x="26041" y="5931"/>
                  </a:lnTo>
                  <a:lnTo>
                    <a:pt x="26066" y="6006"/>
                  </a:lnTo>
                  <a:cubicBezTo>
                    <a:pt x="26066" y="6031"/>
                    <a:pt x="26091" y="6057"/>
                    <a:pt x="26091" y="6082"/>
                  </a:cubicBezTo>
                  <a:cubicBezTo>
                    <a:pt x="26091" y="6107"/>
                    <a:pt x="26116" y="6132"/>
                    <a:pt x="26116" y="6157"/>
                  </a:cubicBezTo>
                  <a:cubicBezTo>
                    <a:pt x="26943" y="8663"/>
                    <a:pt x="28346" y="12974"/>
                    <a:pt x="29524" y="16683"/>
                  </a:cubicBezTo>
                  <a:lnTo>
                    <a:pt x="29951" y="16683"/>
                  </a:lnTo>
                  <a:cubicBezTo>
                    <a:pt x="28747" y="12924"/>
                    <a:pt x="27344" y="8563"/>
                    <a:pt x="26517" y="6031"/>
                  </a:cubicBezTo>
                  <a:cubicBezTo>
                    <a:pt x="26492" y="6006"/>
                    <a:pt x="26467" y="5956"/>
                    <a:pt x="26467" y="5931"/>
                  </a:cubicBezTo>
                  <a:lnTo>
                    <a:pt x="26442" y="5881"/>
                  </a:lnTo>
                  <a:cubicBezTo>
                    <a:pt x="26442" y="5856"/>
                    <a:pt x="26442" y="5831"/>
                    <a:pt x="26417" y="5806"/>
                  </a:cubicBezTo>
                  <a:lnTo>
                    <a:pt x="24788" y="919"/>
                  </a:lnTo>
                  <a:cubicBezTo>
                    <a:pt x="24637" y="442"/>
                    <a:pt x="24236" y="92"/>
                    <a:pt x="23735" y="16"/>
                  </a:cubicBezTo>
                  <a:cubicBezTo>
                    <a:pt x="23665" y="6"/>
                    <a:pt x="23596" y="1"/>
                    <a:pt x="23526" y="1"/>
                  </a:cubicBezTo>
                  <a:cubicBezTo>
                    <a:pt x="23098" y="1"/>
                    <a:pt x="22691" y="197"/>
                    <a:pt x="22432" y="543"/>
                  </a:cubicBezTo>
                  <a:lnTo>
                    <a:pt x="20076" y="3726"/>
                  </a:lnTo>
                  <a:lnTo>
                    <a:pt x="9875" y="3726"/>
                  </a:lnTo>
                  <a:lnTo>
                    <a:pt x="7519" y="543"/>
                  </a:lnTo>
                  <a:cubicBezTo>
                    <a:pt x="7260" y="197"/>
                    <a:pt x="6853" y="1"/>
                    <a:pt x="64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5"/>
            <p:cNvSpPr/>
            <p:nvPr/>
          </p:nvSpPr>
          <p:spPr>
            <a:xfrm>
              <a:off x="2265468" y="2650243"/>
              <a:ext cx="534242" cy="106939"/>
            </a:xfrm>
            <a:custGeom>
              <a:avLst/>
              <a:gdLst/>
              <a:ahLst/>
              <a:cxnLst/>
              <a:rect l="l" t="t" r="r" b="b"/>
              <a:pathLst>
                <a:path w="34186" h="6843" extrusionOk="0">
                  <a:moveTo>
                    <a:pt x="20201" y="1278"/>
                  </a:moveTo>
                  <a:cubicBezTo>
                    <a:pt x="20802" y="1278"/>
                    <a:pt x="21303" y="1780"/>
                    <a:pt x="21303" y="2381"/>
                  </a:cubicBezTo>
                  <a:lnTo>
                    <a:pt x="21303" y="3108"/>
                  </a:lnTo>
                  <a:cubicBezTo>
                    <a:pt x="21303" y="3709"/>
                    <a:pt x="20802" y="4186"/>
                    <a:pt x="20201" y="4186"/>
                  </a:cubicBezTo>
                  <a:lnTo>
                    <a:pt x="13709" y="4186"/>
                  </a:lnTo>
                  <a:cubicBezTo>
                    <a:pt x="13108" y="4186"/>
                    <a:pt x="12607" y="3709"/>
                    <a:pt x="12607" y="3108"/>
                  </a:cubicBezTo>
                  <a:lnTo>
                    <a:pt x="12607" y="2381"/>
                  </a:lnTo>
                  <a:cubicBezTo>
                    <a:pt x="12607" y="1780"/>
                    <a:pt x="13108" y="1278"/>
                    <a:pt x="13709" y="1278"/>
                  </a:cubicBezTo>
                  <a:close/>
                  <a:moveTo>
                    <a:pt x="1830" y="0"/>
                  </a:moveTo>
                  <a:cubicBezTo>
                    <a:pt x="827" y="0"/>
                    <a:pt x="0" y="827"/>
                    <a:pt x="0" y="1830"/>
                  </a:cubicBezTo>
                  <a:lnTo>
                    <a:pt x="0" y="5013"/>
                  </a:lnTo>
                  <a:cubicBezTo>
                    <a:pt x="0" y="6015"/>
                    <a:pt x="827" y="6842"/>
                    <a:pt x="1830" y="6842"/>
                  </a:cubicBezTo>
                  <a:lnTo>
                    <a:pt x="32356" y="6842"/>
                  </a:lnTo>
                  <a:cubicBezTo>
                    <a:pt x="33359" y="6842"/>
                    <a:pt x="34186" y="6015"/>
                    <a:pt x="34186" y="5013"/>
                  </a:cubicBezTo>
                  <a:lnTo>
                    <a:pt x="34186" y="1830"/>
                  </a:lnTo>
                  <a:cubicBezTo>
                    <a:pt x="34186" y="827"/>
                    <a:pt x="33359" y="0"/>
                    <a:pt x="323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5"/>
            <p:cNvSpPr/>
            <p:nvPr/>
          </p:nvSpPr>
          <p:spPr>
            <a:xfrm>
              <a:off x="2259201" y="2643976"/>
              <a:ext cx="546775" cy="119472"/>
            </a:xfrm>
            <a:custGeom>
              <a:avLst/>
              <a:gdLst/>
              <a:ahLst/>
              <a:cxnLst/>
              <a:rect l="l" t="t" r="r" b="b"/>
              <a:pathLst>
                <a:path w="34988" h="7645" extrusionOk="0">
                  <a:moveTo>
                    <a:pt x="32757" y="401"/>
                  </a:moveTo>
                  <a:cubicBezTo>
                    <a:pt x="33760" y="401"/>
                    <a:pt x="34587" y="1228"/>
                    <a:pt x="34587" y="2231"/>
                  </a:cubicBezTo>
                  <a:lnTo>
                    <a:pt x="34587" y="5414"/>
                  </a:lnTo>
                  <a:cubicBezTo>
                    <a:pt x="34587" y="6416"/>
                    <a:pt x="33760" y="7243"/>
                    <a:pt x="32757" y="7243"/>
                  </a:cubicBezTo>
                  <a:lnTo>
                    <a:pt x="2231" y="7243"/>
                  </a:lnTo>
                  <a:cubicBezTo>
                    <a:pt x="1228" y="7243"/>
                    <a:pt x="401" y="6416"/>
                    <a:pt x="401" y="5414"/>
                  </a:cubicBezTo>
                  <a:lnTo>
                    <a:pt x="401" y="2231"/>
                  </a:lnTo>
                  <a:cubicBezTo>
                    <a:pt x="401" y="1228"/>
                    <a:pt x="1228" y="401"/>
                    <a:pt x="2231" y="401"/>
                  </a:cubicBezTo>
                  <a:close/>
                  <a:moveTo>
                    <a:pt x="2155" y="0"/>
                  </a:moveTo>
                  <a:cubicBezTo>
                    <a:pt x="977" y="50"/>
                    <a:pt x="0" y="1028"/>
                    <a:pt x="0" y="2231"/>
                  </a:cubicBezTo>
                  <a:lnTo>
                    <a:pt x="0" y="5414"/>
                  </a:lnTo>
                  <a:cubicBezTo>
                    <a:pt x="0" y="5990"/>
                    <a:pt x="226" y="6517"/>
                    <a:pt x="576" y="6918"/>
                  </a:cubicBezTo>
                  <a:cubicBezTo>
                    <a:pt x="827" y="7193"/>
                    <a:pt x="1153" y="7394"/>
                    <a:pt x="1504" y="7519"/>
                  </a:cubicBezTo>
                  <a:cubicBezTo>
                    <a:pt x="1729" y="7594"/>
                    <a:pt x="1980" y="7644"/>
                    <a:pt x="2231" y="7644"/>
                  </a:cubicBezTo>
                  <a:lnTo>
                    <a:pt x="32807" y="7644"/>
                  </a:lnTo>
                  <a:cubicBezTo>
                    <a:pt x="33183" y="7644"/>
                    <a:pt x="33559" y="7544"/>
                    <a:pt x="33860" y="7344"/>
                  </a:cubicBezTo>
                  <a:cubicBezTo>
                    <a:pt x="34537" y="6968"/>
                    <a:pt x="34988" y="6241"/>
                    <a:pt x="34988" y="5414"/>
                  </a:cubicBezTo>
                  <a:lnTo>
                    <a:pt x="34988" y="2231"/>
                  </a:lnTo>
                  <a:cubicBezTo>
                    <a:pt x="34988" y="1003"/>
                    <a:pt x="33985" y="0"/>
                    <a:pt x="32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5"/>
            <p:cNvSpPr/>
            <p:nvPr/>
          </p:nvSpPr>
          <p:spPr>
            <a:xfrm>
              <a:off x="2468735" y="2676481"/>
              <a:ext cx="123395" cy="32912"/>
            </a:xfrm>
            <a:custGeom>
              <a:avLst/>
              <a:gdLst/>
              <a:ahLst/>
              <a:cxnLst/>
              <a:rect l="l" t="t" r="r" b="b"/>
              <a:pathLst>
                <a:path w="7896" h="2106" extrusionOk="0">
                  <a:moveTo>
                    <a:pt x="702" y="0"/>
                  </a:moveTo>
                  <a:cubicBezTo>
                    <a:pt x="326" y="0"/>
                    <a:pt x="1" y="326"/>
                    <a:pt x="1" y="702"/>
                  </a:cubicBezTo>
                  <a:lnTo>
                    <a:pt x="1" y="1429"/>
                  </a:lnTo>
                  <a:cubicBezTo>
                    <a:pt x="1" y="1805"/>
                    <a:pt x="326" y="2106"/>
                    <a:pt x="702" y="2106"/>
                  </a:cubicBezTo>
                  <a:lnTo>
                    <a:pt x="7194" y="2106"/>
                  </a:lnTo>
                  <a:cubicBezTo>
                    <a:pt x="7570" y="2106"/>
                    <a:pt x="7895" y="1805"/>
                    <a:pt x="7895" y="1429"/>
                  </a:cubicBezTo>
                  <a:lnTo>
                    <a:pt x="7895" y="702"/>
                  </a:lnTo>
                  <a:cubicBezTo>
                    <a:pt x="7895" y="326"/>
                    <a:pt x="7570" y="0"/>
                    <a:pt x="7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5"/>
            <p:cNvSpPr/>
            <p:nvPr/>
          </p:nvSpPr>
          <p:spPr>
            <a:xfrm>
              <a:off x="2462468" y="2670215"/>
              <a:ext cx="135928" cy="45445"/>
            </a:xfrm>
            <a:custGeom>
              <a:avLst/>
              <a:gdLst/>
              <a:ahLst/>
              <a:cxnLst/>
              <a:rect l="l" t="t" r="r" b="b"/>
              <a:pathLst>
                <a:path w="8698" h="2908" extrusionOk="0">
                  <a:moveTo>
                    <a:pt x="7595" y="401"/>
                  </a:moveTo>
                  <a:cubicBezTo>
                    <a:pt x="7971" y="401"/>
                    <a:pt x="8296" y="727"/>
                    <a:pt x="8296" y="1103"/>
                  </a:cubicBezTo>
                  <a:lnTo>
                    <a:pt x="8296" y="1830"/>
                  </a:lnTo>
                  <a:cubicBezTo>
                    <a:pt x="8296" y="2206"/>
                    <a:pt x="7971" y="2507"/>
                    <a:pt x="7595" y="2507"/>
                  </a:cubicBezTo>
                  <a:lnTo>
                    <a:pt x="1103" y="2507"/>
                  </a:lnTo>
                  <a:cubicBezTo>
                    <a:pt x="727" y="2507"/>
                    <a:pt x="402" y="2206"/>
                    <a:pt x="402" y="1830"/>
                  </a:cubicBezTo>
                  <a:lnTo>
                    <a:pt x="402" y="1103"/>
                  </a:lnTo>
                  <a:cubicBezTo>
                    <a:pt x="402" y="727"/>
                    <a:pt x="727" y="401"/>
                    <a:pt x="1103" y="401"/>
                  </a:cubicBezTo>
                  <a:close/>
                  <a:moveTo>
                    <a:pt x="1103" y="0"/>
                  </a:moveTo>
                  <a:cubicBezTo>
                    <a:pt x="502" y="0"/>
                    <a:pt x="1" y="502"/>
                    <a:pt x="1" y="1103"/>
                  </a:cubicBezTo>
                  <a:lnTo>
                    <a:pt x="1" y="1830"/>
                  </a:lnTo>
                  <a:cubicBezTo>
                    <a:pt x="1" y="2431"/>
                    <a:pt x="502" y="2908"/>
                    <a:pt x="1103" y="2908"/>
                  </a:cubicBezTo>
                  <a:lnTo>
                    <a:pt x="7595" y="2908"/>
                  </a:lnTo>
                  <a:cubicBezTo>
                    <a:pt x="8196" y="2908"/>
                    <a:pt x="8697" y="2431"/>
                    <a:pt x="8697" y="1830"/>
                  </a:cubicBezTo>
                  <a:lnTo>
                    <a:pt x="8697" y="1103"/>
                  </a:lnTo>
                  <a:cubicBezTo>
                    <a:pt x="8697" y="502"/>
                    <a:pt x="8196" y="0"/>
                    <a:pt x="7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5"/>
            <p:cNvSpPr/>
            <p:nvPr/>
          </p:nvSpPr>
          <p:spPr>
            <a:xfrm>
              <a:off x="2281126" y="3918852"/>
              <a:ext cx="559324" cy="113206"/>
            </a:xfrm>
            <a:custGeom>
              <a:avLst/>
              <a:gdLst/>
              <a:ahLst/>
              <a:cxnLst/>
              <a:rect l="l" t="t" r="r" b="b"/>
              <a:pathLst>
                <a:path w="35791" h="7244" extrusionOk="0">
                  <a:moveTo>
                    <a:pt x="35615" y="1"/>
                  </a:moveTo>
                  <a:lnTo>
                    <a:pt x="1" y="953"/>
                  </a:lnTo>
                  <a:lnTo>
                    <a:pt x="176" y="7244"/>
                  </a:lnTo>
                  <a:lnTo>
                    <a:pt x="35790" y="6266"/>
                  </a:lnTo>
                  <a:lnTo>
                    <a:pt x="356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5"/>
            <p:cNvSpPr/>
            <p:nvPr/>
          </p:nvSpPr>
          <p:spPr>
            <a:xfrm>
              <a:off x="2274860" y="3912195"/>
              <a:ext cx="571857" cy="126130"/>
            </a:xfrm>
            <a:custGeom>
              <a:avLst/>
              <a:gdLst/>
              <a:ahLst/>
              <a:cxnLst/>
              <a:rect l="l" t="t" r="r" b="b"/>
              <a:pathLst>
                <a:path w="36593" h="8071" extrusionOk="0">
                  <a:moveTo>
                    <a:pt x="36016" y="427"/>
                  </a:moveTo>
                  <a:lnTo>
                    <a:pt x="36191" y="6692"/>
                  </a:lnTo>
                  <a:lnTo>
                    <a:pt x="577" y="7670"/>
                  </a:lnTo>
                  <a:lnTo>
                    <a:pt x="402" y="1379"/>
                  </a:lnTo>
                  <a:lnTo>
                    <a:pt x="36016" y="427"/>
                  </a:lnTo>
                  <a:close/>
                  <a:moveTo>
                    <a:pt x="36066" y="1"/>
                  </a:moveTo>
                  <a:lnTo>
                    <a:pt x="402" y="978"/>
                  </a:lnTo>
                  <a:lnTo>
                    <a:pt x="201" y="978"/>
                  </a:lnTo>
                  <a:lnTo>
                    <a:pt x="26" y="1003"/>
                  </a:lnTo>
                  <a:lnTo>
                    <a:pt x="1" y="1003"/>
                  </a:lnTo>
                  <a:lnTo>
                    <a:pt x="201" y="8071"/>
                  </a:lnTo>
                  <a:lnTo>
                    <a:pt x="677" y="8071"/>
                  </a:lnTo>
                  <a:lnTo>
                    <a:pt x="17845" y="7595"/>
                  </a:lnTo>
                  <a:lnTo>
                    <a:pt x="18346" y="7595"/>
                  </a:lnTo>
                  <a:lnTo>
                    <a:pt x="35991" y="7093"/>
                  </a:lnTo>
                  <a:lnTo>
                    <a:pt x="36592" y="7093"/>
                  </a:lnTo>
                  <a:lnTo>
                    <a:pt x="36417" y="552"/>
                  </a:lnTo>
                  <a:lnTo>
                    <a:pt x="364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5"/>
            <p:cNvSpPr/>
            <p:nvPr/>
          </p:nvSpPr>
          <p:spPr>
            <a:xfrm>
              <a:off x="3529764" y="3657216"/>
              <a:ext cx="406" cy="406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" y="1"/>
                  </a:moveTo>
                  <a:lnTo>
                    <a:pt x="1" y="1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5"/>
            <p:cNvSpPr/>
            <p:nvPr/>
          </p:nvSpPr>
          <p:spPr>
            <a:xfrm>
              <a:off x="3035091" y="3667796"/>
              <a:ext cx="33693" cy="30567"/>
            </a:xfrm>
            <a:custGeom>
              <a:avLst/>
              <a:gdLst/>
              <a:ahLst/>
              <a:cxnLst/>
              <a:rect l="l" t="t" r="r" b="b"/>
              <a:pathLst>
                <a:path w="2156" h="1956" extrusionOk="0">
                  <a:moveTo>
                    <a:pt x="426" y="0"/>
                  </a:moveTo>
                  <a:cubicBezTo>
                    <a:pt x="276" y="126"/>
                    <a:pt x="126" y="251"/>
                    <a:pt x="0" y="376"/>
                  </a:cubicBezTo>
                  <a:cubicBezTo>
                    <a:pt x="401" y="953"/>
                    <a:pt x="878" y="1504"/>
                    <a:pt x="1429" y="1955"/>
                  </a:cubicBezTo>
                  <a:cubicBezTo>
                    <a:pt x="1730" y="1354"/>
                    <a:pt x="1955" y="702"/>
                    <a:pt x="2156" y="50"/>
                  </a:cubicBezTo>
                  <a:cubicBezTo>
                    <a:pt x="1579" y="25"/>
                    <a:pt x="1003" y="25"/>
                    <a:pt x="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5"/>
            <p:cNvSpPr/>
            <p:nvPr/>
          </p:nvSpPr>
          <p:spPr>
            <a:xfrm>
              <a:off x="2889396" y="3670140"/>
              <a:ext cx="681125" cy="929446"/>
            </a:xfrm>
            <a:custGeom>
              <a:avLst/>
              <a:gdLst/>
              <a:ahLst/>
              <a:cxnLst/>
              <a:rect l="l" t="t" r="r" b="b"/>
              <a:pathLst>
                <a:path w="43585" h="59475" extrusionOk="0">
                  <a:moveTo>
                    <a:pt x="24812" y="7645"/>
                  </a:moveTo>
                  <a:lnTo>
                    <a:pt x="24812" y="7645"/>
                  </a:lnTo>
                  <a:cubicBezTo>
                    <a:pt x="24800" y="7660"/>
                    <a:pt x="24790" y="7674"/>
                    <a:pt x="24782" y="7687"/>
                  </a:cubicBezTo>
                  <a:lnTo>
                    <a:pt x="24782" y="7687"/>
                  </a:lnTo>
                  <a:cubicBezTo>
                    <a:pt x="24792" y="7673"/>
                    <a:pt x="24802" y="7658"/>
                    <a:pt x="24812" y="7645"/>
                  </a:cubicBezTo>
                  <a:close/>
                  <a:moveTo>
                    <a:pt x="15714" y="1"/>
                  </a:moveTo>
                  <a:cubicBezTo>
                    <a:pt x="14211" y="5489"/>
                    <a:pt x="10551" y="10778"/>
                    <a:pt x="5313" y="13083"/>
                  </a:cubicBezTo>
                  <a:cubicBezTo>
                    <a:pt x="4662" y="18748"/>
                    <a:pt x="4010" y="24437"/>
                    <a:pt x="3358" y="30101"/>
                  </a:cubicBezTo>
                  <a:cubicBezTo>
                    <a:pt x="2231" y="39901"/>
                    <a:pt x="1128" y="49675"/>
                    <a:pt x="0" y="59475"/>
                  </a:cubicBezTo>
                  <a:cubicBezTo>
                    <a:pt x="6090" y="59049"/>
                    <a:pt x="12055" y="58046"/>
                    <a:pt x="17770" y="56542"/>
                  </a:cubicBezTo>
                  <a:cubicBezTo>
                    <a:pt x="17870" y="55866"/>
                    <a:pt x="17970" y="55189"/>
                    <a:pt x="18070" y="54512"/>
                  </a:cubicBezTo>
                  <a:cubicBezTo>
                    <a:pt x="18998" y="47520"/>
                    <a:pt x="19925" y="40527"/>
                    <a:pt x="20852" y="33510"/>
                  </a:cubicBezTo>
                  <a:cubicBezTo>
                    <a:pt x="21679" y="27394"/>
                    <a:pt x="22481" y="21279"/>
                    <a:pt x="23308" y="15164"/>
                  </a:cubicBezTo>
                  <a:cubicBezTo>
                    <a:pt x="23283" y="14938"/>
                    <a:pt x="23283" y="14738"/>
                    <a:pt x="23258" y="14537"/>
                  </a:cubicBezTo>
                  <a:cubicBezTo>
                    <a:pt x="23233" y="14412"/>
                    <a:pt x="23308" y="14337"/>
                    <a:pt x="23409" y="14312"/>
                  </a:cubicBezTo>
                  <a:cubicBezTo>
                    <a:pt x="23709" y="12081"/>
                    <a:pt x="24010" y="9850"/>
                    <a:pt x="24311" y="7620"/>
                  </a:cubicBezTo>
                  <a:cubicBezTo>
                    <a:pt x="24311" y="7494"/>
                    <a:pt x="24411" y="7369"/>
                    <a:pt x="24562" y="7369"/>
                  </a:cubicBezTo>
                  <a:lnTo>
                    <a:pt x="28070" y="7369"/>
                  </a:lnTo>
                  <a:cubicBezTo>
                    <a:pt x="28396" y="7369"/>
                    <a:pt x="28396" y="7870"/>
                    <a:pt x="28070" y="7870"/>
                  </a:cubicBezTo>
                  <a:lnTo>
                    <a:pt x="26316" y="7870"/>
                  </a:lnTo>
                  <a:cubicBezTo>
                    <a:pt x="26097" y="7870"/>
                    <a:pt x="25609" y="7936"/>
                    <a:pt x="25235" y="7936"/>
                  </a:cubicBezTo>
                  <a:cubicBezTo>
                    <a:pt x="24903" y="7936"/>
                    <a:pt x="24662" y="7884"/>
                    <a:pt x="24782" y="7687"/>
                  </a:cubicBezTo>
                  <a:lnTo>
                    <a:pt x="24782" y="7687"/>
                  </a:lnTo>
                  <a:cubicBezTo>
                    <a:pt x="24340" y="8363"/>
                    <a:pt x="24434" y="10418"/>
                    <a:pt x="24336" y="11154"/>
                  </a:cubicBezTo>
                  <a:cubicBezTo>
                    <a:pt x="24161" y="12482"/>
                    <a:pt x="23985" y="13810"/>
                    <a:pt x="23810" y="15139"/>
                  </a:cubicBezTo>
                  <a:cubicBezTo>
                    <a:pt x="25038" y="25715"/>
                    <a:pt x="25514" y="36442"/>
                    <a:pt x="26341" y="47044"/>
                  </a:cubicBezTo>
                  <a:cubicBezTo>
                    <a:pt x="26516" y="49249"/>
                    <a:pt x="26692" y="51455"/>
                    <a:pt x="26867" y="53660"/>
                  </a:cubicBezTo>
                  <a:cubicBezTo>
                    <a:pt x="32732" y="51480"/>
                    <a:pt x="38321" y="48748"/>
                    <a:pt x="43584" y="45515"/>
                  </a:cubicBezTo>
                  <a:cubicBezTo>
                    <a:pt x="43133" y="38472"/>
                    <a:pt x="42707" y="31404"/>
                    <a:pt x="42281" y="24337"/>
                  </a:cubicBezTo>
                  <a:cubicBezTo>
                    <a:pt x="41780" y="16417"/>
                    <a:pt x="41304" y="8522"/>
                    <a:pt x="40802" y="602"/>
                  </a:cubicBezTo>
                  <a:cubicBezTo>
                    <a:pt x="39499" y="577"/>
                    <a:pt x="38196" y="527"/>
                    <a:pt x="36892" y="502"/>
                  </a:cubicBezTo>
                  <a:lnTo>
                    <a:pt x="15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5"/>
            <p:cNvSpPr/>
            <p:nvPr/>
          </p:nvSpPr>
          <p:spPr>
            <a:xfrm>
              <a:off x="2984176" y="3770797"/>
              <a:ext cx="7064" cy="10595"/>
            </a:xfrm>
            <a:custGeom>
              <a:avLst/>
              <a:gdLst/>
              <a:ahLst/>
              <a:cxnLst/>
              <a:rect l="l" t="t" r="r" b="b"/>
              <a:pathLst>
                <a:path w="452" h="678" extrusionOk="0">
                  <a:moveTo>
                    <a:pt x="100" y="1"/>
                  </a:moveTo>
                  <a:cubicBezTo>
                    <a:pt x="50" y="226"/>
                    <a:pt x="25" y="452"/>
                    <a:pt x="0" y="678"/>
                  </a:cubicBezTo>
                  <a:cubicBezTo>
                    <a:pt x="151" y="577"/>
                    <a:pt x="301" y="477"/>
                    <a:pt x="451" y="377"/>
                  </a:cubicBezTo>
                  <a:cubicBezTo>
                    <a:pt x="326" y="251"/>
                    <a:pt x="201" y="126"/>
                    <a:pt x="100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5"/>
            <p:cNvSpPr/>
            <p:nvPr/>
          </p:nvSpPr>
          <p:spPr>
            <a:xfrm>
              <a:off x="3527029" y="3675235"/>
              <a:ext cx="50930" cy="706191"/>
            </a:xfrm>
            <a:custGeom>
              <a:avLst/>
              <a:gdLst/>
              <a:ahLst/>
              <a:cxnLst/>
              <a:rect l="l" t="t" r="r" b="b"/>
              <a:pathLst>
                <a:path w="3259" h="45189" extrusionOk="0">
                  <a:moveTo>
                    <a:pt x="476" y="1"/>
                  </a:moveTo>
                  <a:lnTo>
                    <a:pt x="476" y="1"/>
                  </a:lnTo>
                  <a:cubicBezTo>
                    <a:pt x="502" y="126"/>
                    <a:pt x="401" y="276"/>
                    <a:pt x="251" y="276"/>
                  </a:cubicBezTo>
                  <a:lnTo>
                    <a:pt x="0" y="276"/>
                  </a:lnTo>
                  <a:cubicBezTo>
                    <a:pt x="502" y="8196"/>
                    <a:pt x="978" y="16091"/>
                    <a:pt x="1479" y="24011"/>
                  </a:cubicBezTo>
                  <a:cubicBezTo>
                    <a:pt x="1905" y="31078"/>
                    <a:pt x="2331" y="38146"/>
                    <a:pt x="2782" y="45189"/>
                  </a:cubicBezTo>
                  <a:cubicBezTo>
                    <a:pt x="2933" y="45088"/>
                    <a:pt x="3108" y="44988"/>
                    <a:pt x="3258" y="44888"/>
                  </a:cubicBezTo>
                  <a:cubicBezTo>
                    <a:pt x="2507" y="32783"/>
                    <a:pt x="1780" y="20677"/>
                    <a:pt x="1028" y="8572"/>
                  </a:cubicBezTo>
                  <a:cubicBezTo>
                    <a:pt x="852" y="5715"/>
                    <a:pt x="677" y="2883"/>
                    <a:pt x="502" y="26"/>
                  </a:cubicBezTo>
                  <a:cubicBezTo>
                    <a:pt x="502" y="1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5"/>
            <p:cNvSpPr/>
            <p:nvPr/>
          </p:nvSpPr>
          <p:spPr>
            <a:xfrm>
              <a:off x="3256376" y="3906709"/>
              <a:ext cx="52899" cy="604753"/>
            </a:xfrm>
            <a:custGeom>
              <a:avLst/>
              <a:gdLst/>
              <a:ahLst/>
              <a:cxnLst/>
              <a:rect l="l" t="t" r="r" b="b"/>
              <a:pathLst>
                <a:path w="3385" h="38698" extrusionOk="0">
                  <a:moveTo>
                    <a:pt x="327" y="1"/>
                  </a:moveTo>
                  <a:cubicBezTo>
                    <a:pt x="277" y="452"/>
                    <a:pt x="201" y="878"/>
                    <a:pt x="151" y="1329"/>
                  </a:cubicBezTo>
                  <a:cubicBezTo>
                    <a:pt x="101" y="1680"/>
                    <a:pt x="51" y="2031"/>
                    <a:pt x="1" y="2407"/>
                  </a:cubicBezTo>
                  <a:cubicBezTo>
                    <a:pt x="978" y="14512"/>
                    <a:pt x="1931" y="26592"/>
                    <a:pt x="2908" y="38698"/>
                  </a:cubicBezTo>
                  <a:cubicBezTo>
                    <a:pt x="3059" y="38647"/>
                    <a:pt x="3234" y="38572"/>
                    <a:pt x="3384" y="38522"/>
                  </a:cubicBezTo>
                  <a:cubicBezTo>
                    <a:pt x="3209" y="36317"/>
                    <a:pt x="3033" y="34111"/>
                    <a:pt x="2858" y="31906"/>
                  </a:cubicBezTo>
                  <a:cubicBezTo>
                    <a:pt x="2031" y="21304"/>
                    <a:pt x="1555" y="10577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5"/>
            <p:cNvSpPr/>
            <p:nvPr/>
          </p:nvSpPr>
          <p:spPr>
            <a:xfrm>
              <a:off x="3252469" y="3893785"/>
              <a:ext cx="2750" cy="13330"/>
            </a:xfrm>
            <a:custGeom>
              <a:avLst/>
              <a:gdLst/>
              <a:ahLst/>
              <a:cxnLst/>
              <a:rect l="l" t="t" r="r" b="b"/>
              <a:pathLst>
                <a:path w="176" h="853" extrusionOk="0">
                  <a:moveTo>
                    <a:pt x="176" y="1"/>
                  </a:moveTo>
                  <a:lnTo>
                    <a:pt x="176" y="1"/>
                  </a:lnTo>
                  <a:cubicBezTo>
                    <a:pt x="75" y="26"/>
                    <a:pt x="0" y="101"/>
                    <a:pt x="25" y="226"/>
                  </a:cubicBezTo>
                  <a:cubicBezTo>
                    <a:pt x="50" y="427"/>
                    <a:pt x="50" y="627"/>
                    <a:pt x="75" y="853"/>
                  </a:cubicBezTo>
                  <a:cubicBezTo>
                    <a:pt x="101" y="552"/>
                    <a:pt x="151" y="276"/>
                    <a:pt x="1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5"/>
            <p:cNvSpPr/>
            <p:nvPr/>
          </p:nvSpPr>
          <p:spPr>
            <a:xfrm>
              <a:off x="2974378" y="3761795"/>
              <a:ext cx="11377" cy="25473"/>
            </a:xfrm>
            <a:custGeom>
              <a:avLst/>
              <a:gdLst/>
              <a:ahLst/>
              <a:cxnLst/>
              <a:rect l="l" t="t" r="r" b="b"/>
              <a:pathLst>
                <a:path w="728" h="1630" extrusionOk="0">
                  <a:moveTo>
                    <a:pt x="176" y="0"/>
                  </a:moveTo>
                  <a:cubicBezTo>
                    <a:pt x="126" y="552"/>
                    <a:pt x="51" y="1103"/>
                    <a:pt x="1" y="1629"/>
                  </a:cubicBezTo>
                  <a:cubicBezTo>
                    <a:pt x="201" y="1529"/>
                    <a:pt x="402" y="1404"/>
                    <a:pt x="627" y="1254"/>
                  </a:cubicBezTo>
                  <a:cubicBezTo>
                    <a:pt x="652" y="1028"/>
                    <a:pt x="677" y="802"/>
                    <a:pt x="727" y="577"/>
                  </a:cubicBezTo>
                  <a:cubicBezTo>
                    <a:pt x="527" y="376"/>
                    <a:pt x="352" y="176"/>
                    <a:pt x="1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5"/>
            <p:cNvSpPr/>
            <p:nvPr/>
          </p:nvSpPr>
          <p:spPr>
            <a:xfrm>
              <a:off x="2881551" y="3872251"/>
              <a:ext cx="90890" cy="727726"/>
            </a:xfrm>
            <a:custGeom>
              <a:avLst/>
              <a:gdLst/>
              <a:ahLst/>
              <a:cxnLst/>
              <a:rect l="l" t="t" r="r" b="b"/>
              <a:pathLst>
                <a:path w="5816" h="46567" extrusionOk="0">
                  <a:moveTo>
                    <a:pt x="5314" y="0"/>
                  </a:moveTo>
                  <a:cubicBezTo>
                    <a:pt x="5314" y="2"/>
                    <a:pt x="5314" y="4"/>
                    <a:pt x="5314" y="5"/>
                  </a:cubicBezTo>
                  <a:lnTo>
                    <a:pt x="5314" y="5"/>
                  </a:lnTo>
                  <a:cubicBezTo>
                    <a:pt x="5314" y="4"/>
                    <a:pt x="5314" y="2"/>
                    <a:pt x="5314" y="0"/>
                  </a:cubicBezTo>
                  <a:close/>
                  <a:moveTo>
                    <a:pt x="5314" y="5"/>
                  </a:moveTo>
                  <a:lnTo>
                    <a:pt x="5314" y="5"/>
                  </a:lnTo>
                  <a:cubicBezTo>
                    <a:pt x="4963" y="3086"/>
                    <a:pt x="4612" y="6192"/>
                    <a:pt x="4261" y="9298"/>
                  </a:cubicBezTo>
                  <a:cubicBezTo>
                    <a:pt x="2833" y="21730"/>
                    <a:pt x="1404" y="34161"/>
                    <a:pt x="1" y="46567"/>
                  </a:cubicBezTo>
                  <a:cubicBezTo>
                    <a:pt x="151" y="46567"/>
                    <a:pt x="327" y="46567"/>
                    <a:pt x="502" y="46542"/>
                  </a:cubicBezTo>
                  <a:cubicBezTo>
                    <a:pt x="1630" y="36742"/>
                    <a:pt x="2733" y="26968"/>
                    <a:pt x="3860" y="17168"/>
                  </a:cubicBezTo>
                  <a:cubicBezTo>
                    <a:pt x="4512" y="11504"/>
                    <a:pt x="5164" y="5815"/>
                    <a:pt x="5815" y="150"/>
                  </a:cubicBezTo>
                  <a:lnTo>
                    <a:pt x="5815" y="150"/>
                  </a:lnTo>
                  <a:cubicBezTo>
                    <a:pt x="5765" y="176"/>
                    <a:pt x="5740" y="201"/>
                    <a:pt x="5690" y="201"/>
                  </a:cubicBezTo>
                  <a:cubicBezTo>
                    <a:pt x="5652" y="220"/>
                    <a:pt x="5607" y="229"/>
                    <a:pt x="5561" y="229"/>
                  </a:cubicBezTo>
                  <a:cubicBezTo>
                    <a:pt x="5431" y="229"/>
                    <a:pt x="5299" y="151"/>
                    <a:pt x="5314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5"/>
            <p:cNvSpPr/>
            <p:nvPr/>
          </p:nvSpPr>
          <p:spPr>
            <a:xfrm>
              <a:off x="3167081" y="3785299"/>
              <a:ext cx="166480" cy="768467"/>
            </a:xfrm>
            <a:custGeom>
              <a:avLst/>
              <a:gdLst/>
              <a:ahLst/>
              <a:cxnLst/>
              <a:rect l="l" t="t" r="r" b="b"/>
              <a:pathLst>
                <a:path w="10653" h="49174" extrusionOk="0">
                  <a:moveTo>
                    <a:pt x="6793" y="0"/>
                  </a:moveTo>
                  <a:cubicBezTo>
                    <a:pt x="6642" y="0"/>
                    <a:pt x="6542" y="125"/>
                    <a:pt x="6542" y="251"/>
                  </a:cubicBezTo>
                  <a:cubicBezTo>
                    <a:pt x="6241" y="2481"/>
                    <a:pt x="5940" y="4712"/>
                    <a:pt x="5640" y="6943"/>
                  </a:cubicBezTo>
                  <a:cubicBezTo>
                    <a:pt x="5615" y="7218"/>
                    <a:pt x="5565" y="7494"/>
                    <a:pt x="5539" y="7795"/>
                  </a:cubicBezTo>
                  <a:cubicBezTo>
                    <a:pt x="4712" y="13910"/>
                    <a:pt x="3910" y="20025"/>
                    <a:pt x="3083" y="26141"/>
                  </a:cubicBezTo>
                  <a:cubicBezTo>
                    <a:pt x="2156" y="33158"/>
                    <a:pt x="1229" y="40151"/>
                    <a:pt x="301" y="47143"/>
                  </a:cubicBezTo>
                  <a:cubicBezTo>
                    <a:pt x="201" y="47820"/>
                    <a:pt x="101" y="48497"/>
                    <a:pt x="1" y="49173"/>
                  </a:cubicBezTo>
                  <a:cubicBezTo>
                    <a:pt x="201" y="49123"/>
                    <a:pt x="377" y="49073"/>
                    <a:pt x="552" y="49023"/>
                  </a:cubicBezTo>
                  <a:cubicBezTo>
                    <a:pt x="2281" y="36066"/>
                    <a:pt x="4011" y="23108"/>
                    <a:pt x="5715" y="10176"/>
                  </a:cubicBezTo>
                  <a:cubicBezTo>
                    <a:pt x="5765" y="9800"/>
                    <a:pt x="5815" y="9449"/>
                    <a:pt x="5865" y="9098"/>
                  </a:cubicBezTo>
                  <a:cubicBezTo>
                    <a:pt x="5915" y="8647"/>
                    <a:pt x="5991" y="8221"/>
                    <a:pt x="6041" y="7770"/>
                  </a:cubicBezTo>
                  <a:cubicBezTo>
                    <a:pt x="6216" y="6441"/>
                    <a:pt x="6392" y="5113"/>
                    <a:pt x="6567" y="3785"/>
                  </a:cubicBezTo>
                  <a:cubicBezTo>
                    <a:pt x="6665" y="3049"/>
                    <a:pt x="6571" y="994"/>
                    <a:pt x="7013" y="318"/>
                  </a:cubicBezTo>
                  <a:lnTo>
                    <a:pt x="7013" y="318"/>
                  </a:lnTo>
                  <a:cubicBezTo>
                    <a:pt x="6893" y="515"/>
                    <a:pt x="7134" y="567"/>
                    <a:pt x="7466" y="567"/>
                  </a:cubicBezTo>
                  <a:cubicBezTo>
                    <a:pt x="7840" y="567"/>
                    <a:pt x="8328" y="501"/>
                    <a:pt x="8547" y="501"/>
                  </a:cubicBezTo>
                  <a:lnTo>
                    <a:pt x="10301" y="501"/>
                  </a:lnTo>
                  <a:cubicBezTo>
                    <a:pt x="10627" y="501"/>
                    <a:pt x="10652" y="0"/>
                    <a:pt x="10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5"/>
            <p:cNvSpPr/>
            <p:nvPr/>
          </p:nvSpPr>
          <p:spPr>
            <a:xfrm>
              <a:off x="2962626" y="3678376"/>
              <a:ext cx="91280" cy="92827"/>
            </a:xfrm>
            <a:custGeom>
              <a:avLst/>
              <a:gdLst/>
              <a:ahLst/>
              <a:cxnLst/>
              <a:rect l="l" t="t" r="r" b="b"/>
              <a:pathLst>
                <a:path w="5841" h="5940" extrusionOk="0">
                  <a:moveTo>
                    <a:pt x="4261" y="0"/>
                  </a:moveTo>
                  <a:cubicBezTo>
                    <a:pt x="4186" y="50"/>
                    <a:pt x="4136" y="100"/>
                    <a:pt x="4061" y="150"/>
                  </a:cubicBezTo>
                  <a:cubicBezTo>
                    <a:pt x="2708" y="1278"/>
                    <a:pt x="1354" y="2381"/>
                    <a:pt x="1" y="3509"/>
                  </a:cubicBezTo>
                  <a:cubicBezTo>
                    <a:pt x="402" y="3960"/>
                    <a:pt x="803" y="4436"/>
                    <a:pt x="1229" y="4887"/>
                  </a:cubicBezTo>
                  <a:cubicBezTo>
                    <a:pt x="1555" y="5263"/>
                    <a:pt x="1931" y="5589"/>
                    <a:pt x="2282" y="5940"/>
                  </a:cubicBezTo>
                  <a:cubicBezTo>
                    <a:pt x="3735" y="4812"/>
                    <a:pt x="4988" y="3358"/>
                    <a:pt x="5840" y="1704"/>
                  </a:cubicBezTo>
                  <a:cubicBezTo>
                    <a:pt x="5815" y="1679"/>
                    <a:pt x="5765" y="1654"/>
                    <a:pt x="5740" y="1629"/>
                  </a:cubicBezTo>
                  <a:cubicBezTo>
                    <a:pt x="5189" y="1128"/>
                    <a:pt x="4688" y="576"/>
                    <a:pt x="4261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5"/>
            <p:cNvSpPr/>
            <p:nvPr/>
          </p:nvSpPr>
          <p:spPr>
            <a:xfrm>
              <a:off x="2955969" y="3733197"/>
              <a:ext cx="42319" cy="43491"/>
            </a:xfrm>
            <a:custGeom>
              <a:avLst/>
              <a:gdLst/>
              <a:ahLst/>
              <a:cxnLst/>
              <a:rect l="l" t="t" r="r" b="b"/>
              <a:pathLst>
                <a:path w="2708" h="2783" extrusionOk="0">
                  <a:moveTo>
                    <a:pt x="427" y="1"/>
                  </a:moveTo>
                  <a:cubicBezTo>
                    <a:pt x="276" y="101"/>
                    <a:pt x="151" y="226"/>
                    <a:pt x="1" y="327"/>
                  </a:cubicBezTo>
                  <a:cubicBezTo>
                    <a:pt x="452" y="828"/>
                    <a:pt x="903" y="1329"/>
                    <a:pt x="1354" y="1830"/>
                  </a:cubicBezTo>
                  <a:cubicBezTo>
                    <a:pt x="1530" y="2006"/>
                    <a:pt x="1705" y="2206"/>
                    <a:pt x="1905" y="2407"/>
                  </a:cubicBezTo>
                  <a:cubicBezTo>
                    <a:pt x="2006" y="2532"/>
                    <a:pt x="2131" y="2657"/>
                    <a:pt x="2256" y="2783"/>
                  </a:cubicBezTo>
                  <a:cubicBezTo>
                    <a:pt x="2407" y="2657"/>
                    <a:pt x="2557" y="2557"/>
                    <a:pt x="2708" y="2432"/>
                  </a:cubicBezTo>
                  <a:cubicBezTo>
                    <a:pt x="2357" y="2081"/>
                    <a:pt x="1981" y="1755"/>
                    <a:pt x="1655" y="1379"/>
                  </a:cubicBezTo>
                  <a:cubicBezTo>
                    <a:pt x="1229" y="928"/>
                    <a:pt x="828" y="452"/>
                    <a:pt x="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5"/>
            <p:cNvSpPr/>
            <p:nvPr/>
          </p:nvSpPr>
          <p:spPr>
            <a:xfrm>
              <a:off x="2972034" y="3668577"/>
              <a:ext cx="154337" cy="200548"/>
            </a:xfrm>
            <a:custGeom>
              <a:avLst/>
              <a:gdLst/>
              <a:ahLst/>
              <a:cxnLst/>
              <a:rect l="l" t="t" r="r" b="b"/>
              <a:pathLst>
                <a:path w="9876" h="12833" extrusionOk="0">
                  <a:moveTo>
                    <a:pt x="6767" y="0"/>
                  </a:moveTo>
                  <a:cubicBezTo>
                    <a:pt x="6642" y="577"/>
                    <a:pt x="6391" y="1128"/>
                    <a:pt x="6191" y="1630"/>
                  </a:cubicBezTo>
                  <a:cubicBezTo>
                    <a:pt x="5063" y="4236"/>
                    <a:pt x="2933" y="6567"/>
                    <a:pt x="476" y="7995"/>
                  </a:cubicBezTo>
                  <a:cubicBezTo>
                    <a:pt x="351" y="9324"/>
                    <a:pt x="251" y="10652"/>
                    <a:pt x="126" y="12006"/>
                  </a:cubicBezTo>
                  <a:cubicBezTo>
                    <a:pt x="126" y="12106"/>
                    <a:pt x="0" y="12632"/>
                    <a:pt x="25" y="12833"/>
                  </a:cubicBezTo>
                  <a:cubicBezTo>
                    <a:pt x="25" y="12607"/>
                    <a:pt x="702" y="12331"/>
                    <a:pt x="1028" y="12156"/>
                  </a:cubicBezTo>
                  <a:cubicBezTo>
                    <a:pt x="2131" y="11554"/>
                    <a:pt x="3158" y="10803"/>
                    <a:pt x="4060" y="9950"/>
                  </a:cubicBezTo>
                  <a:cubicBezTo>
                    <a:pt x="6867" y="7319"/>
                    <a:pt x="8772" y="3735"/>
                    <a:pt x="9875" y="76"/>
                  </a:cubicBezTo>
                  <a:cubicBezTo>
                    <a:pt x="8822" y="51"/>
                    <a:pt x="7795" y="26"/>
                    <a:pt x="67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5"/>
            <p:cNvSpPr/>
            <p:nvPr/>
          </p:nvSpPr>
          <p:spPr>
            <a:xfrm>
              <a:off x="2964298" y="3668577"/>
              <a:ext cx="170684" cy="207268"/>
            </a:xfrm>
            <a:custGeom>
              <a:avLst/>
              <a:gdLst/>
              <a:ahLst/>
              <a:cxnLst/>
              <a:rect l="l" t="t" r="r" b="b"/>
              <a:pathLst>
                <a:path w="10922" h="13263" extrusionOk="0">
                  <a:moveTo>
                    <a:pt x="6686" y="0"/>
                  </a:moveTo>
                  <a:cubicBezTo>
                    <a:pt x="6485" y="652"/>
                    <a:pt x="6260" y="1304"/>
                    <a:pt x="5959" y="1905"/>
                  </a:cubicBezTo>
                  <a:cubicBezTo>
                    <a:pt x="5884" y="2056"/>
                    <a:pt x="5809" y="2206"/>
                    <a:pt x="5733" y="2331"/>
                  </a:cubicBezTo>
                  <a:cubicBezTo>
                    <a:pt x="4881" y="3985"/>
                    <a:pt x="3628" y="5439"/>
                    <a:pt x="2175" y="6567"/>
                  </a:cubicBezTo>
                  <a:cubicBezTo>
                    <a:pt x="2024" y="6692"/>
                    <a:pt x="1874" y="6792"/>
                    <a:pt x="1723" y="6918"/>
                  </a:cubicBezTo>
                  <a:cubicBezTo>
                    <a:pt x="1573" y="7018"/>
                    <a:pt x="1423" y="7118"/>
                    <a:pt x="1272" y="7219"/>
                  </a:cubicBezTo>
                  <a:cubicBezTo>
                    <a:pt x="1047" y="7369"/>
                    <a:pt x="846" y="7494"/>
                    <a:pt x="646" y="7594"/>
                  </a:cubicBezTo>
                  <a:cubicBezTo>
                    <a:pt x="621" y="7620"/>
                    <a:pt x="621" y="7620"/>
                    <a:pt x="596" y="7620"/>
                  </a:cubicBezTo>
                  <a:cubicBezTo>
                    <a:pt x="520" y="7670"/>
                    <a:pt x="470" y="7745"/>
                    <a:pt x="470" y="7820"/>
                  </a:cubicBezTo>
                  <a:cubicBezTo>
                    <a:pt x="470" y="7845"/>
                    <a:pt x="470" y="7845"/>
                    <a:pt x="470" y="7845"/>
                  </a:cubicBezTo>
                  <a:cubicBezTo>
                    <a:pt x="320" y="9574"/>
                    <a:pt x="169" y="11304"/>
                    <a:pt x="19" y="13033"/>
                  </a:cubicBezTo>
                  <a:cubicBezTo>
                    <a:pt x="0" y="13182"/>
                    <a:pt x="135" y="13262"/>
                    <a:pt x="266" y="13262"/>
                  </a:cubicBezTo>
                  <a:cubicBezTo>
                    <a:pt x="312" y="13262"/>
                    <a:pt x="357" y="13253"/>
                    <a:pt x="395" y="13234"/>
                  </a:cubicBezTo>
                  <a:cubicBezTo>
                    <a:pt x="445" y="13234"/>
                    <a:pt x="470" y="13209"/>
                    <a:pt x="520" y="13183"/>
                  </a:cubicBezTo>
                  <a:cubicBezTo>
                    <a:pt x="5758" y="10878"/>
                    <a:pt x="9418" y="5589"/>
                    <a:pt x="10921" y="101"/>
                  </a:cubicBezTo>
                  <a:cubicBezTo>
                    <a:pt x="10746" y="101"/>
                    <a:pt x="10545" y="101"/>
                    <a:pt x="10370" y="76"/>
                  </a:cubicBezTo>
                  <a:cubicBezTo>
                    <a:pt x="9267" y="3735"/>
                    <a:pt x="7362" y="7319"/>
                    <a:pt x="4555" y="9950"/>
                  </a:cubicBezTo>
                  <a:cubicBezTo>
                    <a:pt x="3653" y="10803"/>
                    <a:pt x="2626" y="11554"/>
                    <a:pt x="1523" y="12156"/>
                  </a:cubicBezTo>
                  <a:cubicBezTo>
                    <a:pt x="1197" y="12331"/>
                    <a:pt x="520" y="12607"/>
                    <a:pt x="520" y="12833"/>
                  </a:cubicBezTo>
                  <a:cubicBezTo>
                    <a:pt x="495" y="12632"/>
                    <a:pt x="621" y="12106"/>
                    <a:pt x="621" y="12006"/>
                  </a:cubicBezTo>
                  <a:cubicBezTo>
                    <a:pt x="746" y="10652"/>
                    <a:pt x="846" y="9324"/>
                    <a:pt x="971" y="7995"/>
                  </a:cubicBezTo>
                  <a:cubicBezTo>
                    <a:pt x="3428" y="6567"/>
                    <a:pt x="5558" y="4236"/>
                    <a:pt x="6686" y="1630"/>
                  </a:cubicBezTo>
                  <a:cubicBezTo>
                    <a:pt x="6886" y="1128"/>
                    <a:pt x="7137" y="577"/>
                    <a:pt x="7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5"/>
            <p:cNvSpPr/>
            <p:nvPr/>
          </p:nvSpPr>
          <p:spPr>
            <a:xfrm>
              <a:off x="3815684" y="2884983"/>
              <a:ext cx="43882" cy="84482"/>
            </a:xfrm>
            <a:custGeom>
              <a:avLst/>
              <a:gdLst/>
              <a:ahLst/>
              <a:cxnLst/>
              <a:rect l="l" t="t" r="r" b="b"/>
              <a:pathLst>
                <a:path w="2808" h="5406" extrusionOk="0">
                  <a:moveTo>
                    <a:pt x="2100" y="0"/>
                  </a:moveTo>
                  <a:cubicBezTo>
                    <a:pt x="1955" y="0"/>
                    <a:pt x="1795" y="38"/>
                    <a:pt x="1630" y="117"/>
                  </a:cubicBezTo>
                  <a:cubicBezTo>
                    <a:pt x="1128" y="343"/>
                    <a:pt x="777" y="1571"/>
                    <a:pt x="627" y="2047"/>
                  </a:cubicBezTo>
                  <a:cubicBezTo>
                    <a:pt x="477" y="2498"/>
                    <a:pt x="402" y="2999"/>
                    <a:pt x="301" y="3476"/>
                  </a:cubicBezTo>
                  <a:cubicBezTo>
                    <a:pt x="201" y="4102"/>
                    <a:pt x="101" y="4729"/>
                    <a:pt x="1" y="5355"/>
                  </a:cubicBezTo>
                  <a:cubicBezTo>
                    <a:pt x="218" y="5326"/>
                    <a:pt x="439" y="5312"/>
                    <a:pt x="660" y="5312"/>
                  </a:cubicBezTo>
                  <a:cubicBezTo>
                    <a:pt x="999" y="5312"/>
                    <a:pt x="1336" y="5345"/>
                    <a:pt x="1655" y="5405"/>
                  </a:cubicBezTo>
                  <a:cubicBezTo>
                    <a:pt x="1855" y="5054"/>
                    <a:pt x="2056" y="4704"/>
                    <a:pt x="2256" y="4353"/>
                  </a:cubicBezTo>
                  <a:cubicBezTo>
                    <a:pt x="2407" y="3801"/>
                    <a:pt x="2532" y="3250"/>
                    <a:pt x="2632" y="2674"/>
                  </a:cubicBezTo>
                  <a:cubicBezTo>
                    <a:pt x="2707" y="2172"/>
                    <a:pt x="2783" y="1671"/>
                    <a:pt x="2808" y="1195"/>
                  </a:cubicBezTo>
                  <a:cubicBezTo>
                    <a:pt x="2808" y="1019"/>
                    <a:pt x="2808" y="819"/>
                    <a:pt x="2783" y="643"/>
                  </a:cubicBezTo>
                  <a:cubicBezTo>
                    <a:pt x="2729" y="233"/>
                    <a:pt x="2459" y="0"/>
                    <a:pt x="2100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5"/>
            <p:cNvSpPr/>
            <p:nvPr/>
          </p:nvSpPr>
          <p:spPr>
            <a:xfrm>
              <a:off x="3849362" y="2899204"/>
              <a:ext cx="62479" cy="90233"/>
            </a:xfrm>
            <a:custGeom>
              <a:avLst/>
              <a:gdLst/>
              <a:ahLst/>
              <a:cxnLst/>
              <a:rect l="l" t="t" r="r" b="b"/>
              <a:pathLst>
                <a:path w="3998" h="5774" extrusionOk="0">
                  <a:moveTo>
                    <a:pt x="3298" y="1"/>
                  </a:moveTo>
                  <a:cubicBezTo>
                    <a:pt x="3174" y="1"/>
                    <a:pt x="3028" y="42"/>
                    <a:pt x="2858" y="134"/>
                  </a:cubicBezTo>
                  <a:cubicBezTo>
                    <a:pt x="2482" y="360"/>
                    <a:pt x="2106" y="1137"/>
                    <a:pt x="1881" y="1488"/>
                  </a:cubicBezTo>
                  <a:cubicBezTo>
                    <a:pt x="1555" y="1989"/>
                    <a:pt x="1229" y="2515"/>
                    <a:pt x="928" y="3042"/>
                  </a:cubicBezTo>
                  <a:cubicBezTo>
                    <a:pt x="602" y="3568"/>
                    <a:pt x="302" y="4094"/>
                    <a:pt x="1" y="4646"/>
                  </a:cubicBezTo>
                  <a:cubicBezTo>
                    <a:pt x="653" y="4871"/>
                    <a:pt x="1079" y="5272"/>
                    <a:pt x="1104" y="5723"/>
                  </a:cubicBezTo>
                  <a:cubicBezTo>
                    <a:pt x="1164" y="5717"/>
                    <a:pt x="1228" y="5714"/>
                    <a:pt x="1294" y="5714"/>
                  </a:cubicBezTo>
                  <a:cubicBezTo>
                    <a:pt x="1475" y="5714"/>
                    <a:pt x="1672" y="5737"/>
                    <a:pt x="1856" y="5774"/>
                  </a:cubicBezTo>
                  <a:cubicBezTo>
                    <a:pt x="2232" y="5147"/>
                    <a:pt x="2582" y="4495"/>
                    <a:pt x="2908" y="3844"/>
                  </a:cubicBezTo>
                  <a:cubicBezTo>
                    <a:pt x="3234" y="3192"/>
                    <a:pt x="3585" y="2540"/>
                    <a:pt x="3785" y="1864"/>
                  </a:cubicBezTo>
                  <a:cubicBezTo>
                    <a:pt x="3997" y="1228"/>
                    <a:pt x="3976" y="1"/>
                    <a:pt x="3298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5"/>
            <p:cNvSpPr/>
            <p:nvPr/>
          </p:nvSpPr>
          <p:spPr>
            <a:xfrm>
              <a:off x="3816856" y="2996611"/>
              <a:ext cx="85014" cy="31989"/>
            </a:xfrm>
            <a:custGeom>
              <a:avLst/>
              <a:gdLst/>
              <a:ahLst/>
              <a:cxnLst/>
              <a:rect l="l" t="t" r="r" b="b"/>
              <a:pathLst>
                <a:path w="5440" h="2047" extrusionOk="0">
                  <a:moveTo>
                    <a:pt x="3385" y="1"/>
                  </a:moveTo>
                  <a:cubicBezTo>
                    <a:pt x="3238" y="1"/>
                    <a:pt x="3100" y="20"/>
                    <a:pt x="2983" y="67"/>
                  </a:cubicBezTo>
                  <a:cubicBezTo>
                    <a:pt x="2908" y="167"/>
                    <a:pt x="2783" y="267"/>
                    <a:pt x="2657" y="393"/>
                  </a:cubicBezTo>
                  <a:cubicBezTo>
                    <a:pt x="2081" y="869"/>
                    <a:pt x="1129" y="1019"/>
                    <a:pt x="201" y="1094"/>
                  </a:cubicBezTo>
                  <a:cubicBezTo>
                    <a:pt x="101" y="1220"/>
                    <a:pt x="1" y="1395"/>
                    <a:pt x="26" y="1521"/>
                  </a:cubicBezTo>
                  <a:cubicBezTo>
                    <a:pt x="51" y="1671"/>
                    <a:pt x="226" y="1846"/>
                    <a:pt x="352" y="1896"/>
                  </a:cubicBezTo>
                  <a:lnTo>
                    <a:pt x="377" y="1896"/>
                  </a:lnTo>
                  <a:cubicBezTo>
                    <a:pt x="821" y="1270"/>
                    <a:pt x="1586" y="995"/>
                    <a:pt x="2395" y="995"/>
                  </a:cubicBezTo>
                  <a:cubicBezTo>
                    <a:pt x="3365" y="995"/>
                    <a:pt x="4398" y="1391"/>
                    <a:pt x="5013" y="2047"/>
                  </a:cubicBezTo>
                  <a:cubicBezTo>
                    <a:pt x="5439" y="1621"/>
                    <a:pt x="5239" y="744"/>
                    <a:pt x="4763" y="418"/>
                  </a:cubicBezTo>
                  <a:cubicBezTo>
                    <a:pt x="4587" y="292"/>
                    <a:pt x="4337" y="192"/>
                    <a:pt x="4061" y="117"/>
                  </a:cubicBezTo>
                  <a:cubicBezTo>
                    <a:pt x="4011" y="117"/>
                    <a:pt x="3961" y="92"/>
                    <a:pt x="3911" y="67"/>
                  </a:cubicBezTo>
                  <a:cubicBezTo>
                    <a:pt x="3736" y="27"/>
                    <a:pt x="3555" y="1"/>
                    <a:pt x="3385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5"/>
            <p:cNvSpPr/>
            <p:nvPr/>
          </p:nvSpPr>
          <p:spPr>
            <a:xfrm>
              <a:off x="3746361" y="2974138"/>
              <a:ext cx="161385" cy="165698"/>
            </a:xfrm>
            <a:custGeom>
              <a:avLst/>
              <a:gdLst/>
              <a:ahLst/>
              <a:cxnLst/>
              <a:rect l="l" t="t" r="r" b="b"/>
              <a:pathLst>
                <a:path w="10327" h="10603" extrusionOk="0">
                  <a:moveTo>
                    <a:pt x="5160" y="1"/>
                  </a:moveTo>
                  <a:cubicBezTo>
                    <a:pt x="4881" y="1"/>
                    <a:pt x="4593" y="44"/>
                    <a:pt x="4311" y="126"/>
                  </a:cubicBezTo>
                  <a:cubicBezTo>
                    <a:pt x="4261" y="177"/>
                    <a:pt x="4161" y="202"/>
                    <a:pt x="4086" y="202"/>
                  </a:cubicBezTo>
                  <a:cubicBezTo>
                    <a:pt x="3234" y="502"/>
                    <a:pt x="2457" y="1129"/>
                    <a:pt x="2081" y="1730"/>
                  </a:cubicBezTo>
                  <a:cubicBezTo>
                    <a:pt x="1554" y="2633"/>
                    <a:pt x="1529" y="3635"/>
                    <a:pt x="1304" y="4613"/>
                  </a:cubicBezTo>
                  <a:cubicBezTo>
                    <a:pt x="1128" y="5415"/>
                    <a:pt x="878" y="6192"/>
                    <a:pt x="577" y="6944"/>
                  </a:cubicBezTo>
                  <a:cubicBezTo>
                    <a:pt x="552" y="6969"/>
                    <a:pt x="251" y="7470"/>
                    <a:pt x="0" y="7896"/>
                  </a:cubicBezTo>
                  <a:lnTo>
                    <a:pt x="4562" y="10603"/>
                  </a:lnTo>
                  <a:cubicBezTo>
                    <a:pt x="4963" y="9650"/>
                    <a:pt x="5589" y="8623"/>
                    <a:pt x="6116" y="7846"/>
                  </a:cubicBezTo>
                  <a:cubicBezTo>
                    <a:pt x="6567" y="7144"/>
                    <a:pt x="6592" y="7319"/>
                    <a:pt x="7494" y="7019"/>
                  </a:cubicBezTo>
                  <a:cubicBezTo>
                    <a:pt x="9148" y="6517"/>
                    <a:pt x="10326" y="5039"/>
                    <a:pt x="8747" y="3560"/>
                  </a:cubicBezTo>
                  <a:cubicBezTo>
                    <a:pt x="8360" y="3188"/>
                    <a:pt x="7570" y="2969"/>
                    <a:pt x="6851" y="2969"/>
                  </a:cubicBezTo>
                  <a:cubicBezTo>
                    <a:pt x="6408" y="2969"/>
                    <a:pt x="5992" y="3053"/>
                    <a:pt x="5715" y="3234"/>
                  </a:cubicBezTo>
                  <a:cubicBezTo>
                    <a:pt x="4611" y="3957"/>
                    <a:pt x="5082" y="5355"/>
                    <a:pt x="6331" y="5355"/>
                  </a:cubicBezTo>
                  <a:cubicBezTo>
                    <a:pt x="6641" y="5355"/>
                    <a:pt x="7000" y="5268"/>
                    <a:pt x="7394" y="5064"/>
                  </a:cubicBezTo>
                  <a:cubicBezTo>
                    <a:pt x="7432" y="5043"/>
                    <a:pt x="7471" y="5034"/>
                    <a:pt x="7508" y="5034"/>
                  </a:cubicBezTo>
                  <a:cubicBezTo>
                    <a:pt x="7735" y="5034"/>
                    <a:pt x="7903" y="5386"/>
                    <a:pt x="7645" y="5515"/>
                  </a:cubicBezTo>
                  <a:cubicBezTo>
                    <a:pt x="7350" y="5662"/>
                    <a:pt x="6993" y="5732"/>
                    <a:pt x="6628" y="5732"/>
                  </a:cubicBezTo>
                  <a:cubicBezTo>
                    <a:pt x="5438" y="5732"/>
                    <a:pt x="4158" y="4993"/>
                    <a:pt x="4637" y="3786"/>
                  </a:cubicBezTo>
                  <a:cubicBezTo>
                    <a:pt x="4361" y="3660"/>
                    <a:pt x="4136" y="3385"/>
                    <a:pt x="4061" y="3109"/>
                  </a:cubicBezTo>
                  <a:cubicBezTo>
                    <a:pt x="4010" y="2933"/>
                    <a:pt x="4036" y="2758"/>
                    <a:pt x="4111" y="2583"/>
                  </a:cubicBezTo>
                  <a:cubicBezTo>
                    <a:pt x="3785" y="2583"/>
                    <a:pt x="3484" y="2608"/>
                    <a:pt x="3234" y="2608"/>
                  </a:cubicBezTo>
                  <a:cubicBezTo>
                    <a:pt x="3226" y="2608"/>
                    <a:pt x="3219" y="2609"/>
                    <a:pt x="3211" y="2609"/>
                  </a:cubicBezTo>
                  <a:cubicBezTo>
                    <a:pt x="2908" y="2609"/>
                    <a:pt x="2915" y="2106"/>
                    <a:pt x="3234" y="2106"/>
                  </a:cubicBezTo>
                  <a:cubicBezTo>
                    <a:pt x="4036" y="2081"/>
                    <a:pt x="8622" y="1655"/>
                    <a:pt x="6216" y="252"/>
                  </a:cubicBezTo>
                  <a:lnTo>
                    <a:pt x="6191" y="252"/>
                  </a:lnTo>
                  <a:cubicBezTo>
                    <a:pt x="6141" y="252"/>
                    <a:pt x="6091" y="227"/>
                    <a:pt x="6066" y="177"/>
                  </a:cubicBezTo>
                  <a:cubicBezTo>
                    <a:pt x="5786" y="57"/>
                    <a:pt x="5478" y="1"/>
                    <a:pt x="5160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5"/>
            <p:cNvSpPr/>
            <p:nvPr/>
          </p:nvSpPr>
          <p:spPr>
            <a:xfrm>
              <a:off x="3364487" y="3002737"/>
              <a:ext cx="445337" cy="429881"/>
            </a:xfrm>
            <a:custGeom>
              <a:avLst/>
              <a:gdLst/>
              <a:ahLst/>
              <a:cxnLst/>
              <a:rect l="l" t="t" r="r" b="b"/>
              <a:pathLst>
                <a:path w="28497" h="27508" extrusionOk="0">
                  <a:moveTo>
                    <a:pt x="0" y="1"/>
                  </a:moveTo>
                  <a:cubicBezTo>
                    <a:pt x="50" y="226"/>
                    <a:pt x="75" y="427"/>
                    <a:pt x="75" y="652"/>
                  </a:cubicBezTo>
                  <a:cubicBezTo>
                    <a:pt x="75" y="728"/>
                    <a:pt x="75" y="803"/>
                    <a:pt x="50" y="878"/>
                  </a:cubicBezTo>
                  <a:cubicBezTo>
                    <a:pt x="3058" y="3735"/>
                    <a:pt x="5539" y="9174"/>
                    <a:pt x="7118" y="16191"/>
                  </a:cubicBezTo>
                  <a:cubicBezTo>
                    <a:pt x="7138" y="16187"/>
                    <a:pt x="7159" y="16185"/>
                    <a:pt x="7179" y="16185"/>
                  </a:cubicBezTo>
                  <a:cubicBezTo>
                    <a:pt x="7282" y="16185"/>
                    <a:pt x="7377" y="16241"/>
                    <a:pt x="7419" y="16367"/>
                  </a:cubicBezTo>
                  <a:cubicBezTo>
                    <a:pt x="8070" y="19449"/>
                    <a:pt x="8547" y="22557"/>
                    <a:pt x="8822" y="25665"/>
                  </a:cubicBezTo>
                  <a:cubicBezTo>
                    <a:pt x="10176" y="26617"/>
                    <a:pt x="11529" y="27269"/>
                    <a:pt x="12882" y="27369"/>
                  </a:cubicBezTo>
                  <a:cubicBezTo>
                    <a:pt x="13733" y="27442"/>
                    <a:pt x="14509" y="27507"/>
                    <a:pt x="15247" y="27507"/>
                  </a:cubicBezTo>
                  <a:cubicBezTo>
                    <a:pt x="17815" y="27507"/>
                    <a:pt x="19932" y="26718"/>
                    <a:pt x="23183" y="22708"/>
                  </a:cubicBezTo>
                  <a:cubicBezTo>
                    <a:pt x="25489" y="19825"/>
                    <a:pt x="27344" y="16066"/>
                    <a:pt x="28497" y="13309"/>
                  </a:cubicBezTo>
                  <a:lnTo>
                    <a:pt x="21404" y="8823"/>
                  </a:lnTo>
                  <a:cubicBezTo>
                    <a:pt x="20000" y="10452"/>
                    <a:pt x="18296" y="12307"/>
                    <a:pt x="17268" y="13083"/>
                  </a:cubicBezTo>
                  <a:cubicBezTo>
                    <a:pt x="16969" y="13313"/>
                    <a:pt x="16631" y="13415"/>
                    <a:pt x="16268" y="13415"/>
                  </a:cubicBezTo>
                  <a:cubicBezTo>
                    <a:pt x="14445" y="13415"/>
                    <a:pt x="11969" y="10837"/>
                    <a:pt x="10276" y="8748"/>
                  </a:cubicBezTo>
                  <a:cubicBezTo>
                    <a:pt x="10176" y="8798"/>
                    <a:pt x="10050" y="8823"/>
                    <a:pt x="9900" y="8848"/>
                  </a:cubicBezTo>
                  <a:cubicBezTo>
                    <a:pt x="9863" y="8852"/>
                    <a:pt x="9827" y="8853"/>
                    <a:pt x="9791" y="8853"/>
                  </a:cubicBezTo>
                  <a:cubicBezTo>
                    <a:pt x="9337" y="8853"/>
                    <a:pt x="8952" y="8568"/>
                    <a:pt x="8697" y="8196"/>
                  </a:cubicBezTo>
                  <a:cubicBezTo>
                    <a:pt x="8610" y="8212"/>
                    <a:pt x="8522" y="8220"/>
                    <a:pt x="8435" y="8220"/>
                  </a:cubicBezTo>
                  <a:cubicBezTo>
                    <a:pt x="8247" y="8220"/>
                    <a:pt x="8058" y="8182"/>
                    <a:pt x="7870" y="8096"/>
                  </a:cubicBezTo>
                  <a:cubicBezTo>
                    <a:pt x="7394" y="7845"/>
                    <a:pt x="7068" y="7344"/>
                    <a:pt x="6867" y="6843"/>
                  </a:cubicBezTo>
                  <a:cubicBezTo>
                    <a:pt x="6820" y="6847"/>
                    <a:pt x="6773" y="6849"/>
                    <a:pt x="6726" y="6849"/>
                  </a:cubicBezTo>
                  <a:cubicBezTo>
                    <a:pt x="6480" y="6849"/>
                    <a:pt x="6251" y="6790"/>
                    <a:pt x="6040" y="6642"/>
                  </a:cubicBezTo>
                  <a:cubicBezTo>
                    <a:pt x="5639" y="6367"/>
                    <a:pt x="5439" y="5865"/>
                    <a:pt x="5389" y="5364"/>
                  </a:cubicBezTo>
                  <a:cubicBezTo>
                    <a:pt x="5358" y="5366"/>
                    <a:pt x="5328" y="5367"/>
                    <a:pt x="5298" y="5367"/>
                  </a:cubicBezTo>
                  <a:cubicBezTo>
                    <a:pt x="4556" y="5367"/>
                    <a:pt x="3879" y="4780"/>
                    <a:pt x="3735" y="3961"/>
                  </a:cubicBezTo>
                  <a:cubicBezTo>
                    <a:pt x="3609" y="3434"/>
                    <a:pt x="3760" y="2783"/>
                    <a:pt x="4060" y="2231"/>
                  </a:cubicBezTo>
                  <a:cubicBezTo>
                    <a:pt x="2281" y="803"/>
                    <a:pt x="777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5"/>
            <p:cNvSpPr/>
            <p:nvPr/>
          </p:nvSpPr>
          <p:spPr>
            <a:xfrm>
              <a:off x="3502353" y="2874654"/>
              <a:ext cx="439070" cy="564418"/>
            </a:xfrm>
            <a:custGeom>
              <a:avLst/>
              <a:gdLst/>
              <a:ahLst/>
              <a:cxnLst/>
              <a:rect l="l" t="t" r="r" b="b"/>
              <a:pathLst>
                <a:path w="28096" h="36117" extrusionOk="0">
                  <a:moveTo>
                    <a:pt x="22150" y="661"/>
                  </a:moveTo>
                  <a:cubicBezTo>
                    <a:pt x="22509" y="661"/>
                    <a:pt x="22779" y="894"/>
                    <a:pt x="22833" y="1304"/>
                  </a:cubicBezTo>
                  <a:cubicBezTo>
                    <a:pt x="22858" y="1480"/>
                    <a:pt x="22858" y="1680"/>
                    <a:pt x="22858" y="1856"/>
                  </a:cubicBezTo>
                  <a:cubicBezTo>
                    <a:pt x="22833" y="2357"/>
                    <a:pt x="22757" y="2833"/>
                    <a:pt x="22682" y="3335"/>
                  </a:cubicBezTo>
                  <a:cubicBezTo>
                    <a:pt x="22582" y="3911"/>
                    <a:pt x="22457" y="4462"/>
                    <a:pt x="22306" y="5014"/>
                  </a:cubicBezTo>
                  <a:cubicBezTo>
                    <a:pt x="22106" y="5365"/>
                    <a:pt x="21905" y="5715"/>
                    <a:pt x="21705" y="6066"/>
                  </a:cubicBezTo>
                  <a:cubicBezTo>
                    <a:pt x="21386" y="6006"/>
                    <a:pt x="21049" y="5973"/>
                    <a:pt x="20710" y="5973"/>
                  </a:cubicBezTo>
                  <a:cubicBezTo>
                    <a:pt x="20489" y="5973"/>
                    <a:pt x="20268" y="5987"/>
                    <a:pt x="20051" y="6016"/>
                  </a:cubicBezTo>
                  <a:cubicBezTo>
                    <a:pt x="20151" y="5390"/>
                    <a:pt x="20251" y="4763"/>
                    <a:pt x="20351" y="4137"/>
                  </a:cubicBezTo>
                  <a:cubicBezTo>
                    <a:pt x="20452" y="3660"/>
                    <a:pt x="20527" y="3159"/>
                    <a:pt x="20677" y="2708"/>
                  </a:cubicBezTo>
                  <a:cubicBezTo>
                    <a:pt x="20827" y="2232"/>
                    <a:pt x="21178" y="1004"/>
                    <a:pt x="21680" y="778"/>
                  </a:cubicBezTo>
                  <a:cubicBezTo>
                    <a:pt x="21845" y="699"/>
                    <a:pt x="22005" y="661"/>
                    <a:pt x="22150" y="661"/>
                  </a:cubicBezTo>
                  <a:close/>
                  <a:moveTo>
                    <a:pt x="25503" y="1572"/>
                  </a:moveTo>
                  <a:cubicBezTo>
                    <a:pt x="26181" y="1572"/>
                    <a:pt x="26202" y="2799"/>
                    <a:pt x="25990" y="3435"/>
                  </a:cubicBezTo>
                  <a:cubicBezTo>
                    <a:pt x="25790" y="4111"/>
                    <a:pt x="25439" y="4763"/>
                    <a:pt x="25113" y="5415"/>
                  </a:cubicBezTo>
                  <a:cubicBezTo>
                    <a:pt x="24787" y="6066"/>
                    <a:pt x="24437" y="6718"/>
                    <a:pt x="24061" y="7345"/>
                  </a:cubicBezTo>
                  <a:cubicBezTo>
                    <a:pt x="23877" y="7308"/>
                    <a:pt x="23680" y="7285"/>
                    <a:pt x="23499" y="7285"/>
                  </a:cubicBezTo>
                  <a:cubicBezTo>
                    <a:pt x="23433" y="7285"/>
                    <a:pt x="23369" y="7288"/>
                    <a:pt x="23309" y="7294"/>
                  </a:cubicBezTo>
                  <a:cubicBezTo>
                    <a:pt x="23284" y="6843"/>
                    <a:pt x="22858" y="6442"/>
                    <a:pt x="22206" y="6217"/>
                  </a:cubicBezTo>
                  <a:cubicBezTo>
                    <a:pt x="22507" y="5665"/>
                    <a:pt x="22807" y="5139"/>
                    <a:pt x="23133" y="4613"/>
                  </a:cubicBezTo>
                  <a:cubicBezTo>
                    <a:pt x="23434" y="4086"/>
                    <a:pt x="23760" y="3560"/>
                    <a:pt x="24086" y="3059"/>
                  </a:cubicBezTo>
                  <a:cubicBezTo>
                    <a:pt x="24311" y="2708"/>
                    <a:pt x="24687" y="1931"/>
                    <a:pt x="25063" y="1705"/>
                  </a:cubicBezTo>
                  <a:cubicBezTo>
                    <a:pt x="25233" y="1613"/>
                    <a:pt x="25379" y="1572"/>
                    <a:pt x="25503" y="1572"/>
                  </a:cubicBezTo>
                  <a:close/>
                  <a:moveTo>
                    <a:pt x="23510" y="7805"/>
                  </a:moveTo>
                  <a:cubicBezTo>
                    <a:pt x="23680" y="7805"/>
                    <a:pt x="23861" y="7831"/>
                    <a:pt x="24036" y="7871"/>
                  </a:cubicBezTo>
                  <a:cubicBezTo>
                    <a:pt x="24086" y="7896"/>
                    <a:pt x="24136" y="7921"/>
                    <a:pt x="24186" y="7921"/>
                  </a:cubicBezTo>
                  <a:cubicBezTo>
                    <a:pt x="24462" y="7996"/>
                    <a:pt x="24712" y="8096"/>
                    <a:pt x="24888" y="8222"/>
                  </a:cubicBezTo>
                  <a:cubicBezTo>
                    <a:pt x="25364" y="8548"/>
                    <a:pt x="25564" y="9425"/>
                    <a:pt x="25138" y="9851"/>
                  </a:cubicBezTo>
                  <a:cubicBezTo>
                    <a:pt x="24523" y="9195"/>
                    <a:pt x="23490" y="8799"/>
                    <a:pt x="22520" y="8799"/>
                  </a:cubicBezTo>
                  <a:cubicBezTo>
                    <a:pt x="21711" y="8799"/>
                    <a:pt x="20946" y="9074"/>
                    <a:pt x="20502" y="9700"/>
                  </a:cubicBezTo>
                  <a:lnTo>
                    <a:pt x="20477" y="9700"/>
                  </a:lnTo>
                  <a:cubicBezTo>
                    <a:pt x="20351" y="9650"/>
                    <a:pt x="20176" y="9475"/>
                    <a:pt x="20151" y="9325"/>
                  </a:cubicBezTo>
                  <a:cubicBezTo>
                    <a:pt x="20126" y="9199"/>
                    <a:pt x="20226" y="9024"/>
                    <a:pt x="20326" y="8898"/>
                  </a:cubicBezTo>
                  <a:cubicBezTo>
                    <a:pt x="21254" y="8823"/>
                    <a:pt x="22206" y="8673"/>
                    <a:pt x="22782" y="8197"/>
                  </a:cubicBezTo>
                  <a:cubicBezTo>
                    <a:pt x="22908" y="8071"/>
                    <a:pt x="23033" y="7971"/>
                    <a:pt x="23108" y="7871"/>
                  </a:cubicBezTo>
                  <a:cubicBezTo>
                    <a:pt x="23225" y="7824"/>
                    <a:pt x="23363" y="7805"/>
                    <a:pt x="23510" y="7805"/>
                  </a:cubicBezTo>
                  <a:close/>
                  <a:moveTo>
                    <a:pt x="20774" y="6367"/>
                  </a:moveTo>
                  <a:cubicBezTo>
                    <a:pt x="21092" y="6367"/>
                    <a:pt x="21400" y="6423"/>
                    <a:pt x="21680" y="6543"/>
                  </a:cubicBezTo>
                  <a:cubicBezTo>
                    <a:pt x="21705" y="6593"/>
                    <a:pt x="21755" y="6618"/>
                    <a:pt x="21805" y="6618"/>
                  </a:cubicBezTo>
                  <a:lnTo>
                    <a:pt x="21830" y="6618"/>
                  </a:lnTo>
                  <a:cubicBezTo>
                    <a:pt x="24236" y="8021"/>
                    <a:pt x="19650" y="8447"/>
                    <a:pt x="18848" y="8472"/>
                  </a:cubicBezTo>
                  <a:cubicBezTo>
                    <a:pt x="18529" y="8472"/>
                    <a:pt x="18522" y="8975"/>
                    <a:pt x="18825" y="8975"/>
                  </a:cubicBezTo>
                  <a:cubicBezTo>
                    <a:pt x="18833" y="8975"/>
                    <a:pt x="18840" y="8974"/>
                    <a:pt x="18848" y="8974"/>
                  </a:cubicBezTo>
                  <a:cubicBezTo>
                    <a:pt x="19098" y="8974"/>
                    <a:pt x="19399" y="8949"/>
                    <a:pt x="19725" y="8949"/>
                  </a:cubicBezTo>
                  <a:cubicBezTo>
                    <a:pt x="19650" y="9124"/>
                    <a:pt x="19624" y="9299"/>
                    <a:pt x="19675" y="9475"/>
                  </a:cubicBezTo>
                  <a:cubicBezTo>
                    <a:pt x="19750" y="9751"/>
                    <a:pt x="19975" y="10026"/>
                    <a:pt x="20251" y="10152"/>
                  </a:cubicBezTo>
                  <a:cubicBezTo>
                    <a:pt x="19772" y="11359"/>
                    <a:pt x="21052" y="12098"/>
                    <a:pt x="22242" y="12098"/>
                  </a:cubicBezTo>
                  <a:cubicBezTo>
                    <a:pt x="22607" y="12098"/>
                    <a:pt x="22964" y="12028"/>
                    <a:pt x="23259" y="11881"/>
                  </a:cubicBezTo>
                  <a:cubicBezTo>
                    <a:pt x="23517" y="11752"/>
                    <a:pt x="23349" y="11400"/>
                    <a:pt x="23122" y="11400"/>
                  </a:cubicBezTo>
                  <a:cubicBezTo>
                    <a:pt x="23085" y="11400"/>
                    <a:pt x="23046" y="11409"/>
                    <a:pt x="23008" y="11430"/>
                  </a:cubicBezTo>
                  <a:cubicBezTo>
                    <a:pt x="22614" y="11634"/>
                    <a:pt x="22255" y="11721"/>
                    <a:pt x="21945" y="11721"/>
                  </a:cubicBezTo>
                  <a:cubicBezTo>
                    <a:pt x="20696" y="11721"/>
                    <a:pt x="20225" y="10323"/>
                    <a:pt x="21329" y="9600"/>
                  </a:cubicBezTo>
                  <a:cubicBezTo>
                    <a:pt x="21606" y="9419"/>
                    <a:pt x="22022" y="9335"/>
                    <a:pt x="22465" y="9335"/>
                  </a:cubicBezTo>
                  <a:cubicBezTo>
                    <a:pt x="23184" y="9335"/>
                    <a:pt x="23974" y="9554"/>
                    <a:pt x="24361" y="9926"/>
                  </a:cubicBezTo>
                  <a:cubicBezTo>
                    <a:pt x="25940" y="11405"/>
                    <a:pt x="24762" y="12883"/>
                    <a:pt x="23108" y="13385"/>
                  </a:cubicBezTo>
                  <a:cubicBezTo>
                    <a:pt x="22206" y="13685"/>
                    <a:pt x="22181" y="13510"/>
                    <a:pt x="21730" y="14212"/>
                  </a:cubicBezTo>
                  <a:cubicBezTo>
                    <a:pt x="21203" y="14989"/>
                    <a:pt x="20577" y="16016"/>
                    <a:pt x="20176" y="16969"/>
                  </a:cubicBezTo>
                  <a:lnTo>
                    <a:pt x="15614" y="14262"/>
                  </a:lnTo>
                  <a:cubicBezTo>
                    <a:pt x="15865" y="13836"/>
                    <a:pt x="16166" y="13335"/>
                    <a:pt x="16191" y="13310"/>
                  </a:cubicBezTo>
                  <a:cubicBezTo>
                    <a:pt x="16492" y="12558"/>
                    <a:pt x="16742" y="11781"/>
                    <a:pt x="16918" y="10979"/>
                  </a:cubicBezTo>
                  <a:cubicBezTo>
                    <a:pt x="17143" y="10001"/>
                    <a:pt x="17168" y="8999"/>
                    <a:pt x="17695" y="8096"/>
                  </a:cubicBezTo>
                  <a:cubicBezTo>
                    <a:pt x="18071" y="7495"/>
                    <a:pt x="18848" y="6868"/>
                    <a:pt x="19700" y="6568"/>
                  </a:cubicBezTo>
                  <a:cubicBezTo>
                    <a:pt x="19775" y="6568"/>
                    <a:pt x="19875" y="6543"/>
                    <a:pt x="19925" y="6492"/>
                  </a:cubicBezTo>
                  <a:cubicBezTo>
                    <a:pt x="20207" y="6410"/>
                    <a:pt x="20495" y="6367"/>
                    <a:pt x="20774" y="6367"/>
                  </a:cubicBezTo>
                  <a:close/>
                  <a:moveTo>
                    <a:pt x="22207" y="1"/>
                  </a:moveTo>
                  <a:cubicBezTo>
                    <a:pt x="20995" y="1"/>
                    <a:pt x="20375" y="1862"/>
                    <a:pt x="20126" y="2808"/>
                  </a:cubicBezTo>
                  <a:cubicBezTo>
                    <a:pt x="19850" y="3886"/>
                    <a:pt x="19675" y="5014"/>
                    <a:pt x="19549" y="6116"/>
                  </a:cubicBezTo>
                  <a:cubicBezTo>
                    <a:pt x="18672" y="6342"/>
                    <a:pt x="17895" y="6818"/>
                    <a:pt x="17369" y="7545"/>
                  </a:cubicBezTo>
                  <a:cubicBezTo>
                    <a:pt x="16767" y="8397"/>
                    <a:pt x="16717" y="9450"/>
                    <a:pt x="16517" y="10427"/>
                  </a:cubicBezTo>
                  <a:cubicBezTo>
                    <a:pt x="16266" y="11705"/>
                    <a:pt x="15815" y="12883"/>
                    <a:pt x="15264" y="14061"/>
                  </a:cubicBezTo>
                  <a:lnTo>
                    <a:pt x="14812" y="13761"/>
                  </a:lnTo>
                  <a:lnTo>
                    <a:pt x="14787" y="13761"/>
                  </a:lnTo>
                  <a:lnTo>
                    <a:pt x="14687" y="13911"/>
                  </a:lnTo>
                  <a:cubicBezTo>
                    <a:pt x="14587" y="14036"/>
                    <a:pt x="10076" y="19525"/>
                    <a:pt x="8221" y="20954"/>
                  </a:cubicBezTo>
                  <a:cubicBezTo>
                    <a:pt x="7995" y="21123"/>
                    <a:pt x="7737" y="21199"/>
                    <a:pt x="7456" y="21199"/>
                  </a:cubicBezTo>
                  <a:cubicBezTo>
                    <a:pt x="5745" y="21199"/>
                    <a:pt x="3183" y="18376"/>
                    <a:pt x="1805" y="16718"/>
                  </a:cubicBezTo>
                  <a:cubicBezTo>
                    <a:pt x="1705" y="16818"/>
                    <a:pt x="1579" y="16893"/>
                    <a:pt x="1454" y="16944"/>
                  </a:cubicBezTo>
                  <a:cubicBezTo>
                    <a:pt x="3147" y="19033"/>
                    <a:pt x="5623" y="21611"/>
                    <a:pt x="7446" y="21611"/>
                  </a:cubicBezTo>
                  <a:cubicBezTo>
                    <a:pt x="7809" y="21611"/>
                    <a:pt x="8147" y="21509"/>
                    <a:pt x="8446" y="21279"/>
                  </a:cubicBezTo>
                  <a:cubicBezTo>
                    <a:pt x="9474" y="20503"/>
                    <a:pt x="11178" y="18648"/>
                    <a:pt x="12582" y="17019"/>
                  </a:cubicBezTo>
                  <a:lnTo>
                    <a:pt x="19675" y="21505"/>
                  </a:lnTo>
                  <a:cubicBezTo>
                    <a:pt x="18522" y="24262"/>
                    <a:pt x="16667" y="28021"/>
                    <a:pt x="14361" y="30904"/>
                  </a:cubicBezTo>
                  <a:cubicBezTo>
                    <a:pt x="11110" y="34914"/>
                    <a:pt x="8993" y="35703"/>
                    <a:pt x="6425" y="35703"/>
                  </a:cubicBezTo>
                  <a:cubicBezTo>
                    <a:pt x="5687" y="35703"/>
                    <a:pt x="4911" y="35638"/>
                    <a:pt x="4060" y="35565"/>
                  </a:cubicBezTo>
                  <a:cubicBezTo>
                    <a:pt x="2707" y="35465"/>
                    <a:pt x="1354" y="34813"/>
                    <a:pt x="0" y="33861"/>
                  </a:cubicBezTo>
                  <a:lnTo>
                    <a:pt x="0" y="33861"/>
                  </a:lnTo>
                  <a:cubicBezTo>
                    <a:pt x="25" y="34062"/>
                    <a:pt x="50" y="34237"/>
                    <a:pt x="50" y="34412"/>
                  </a:cubicBezTo>
                  <a:cubicBezTo>
                    <a:pt x="1354" y="35290"/>
                    <a:pt x="2707" y="35866"/>
                    <a:pt x="4010" y="35966"/>
                  </a:cubicBezTo>
                  <a:cubicBezTo>
                    <a:pt x="4862" y="36041"/>
                    <a:pt x="5639" y="36117"/>
                    <a:pt x="6391" y="36117"/>
                  </a:cubicBezTo>
                  <a:cubicBezTo>
                    <a:pt x="9023" y="36117"/>
                    <a:pt x="11304" y="35315"/>
                    <a:pt x="14662" y="31154"/>
                  </a:cubicBezTo>
                  <a:cubicBezTo>
                    <a:pt x="16993" y="28272"/>
                    <a:pt x="18848" y="24488"/>
                    <a:pt x="20025" y="21731"/>
                  </a:cubicBezTo>
                  <a:lnTo>
                    <a:pt x="20126" y="21505"/>
                  </a:lnTo>
                  <a:cubicBezTo>
                    <a:pt x="20978" y="19450"/>
                    <a:pt x="21479" y="17946"/>
                    <a:pt x="21479" y="17946"/>
                  </a:cubicBezTo>
                  <a:lnTo>
                    <a:pt x="21529" y="17796"/>
                  </a:lnTo>
                  <a:lnTo>
                    <a:pt x="20677" y="17269"/>
                  </a:lnTo>
                  <a:cubicBezTo>
                    <a:pt x="20903" y="16868"/>
                    <a:pt x="21103" y="16467"/>
                    <a:pt x="21329" y="16041"/>
                  </a:cubicBezTo>
                  <a:cubicBezTo>
                    <a:pt x="21604" y="15540"/>
                    <a:pt x="21830" y="14939"/>
                    <a:pt x="22156" y="14462"/>
                  </a:cubicBezTo>
                  <a:cubicBezTo>
                    <a:pt x="22457" y="14061"/>
                    <a:pt x="22281" y="14187"/>
                    <a:pt x="22482" y="14061"/>
                  </a:cubicBezTo>
                  <a:cubicBezTo>
                    <a:pt x="23459" y="13560"/>
                    <a:pt x="24512" y="13660"/>
                    <a:pt x="25239" y="12658"/>
                  </a:cubicBezTo>
                  <a:cubicBezTo>
                    <a:pt x="25665" y="12031"/>
                    <a:pt x="25865" y="11154"/>
                    <a:pt x="25539" y="10452"/>
                  </a:cubicBezTo>
                  <a:cubicBezTo>
                    <a:pt x="25514" y="10377"/>
                    <a:pt x="25464" y="10327"/>
                    <a:pt x="25439" y="10277"/>
                  </a:cubicBezTo>
                  <a:cubicBezTo>
                    <a:pt x="26015" y="9726"/>
                    <a:pt x="25990" y="8648"/>
                    <a:pt x="25489" y="8071"/>
                  </a:cubicBezTo>
                  <a:cubicBezTo>
                    <a:pt x="25289" y="7846"/>
                    <a:pt x="24938" y="7645"/>
                    <a:pt x="24562" y="7495"/>
                  </a:cubicBezTo>
                  <a:cubicBezTo>
                    <a:pt x="25489" y="5966"/>
                    <a:pt x="28096" y="1906"/>
                    <a:pt x="25815" y="1079"/>
                  </a:cubicBezTo>
                  <a:cubicBezTo>
                    <a:pt x="25689" y="1031"/>
                    <a:pt x="25569" y="1009"/>
                    <a:pt x="25454" y="1009"/>
                  </a:cubicBezTo>
                  <a:cubicBezTo>
                    <a:pt x="24609" y="1009"/>
                    <a:pt x="24054" y="2190"/>
                    <a:pt x="23635" y="2808"/>
                  </a:cubicBezTo>
                  <a:cubicBezTo>
                    <a:pt x="23509" y="3034"/>
                    <a:pt x="23359" y="3259"/>
                    <a:pt x="23208" y="3485"/>
                  </a:cubicBezTo>
                  <a:cubicBezTo>
                    <a:pt x="23534" y="1956"/>
                    <a:pt x="23635" y="51"/>
                    <a:pt x="22231" y="1"/>
                  </a:cubicBezTo>
                  <a:cubicBezTo>
                    <a:pt x="22223" y="1"/>
                    <a:pt x="22215" y="1"/>
                    <a:pt x="22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5"/>
            <p:cNvSpPr/>
            <p:nvPr/>
          </p:nvSpPr>
          <p:spPr>
            <a:xfrm>
              <a:off x="3362518" y="2996736"/>
              <a:ext cx="68949" cy="40882"/>
            </a:xfrm>
            <a:custGeom>
              <a:avLst/>
              <a:gdLst/>
              <a:ahLst/>
              <a:cxnLst/>
              <a:rect l="l" t="t" r="r" b="b"/>
              <a:pathLst>
                <a:path w="4412" h="2616" extrusionOk="0">
                  <a:moveTo>
                    <a:pt x="147" y="1"/>
                  </a:moveTo>
                  <a:cubicBezTo>
                    <a:pt x="96" y="1"/>
                    <a:pt x="47" y="3"/>
                    <a:pt x="1" y="9"/>
                  </a:cubicBezTo>
                  <a:cubicBezTo>
                    <a:pt x="51" y="134"/>
                    <a:pt x="101" y="259"/>
                    <a:pt x="126" y="385"/>
                  </a:cubicBezTo>
                  <a:lnTo>
                    <a:pt x="176" y="385"/>
                  </a:lnTo>
                  <a:cubicBezTo>
                    <a:pt x="903" y="385"/>
                    <a:pt x="2407" y="1187"/>
                    <a:pt x="4186" y="2615"/>
                  </a:cubicBezTo>
                  <a:cubicBezTo>
                    <a:pt x="4262" y="2490"/>
                    <a:pt x="4337" y="2390"/>
                    <a:pt x="4412" y="2264"/>
                  </a:cubicBezTo>
                  <a:cubicBezTo>
                    <a:pt x="2608" y="840"/>
                    <a:pt x="1052" y="1"/>
                    <a:pt x="14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5"/>
            <p:cNvSpPr/>
            <p:nvPr/>
          </p:nvSpPr>
          <p:spPr>
            <a:xfrm>
              <a:off x="2867064" y="3001174"/>
              <a:ext cx="329803" cy="434773"/>
            </a:xfrm>
            <a:custGeom>
              <a:avLst/>
              <a:gdLst/>
              <a:ahLst/>
              <a:cxnLst/>
              <a:rect l="l" t="t" r="r" b="b"/>
              <a:pathLst>
                <a:path w="21104" h="27821" extrusionOk="0">
                  <a:moveTo>
                    <a:pt x="20752" y="0"/>
                  </a:moveTo>
                  <a:lnTo>
                    <a:pt x="20752" y="0"/>
                  </a:lnTo>
                  <a:cubicBezTo>
                    <a:pt x="17920" y="828"/>
                    <a:pt x="15414" y="2432"/>
                    <a:pt x="13083" y="4211"/>
                  </a:cubicBezTo>
                  <a:cubicBezTo>
                    <a:pt x="9775" y="6717"/>
                    <a:pt x="6642" y="9499"/>
                    <a:pt x="4011" y="12707"/>
                  </a:cubicBezTo>
                  <a:cubicBezTo>
                    <a:pt x="2356" y="14762"/>
                    <a:pt x="1003" y="16968"/>
                    <a:pt x="0" y="19299"/>
                  </a:cubicBezTo>
                  <a:cubicBezTo>
                    <a:pt x="569" y="19214"/>
                    <a:pt x="1110" y="19174"/>
                    <a:pt x="1625" y="19174"/>
                  </a:cubicBezTo>
                  <a:cubicBezTo>
                    <a:pt x="7787" y="19174"/>
                    <a:pt x="10220" y="24906"/>
                    <a:pt x="11053" y="27820"/>
                  </a:cubicBezTo>
                  <a:cubicBezTo>
                    <a:pt x="11379" y="27043"/>
                    <a:pt x="11755" y="26291"/>
                    <a:pt x="12181" y="25539"/>
                  </a:cubicBezTo>
                  <a:cubicBezTo>
                    <a:pt x="12632" y="22356"/>
                    <a:pt x="13259" y="19199"/>
                    <a:pt x="14086" y="16091"/>
                  </a:cubicBezTo>
                  <a:cubicBezTo>
                    <a:pt x="14107" y="15965"/>
                    <a:pt x="14216" y="15909"/>
                    <a:pt x="14324" y="15909"/>
                  </a:cubicBezTo>
                  <a:cubicBezTo>
                    <a:pt x="14345" y="15909"/>
                    <a:pt x="14366" y="15911"/>
                    <a:pt x="14387" y="15915"/>
                  </a:cubicBezTo>
                  <a:cubicBezTo>
                    <a:pt x="16066" y="9750"/>
                    <a:pt x="18422" y="4863"/>
                    <a:pt x="21103" y="1880"/>
                  </a:cubicBezTo>
                  <a:cubicBezTo>
                    <a:pt x="20828" y="1429"/>
                    <a:pt x="20702" y="953"/>
                    <a:pt x="20702" y="452"/>
                  </a:cubicBezTo>
                  <a:cubicBezTo>
                    <a:pt x="20702" y="301"/>
                    <a:pt x="20727" y="151"/>
                    <a:pt x="20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5"/>
            <p:cNvSpPr/>
            <p:nvPr/>
          </p:nvSpPr>
          <p:spPr>
            <a:xfrm>
              <a:off x="3051937" y="3016442"/>
              <a:ext cx="448869" cy="558933"/>
            </a:xfrm>
            <a:custGeom>
              <a:avLst/>
              <a:gdLst/>
              <a:ahLst/>
              <a:cxnLst/>
              <a:rect l="l" t="t" r="r" b="b"/>
              <a:pathLst>
                <a:path w="28723" h="35766" extrusionOk="0">
                  <a:moveTo>
                    <a:pt x="6617" y="10252"/>
                  </a:moveTo>
                  <a:cubicBezTo>
                    <a:pt x="8070" y="10252"/>
                    <a:pt x="9248" y="11430"/>
                    <a:pt x="9248" y="12883"/>
                  </a:cubicBezTo>
                  <a:cubicBezTo>
                    <a:pt x="9248" y="14337"/>
                    <a:pt x="8070" y="15515"/>
                    <a:pt x="6617" y="15515"/>
                  </a:cubicBezTo>
                  <a:cubicBezTo>
                    <a:pt x="5188" y="15515"/>
                    <a:pt x="4010" y="14337"/>
                    <a:pt x="4010" y="12883"/>
                  </a:cubicBezTo>
                  <a:cubicBezTo>
                    <a:pt x="4010" y="11430"/>
                    <a:pt x="5188" y="10252"/>
                    <a:pt x="6617" y="10252"/>
                  </a:cubicBezTo>
                  <a:close/>
                  <a:moveTo>
                    <a:pt x="20050" y="1"/>
                  </a:moveTo>
                  <a:cubicBezTo>
                    <a:pt x="19950" y="903"/>
                    <a:pt x="19349" y="1705"/>
                    <a:pt x="18346" y="2332"/>
                  </a:cubicBezTo>
                  <a:cubicBezTo>
                    <a:pt x="17318" y="2933"/>
                    <a:pt x="16015" y="3259"/>
                    <a:pt x="14612" y="3259"/>
                  </a:cubicBezTo>
                  <a:lnTo>
                    <a:pt x="14386" y="3259"/>
                  </a:lnTo>
                  <a:cubicBezTo>
                    <a:pt x="12907" y="3209"/>
                    <a:pt x="11504" y="2808"/>
                    <a:pt x="10476" y="2131"/>
                  </a:cubicBezTo>
                  <a:cubicBezTo>
                    <a:pt x="9950" y="1755"/>
                    <a:pt x="9549" y="1354"/>
                    <a:pt x="9273" y="903"/>
                  </a:cubicBezTo>
                  <a:cubicBezTo>
                    <a:pt x="6592" y="3886"/>
                    <a:pt x="4236" y="8773"/>
                    <a:pt x="2557" y="14938"/>
                  </a:cubicBezTo>
                  <a:cubicBezTo>
                    <a:pt x="2682" y="14988"/>
                    <a:pt x="2782" y="15089"/>
                    <a:pt x="2732" y="15239"/>
                  </a:cubicBezTo>
                  <a:cubicBezTo>
                    <a:pt x="1554" y="19675"/>
                    <a:pt x="802" y="24186"/>
                    <a:pt x="376" y="28773"/>
                  </a:cubicBezTo>
                  <a:cubicBezTo>
                    <a:pt x="176" y="30753"/>
                    <a:pt x="75" y="32758"/>
                    <a:pt x="0" y="34763"/>
                  </a:cubicBezTo>
                  <a:lnTo>
                    <a:pt x="28697" y="35766"/>
                  </a:lnTo>
                  <a:cubicBezTo>
                    <a:pt x="28722" y="35089"/>
                    <a:pt x="28722" y="34437"/>
                    <a:pt x="28722" y="33786"/>
                  </a:cubicBezTo>
                  <a:cubicBezTo>
                    <a:pt x="28722" y="31730"/>
                    <a:pt x="28672" y="29675"/>
                    <a:pt x="28547" y="27620"/>
                  </a:cubicBezTo>
                  <a:cubicBezTo>
                    <a:pt x="28296" y="23585"/>
                    <a:pt x="27770" y="19575"/>
                    <a:pt x="26918" y="15640"/>
                  </a:cubicBezTo>
                  <a:cubicBezTo>
                    <a:pt x="26892" y="15465"/>
                    <a:pt x="26993" y="15364"/>
                    <a:pt x="27118" y="15314"/>
                  </a:cubicBezTo>
                  <a:cubicBezTo>
                    <a:pt x="25539" y="8297"/>
                    <a:pt x="23058" y="2858"/>
                    <a:pt x="20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5"/>
            <p:cNvSpPr/>
            <p:nvPr/>
          </p:nvSpPr>
          <p:spPr>
            <a:xfrm>
              <a:off x="3472192" y="3255668"/>
              <a:ext cx="37225" cy="322833"/>
            </a:xfrm>
            <a:custGeom>
              <a:avLst/>
              <a:gdLst/>
              <a:ahLst/>
              <a:cxnLst/>
              <a:rect l="l" t="t" r="r" b="b"/>
              <a:pathLst>
                <a:path w="2382" h="20658" extrusionOk="0">
                  <a:moveTo>
                    <a:pt x="287" y="0"/>
                  </a:moveTo>
                  <a:cubicBezTo>
                    <a:pt x="267" y="0"/>
                    <a:pt x="246" y="2"/>
                    <a:pt x="226" y="6"/>
                  </a:cubicBezTo>
                  <a:cubicBezTo>
                    <a:pt x="101" y="56"/>
                    <a:pt x="0" y="157"/>
                    <a:pt x="26" y="332"/>
                  </a:cubicBezTo>
                  <a:cubicBezTo>
                    <a:pt x="878" y="4267"/>
                    <a:pt x="1404" y="8277"/>
                    <a:pt x="1655" y="12312"/>
                  </a:cubicBezTo>
                  <a:cubicBezTo>
                    <a:pt x="1780" y="14367"/>
                    <a:pt x="1830" y="16422"/>
                    <a:pt x="1830" y="18478"/>
                  </a:cubicBezTo>
                  <a:cubicBezTo>
                    <a:pt x="1830" y="19129"/>
                    <a:pt x="1830" y="19781"/>
                    <a:pt x="1805" y="20458"/>
                  </a:cubicBezTo>
                  <a:lnTo>
                    <a:pt x="2056" y="20458"/>
                  </a:lnTo>
                  <a:cubicBezTo>
                    <a:pt x="2156" y="20458"/>
                    <a:pt x="2256" y="20533"/>
                    <a:pt x="2306" y="20633"/>
                  </a:cubicBezTo>
                  <a:cubicBezTo>
                    <a:pt x="2306" y="20658"/>
                    <a:pt x="2306" y="20658"/>
                    <a:pt x="2306" y="20658"/>
                  </a:cubicBezTo>
                  <a:cubicBezTo>
                    <a:pt x="2381" y="17099"/>
                    <a:pt x="2306" y="13565"/>
                    <a:pt x="1980" y="10031"/>
                  </a:cubicBezTo>
                  <a:cubicBezTo>
                    <a:pt x="1980" y="9856"/>
                    <a:pt x="1955" y="9681"/>
                    <a:pt x="1930" y="9480"/>
                  </a:cubicBezTo>
                  <a:cubicBezTo>
                    <a:pt x="1655" y="6372"/>
                    <a:pt x="1178" y="3264"/>
                    <a:pt x="527" y="182"/>
                  </a:cubicBezTo>
                  <a:cubicBezTo>
                    <a:pt x="485" y="56"/>
                    <a:pt x="390" y="0"/>
                    <a:pt x="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5"/>
            <p:cNvSpPr/>
            <p:nvPr/>
          </p:nvSpPr>
          <p:spPr>
            <a:xfrm>
              <a:off x="3116166" y="3178202"/>
              <a:ext cx="78747" cy="79138"/>
            </a:xfrm>
            <a:custGeom>
              <a:avLst/>
              <a:gdLst/>
              <a:ahLst/>
              <a:cxnLst/>
              <a:rect l="l" t="t" r="r" b="b"/>
              <a:pathLst>
                <a:path w="5039" h="5064" extrusionOk="0">
                  <a:moveTo>
                    <a:pt x="2507" y="1"/>
                  </a:moveTo>
                  <a:cubicBezTo>
                    <a:pt x="1128" y="1"/>
                    <a:pt x="0" y="1129"/>
                    <a:pt x="0" y="2532"/>
                  </a:cubicBezTo>
                  <a:cubicBezTo>
                    <a:pt x="0" y="3911"/>
                    <a:pt x="1128" y="5064"/>
                    <a:pt x="2507" y="5064"/>
                  </a:cubicBezTo>
                  <a:cubicBezTo>
                    <a:pt x="3910" y="5064"/>
                    <a:pt x="5038" y="3911"/>
                    <a:pt x="5038" y="2532"/>
                  </a:cubicBezTo>
                  <a:cubicBezTo>
                    <a:pt x="5038" y="1129"/>
                    <a:pt x="3910" y="1"/>
                    <a:pt x="250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5"/>
            <p:cNvSpPr/>
            <p:nvPr/>
          </p:nvSpPr>
          <p:spPr>
            <a:xfrm>
              <a:off x="3114603" y="3176639"/>
              <a:ext cx="81872" cy="82263"/>
            </a:xfrm>
            <a:custGeom>
              <a:avLst/>
              <a:gdLst/>
              <a:ahLst/>
              <a:cxnLst/>
              <a:rect l="l" t="t" r="r" b="b"/>
              <a:pathLst>
                <a:path w="5239" h="5264" extrusionOk="0">
                  <a:moveTo>
                    <a:pt x="2607" y="101"/>
                  </a:moveTo>
                  <a:cubicBezTo>
                    <a:pt x="4010" y="101"/>
                    <a:pt x="5138" y="1229"/>
                    <a:pt x="5138" y="2632"/>
                  </a:cubicBezTo>
                  <a:cubicBezTo>
                    <a:pt x="5138" y="4011"/>
                    <a:pt x="4010" y="5164"/>
                    <a:pt x="2607" y="5164"/>
                  </a:cubicBezTo>
                  <a:cubicBezTo>
                    <a:pt x="1228" y="5164"/>
                    <a:pt x="100" y="4011"/>
                    <a:pt x="100" y="2632"/>
                  </a:cubicBezTo>
                  <a:cubicBezTo>
                    <a:pt x="100" y="1229"/>
                    <a:pt x="1228" y="101"/>
                    <a:pt x="2607" y="101"/>
                  </a:cubicBezTo>
                  <a:close/>
                  <a:moveTo>
                    <a:pt x="2607" y="1"/>
                  </a:moveTo>
                  <a:cubicBezTo>
                    <a:pt x="1178" y="1"/>
                    <a:pt x="0" y="1179"/>
                    <a:pt x="0" y="2632"/>
                  </a:cubicBezTo>
                  <a:cubicBezTo>
                    <a:pt x="0" y="4086"/>
                    <a:pt x="1178" y="5264"/>
                    <a:pt x="2607" y="5264"/>
                  </a:cubicBezTo>
                  <a:cubicBezTo>
                    <a:pt x="4060" y="5264"/>
                    <a:pt x="5238" y="4086"/>
                    <a:pt x="5238" y="2632"/>
                  </a:cubicBezTo>
                  <a:cubicBezTo>
                    <a:pt x="5238" y="1179"/>
                    <a:pt x="4060" y="1"/>
                    <a:pt x="2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5"/>
            <p:cNvSpPr/>
            <p:nvPr/>
          </p:nvSpPr>
          <p:spPr>
            <a:xfrm>
              <a:off x="2903882" y="2325738"/>
              <a:ext cx="742619" cy="643353"/>
            </a:xfrm>
            <a:custGeom>
              <a:avLst/>
              <a:gdLst/>
              <a:ahLst/>
              <a:cxnLst/>
              <a:rect l="l" t="t" r="r" b="b"/>
              <a:pathLst>
                <a:path w="47520" h="41168" extrusionOk="0">
                  <a:moveTo>
                    <a:pt x="23563" y="0"/>
                  </a:moveTo>
                  <a:cubicBezTo>
                    <a:pt x="21109" y="0"/>
                    <a:pt x="18586" y="325"/>
                    <a:pt x="16291" y="966"/>
                  </a:cubicBezTo>
                  <a:cubicBezTo>
                    <a:pt x="12807" y="1943"/>
                    <a:pt x="10176" y="4399"/>
                    <a:pt x="8522" y="7557"/>
                  </a:cubicBezTo>
                  <a:cubicBezTo>
                    <a:pt x="5364" y="13597"/>
                    <a:pt x="6191" y="20690"/>
                    <a:pt x="3158" y="26730"/>
                  </a:cubicBezTo>
                  <a:cubicBezTo>
                    <a:pt x="1755" y="29537"/>
                    <a:pt x="0" y="32570"/>
                    <a:pt x="1755" y="35728"/>
                  </a:cubicBezTo>
                  <a:cubicBezTo>
                    <a:pt x="2782" y="37582"/>
                    <a:pt x="4712" y="39111"/>
                    <a:pt x="6893" y="39312"/>
                  </a:cubicBezTo>
                  <a:cubicBezTo>
                    <a:pt x="7043" y="39337"/>
                    <a:pt x="7218" y="39337"/>
                    <a:pt x="7394" y="39337"/>
                  </a:cubicBezTo>
                  <a:cubicBezTo>
                    <a:pt x="5364" y="36179"/>
                    <a:pt x="6015" y="30615"/>
                    <a:pt x="6742" y="27607"/>
                  </a:cubicBezTo>
                  <a:cubicBezTo>
                    <a:pt x="6772" y="27489"/>
                    <a:pt x="6864" y="27436"/>
                    <a:pt x="6960" y="27436"/>
                  </a:cubicBezTo>
                  <a:cubicBezTo>
                    <a:pt x="7107" y="27436"/>
                    <a:pt x="7264" y="27560"/>
                    <a:pt x="7218" y="27758"/>
                  </a:cubicBezTo>
                  <a:cubicBezTo>
                    <a:pt x="6391" y="31166"/>
                    <a:pt x="5665" y="35527"/>
                    <a:pt x="7720" y="38685"/>
                  </a:cubicBezTo>
                  <a:cubicBezTo>
                    <a:pt x="7845" y="38911"/>
                    <a:pt x="8020" y="39136"/>
                    <a:pt x="8196" y="39337"/>
                  </a:cubicBezTo>
                  <a:cubicBezTo>
                    <a:pt x="9123" y="39262"/>
                    <a:pt x="10151" y="39036"/>
                    <a:pt x="10577" y="38359"/>
                  </a:cubicBezTo>
                  <a:cubicBezTo>
                    <a:pt x="10623" y="38275"/>
                    <a:pt x="10697" y="38240"/>
                    <a:pt x="10773" y="38240"/>
                  </a:cubicBezTo>
                  <a:cubicBezTo>
                    <a:pt x="10945" y="38240"/>
                    <a:pt x="11125" y="38419"/>
                    <a:pt x="11003" y="38610"/>
                  </a:cubicBezTo>
                  <a:cubicBezTo>
                    <a:pt x="10502" y="39412"/>
                    <a:pt x="9700" y="39788"/>
                    <a:pt x="8747" y="39888"/>
                  </a:cubicBezTo>
                  <a:cubicBezTo>
                    <a:pt x="9524" y="40615"/>
                    <a:pt x="10527" y="41116"/>
                    <a:pt x="11554" y="41166"/>
                  </a:cubicBezTo>
                  <a:cubicBezTo>
                    <a:pt x="11575" y="41167"/>
                    <a:pt x="11597" y="41167"/>
                    <a:pt x="11618" y="41167"/>
                  </a:cubicBezTo>
                  <a:cubicBezTo>
                    <a:pt x="12649" y="41167"/>
                    <a:pt x="13672" y="40572"/>
                    <a:pt x="14261" y="39713"/>
                  </a:cubicBezTo>
                  <a:cubicBezTo>
                    <a:pt x="14838" y="38886"/>
                    <a:pt x="14863" y="38084"/>
                    <a:pt x="14662" y="37307"/>
                  </a:cubicBezTo>
                  <a:cubicBezTo>
                    <a:pt x="14537" y="36931"/>
                    <a:pt x="14361" y="36530"/>
                    <a:pt x="14161" y="36154"/>
                  </a:cubicBezTo>
                  <a:cubicBezTo>
                    <a:pt x="13885" y="35678"/>
                    <a:pt x="13559" y="35201"/>
                    <a:pt x="13234" y="34750"/>
                  </a:cubicBezTo>
                  <a:cubicBezTo>
                    <a:pt x="12381" y="33547"/>
                    <a:pt x="11855" y="32269"/>
                    <a:pt x="11504" y="30840"/>
                  </a:cubicBezTo>
                  <a:cubicBezTo>
                    <a:pt x="11028" y="28785"/>
                    <a:pt x="10903" y="26580"/>
                    <a:pt x="11078" y="24474"/>
                  </a:cubicBezTo>
                  <a:cubicBezTo>
                    <a:pt x="10301" y="24073"/>
                    <a:pt x="9624" y="23522"/>
                    <a:pt x="9098" y="22795"/>
                  </a:cubicBezTo>
                  <a:cubicBezTo>
                    <a:pt x="8973" y="22645"/>
                    <a:pt x="8848" y="22469"/>
                    <a:pt x="8747" y="22269"/>
                  </a:cubicBezTo>
                  <a:cubicBezTo>
                    <a:pt x="8672" y="22169"/>
                    <a:pt x="8622" y="22043"/>
                    <a:pt x="8572" y="21918"/>
                  </a:cubicBezTo>
                  <a:cubicBezTo>
                    <a:pt x="7143" y="18936"/>
                    <a:pt x="8421" y="14675"/>
                    <a:pt x="9624" y="11868"/>
                  </a:cubicBezTo>
                  <a:cubicBezTo>
                    <a:pt x="9675" y="11748"/>
                    <a:pt x="9781" y="11695"/>
                    <a:pt x="9882" y="11695"/>
                  </a:cubicBezTo>
                  <a:cubicBezTo>
                    <a:pt x="10035" y="11695"/>
                    <a:pt x="10176" y="11813"/>
                    <a:pt x="10101" y="11993"/>
                  </a:cubicBezTo>
                  <a:cubicBezTo>
                    <a:pt x="9098" y="14374"/>
                    <a:pt x="8296" y="17206"/>
                    <a:pt x="8547" y="19813"/>
                  </a:cubicBezTo>
                  <a:cubicBezTo>
                    <a:pt x="8572" y="20013"/>
                    <a:pt x="8597" y="20214"/>
                    <a:pt x="8647" y="20389"/>
                  </a:cubicBezTo>
                  <a:cubicBezTo>
                    <a:pt x="8747" y="20840"/>
                    <a:pt x="8873" y="21266"/>
                    <a:pt x="9073" y="21642"/>
                  </a:cubicBezTo>
                  <a:cubicBezTo>
                    <a:pt x="10074" y="23658"/>
                    <a:pt x="12334" y="24730"/>
                    <a:pt x="14616" y="24730"/>
                  </a:cubicBezTo>
                  <a:cubicBezTo>
                    <a:pt x="16392" y="24730"/>
                    <a:pt x="18181" y="24080"/>
                    <a:pt x="19399" y="22720"/>
                  </a:cubicBezTo>
                  <a:cubicBezTo>
                    <a:pt x="18722" y="22244"/>
                    <a:pt x="18171" y="21592"/>
                    <a:pt x="17795" y="20790"/>
                  </a:cubicBezTo>
                  <a:cubicBezTo>
                    <a:pt x="16241" y="17457"/>
                    <a:pt x="16116" y="13748"/>
                    <a:pt x="16567" y="10113"/>
                  </a:cubicBezTo>
                  <a:cubicBezTo>
                    <a:pt x="16592" y="9913"/>
                    <a:pt x="16617" y="9712"/>
                    <a:pt x="16642" y="9537"/>
                  </a:cubicBezTo>
                  <a:cubicBezTo>
                    <a:pt x="16742" y="8685"/>
                    <a:pt x="16893" y="7858"/>
                    <a:pt x="17068" y="7056"/>
                  </a:cubicBezTo>
                  <a:cubicBezTo>
                    <a:pt x="17088" y="6927"/>
                    <a:pt x="17178" y="6873"/>
                    <a:pt x="17276" y="6873"/>
                  </a:cubicBezTo>
                  <a:cubicBezTo>
                    <a:pt x="17425" y="6873"/>
                    <a:pt x="17590" y="6999"/>
                    <a:pt x="17544" y="7181"/>
                  </a:cubicBezTo>
                  <a:cubicBezTo>
                    <a:pt x="17419" y="7883"/>
                    <a:pt x="17294" y="8585"/>
                    <a:pt x="17168" y="9286"/>
                  </a:cubicBezTo>
                  <a:cubicBezTo>
                    <a:pt x="17143" y="9487"/>
                    <a:pt x="17118" y="9687"/>
                    <a:pt x="17093" y="9888"/>
                  </a:cubicBezTo>
                  <a:cubicBezTo>
                    <a:pt x="16717" y="12520"/>
                    <a:pt x="16617" y="15301"/>
                    <a:pt x="17269" y="17783"/>
                  </a:cubicBezTo>
                  <a:cubicBezTo>
                    <a:pt x="17770" y="19612"/>
                    <a:pt x="18371" y="21793"/>
                    <a:pt x="20201" y="22695"/>
                  </a:cubicBezTo>
                  <a:cubicBezTo>
                    <a:pt x="21216" y="23203"/>
                    <a:pt x="22421" y="23477"/>
                    <a:pt x="23621" y="23477"/>
                  </a:cubicBezTo>
                  <a:cubicBezTo>
                    <a:pt x="25622" y="23477"/>
                    <a:pt x="27607" y="22714"/>
                    <a:pt x="28672" y="20991"/>
                  </a:cubicBezTo>
                  <a:cubicBezTo>
                    <a:pt x="28397" y="20590"/>
                    <a:pt x="28171" y="20114"/>
                    <a:pt x="27945" y="19612"/>
                  </a:cubicBezTo>
                  <a:cubicBezTo>
                    <a:pt x="26492" y="16254"/>
                    <a:pt x="25965" y="12394"/>
                    <a:pt x="26341" y="8735"/>
                  </a:cubicBezTo>
                  <a:cubicBezTo>
                    <a:pt x="26366" y="8560"/>
                    <a:pt x="26391" y="8384"/>
                    <a:pt x="26391" y="8234"/>
                  </a:cubicBezTo>
                  <a:cubicBezTo>
                    <a:pt x="26467" y="7657"/>
                    <a:pt x="26567" y="7081"/>
                    <a:pt x="26692" y="6530"/>
                  </a:cubicBezTo>
                  <a:cubicBezTo>
                    <a:pt x="26722" y="6401"/>
                    <a:pt x="26815" y="6346"/>
                    <a:pt x="26911" y="6346"/>
                  </a:cubicBezTo>
                  <a:cubicBezTo>
                    <a:pt x="27058" y="6346"/>
                    <a:pt x="27214" y="6473"/>
                    <a:pt x="27168" y="6655"/>
                  </a:cubicBezTo>
                  <a:cubicBezTo>
                    <a:pt x="27068" y="7206"/>
                    <a:pt x="26968" y="7758"/>
                    <a:pt x="26893" y="8309"/>
                  </a:cubicBezTo>
                  <a:cubicBezTo>
                    <a:pt x="26893" y="8459"/>
                    <a:pt x="26868" y="8635"/>
                    <a:pt x="26843" y="8810"/>
                  </a:cubicBezTo>
                  <a:cubicBezTo>
                    <a:pt x="26517" y="11793"/>
                    <a:pt x="26843" y="14951"/>
                    <a:pt x="27770" y="17758"/>
                  </a:cubicBezTo>
                  <a:cubicBezTo>
                    <a:pt x="28121" y="18760"/>
                    <a:pt x="28522" y="19888"/>
                    <a:pt x="29123" y="20865"/>
                  </a:cubicBezTo>
                  <a:cubicBezTo>
                    <a:pt x="29148" y="20890"/>
                    <a:pt x="29173" y="20941"/>
                    <a:pt x="29199" y="20966"/>
                  </a:cubicBezTo>
                  <a:cubicBezTo>
                    <a:pt x="29499" y="21467"/>
                    <a:pt x="29875" y="21918"/>
                    <a:pt x="30301" y="22269"/>
                  </a:cubicBezTo>
                  <a:cubicBezTo>
                    <a:pt x="31188" y="22997"/>
                    <a:pt x="32264" y="23225"/>
                    <a:pt x="33353" y="23225"/>
                  </a:cubicBezTo>
                  <a:cubicBezTo>
                    <a:pt x="33989" y="23225"/>
                    <a:pt x="34629" y="23148"/>
                    <a:pt x="35239" y="23046"/>
                  </a:cubicBezTo>
                  <a:cubicBezTo>
                    <a:pt x="37494" y="22670"/>
                    <a:pt x="38346" y="21216"/>
                    <a:pt x="38522" y="19462"/>
                  </a:cubicBezTo>
                  <a:cubicBezTo>
                    <a:pt x="38597" y="18710"/>
                    <a:pt x="38547" y="17883"/>
                    <a:pt x="38422" y="17081"/>
                  </a:cubicBezTo>
                  <a:cubicBezTo>
                    <a:pt x="38372" y="16630"/>
                    <a:pt x="38271" y="16179"/>
                    <a:pt x="38171" y="15753"/>
                  </a:cubicBezTo>
                  <a:cubicBezTo>
                    <a:pt x="37645" y="13472"/>
                    <a:pt x="36793" y="10740"/>
                    <a:pt x="35214" y="8961"/>
                  </a:cubicBezTo>
                  <a:cubicBezTo>
                    <a:pt x="35039" y="8766"/>
                    <a:pt x="35210" y="8512"/>
                    <a:pt x="35401" y="8512"/>
                  </a:cubicBezTo>
                  <a:cubicBezTo>
                    <a:pt x="35456" y="8512"/>
                    <a:pt x="35514" y="8534"/>
                    <a:pt x="35564" y="8585"/>
                  </a:cubicBezTo>
                  <a:cubicBezTo>
                    <a:pt x="37519" y="10765"/>
                    <a:pt x="39625" y="15978"/>
                    <a:pt x="39048" y="19662"/>
                  </a:cubicBezTo>
                  <a:cubicBezTo>
                    <a:pt x="38973" y="20114"/>
                    <a:pt x="38873" y="20540"/>
                    <a:pt x="38722" y="20916"/>
                  </a:cubicBezTo>
                  <a:cubicBezTo>
                    <a:pt x="38397" y="21718"/>
                    <a:pt x="37895" y="22394"/>
                    <a:pt x="37168" y="22870"/>
                  </a:cubicBezTo>
                  <a:cubicBezTo>
                    <a:pt x="37168" y="22896"/>
                    <a:pt x="37168" y="22896"/>
                    <a:pt x="37168" y="22896"/>
                  </a:cubicBezTo>
                  <a:cubicBezTo>
                    <a:pt x="37820" y="26229"/>
                    <a:pt x="37344" y="30239"/>
                    <a:pt x="35138" y="32921"/>
                  </a:cubicBezTo>
                  <a:cubicBezTo>
                    <a:pt x="34036" y="34274"/>
                    <a:pt x="31680" y="35226"/>
                    <a:pt x="31755" y="37156"/>
                  </a:cubicBezTo>
                  <a:cubicBezTo>
                    <a:pt x="31755" y="37282"/>
                    <a:pt x="31755" y="37357"/>
                    <a:pt x="31780" y="37457"/>
                  </a:cubicBezTo>
                  <a:cubicBezTo>
                    <a:pt x="31805" y="37683"/>
                    <a:pt x="31855" y="37858"/>
                    <a:pt x="31905" y="38033"/>
                  </a:cubicBezTo>
                  <a:cubicBezTo>
                    <a:pt x="32242" y="38895"/>
                    <a:pt x="33045" y="39210"/>
                    <a:pt x="33964" y="39210"/>
                  </a:cubicBezTo>
                  <a:cubicBezTo>
                    <a:pt x="35237" y="39210"/>
                    <a:pt x="36733" y="38605"/>
                    <a:pt x="37519" y="38008"/>
                  </a:cubicBezTo>
                  <a:cubicBezTo>
                    <a:pt x="37519" y="37983"/>
                    <a:pt x="37544" y="37983"/>
                    <a:pt x="37544" y="37958"/>
                  </a:cubicBezTo>
                  <a:cubicBezTo>
                    <a:pt x="36843" y="37858"/>
                    <a:pt x="36166" y="37607"/>
                    <a:pt x="35564" y="37081"/>
                  </a:cubicBezTo>
                  <a:cubicBezTo>
                    <a:pt x="35366" y="36923"/>
                    <a:pt x="35544" y="36670"/>
                    <a:pt x="35751" y="36670"/>
                  </a:cubicBezTo>
                  <a:cubicBezTo>
                    <a:pt x="35806" y="36670"/>
                    <a:pt x="35863" y="36688"/>
                    <a:pt x="35915" y="36730"/>
                  </a:cubicBezTo>
                  <a:cubicBezTo>
                    <a:pt x="36592" y="37282"/>
                    <a:pt x="37319" y="37532"/>
                    <a:pt x="38046" y="37557"/>
                  </a:cubicBezTo>
                  <a:cubicBezTo>
                    <a:pt x="39850" y="35928"/>
                    <a:pt x="41103" y="33472"/>
                    <a:pt x="41204" y="31016"/>
                  </a:cubicBezTo>
                  <a:cubicBezTo>
                    <a:pt x="41204" y="30853"/>
                    <a:pt x="41329" y="30772"/>
                    <a:pt x="41454" y="30772"/>
                  </a:cubicBezTo>
                  <a:cubicBezTo>
                    <a:pt x="41580" y="30772"/>
                    <a:pt x="41705" y="30853"/>
                    <a:pt x="41705" y="31016"/>
                  </a:cubicBezTo>
                  <a:cubicBezTo>
                    <a:pt x="41630" y="33372"/>
                    <a:pt x="40502" y="35778"/>
                    <a:pt x="38873" y="37482"/>
                  </a:cubicBezTo>
                  <a:cubicBezTo>
                    <a:pt x="40828" y="37106"/>
                    <a:pt x="42657" y="35226"/>
                    <a:pt x="43184" y="33322"/>
                  </a:cubicBezTo>
                  <a:cubicBezTo>
                    <a:pt x="43685" y="31542"/>
                    <a:pt x="43585" y="29437"/>
                    <a:pt x="43133" y="27657"/>
                  </a:cubicBezTo>
                  <a:cubicBezTo>
                    <a:pt x="43074" y="27464"/>
                    <a:pt x="43226" y="27342"/>
                    <a:pt x="43375" y="27342"/>
                  </a:cubicBezTo>
                  <a:cubicBezTo>
                    <a:pt x="43478" y="27342"/>
                    <a:pt x="43579" y="27399"/>
                    <a:pt x="43610" y="27532"/>
                  </a:cubicBezTo>
                  <a:cubicBezTo>
                    <a:pt x="44211" y="29888"/>
                    <a:pt x="44286" y="32845"/>
                    <a:pt x="43058" y="35026"/>
                  </a:cubicBezTo>
                  <a:cubicBezTo>
                    <a:pt x="45364" y="33948"/>
                    <a:pt x="47319" y="31943"/>
                    <a:pt x="47419" y="29261"/>
                  </a:cubicBezTo>
                  <a:cubicBezTo>
                    <a:pt x="47519" y="26830"/>
                    <a:pt x="45915" y="25176"/>
                    <a:pt x="44813" y="23221"/>
                  </a:cubicBezTo>
                  <a:cubicBezTo>
                    <a:pt x="43559" y="21041"/>
                    <a:pt x="43033" y="18585"/>
                    <a:pt x="42231" y="16229"/>
                  </a:cubicBezTo>
                  <a:cubicBezTo>
                    <a:pt x="39675" y="8685"/>
                    <a:pt x="35088" y="1191"/>
                    <a:pt x="26517" y="164"/>
                  </a:cubicBezTo>
                  <a:cubicBezTo>
                    <a:pt x="25557" y="55"/>
                    <a:pt x="24566" y="0"/>
                    <a:pt x="235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5"/>
            <p:cNvSpPr/>
            <p:nvPr/>
          </p:nvSpPr>
          <p:spPr>
            <a:xfrm>
              <a:off x="3135357" y="2893078"/>
              <a:ext cx="5110" cy="10971"/>
            </a:xfrm>
            <a:custGeom>
              <a:avLst/>
              <a:gdLst/>
              <a:ahLst/>
              <a:cxnLst/>
              <a:rect l="l" t="t" r="r" b="b"/>
              <a:pathLst>
                <a:path w="327" h="702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01"/>
                    <a:pt x="151" y="401"/>
                    <a:pt x="176" y="602"/>
                  </a:cubicBezTo>
                  <a:cubicBezTo>
                    <a:pt x="226" y="652"/>
                    <a:pt x="276" y="677"/>
                    <a:pt x="326" y="702"/>
                  </a:cubicBezTo>
                  <a:cubicBezTo>
                    <a:pt x="301" y="602"/>
                    <a:pt x="276" y="501"/>
                    <a:pt x="226" y="401"/>
                  </a:cubicBezTo>
                  <a:cubicBezTo>
                    <a:pt x="201" y="301"/>
                    <a:pt x="126" y="201"/>
                    <a:pt x="51" y="75"/>
                  </a:cubicBezTo>
                  <a:cubicBezTo>
                    <a:pt x="51" y="50"/>
                    <a:pt x="26" y="25"/>
                    <a:pt x="0" y="0"/>
                  </a:cubicBezTo>
                  <a:close/>
                </a:path>
              </a:pathLst>
            </a:custGeom>
            <a:solidFill>
              <a:srgbClr val="856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5"/>
            <p:cNvSpPr/>
            <p:nvPr/>
          </p:nvSpPr>
          <p:spPr>
            <a:xfrm>
              <a:off x="3140061" y="2914222"/>
              <a:ext cx="797" cy="4329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0" y="1"/>
                  </a:moveTo>
                  <a:cubicBezTo>
                    <a:pt x="0" y="101"/>
                    <a:pt x="0" y="176"/>
                    <a:pt x="0" y="276"/>
                  </a:cubicBezTo>
                  <a:cubicBezTo>
                    <a:pt x="25" y="176"/>
                    <a:pt x="25" y="101"/>
                    <a:pt x="50" y="26"/>
                  </a:cubicBezTo>
                  <a:cubicBezTo>
                    <a:pt x="25" y="26"/>
                    <a:pt x="25" y="1"/>
                    <a:pt x="0" y="1"/>
                  </a:cubicBezTo>
                  <a:close/>
                </a:path>
              </a:pathLst>
            </a:custGeom>
            <a:solidFill>
              <a:srgbClr val="856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5"/>
            <p:cNvSpPr/>
            <p:nvPr/>
          </p:nvSpPr>
          <p:spPr>
            <a:xfrm>
              <a:off x="3031950" y="3567530"/>
              <a:ext cx="493126" cy="103798"/>
            </a:xfrm>
            <a:custGeom>
              <a:avLst/>
              <a:gdLst/>
              <a:ahLst/>
              <a:cxnLst/>
              <a:rect l="l" t="t" r="r" b="b"/>
              <a:pathLst>
                <a:path w="31555" h="6642" extrusionOk="0">
                  <a:moveTo>
                    <a:pt x="1154" y="0"/>
                  </a:moveTo>
                  <a:cubicBezTo>
                    <a:pt x="778" y="1078"/>
                    <a:pt x="377" y="2156"/>
                    <a:pt x="1" y="3233"/>
                  </a:cubicBezTo>
                  <a:cubicBezTo>
                    <a:pt x="176" y="4111"/>
                    <a:pt x="402" y="4963"/>
                    <a:pt x="678" y="5815"/>
                  </a:cubicBezTo>
                  <a:cubicBezTo>
                    <a:pt x="2332" y="5815"/>
                    <a:pt x="4036" y="5990"/>
                    <a:pt x="5640" y="6040"/>
                  </a:cubicBezTo>
                  <a:lnTo>
                    <a:pt x="26217" y="6517"/>
                  </a:lnTo>
                  <a:cubicBezTo>
                    <a:pt x="26457" y="6524"/>
                    <a:pt x="26701" y="6526"/>
                    <a:pt x="26947" y="6526"/>
                  </a:cubicBezTo>
                  <a:cubicBezTo>
                    <a:pt x="27681" y="6526"/>
                    <a:pt x="28435" y="6503"/>
                    <a:pt x="29184" y="6503"/>
                  </a:cubicBezTo>
                  <a:cubicBezTo>
                    <a:pt x="29992" y="6503"/>
                    <a:pt x="30794" y="6530"/>
                    <a:pt x="31555" y="6642"/>
                  </a:cubicBezTo>
                  <a:cubicBezTo>
                    <a:pt x="31329" y="6091"/>
                    <a:pt x="31229" y="5364"/>
                    <a:pt x="31079" y="4812"/>
                  </a:cubicBezTo>
                  <a:cubicBezTo>
                    <a:pt x="30853" y="3985"/>
                    <a:pt x="30628" y="3158"/>
                    <a:pt x="30402" y="2306"/>
                  </a:cubicBezTo>
                  <a:cubicBezTo>
                    <a:pt x="30302" y="2030"/>
                    <a:pt x="30252" y="1379"/>
                    <a:pt x="30076" y="1003"/>
                  </a:cubicBezTo>
                  <a:lnTo>
                    <a:pt x="29851" y="1003"/>
                  </a:lnTo>
                  <a:cubicBezTo>
                    <a:pt x="29550" y="978"/>
                    <a:pt x="29224" y="978"/>
                    <a:pt x="28923" y="953"/>
                  </a:cubicBezTo>
                  <a:cubicBezTo>
                    <a:pt x="27846" y="928"/>
                    <a:pt x="26743" y="877"/>
                    <a:pt x="25665" y="852"/>
                  </a:cubicBezTo>
                  <a:cubicBezTo>
                    <a:pt x="22307" y="727"/>
                    <a:pt x="18948" y="627"/>
                    <a:pt x="15615" y="502"/>
                  </a:cubicBezTo>
                  <a:cubicBezTo>
                    <a:pt x="10778" y="351"/>
                    <a:pt x="5966" y="176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5"/>
            <p:cNvSpPr/>
            <p:nvPr/>
          </p:nvSpPr>
          <p:spPr>
            <a:xfrm>
              <a:off x="3028433" y="3559685"/>
              <a:ext cx="506440" cy="119879"/>
            </a:xfrm>
            <a:custGeom>
              <a:avLst/>
              <a:gdLst/>
              <a:ahLst/>
              <a:cxnLst/>
              <a:rect l="l" t="t" r="r" b="b"/>
              <a:pathLst>
                <a:path w="32407" h="7671" extrusionOk="0">
                  <a:moveTo>
                    <a:pt x="1203" y="1"/>
                  </a:moveTo>
                  <a:cubicBezTo>
                    <a:pt x="1103" y="1"/>
                    <a:pt x="1053" y="51"/>
                    <a:pt x="1003" y="101"/>
                  </a:cubicBezTo>
                  <a:cubicBezTo>
                    <a:pt x="1003" y="126"/>
                    <a:pt x="978" y="151"/>
                    <a:pt x="978" y="151"/>
                  </a:cubicBezTo>
                  <a:cubicBezTo>
                    <a:pt x="978" y="176"/>
                    <a:pt x="978" y="176"/>
                    <a:pt x="953" y="176"/>
                  </a:cubicBezTo>
                  <a:cubicBezTo>
                    <a:pt x="652" y="1079"/>
                    <a:pt x="326" y="1981"/>
                    <a:pt x="0" y="2858"/>
                  </a:cubicBezTo>
                  <a:cubicBezTo>
                    <a:pt x="25" y="2933"/>
                    <a:pt x="25" y="3009"/>
                    <a:pt x="50" y="3084"/>
                  </a:cubicBezTo>
                  <a:cubicBezTo>
                    <a:pt x="76" y="3109"/>
                    <a:pt x="101" y="3159"/>
                    <a:pt x="126" y="3209"/>
                  </a:cubicBezTo>
                  <a:cubicBezTo>
                    <a:pt x="151" y="3384"/>
                    <a:pt x="201" y="3560"/>
                    <a:pt x="226" y="3735"/>
                  </a:cubicBezTo>
                  <a:cubicBezTo>
                    <a:pt x="602" y="2658"/>
                    <a:pt x="1003" y="1580"/>
                    <a:pt x="1379" y="502"/>
                  </a:cubicBezTo>
                  <a:cubicBezTo>
                    <a:pt x="6191" y="678"/>
                    <a:pt x="11003" y="853"/>
                    <a:pt x="15840" y="1004"/>
                  </a:cubicBezTo>
                  <a:cubicBezTo>
                    <a:pt x="19173" y="1129"/>
                    <a:pt x="22532" y="1229"/>
                    <a:pt x="25890" y="1354"/>
                  </a:cubicBezTo>
                  <a:cubicBezTo>
                    <a:pt x="26968" y="1379"/>
                    <a:pt x="28071" y="1430"/>
                    <a:pt x="29148" y="1455"/>
                  </a:cubicBezTo>
                  <a:cubicBezTo>
                    <a:pt x="29449" y="1480"/>
                    <a:pt x="29775" y="1480"/>
                    <a:pt x="30076" y="1505"/>
                  </a:cubicBezTo>
                  <a:cubicBezTo>
                    <a:pt x="30201" y="1505"/>
                    <a:pt x="30276" y="1505"/>
                    <a:pt x="30301" y="1530"/>
                  </a:cubicBezTo>
                  <a:cubicBezTo>
                    <a:pt x="30477" y="1881"/>
                    <a:pt x="30527" y="2532"/>
                    <a:pt x="30627" y="2808"/>
                  </a:cubicBezTo>
                  <a:cubicBezTo>
                    <a:pt x="30853" y="3660"/>
                    <a:pt x="31078" y="4487"/>
                    <a:pt x="31304" y="5314"/>
                  </a:cubicBezTo>
                  <a:cubicBezTo>
                    <a:pt x="31454" y="5866"/>
                    <a:pt x="31554" y="6593"/>
                    <a:pt x="31780" y="7144"/>
                  </a:cubicBezTo>
                  <a:cubicBezTo>
                    <a:pt x="31019" y="7032"/>
                    <a:pt x="30217" y="7005"/>
                    <a:pt x="29409" y="7005"/>
                  </a:cubicBezTo>
                  <a:cubicBezTo>
                    <a:pt x="28660" y="7005"/>
                    <a:pt x="27906" y="7028"/>
                    <a:pt x="27172" y="7028"/>
                  </a:cubicBezTo>
                  <a:cubicBezTo>
                    <a:pt x="26926" y="7028"/>
                    <a:pt x="26682" y="7026"/>
                    <a:pt x="26442" y="7019"/>
                  </a:cubicBezTo>
                  <a:cubicBezTo>
                    <a:pt x="19574" y="6868"/>
                    <a:pt x="12732" y="6693"/>
                    <a:pt x="5865" y="6542"/>
                  </a:cubicBezTo>
                  <a:cubicBezTo>
                    <a:pt x="4261" y="6492"/>
                    <a:pt x="2557" y="6317"/>
                    <a:pt x="903" y="6317"/>
                  </a:cubicBezTo>
                  <a:cubicBezTo>
                    <a:pt x="953" y="6392"/>
                    <a:pt x="978" y="6517"/>
                    <a:pt x="1028" y="6593"/>
                  </a:cubicBezTo>
                  <a:cubicBezTo>
                    <a:pt x="1028" y="6618"/>
                    <a:pt x="1028" y="6618"/>
                    <a:pt x="1028" y="6618"/>
                  </a:cubicBezTo>
                  <a:cubicBezTo>
                    <a:pt x="1028" y="6668"/>
                    <a:pt x="1028" y="6693"/>
                    <a:pt x="1028" y="6743"/>
                  </a:cubicBezTo>
                  <a:cubicBezTo>
                    <a:pt x="1003" y="6793"/>
                    <a:pt x="978" y="6818"/>
                    <a:pt x="953" y="6843"/>
                  </a:cubicBezTo>
                  <a:cubicBezTo>
                    <a:pt x="928" y="6868"/>
                    <a:pt x="878" y="6893"/>
                    <a:pt x="852" y="6918"/>
                  </a:cubicBezTo>
                  <a:cubicBezTo>
                    <a:pt x="1429" y="6943"/>
                    <a:pt x="2005" y="6943"/>
                    <a:pt x="2582" y="6968"/>
                  </a:cubicBezTo>
                  <a:lnTo>
                    <a:pt x="3158" y="6968"/>
                  </a:lnTo>
                  <a:cubicBezTo>
                    <a:pt x="4186" y="6994"/>
                    <a:pt x="5213" y="7019"/>
                    <a:pt x="6266" y="7044"/>
                  </a:cubicBezTo>
                  <a:cubicBezTo>
                    <a:pt x="6441" y="7069"/>
                    <a:pt x="6642" y="7069"/>
                    <a:pt x="6817" y="7069"/>
                  </a:cubicBezTo>
                  <a:lnTo>
                    <a:pt x="27995" y="7570"/>
                  </a:lnTo>
                  <a:cubicBezTo>
                    <a:pt x="29299" y="7595"/>
                    <a:pt x="30602" y="7645"/>
                    <a:pt x="31905" y="7670"/>
                  </a:cubicBezTo>
                  <a:lnTo>
                    <a:pt x="32156" y="7670"/>
                  </a:lnTo>
                  <a:cubicBezTo>
                    <a:pt x="32306" y="7670"/>
                    <a:pt x="32407" y="7520"/>
                    <a:pt x="32381" y="7395"/>
                  </a:cubicBezTo>
                  <a:cubicBezTo>
                    <a:pt x="32381" y="7369"/>
                    <a:pt x="32381" y="7369"/>
                    <a:pt x="32381" y="7344"/>
                  </a:cubicBezTo>
                  <a:cubicBezTo>
                    <a:pt x="32281" y="6994"/>
                    <a:pt x="32181" y="6643"/>
                    <a:pt x="32106" y="6267"/>
                  </a:cubicBezTo>
                  <a:lnTo>
                    <a:pt x="32081" y="6242"/>
                  </a:lnTo>
                  <a:cubicBezTo>
                    <a:pt x="31630" y="4562"/>
                    <a:pt x="31153" y="2883"/>
                    <a:pt x="30702" y="1204"/>
                  </a:cubicBezTo>
                  <a:cubicBezTo>
                    <a:pt x="30702" y="1204"/>
                    <a:pt x="30702" y="1204"/>
                    <a:pt x="30702" y="1179"/>
                  </a:cubicBezTo>
                  <a:cubicBezTo>
                    <a:pt x="30652" y="1079"/>
                    <a:pt x="30552" y="1004"/>
                    <a:pt x="30452" y="1004"/>
                  </a:cubicBezTo>
                  <a:lnTo>
                    <a:pt x="30201" y="1004"/>
                  </a:lnTo>
                  <a:cubicBezTo>
                    <a:pt x="20627" y="678"/>
                    <a:pt x="11078" y="327"/>
                    <a:pt x="1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5"/>
            <p:cNvSpPr/>
            <p:nvPr/>
          </p:nvSpPr>
          <p:spPr>
            <a:xfrm>
              <a:off x="2931699" y="3729290"/>
              <a:ext cx="12143" cy="14502"/>
            </a:xfrm>
            <a:custGeom>
              <a:avLst/>
              <a:gdLst/>
              <a:ahLst/>
              <a:cxnLst/>
              <a:rect l="l" t="t" r="r" b="b"/>
              <a:pathLst>
                <a:path w="777" h="928" extrusionOk="0">
                  <a:moveTo>
                    <a:pt x="0" y="1"/>
                  </a:moveTo>
                  <a:cubicBezTo>
                    <a:pt x="251" y="301"/>
                    <a:pt x="501" y="627"/>
                    <a:pt x="777" y="928"/>
                  </a:cubicBezTo>
                  <a:cubicBezTo>
                    <a:pt x="526" y="627"/>
                    <a:pt x="251" y="30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5"/>
            <p:cNvSpPr/>
            <p:nvPr/>
          </p:nvSpPr>
          <p:spPr>
            <a:xfrm>
              <a:off x="2818494" y="2992172"/>
              <a:ext cx="376013" cy="704222"/>
            </a:xfrm>
            <a:custGeom>
              <a:avLst/>
              <a:gdLst/>
              <a:ahLst/>
              <a:cxnLst/>
              <a:rect l="l" t="t" r="r" b="b"/>
              <a:pathLst>
                <a:path w="24061" h="45063" extrusionOk="0">
                  <a:moveTo>
                    <a:pt x="24061" y="0"/>
                  </a:moveTo>
                  <a:lnTo>
                    <a:pt x="24061" y="0"/>
                  </a:lnTo>
                  <a:cubicBezTo>
                    <a:pt x="19349" y="1228"/>
                    <a:pt x="15339" y="4586"/>
                    <a:pt x="11780" y="7744"/>
                  </a:cubicBezTo>
                  <a:cubicBezTo>
                    <a:pt x="10978" y="8471"/>
                    <a:pt x="10201" y="9198"/>
                    <a:pt x="9449" y="9975"/>
                  </a:cubicBezTo>
                  <a:cubicBezTo>
                    <a:pt x="9073" y="10326"/>
                    <a:pt x="8748" y="10677"/>
                    <a:pt x="8397" y="11053"/>
                  </a:cubicBezTo>
                  <a:cubicBezTo>
                    <a:pt x="5991" y="13659"/>
                    <a:pt x="3885" y="16592"/>
                    <a:pt x="2507" y="19875"/>
                  </a:cubicBezTo>
                  <a:cubicBezTo>
                    <a:pt x="1" y="25890"/>
                    <a:pt x="151" y="32532"/>
                    <a:pt x="2306" y="38522"/>
                  </a:cubicBezTo>
                  <a:cubicBezTo>
                    <a:pt x="2357" y="38647"/>
                    <a:pt x="2407" y="38772"/>
                    <a:pt x="2457" y="38897"/>
                  </a:cubicBezTo>
                  <a:cubicBezTo>
                    <a:pt x="3284" y="41078"/>
                    <a:pt x="4362" y="43133"/>
                    <a:pt x="5665" y="45063"/>
                  </a:cubicBezTo>
                  <a:cubicBezTo>
                    <a:pt x="5665" y="44988"/>
                    <a:pt x="5715" y="44913"/>
                    <a:pt x="5790" y="44862"/>
                  </a:cubicBezTo>
                  <a:cubicBezTo>
                    <a:pt x="5840" y="44837"/>
                    <a:pt x="5890" y="44787"/>
                    <a:pt x="5966" y="44737"/>
                  </a:cubicBezTo>
                  <a:cubicBezTo>
                    <a:pt x="5790" y="44512"/>
                    <a:pt x="5665" y="44311"/>
                    <a:pt x="5590" y="44186"/>
                  </a:cubicBezTo>
                  <a:cubicBezTo>
                    <a:pt x="4311" y="42331"/>
                    <a:pt x="3234" y="40301"/>
                    <a:pt x="2557" y="38121"/>
                  </a:cubicBezTo>
                  <a:cubicBezTo>
                    <a:pt x="1680" y="35213"/>
                    <a:pt x="1204" y="32105"/>
                    <a:pt x="1204" y="29073"/>
                  </a:cubicBezTo>
                  <a:cubicBezTo>
                    <a:pt x="1204" y="25840"/>
                    <a:pt x="1880" y="22757"/>
                    <a:pt x="3108" y="19875"/>
                  </a:cubicBezTo>
                  <a:cubicBezTo>
                    <a:pt x="4111" y="17544"/>
                    <a:pt x="5464" y="15338"/>
                    <a:pt x="7119" y="13283"/>
                  </a:cubicBezTo>
                  <a:cubicBezTo>
                    <a:pt x="9750" y="10075"/>
                    <a:pt x="12883" y="7293"/>
                    <a:pt x="16191" y="4787"/>
                  </a:cubicBezTo>
                  <a:cubicBezTo>
                    <a:pt x="18522" y="3008"/>
                    <a:pt x="21028" y="1404"/>
                    <a:pt x="23860" y="576"/>
                  </a:cubicBezTo>
                  <a:cubicBezTo>
                    <a:pt x="23911" y="376"/>
                    <a:pt x="23986" y="201"/>
                    <a:pt x="2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5"/>
            <p:cNvSpPr/>
            <p:nvPr/>
          </p:nvSpPr>
          <p:spPr>
            <a:xfrm>
              <a:off x="2949702" y="3680720"/>
              <a:ext cx="76387" cy="63073"/>
            </a:xfrm>
            <a:custGeom>
              <a:avLst/>
              <a:gdLst/>
              <a:ahLst/>
              <a:cxnLst/>
              <a:rect l="l" t="t" r="r" b="b"/>
              <a:pathLst>
                <a:path w="4888" h="4036" extrusionOk="0">
                  <a:moveTo>
                    <a:pt x="4888" y="0"/>
                  </a:moveTo>
                  <a:cubicBezTo>
                    <a:pt x="3511" y="1145"/>
                    <a:pt x="2133" y="2271"/>
                    <a:pt x="756" y="3410"/>
                  </a:cubicBezTo>
                  <a:lnTo>
                    <a:pt x="756" y="3410"/>
                  </a:lnTo>
                  <a:cubicBezTo>
                    <a:pt x="779" y="3392"/>
                    <a:pt x="803" y="3375"/>
                    <a:pt x="828" y="3359"/>
                  </a:cubicBezTo>
                  <a:cubicBezTo>
                    <a:pt x="2181" y="2231"/>
                    <a:pt x="3535" y="1128"/>
                    <a:pt x="4888" y="0"/>
                  </a:cubicBezTo>
                  <a:close/>
                  <a:moveTo>
                    <a:pt x="756" y="3410"/>
                  </a:moveTo>
                  <a:cubicBezTo>
                    <a:pt x="636" y="3499"/>
                    <a:pt x="528" y="3601"/>
                    <a:pt x="402" y="3685"/>
                  </a:cubicBezTo>
                  <a:cubicBezTo>
                    <a:pt x="276" y="3810"/>
                    <a:pt x="126" y="3910"/>
                    <a:pt x="1" y="4036"/>
                  </a:cubicBezTo>
                  <a:cubicBezTo>
                    <a:pt x="253" y="3826"/>
                    <a:pt x="504" y="3618"/>
                    <a:pt x="756" y="341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5"/>
            <p:cNvSpPr/>
            <p:nvPr/>
          </p:nvSpPr>
          <p:spPr>
            <a:xfrm>
              <a:off x="3044483" y="3663092"/>
              <a:ext cx="16" cy="1969"/>
            </a:xfrm>
            <a:custGeom>
              <a:avLst/>
              <a:gdLst/>
              <a:ahLst/>
              <a:cxnLst/>
              <a:rect l="l" t="t" r="r" b="b"/>
              <a:pathLst>
                <a:path w="1" h="126" extrusionOk="0">
                  <a:moveTo>
                    <a:pt x="1" y="126"/>
                  </a:moveTo>
                  <a:cubicBezTo>
                    <a:pt x="1" y="76"/>
                    <a:pt x="1" y="51"/>
                    <a:pt x="1" y="1"/>
                  </a:cubicBezTo>
                  <a:cubicBezTo>
                    <a:pt x="1" y="51"/>
                    <a:pt x="1" y="76"/>
                    <a:pt x="1" y="1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5"/>
            <p:cNvSpPr/>
            <p:nvPr/>
          </p:nvSpPr>
          <p:spPr>
            <a:xfrm>
              <a:off x="2906617" y="3606896"/>
              <a:ext cx="137881" cy="137928"/>
            </a:xfrm>
            <a:custGeom>
              <a:avLst/>
              <a:gdLst/>
              <a:ahLst/>
              <a:cxnLst/>
              <a:rect l="l" t="t" r="r" b="b"/>
              <a:pathLst>
                <a:path w="8823" h="8826" extrusionOk="0">
                  <a:moveTo>
                    <a:pt x="7667" y="0"/>
                  </a:moveTo>
                  <a:cubicBezTo>
                    <a:pt x="7626" y="0"/>
                    <a:pt x="7582" y="13"/>
                    <a:pt x="7545" y="38"/>
                  </a:cubicBezTo>
                  <a:cubicBezTo>
                    <a:pt x="7495" y="88"/>
                    <a:pt x="7444" y="113"/>
                    <a:pt x="7394" y="163"/>
                  </a:cubicBezTo>
                  <a:cubicBezTo>
                    <a:pt x="5038" y="1917"/>
                    <a:pt x="2683" y="3647"/>
                    <a:pt x="327" y="5401"/>
                  </a:cubicBezTo>
                  <a:cubicBezTo>
                    <a:pt x="251" y="5451"/>
                    <a:pt x="201" y="5501"/>
                    <a:pt x="151" y="5526"/>
                  </a:cubicBezTo>
                  <a:cubicBezTo>
                    <a:pt x="76" y="5577"/>
                    <a:pt x="26" y="5652"/>
                    <a:pt x="26" y="5727"/>
                  </a:cubicBezTo>
                  <a:cubicBezTo>
                    <a:pt x="1" y="5777"/>
                    <a:pt x="26" y="5827"/>
                    <a:pt x="51" y="5877"/>
                  </a:cubicBezTo>
                  <a:cubicBezTo>
                    <a:pt x="552" y="6554"/>
                    <a:pt x="1053" y="7181"/>
                    <a:pt x="1605" y="7832"/>
                  </a:cubicBezTo>
                  <a:cubicBezTo>
                    <a:pt x="1855" y="8133"/>
                    <a:pt x="2106" y="8459"/>
                    <a:pt x="2382" y="8760"/>
                  </a:cubicBezTo>
                  <a:cubicBezTo>
                    <a:pt x="2428" y="8806"/>
                    <a:pt x="2491" y="8826"/>
                    <a:pt x="2555" y="8826"/>
                  </a:cubicBezTo>
                  <a:cubicBezTo>
                    <a:pt x="2629" y="8826"/>
                    <a:pt x="2704" y="8800"/>
                    <a:pt x="2758" y="8760"/>
                  </a:cubicBezTo>
                  <a:cubicBezTo>
                    <a:pt x="4387" y="7406"/>
                    <a:pt x="6016" y="6078"/>
                    <a:pt x="7645" y="4724"/>
                  </a:cubicBezTo>
                  <a:cubicBezTo>
                    <a:pt x="7720" y="4674"/>
                    <a:pt x="7770" y="4624"/>
                    <a:pt x="7845" y="4574"/>
                  </a:cubicBezTo>
                  <a:cubicBezTo>
                    <a:pt x="7971" y="4474"/>
                    <a:pt x="8096" y="4374"/>
                    <a:pt x="8221" y="4273"/>
                  </a:cubicBezTo>
                  <a:cubicBezTo>
                    <a:pt x="8347" y="4148"/>
                    <a:pt x="8497" y="4023"/>
                    <a:pt x="8647" y="3897"/>
                  </a:cubicBezTo>
                  <a:cubicBezTo>
                    <a:pt x="8673" y="3872"/>
                    <a:pt x="8723" y="3847"/>
                    <a:pt x="8748" y="3822"/>
                  </a:cubicBezTo>
                  <a:cubicBezTo>
                    <a:pt x="8773" y="3797"/>
                    <a:pt x="8798" y="3772"/>
                    <a:pt x="8823" y="3722"/>
                  </a:cubicBezTo>
                  <a:cubicBezTo>
                    <a:pt x="8823" y="3672"/>
                    <a:pt x="8823" y="3647"/>
                    <a:pt x="8823" y="3597"/>
                  </a:cubicBezTo>
                  <a:cubicBezTo>
                    <a:pt x="8823" y="3597"/>
                    <a:pt x="8823" y="3597"/>
                    <a:pt x="8823" y="3572"/>
                  </a:cubicBezTo>
                  <a:cubicBezTo>
                    <a:pt x="8773" y="3496"/>
                    <a:pt x="8748" y="3371"/>
                    <a:pt x="8698" y="3296"/>
                  </a:cubicBezTo>
                  <a:cubicBezTo>
                    <a:pt x="8422" y="2444"/>
                    <a:pt x="8196" y="1592"/>
                    <a:pt x="8021" y="714"/>
                  </a:cubicBezTo>
                  <a:cubicBezTo>
                    <a:pt x="7996" y="539"/>
                    <a:pt x="7946" y="363"/>
                    <a:pt x="7921" y="188"/>
                  </a:cubicBezTo>
                  <a:cubicBezTo>
                    <a:pt x="7896" y="138"/>
                    <a:pt x="7871" y="88"/>
                    <a:pt x="7845" y="63"/>
                  </a:cubicBezTo>
                  <a:cubicBezTo>
                    <a:pt x="7820" y="63"/>
                    <a:pt x="7795" y="38"/>
                    <a:pt x="7770" y="38"/>
                  </a:cubicBezTo>
                  <a:cubicBezTo>
                    <a:pt x="7745" y="13"/>
                    <a:pt x="7708" y="0"/>
                    <a:pt x="7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5"/>
            <p:cNvSpPr/>
            <p:nvPr/>
          </p:nvSpPr>
          <p:spPr>
            <a:xfrm>
              <a:off x="2903882" y="2318190"/>
              <a:ext cx="756324" cy="631695"/>
            </a:xfrm>
            <a:custGeom>
              <a:avLst/>
              <a:gdLst/>
              <a:ahLst/>
              <a:cxnLst/>
              <a:rect l="l" t="t" r="r" b="b"/>
              <a:pathLst>
                <a:path w="48397" h="40422" extrusionOk="0">
                  <a:moveTo>
                    <a:pt x="23930" y="0"/>
                  </a:moveTo>
                  <a:cubicBezTo>
                    <a:pt x="21847" y="0"/>
                    <a:pt x="19750" y="256"/>
                    <a:pt x="17720" y="622"/>
                  </a:cubicBezTo>
                  <a:cubicBezTo>
                    <a:pt x="13935" y="1273"/>
                    <a:pt x="10853" y="3303"/>
                    <a:pt x="8797" y="6536"/>
                  </a:cubicBezTo>
                  <a:cubicBezTo>
                    <a:pt x="6642" y="9920"/>
                    <a:pt x="5740" y="13955"/>
                    <a:pt x="5188" y="17865"/>
                  </a:cubicBezTo>
                  <a:cubicBezTo>
                    <a:pt x="4863" y="20246"/>
                    <a:pt x="4487" y="22652"/>
                    <a:pt x="3634" y="24907"/>
                  </a:cubicBezTo>
                  <a:cubicBezTo>
                    <a:pt x="3108" y="26311"/>
                    <a:pt x="2381" y="27564"/>
                    <a:pt x="1730" y="28892"/>
                  </a:cubicBezTo>
                  <a:cubicBezTo>
                    <a:pt x="25" y="32451"/>
                    <a:pt x="25" y="36236"/>
                    <a:pt x="3359" y="38842"/>
                  </a:cubicBezTo>
                  <a:cubicBezTo>
                    <a:pt x="4311" y="39594"/>
                    <a:pt x="6166" y="40346"/>
                    <a:pt x="7845" y="40421"/>
                  </a:cubicBezTo>
                  <a:cubicBezTo>
                    <a:pt x="7670" y="40221"/>
                    <a:pt x="7544" y="40045"/>
                    <a:pt x="7394" y="39820"/>
                  </a:cubicBezTo>
                  <a:cubicBezTo>
                    <a:pt x="7218" y="39820"/>
                    <a:pt x="7043" y="39795"/>
                    <a:pt x="6893" y="39795"/>
                  </a:cubicBezTo>
                  <a:cubicBezTo>
                    <a:pt x="4712" y="39594"/>
                    <a:pt x="2782" y="38065"/>
                    <a:pt x="1755" y="36211"/>
                  </a:cubicBezTo>
                  <a:cubicBezTo>
                    <a:pt x="0" y="33053"/>
                    <a:pt x="1755" y="30020"/>
                    <a:pt x="3158" y="27213"/>
                  </a:cubicBezTo>
                  <a:cubicBezTo>
                    <a:pt x="6191" y="21173"/>
                    <a:pt x="5364" y="14080"/>
                    <a:pt x="8522" y="8040"/>
                  </a:cubicBezTo>
                  <a:cubicBezTo>
                    <a:pt x="10176" y="4882"/>
                    <a:pt x="12807" y="2426"/>
                    <a:pt x="16291" y="1449"/>
                  </a:cubicBezTo>
                  <a:cubicBezTo>
                    <a:pt x="18586" y="808"/>
                    <a:pt x="21109" y="483"/>
                    <a:pt x="23563" y="483"/>
                  </a:cubicBezTo>
                  <a:cubicBezTo>
                    <a:pt x="24566" y="483"/>
                    <a:pt x="25557" y="538"/>
                    <a:pt x="26517" y="647"/>
                  </a:cubicBezTo>
                  <a:cubicBezTo>
                    <a:pt x="35088" y="1674"/>
                    <a:pt x="39675" y="9168"/>
                    <a:pt x="42231" y="16712"/>
                  </a:cubicBezTo>
                  <a:cubicBezTo>
                    <a:pt x="43033" y="19068"/>
                    <a:pt x="43559" y="21524"/>
                    <a:pt x="44813" y="23704"/>
                  </a:cubicBezTo>
                  <a:cubicBezTo>
                    <a:pt x="45915" y="25659"/>
                    <a:pt x="47519" y="27313"/>
                    <a:pt x="47419" y="29744"/>
                  </a:cubicBezTo>
                  <a:cubicBezTo>
                    <a:pt x="47319" y="32426"/>
                    <a:pt x="45364" y="34431"/>
                    <a:pt x="43058" y="35509"/>
                  </a:cubicBezTo>
                  <a:cubicBezTo>
                    <a:pt x="42958" y="35659"/>
                    <a:pt x="42858" y="35835"/>
                    <a:pt x="42757" y="35985"/>
                  </a:cubicBezTo>
                  <a:cubicBezTo>
                    <a:pt x="42682" y="36085"/>
                    <a:pt x="42607" y="36186"/>
                    <a:pt x="42532" y="36286"/>
                  </a:cubicBezTo>
                  <a:cubicBezTo>
                    <a:pt x="45690" y="35058"/>
                    <a:pt x="48397" y="32226"/>
                    <a:pt x="47870" y="28617"/>
                  </a:cubicBezTo>
                  <a:cubicBezTo>
                    <a:pt x="47544" y="26536"/>
                    <a:pt x="46141" y="25058"/>
                    <a:pt x="45138" y="23278"/>
                  </a:cubicBezTo>
                  <a:cubicBezTo>
                    <a:pt x="44387" y="21900"/>
                    <a:pt x="43910" y="20421"/>
                    <a:pt x="43459" y="18942"/>
                  </a:cubicBezTo>
                  <a:cubicBezTo>
                    <a:pt x="41204" y="11449"/>
                    <a:pt x="37394" y="2877"/>
                    <a:pt x="29173" y="647"/>
                  </a:cubicBezTo>
                  <a:cubicBezTo>
                    <a:pt x="27468" y="186"/>
                    <a:pt x="25704" y="0"/>
                    <a:pt x="23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5"/>
            <p:cNvSpPr/>
            <p:nvPr/>
          </p:nvSpPr>
          <p:spPr>
            <a:xfrm>
              <a:off x="3031950" y="2923318"/>
              <a:ext cx="45789" cy="25785"/>
            </a:xfrm>
            <a:custGeom>
              <a:avLst/>
              <a:gdLst/>
              <a:ahLst/>
              <a:cxnLst/>
              <a:rect l="l" t="t" r="r" b="b"/>
              <a:pathLst>
                <a:path w="2930" h="1650" extrusionOk="0">
                  <a:moveTo>
                    <a:pt x="2578" y="1"/>
                  </a:moveTo>
                  <a:cubicBezTo>
                    <a:pt x="2502" y="1"/>
                    <a:pt x="2428" y="36"/>
                    <a:pt x="2382" y="120"/>
                  </a:cubicBezTo>
                  <a:cubicBezTo>
                    <a:pt x="1956" y="797"/>
                    <a:pt x="928" y="1023"/>
                    <a:pt x="1" y="1098"/>
                  </a:cubicBezTo>
                  <a:cubicBezTo>
                    <a:pt x="176" y="1298"/>
                    <a:pt x="352" y="1474"/>
                    <a:pt x="552" y="1649"/>
                  </a:cubicBezTo>
                  <a:cubicBezTo>
                    <a:pt x="1505" y="1549"/>
                    <a:pt x="2307" y="1173"/>
                    <a:pt x="2808" y="371"/>
                  </a:cubicBezTo>
                  <a:cubicBezTo>
                    <a:pt x="2930" y="180"/>
                    <a:pt x="2750" y="1"/>
                    <a:pt x="2578" y="1"/>
                  </a:cubicBezTo>
                  <a:close/>
                </a:path>
              </a:pathLst>
            </a:custGeom>
            <a:solidFill>
              <a:srgbClr val="4E323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5"/>
            <p:cNvSpPr/>
            <p:nvPr/>
          </p:nvSpPr>
          <p:spPr>
            <a:xfrm>
              <a:off x="3456564" y="2898798"/>
              <a:ext cx="41882" cy="20144"/>
            </a:xfrm>
            <a:custGeom>
              <a:avLst/>
              <a:gdLst/>
              <a:ahLst/>
              <a:cxnLst/>
              <a:rect l="l" t="t" r="r" b="b"/>
              <a:pathLst>
                <a:path w="2680" h="1289" extrusionOk="0">
                  <a:moveTo>
                    <a:pt x="385" y="0"/>
                  </a:moveTo>
                  <a:cubicBezTo>
                    <a:pt x="178" y="0"/>
                    <a:pt x="0" y="253"/>
                    <a:pt x="198" y="411"/>
                  </a:cubicBezTo>
                  <a:cubicBezTo>
                    <a:pt x="800" y="937"/>
                    <a:pt x="1477" y="1188"/>
                    <a:pt x="2178" y="1288"/>
                  </a:cubicBezTo>
                  <a:cubicBezTo>
                    <a:pt x="2354" y="1163"/>
                    <a:pt x="2504" y="1038"/>
                    <a:pt x="2680" y="887"/>
                  </a:cubicBezTo>
                  <a:cubicBezTo>
                    <a:pt x="1953" y="862"/>
                    <a:pt x="1226" y="612"/>
                    <a:pt x="549" y="60"/>
                  </a:cubicBezTo>
                  <a:cubicBezTo>
                    <a:pt x="497" y="18"/>
                    <a:pt x="440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5"/>
            <p:cNvSpPr/>
            <p:nvPr/>
          </p:nvSpPr>
          <p:spPr>
            <a:xfrm>
              <a:off x="3502744" y="2753009"/>
              <a:ext cx="93234" cy="166714"/>
            </a:xfrm>
            <a:custGeom>
              <a:avLst/>
              <a:gdLst/>
              <a:ahLst/>
              <a:cxnLst/>
              <a:rect l="l" t="t" r="r" b="b"/>
              <a:pathLst>
                <a:path w="5966" h="10668" extrusionOk="0">
                  <a:moveTo>
                    <a:pt x="5054" y="1"/>
                  </a:moveTo>
                  <a:cubicBezTo>
                    <a:pt x="4905" y="1"/>
                    <a:pt x="4753" y="123"/>
                    <a:pt x="4812" y="316"/>
                  </a:cubicBezTo>
                  <a:cubicBezTo>
                    <a:pt x="5264" y="2096"/>
                    <a:pt x="5364" y="4201"/>
                    <a:pt x="4863" y="5981"/>
                  </a:cubicBezTo>
                  <a:cubicBezTo>
                    <a:pt x="4336" y="7885"/>
                    <a:pt x="2507" y="9765"/>
                    <a:pt x="552" y="10141"/>
                  </a:cubicBezTo>
                  <a:cubicBezTo>
                    <a:pt x="376" y="10342"/>
                    <a:pt x="176" y="10492"/>
                    <a:pt x="0" y="10667"/>
                  </a:cubicBezTo>
                  <a:cubicBezTo>
                    <a:pt x="1604" y="10592"/>
                    <a:pt x="3208" y="9715"/>
                    <a:pt x="4211" y="8462"/>
                  </a:cubicBezTo>
                  <a:cubicBezTo>
                    <a:pt x="4286" y="8362"/>
                    <a:pt x="4361" y="8261"/>
                    <a:pt x="4436" y="8161"/>
                  </a:cubicBezTo>
                  <a:cubicBezTo>
                    <a:pt x="4537" y="8011"/>
                    <a:pt x="4637" y="7835"/>
                    <a:pt x="4737" y="7685"/>
                  </a:cubicBezTo>
                  <a:cubicBezTo>
                    <a:pt x="5965" y="5504"/>
                    <a:pt x="5890" y="2547"/>
                    <a:pt x="5289" y="191"/>
                  </a:cubicBezTo>
                  <a:cubicBezTo>
                    <a:pt x="5258" y="58"/>
                    <a:pt x="5157" y="1"/>
                    <a:pt x="5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5"/>
            <p:cNvSpPr/>
            <p:nvPr/>
          </p:nvSpPr>
          <p:spPr>
            <a:xfrm>
              <a:off x="3196460" y="2973357"/>
              <a:ext cx="163339" cy="87780"/>
            </a:xfrm>
            <a:custGeom>
              <a:avLst/>
              <a:gdLst/>
              <a:ahLst/>
              <a:cxnLst/>
              <a:rect l="l" t="t" r="r" b="b"/>
              <a:pathLst>
                <a:path w="10452" h="5617" extrusionOk="0">
                  <a:moveTo>
                    <a:pt x="1629" y="1"/>
                  </a:moveTo>
                  <a:cubicBezTo>
                    <a:pt x="1604" y="1"/>
                    <a:pt x="1604" y="26"/>
                    <a:pt x="1579" y="26"/>
                  </a:cubicBezTo>
                  <a:cubicBezTo>
                    <a:pt x="602" y="602"/>
                    <a:pt x="50" y="1405"/>
                    <a:pt x="25" y="2257"/>
                  </a:cubicBezTo>
                  <a:cubicBezTo>
                    <a:pt x="0" y="3084"/>
                    <a:pt x="527" y="3911"/>
                    <a:pt x="1454" y="4537"/>
                  </a:cubicBezTo>
                  <a:cubicBezTo>
                    <a:pt x="2431" y="5189"/>
                    <a:pt x="3735" y="5565"/>
                    <a:pt x="5138" y="5615"/>
                  </a:cubicBezTo>
                  <a:cubicBezTo>
                    <a:pt x="5192" y="5616"/>
                    <a:pt x="5246" y="5617"/>
                    <a:pt x="5300" y="5617"/>
                  </a:cubicBezTo>
                  <a:cubicBezTo>
                    <a:pt x="6644" y="5617"/>
                    <a:pt x="7909" y="5316"/>
                    <a:pt x="8873" y="4738"/>
                  </a:cubicBezTo>
                  <a:cubicBezTo>
                    <a:pt x="9850" y="4136"/>
                    <a:pt x="10401" y="3359"/>
                    <a:pt x="10426" y="2507"/>
                  </a:cubicBezTo>
                  <a:cubicBezTo>
                    <a:pt x="10451" y="1680"/>
                    <a:pt x="9950" y="853"/>
                    <a:pt x="8998" y="227"/>
                  </a:cubicBezTo>
                  <a:cubicBezTo>
                    <a:pt x="8854" y="2697"/>
                    <a:pt x="7149" y="3515"/>
                    <a:pt x="4960" y="3515"/>
                  </a:cubicBezTo>
                  <a:cubicBezTo>
                    <a:pt x="4862" y="3515"/>
                    <a:pt x="4762" y="3513"/>
                    <a:pt x="4662" y="3510"/>
                  </a:cubicBezTo>
                  <a:cubicBezTo>
                    <a:pt x="2406" y="3284"/>
                    <a:pt x="1755" y="1755"/>
                    <a:pt x="16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5"/>
            <p:cNvSpPr/>
            <p:nvPr/>
          </p:nvSpPr>
          <p:spPr>
            <a:xfrm>
              <a:off x="3190584" y="2966309"/>
              <a:ext cx="175091" cy="101079"/>
            </a:xfrm>
            <a:custGeom>
              <a:avLst/>
              <a:gdLst/>
              <a:ahLst/>
              <a:cxnLst/>
              <a:rect l="l" t="t" r="r" b="b"/>
              <a:pathLst>
                <a:path w="11204" h="6468" extrusionOk="0">
                  <a:moveTo>
                    <a:pt x="1980" y="1"/>
                  </a:moveTo>
                  <a:cubicBezTo>
                    <a:pt x="1905" y="51"/>
                    <a:pt x="1830" y="76"/>
                    <a:pt x="1755" y="126"/>
                  </a:cubicBezTo>
                  <a:cubicBezTo>
                    <a:pt x="1053" y="552"/>
                    <a:pt x="527" y="1079"/>
                    <a:pt x="251" y="1655"/>
                  </a:cubicBezTo>
                  <a:cubicBezTo>
                    <a:pt x="176" y="1856"/>
                    <a:pt x="101" y="2031"/>
                    <a:pt x="50" y="2231"/>
                  </a:cubicBezTo>
                  <a:cubicBezTo>
                    <a:pt x="25" y="2382"/>
                    <a:pt x="0" y="2532"/>
                    <a:pt x="0" y="2683"/>
                  </a:cubicBezTo>
                  <a:cubicBezTo>
                    <a:pt x="0" y="3184"/>
                    <a:pt x="126" y="3660"/>
                    <a:pt x="401" y="4111"/>
                  </a:cubicBezTo>
                  <a:cubicBezTo>
                    <a:pt x="677" y="4562"/>
                    <a:pt x="1078" y="4963"/>
                    <a:pt x="1604" y="5339"/>
                  </a:cubicBezTo>
                  <a:cubicBezTo>
                    <a:pt x="2632" y="6016"/>
                    <a:pt x="4035" y="6417"/>
                    <a:pt x="5514" y="6467"/>
                  </a:cubicBezTo>
                  <a:lnTo>
                    <a:pt x="5740" y="6467"/>
                  </a:lnTo>
                  <a:cubicBezTo>
                    <a:pt x="7143" y="6467"/>
                    <a:pt x="8446" y="6141"/>
                    <a:pt x="9474" y="5540"/>
                  </a:cubicBezTo>
                  <a:cubicBezTo>
                    <a:pt x="10477" y="4913"/>
                    <a:pt x="11078" y="4111"/>
                    <a:pt x="11178" y="3209"/>
                  </a:cubicBezTo>
                  <a:cubicBezTo>
                    <a:pt x="11203" y="3134"/>
                    <a:pt x="11203" y="3059"/>
                    <a:pt x="11203" y="2983"/>
                  </a:cubicBezTo>
                  <a:cubicBezTo>
                    <a:pt x="11203" y="2758"/>
                    <a:pt x="11178" y="2557"/>
                    <a:pt x="11128" y="2332"/>
                  </a:cubicBezTo>
                  <a:cubicBezTo>
                    <a:pt x="11103" y="2206"/>
                    <a:pt x="11053" y="2081"/>
                    <a:pt x="11003" y="1956"/>
                  </a:cubicBezTo>
                  <a:cubicBezTo>
                    <a:pt x="10752" y="1354"/>
                    <a:pt x="10276" y="803"/>
                    <a:pt x="9599" y="327"/>
                  </a:cubicBezTo>
                  <a:cubicBezTo>
                    <a:pt x="9524" y="277"/>
                    <a:pt x="9474" y="251"/>
                    <a:pt x="9399" y="201"/>
                  </a:cubicBezTo>
                  <a:cubicBezTo>
                    <a:pt x="9399" y="352"/>
                    <a:pt x="9374" y="477"/>
                    <a:pt x="9374" y="602"/>
                  </a:cubicBezTo>
                  <a:cubicBezTo>
                    <a:pt x="9374" y="627"/>
                    <a:pt x="9374" y="652"/>
                    <a:pt x="9374" y="678"/>
                  </a:cubicBezTo>
                  <a:cubicBezTo>
                    <a:pt x="10326" y="1304"/>
                    <a:pt x="10827" y="2131"/>
                    <a:pt x="10802" y="2958"/>
                  </a:cubicBezTo>
                  <a:cubicBezTo>
                    <a:pt x="10777" y="3810"/>
                    <a:pt x="10226" y="4587"/>
                    <a:pt x="9249" y="5189"/>
                  </a:cubicBezTo>
                  <a:cubicBezTo>
                    <a:pt x="8285" y="5767"/>
                    <a:pt x="7020" y="6068"/>
                    <a:pt x="5676" y="6068"/>
                  </a:cubicBezTo>
                  <a:cubicBezTo>
                    <a:pt x="5622" y="6068"/>
                    <a:pt x="5568" y="6067"/>
                    <a:pt x="5514" y="6066"/>
                  </a:cubicBezTo>
                  <a:cubicBezTo>
                    <a:pt x="4111" y="6016"/>
                    <a:pt x="2807" y="5640"/>
                    <a:pt x="1830" y="4988"/>
                  </a:cubicBezTo>
                  <a:cubicBezTo>
                    <a:pt x="903" y="4362"/>
                    <a:pt x="376" y="3535"/>
                    <a:pt x="401" y="2708"/>
                  </a:cubicBezTo>
                  <a:cubicBezTo>
                    <a:pt x="426" y="1856"/>
                    <a:pt x="978" y="1053"/>
                    <a:pt x="1955" y="477"/>
                  </a:cubicBezTo>
                  <a:cubicBezTo>
                    <a:pt x="1980" y="477"/>
                    <a:pt x="1980" y="452"/>
                    <a:pt x="2005" y="452"/>
                  </a:cubicBezTo>
                  <a:cubicBezTo>
                    <a:pt x="2005" y="302"/>
                    <a:pt x="2005" y="151"/>
                    <a:pt x="19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5"/>
            <p:cNvSpPr/>
            <p:nvPr/>
          </p:nvSpPr>
          <p:spPr>
            <a:xfrm>
              <a:off x="3227793" y="2950259"/>
              <a:ext cx="102235" cy="70167"/>
            </a:xfrm>
            <a:custGeom>
              <a:avLst/>
              <a:gdLst/>
              <a:ahLst/>
              <a:cxnLst/>
              <a:rect l="l" t="t" r="r" b="b"/>
              <a:pathLst>
                <a:path w="6542" h="4490" extrusionOk="0">
                  <a:moveTo>
                    <a:pt x="6517" y="0"/>
                  </a:moveTo>
                  <a:lnTo>
                    <a:pt x="6517" y="0"/>
                  </a:lnTo>
                  <a:cubicBezTo>
                    <a:pt x="5373" y="262"/>
                    <a:pt x="4191" y="395"/>
                    <a:pt x="3004" y="395"/>
                  </a:cubicBezTo>
                  <a:cubicBezTo>
                    <a:pt x="2033" y="395"/>
                    <a:pt x="1059" y="306"/>
                    <a:pt x="101" y="126"/>
                  </a:cubicBezTo>
                  <a:lnTo>
                    <a:pt x="101" y="126"/>
                  </a:lnTo>
                  <a:cubicBezTo>
                    <a:pt x="0" y="2055"/>
                    <a:pt x="151" y="4236"/>
                    <a:pt x="2657" y="4487"/>
                  </a:cubicBezTo>
                  <a:cubicBezTo>
                    <a:pt x="2729" y="4488"/>
                    <a:pt x="2801" y="4489"/>
                    <a:pt x="2873" y="4489"/>
                  </a:cubicBezTo>
                  <a:cubicBezTo>
                    <a:pt x="4847" y="4489"/>
                    <a:pt x="6346" y="3803"/>
                    <a:pt x="6492" y="1529"/>
                  </a:cubicBezTo>
                  <a:cubicBezTo>
                    <a:pt x="6517" y="1028"/>
                    <a:pt x="6542" y="502"/>
                    <a:pt x="6517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5"/>
            <p:cNvSpPr/>
            <p:nvPr/>
          </p:nvSpPr>
          <p:spPr>
            <a:xfrm>
              <a:off x="3221527" y="2948697"/>
              <a:ext cx="115940" cy="79591"/>
            </a:xfrm>
            <a:custGeom>
              <a:avLst/>
              <a:gdLst/>
              <a:ahLst/>
              <a:cxnLst/>
              <a:rect l="l" t="t" r="r" b="b"/>
              <a:pathLst>
                <a:path w="7419" h="5093" extrusionOk="0">
                  <a:moveTo>
                    <a:pt x="7394" y="0"/>
                  </a:moveTo>
                  <a:cubicBezTo>
                    <a:pt x="7243" y="25"/>
                    <a:pt x="7068" y="75"/>
                    <a:pt x="6918" y="100"/>
                  </a:cubicBezTo>
                  <a:cubicBezTo>
                    <a:pt x="6943" y="602"/>
                    <a:pt x="6918" y="1128"/>
                    <a:pt x="6893" y="1629"/>
                  </a:cubicBezTo>
                  <a:cubicBezTo>
                    <a:pt x="6747" y="3903"/>
                    <a:pt x="5248" y="4589"/>
                    <a:pt x="3274" y="4589"/>
                  </a:cubicBezTo>
                  <a:cubicBezTo>
                    <a:pt x="3202" y="4589"/>
                    <a:pt x="3130" y="4588"/>
                    <a:pt x="3058" y="4587"/>
                  </a:cubicBezTo>
                  <a:cubicBezTo>
                    <a:pt x="552" y="4336"/>
                    <a:pt x="401" y="2155"/>
                    <a:pt x="502" y="226"/>
                  </a:cubicBezTo>
                  <a:cubicBezTo>
                    <a:pt x="351" y="201"/>
                    <a:pt x="176" y="150"/>
                    <a:pt x="25" y="125"/>
                  </a:cubicBezTo>
                  <a:cubicBezTo>
                    <a:pt x="0" y="451"/>
                    <a:pt x="0" y="802"/>
                    <a:pt x="0" y="1128"/>
                  </a:cubicBezTo>
                  <a:cubicBezTo>
                    <a:pt x="25" y="1278"/>
                    <a:pt x="25" y="1429"/>
                    <a:pt x="25" y="1579"/>
                  </a:cubicBezTo>
                  <a:cubicBezTo>
                    <a:pt x="151" y="3333"/>
                    <a:pt x="802" y="4862"/>
                    <a:pt x="3058" y="5088"/>
                  </a:cubicBezTo>
                  <a:cubicBezTo>
                    <a:pt x="3158" y="5091"/>
                    <a:pt x="3258" y="5093"/>
                    <a:pt x="3356" y="5093"/>
                  </a:cubicBezTo>
                  <a:cubicBezTo>
                    <a:pt x="5545" y="5093"/>
                    <a:pt x="7250" y="4275"/>
                    <a:pt x="7394" y="1805"/>
                  </a:cubicBezTo>
                  <a:cubicBezTo>
                    <a:pt x="7394" y="1779"/>
                    <a:pt x="7394" y="1754"/>
                    <a:pt x="7394" y="1729"/>
                  </a:cubicBezTo>
                  <a:cubicBezTo>
                    <a:pt x="7394" y="1604"/>
                    <a:pt x="7419" y="1479"/>
                    <a:pt x="7419" y="1328"/>
                  </a:cubicBezTo>
                  <a:cubicBezTo>
                    <a:pt x="7419" y="877"/>
                    <a:pt x="7419" y="426"/>
                    <a:pt x="7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5"/>
            <p:cNvSpPr/>
            <p:nvPr/>
          </p:nvSpPr>
          <p:spPr>
            <a:xfrm>
              <a:off x="3083661" y="2660807"/>
              <a:ext cx="399126" cy="287749"/>
            </a:xfrm>
            <a:custGeom>
              <a:avLst/>
              <a:gdLst/>
              <a:ahLst/>
              <a:cxnLst/>
              <a:rect l="l" t="t" r="r" b="b"/>
              <a:pathLst>
                <a:path w="25540" h="18413" extrusionOk="0">
                  <a:moveTo>
                    <a:pt x="5388" y="3735"/>
                  </a:moveTo>
                  <a:cubicBezTo>
                    <a:pt x="5396" y="3735"/>
                    <a:pt x="5405" y="3735"/>
                    <a:pt x="5414" y="3735"/>
                  </a:cubicBezTo>
                  <a:cubicBezTo>
                    <a:pt x="6141" y="3735"/>
                    <a:pt x="6692" y="4813"/>
                    <a:pt x="6667" y="6091"/>
                  </a:cubicBezTo>
                  <a:cubicBezTo>
                    <a:pt x="6642" y="7354"/>
                    <a:pt x="6030" y="8372"/>
                    <a:pt x="5314" y="8372"/>
                  </a:cubicBezTo>
                  <a:cubicBezTo>
                    <a:pt x="5306" y="8372"/>
                    <a:pt x="5297" y="8372"/>
                    <a:pt x="5288" y="8372"/>
                  </a:cubicBezTo>
                  <a:cubicBezTo>
                    <a:pt x="4587" y="8372"/>
                    <a:pt x="4010" y="7319"/>
                    <a:pt x="4060" y="6016"/>
                  </a:cubicBezTo>
                  <a:cubicBezTo>
                    <a:pt x="4085" y="4753"/>
                    <a:pt x="4673" y="3735"/>
                    <a:pt x="5388" y="3735"/>
                  </a:cubicBezTo>
                  <a:close/>
                  <a:moveTo>
                    <a:pt x="19374" y="3886"/>
                  </a:moveTo>
                  <a:cubicBezTo>
                    <a:pt x="20101" y="3911"/>
                    <a:pt x="20652" y="4963"/>
                    <a:pt x="20602" y="6267"/>
                  </a:cubicBezTo>
                  <a:cubicBezTo>
                    <a:pt x="20577" y="7529"/>
                    <a:pt x="19990" y="8548"/>
                    <a:pt x="19274" y="8548"/>
                  </a:cubicBezTo>
                  <a:cubicBezTo>
                    <a:pt x="19266" y="8548"/>
                    <a:pt x="19257" y="8548"/>
                    <a:pt x="19248" y="8547"/>
                  </a:cubicBezTo>
                  <a:cubicBezTo>
                    <a:pt x="18522" y="8547"/>
                    <a:pt x="17970" y="7470"/>
                    <a:pt x="17995" y="6191"/>
                  </a:cubicBezTo>
                  <a:cubicBezTo>
                    <a:pt x="18045" y="4913"/>
                    <a:pt x="18647" y="3886"/>
                    <a:pt x="19374" y="3886"/>
                  </a:cubicBezTo>
                  <a:close/>
                  <a:moveTo>
                    <a:pt x="12659" y="6717"/>
                  </a:moveTo>
                  <a:cubicBezTo>
                    <a:pt x="12666" y="6717"/>
                    <a:pt x="12674" y="6717"/>
                    <a:pt x="12682" y="6718"/>
                  </a:cubicBezTo>
                  <a:cubicBezTo>
                    <a:pt x="13559" y="6793"/>
                    <a:pt x="14336" y="7419"/>
                    <a:pt x="14336" y="8347"/>
                  </a:cubicBezTo>
                  <a:cubicBezTo>
                    <a:pt x="14311" y="9274"/>
                    <a:pt x="13484" y="9876"/>
                    <a:pt x="12607" y="9901"/>
                  </a:cubicBezTo>
                  <a:cubicBezTo>
                    <a:pt x="12281" y="9901"/>
                    <a:pt x="12281" y="9399"/>
                    <a:pt x="12607" y="9399"/>
                  </a:cubicBezTo>
                  <a:cubicBezTo>
                    <a:pt x="13208" y="9374"/>
                    <a:pt x="13810" y="8998"/>
                    <a:pt x="13810" y="8347"/>
                  </a:cubicBezTo>
                  <a:cubicBezTo>
                    <a:pt x="13835" y="7695"/>
                    <a:pt x="13283" y="7269"/>
                    <a:pt x="12682" y="7219"/>
                  </a:cubicBezTo>
                  <a:cubicBezTo>
                    <a:pt x="12364" y="7195"/>
                    <a:pt x="12356" y="6717"/>
                    <a:pt x="12659" y="6717"/>
                  </a:cubicBezTo>
                  <a:close/>
                  <a:moveTo>
                    <a:pt x="8788" y="11085"/>
                  </a:moveTo>
                  <a:cubicBezTo>
                    <a:pt x="8916" y="11085"/>
                    <a:pt x="9048" y="11166"/>
                    <a:pt x="9048" y="11329"/>
                  </a:cubicBezTo>
                  <a:cubicBezTo>
                    <a:pt x="9151" y="12799"/>
                    <a:pt x="10726" y="13552"/>
                    <a:pt x="12276" y="13552"/>
                  </a:cubicBezTo>
                  <a:cubicBezTo>
                    <a:pt x="13739" y="13552"/>
                    <a:pt x="15180" y="12880"/>
                    <a:pt x="15339" y="11505"/>
                  </a:cubicBezTo>
                  <a:cubicBezTo>
                    <a:pt x="15351" y="11342"/>
                    <a:pt x="15489" y="11260"/>
                    <a:pt x="15617" y="11260"/>
                  </a:cubicBezTo>
                  <a:cubicBezTo>
                    <a:pt x="15746" y="11260"/>
                    <a:pt x="15865" y="11342"/>
                    <a:pt x="15840" y="11505"/>
                  </a:cubicBezTo>
                  <a:cubicBezTo>
                    <a:pt x="15644" y="13206"/>
                    <a:pt x="13954" y="14041"/>
                    <a:pt x="12249" y="14041"/>
                  </a:cubicBezTo>
                  <a:cubicBezTo>
                    <a:pt x="10464" y="14041"/>
                    <a:pt x="8662" y="13125"/>
                    <a:pt x="8547" y="11329"/>
                  </a:cubicBezTo>
                  <a:cubicBezTo>
                    <a:pt x="8534" y="11166"/>
                    <a:pt x="8659" y="11085"/>
                    <a:pt x="8788" y="11085"/>
                  </a:cubicBezTo>
                  <a:close/>
                  <a:moveTo>
                    <a:pt x="17469" y="1"/>
                  </a:moveTo>
                  <a:cubicBezTo>
                    <a:pt x="16310" y="1716"/>
                    <a:pt x="14179" y="2574"/>
                    <a:pt x="12051" y="2574"/>
                  </a:cubicBezTo>
                  <a:cubicBezTo>
                    <a:pt x="10728" y="2574"/>
                    <a:pt x="9407" y="2243"/>
                    <a:pt x="8321" y="1580"/>
                  </a:cubicBezTo>
                  <a:cubicBezTo>
                    <a:pt x="7045" y="3057"/>
                    <a:pt x="5004" y="3815"/>
                    <a:pt x="2974" y="3815"/>
                  </a:cubicBezTo>
                  <a:cubicBezTo>
                    <a:pt x="1974" y="3815"/>
                    <a:pt x="977" y="3631"/>
                    <a:pt x="75" y="3259"/>
                  </a:cubicBezTo>
                  <a:lnTo>
                    <a:pt x="75" y="3259"/>
                  </a:lnTo>
                  <a:cubicBezTo>
                    <a:pt x="0" y="4387"/>
                    <a:pt x="25" y="5540"/>
                    <a:pt x="100" y="6643"/>
                  </a:cubicBezTo>
                  <a:cubicBezTo>
                    <a:pt x="100" y="6643"/>
                    <a:pt x="100" y="6668"/>
                    <a:pt x="100" y="6668"/>
                  </a:cubicBezTo>
                  <a:cubicBezTo>
                    <a:pt x="2782" y="6818"/>
                    <a:pt x="4887" y="9023"/>
                    <a:pt x="4812" y="11655"/>
                  </a:cubicBezTo>
                  <a:cubicBezTo>
                    <a:pt x="4787" y="12933"/>
                    <a:pt x="4236" y="14086"/>
                    <a:pt x="3359" y="14938"/>
                  </a:cubicBezTo>
                  <a:cubicBezTo>
                    <a:pt x="3434" y="15064"/>
                    <a:pt x="3509" y="15164"/>
                    <a:pt x="3534" y="15264"/>
                  </a:cubicBezTo>
                  <a:cubicBezTo>
                    <a:pt x="3584" y="15364"/>
                    <a:pt x="3609" y="15465"/>
                    <a:pt x="3634" y="15565"/>
                  </a:cubicBezTo>
                  <a:cubicBezTo>
                    <a:pt x="4887" y="16542"/>
                    <a:pt x="6341" y="17319"/>
                    <a:pt x="8045" y="17821"/>
                  </a:cubicBezTo>
                  <a:cubicBezTo>
                    <a:pt x="9426" y="18218"/>
                    <a:pt x="10840" y="18412"/>
                    <a:pt x="12240" y="18412"/>
                  </a:cubicBezTo>
                  <a:cubicBezTo>
                    <a:pt x="14906" y="18412"/>
                    <a:pt x="17523" y="17706"/>
                    <a:pt x="19775" y="16342"/>
                  </a:cubicBezTo>
                  <a:cubicBezTo>
                    <a:pt x="19599" y="15690"/>
                    <a:pt x="19725" y="15013"/>
                    <a:pt x="20025" y="14437"/>
                  </a:cubicBezTo>
                  <a:cubicBezTo>
                    <a:pt x="19624" y="13710"/>
                    <a:pt x="19399" y="12883"/>
                    <a:pt x="19424" y="12031"/>
                  </a:cubicBezTo>
                  <a:cubicBezTo>
                    <a:pt x="19498" y="9356"/>
                    <a:pt x="21751" y="7268"/>
                    <a:pt x="24490" y="7268"/>
                  </a:cubicBezTo>
                  <a:cubicBezTo>
                    <a:pt x="24522" y="7268"/>
                    <a:pt x="24554" y="7269"/>
                    <a:pt x="24587" y="7269"/>
                  </a:cubicBezTo>
                  <a:cubicBezTo>
                    <a:pt x="24737" y="7294"/>
                    <a:pt x="24913" y="7294"/>
                    <a:pt x="25063" y="7319"/>
                  </a:cubicBezTo>
                  <a:cubicBezTo>
                    <a:pt x="25489" y="5490"/>
                    <a:pt x="25539" y="3510"/>
                    <a:pt x="25188" y="1680"/>
                  </a:cubicBezTo>
                  <a:lnTo>
                    <a:pt x="25188" y="1680"/>
                  </a:lnTo>
                  <a:cubicBezTo>
                    <a:pt x="24812" y="1881"/>
                    <a:pt x="24386" y="2006"/>
                    <a:pt x="23885" y="2106"/>
                  </a:cubicBezTo>
                  <a:cubicBezTo>
                    <a:pt x="23281" y="2207"/>
                    <a:pt x="22712" y="2258"/>
                    <a:pt x="22176" y="2258"/>
                  </a:cubicBezTo>
                  <a:cubicBezTo>
                    <a:pt x="20175" y="2258"/>
                    <a:pt x="18635" y="1543"/>
                    <a:pt x="17469" y="1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5"/>
            <p:cNvSpPr/>
            <p:nvPr/>
          </p:nvSpPr>
          <p:spPr>
            <a:xfrm>
              <a:off x="3085224" y="2764995"/>
              <a:ext cx="74824" cy="129271"/>
            </a:xfrm>
            <a:custGeom>
              <a:avLst/>
              <a:gdLst/>
              <a:ahLst/>
              <a:cxnLst/>
              <a:rect l="l" t="t" r="r" b="b"/>
              <a:pathLst>
                <a:path w="4788" h="8272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179"/>
                    <a:pt x="301" y="2382"/>
                    <a:pt x="652" y="3509"/>
                  </a:cubicBezTo>
                  <a:cubicBezTo>
                    <a:pt x="1103" y="5013"/>
                    <a:pt x="1880" y="5915"/>
                    <a:pt x="2732" y="7219"/>
                  </a:cubicBezTo>
                  <a:cubicBezTo>
                    <a:pt x="2933" y="7519"/>
                    <a:pt x="3083" y="7845"/>
                    <a:pt x="3208" y="8196"/>
                  </a:cubicBezTo>
                  <a:cubicBezTo>
                    <a:pt x="3234" y="8221"/>
                    <a:pt x="3259" y="8246"/>
                    <a:pt x="3259" y="8271"/>
                  </a:cubicBezTo>
                  <a:cubicBezTo>
                    <a:pt x="4136" y="7419"/>
                    <a:pt x="4687" y="6266"/>
                    <a:pt x="4712" y="4988"/>
                  </a:cubicBezTo>
                  <a:cubicBezTo>
                    <a:pt x="4787" y="2356"/>
                    <a:pt x="2682" y="1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5"/>
            <p:cNvSpPr/>
            <p:nvPr/>
          </p:nvSpPr>
          <p:spPr>
            <a:xfrm>
              <a:off x="3386803" y="2774387"/>
              <a:ext cx="88530" cy="112049"/>
            </a:xfrm>
            <a:custGeom>
              <a:avLst/>
              <a:gdLst/>
              <a:ahLst/>
              <a:cxnLst/>
              <a:rect l="l" t="t" r="r" b="b"/>
              <a:pathLst>
                <a:path w="5665" h="7170" extrusionOk="0">
                  <a:moveTo>
                    <a:pt x="5092" y="0"/>
                  </a:moveTo>
                  <a:cubicBezTo>
                    <a:pt x="2353" y="0"/>
                    <a:pt x="100" y="2088"/>
                    <a:pt x="26" y="4763"/>
                  </a:cubicBezTo>
                  <a:cubicBezTo>
                    <a:pt x="1" y="5615"/>
                    <a:pt x="226" y="6442"/>
                    <a:pt x="627" y="7169"/>
                  </a:cubicBezTo>
                  <a:cubicBezTo>
                    <a:pt x="728" y="6943"/>
                    <a:pt x="853" y="6768"/>
                    <a:pt x="1003" y="6568"/>
                  </a:cubicBezTo>
                  <a:cubicBezTo>
                    <a:pt x="1655" y="5690"/>
                    <a:pt x="2657" y="5189"/>
                    <a:pt x="3409" y="4412"/>
                  </a:cubicBezTo>
                  <a:cubicBezTo>
                    <a:pt x="4236" y="3560"/>
                    <a:pt x="4863" y="2482"/>
                    <a:pt x="5264" y="1380"/>
                  </a:cubicBezTo>
                  <a:cubicBezTo>
                    <a:pt x="5414" y="953"/>
                    <a:pt x="5540" y="502"/>
                    <a:pt x="5665" y="51"/>
                  </a:cubicBezTo>
                  <a:cubicBezTo>
                    <a:pt x="5515" y="26"/>
                    <a:pt x="5339" y="26"/>
                    <a:pt x="5189" y="1"/>
                  </a:cubicBezTo>
                  <a:cubicBezTo>
                    <a:pt x="5156" y="1"/>
                    <a:pt x="5124" y="0"/>
                    <a:pt x="5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5"/>
            <p:cNvSpPr/>
            <p:nvPr/>
          </p:nvSpPr>
          <p:spPr>
            <a:xfrm>
              <a:off x="3217026" y="2834022"/>
              <a:ext cx="114565" cy="46211"/>
            </a:xfrm>
            <a:custGeom>
              <a:avLst/>
              <a:gdLst/>
              <a:ahLst/>
              <a:cxnLst/>
              <a:rect l="l" t="t" r="r" b="b"/>
              <a:pathLst>
                <a:path w="7331" h="2957" extrusionOk="0">
                  <a:moveTo>
                    <a:pt x="254" y="1"/>
                  </a:moveTo>
                  <a:cubicBezTo>
                    <a:pt x="125" y="1"/>
                    <a:pt x="0" y="82"/>
                    <a:pt x="13" y="245"/>
                  </a:cubicBezTo>
                  <a:cubicBezTo>
                    <a:pt x="128" y="2041"/>
                    <a:pt x="1930" y="2957"/>
                    <a:pt x="3715" y="2957"/>
                  </a:cubicBezTo>
                  <a:cubicBezTo>
                    <a:pt x="5420" y="2957"/>
                    <a:pt x="7110" y="2122"/>
                    <a:pt x="7306" y="421"/>
                  </a:cubicBezTo>
                  <a:cubicBezTo>
                    <a:pt x="7331" y="258"/>
                    <a:pt x="7212" y="176"/>
                    <a:pt x="7083" y="176"/>
                  </a:cubicBezTo>
                  <a:cubicBezTo>
                    <a:pt x="6955" y="176"/>
                    <a:pt x="6817" y="258"/>
                    <a:pt x="6805" y="421"/>
                  </a:cubicBezTo>
                  <a:cubicBezTo>
                    <a:pt x="6646" y="1796"/>
                    <a:pt x="5205" y="2468"/>
                    <a:pt x="3742" y="2468"/>
                  </a:cubicBezTo>
                  <a:cubicBezTo>
                    <a:pt x="2192" y="2468"/>
                    <a:pt x="617" y="1715"/>
                    <a:pt x="514" y="245"/>
                  </a:cubicBezTo>
                  <a:cubicBezTo>
                    <a:pt x="514" y="82"/>
                    <a:pt x="382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5"/>
            <p:cNvSpPr/>
            <p:nvPr/>
          </p:nvSpPr>
          <p:spPr>
            <a:xfrm>
              <a:off x="3364487" y="2721520"/>
              <a:ext cx="41913" cy="72871"/>
            </a:xfrm>
            <a:custGeom>
              <a:avLst/>
              <a:gdLst/>
              <a:ahLst/>
              <a:cxnLst/>
              <a:rect l="l" t="t" r="r" b="b"/>
              <a:pathLst>
                <a:path w="2682" h="4663" extrusionOk="0">
                  <a:moveTo>
                    <a:pt x="1404" y="1"/>
                  </a:moveTo>
                  <a:cubicBezTo>
                    <a:pt x="677" y="1"/>
                    <a:pt x="75" y="1028"/>
                    <a:pt x="25" y="2306"/>
                  </a:cubicBezTo>
                  <a:cubicBezTo>
                    <a:pt x="0" y="3585"/>
                    <a:pt x="552" y="4662"/>
                    <a:pt x="1278" y="4662"/>
                  </a:cubicBezTo>
                  <a:cubicBezTo>
                    <a:pt x="1287" y="4663"/>
                    <a:pt x="1296" y="4663"/>
                    <a:pt x="1304" y="4663"/>
                  </a:cubicBezTo>
                  <a:cubicBezTo>
                    <a:pt x="2020" y="4663"/>
                    <a:pt x="2607" y="3644"/>
                    <a:pt x="2632" y="2382"/>
                  </a:cubicBezTo>
                  <a:cubicBezTo>
                    <a:pt x="2682" y="1078"/>
                    <a:pt x="2131" y="26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5"/>
            <p:cNvSpPr/>
            <p:nvPr/>
          </p:nvSpPr>
          <p:spPr>
            <a:xfrm>
              <a:off x="3146327" y="2719160"/>
              <a:ext cx="41913" cy="72496"/>
            </a:xfrm>
            <a:custGeom>
              <a:avLst/>
              <a:gdLst/>
              <a:ahLst/>
              <a:cxnLst/>
              <a:rect l="l" t="t" r="r" b="b"/>
              <a:pathLst>
                <a:path w="2682" h="4639" extrusionOk="0">
                  <a:moveTo>
                    <a:pt x="1378" y="1"/>
                  </a:moveTo>
                  <a:cubicBezTo>
                    <a:pt x="663" y="1"/>
                    <a:pt x="75" y="1019"/>
                    <a:pt x="50" y="2282"/>
                  </a:cubicBezTo>
                  <a:cubicBezTo>
                    <a:pt x="0" y="3560"/>
                    <a:pt x="577" y="4638"/>
                    <a:pt x="1278" y="4638"/>
                  </a:cubicBezTo>
                  <a:cubicBezTo>
                    <a:pt x="1287" y="4638"/>
                    <a:pt x="1296" y="4638"/>
                    <a:pt x="1304" y="4638"/>
                  </a:cubicBezTo>
                  <a:cubicBezTo>
                    <a:pt x="2020" y="4638"/>
                    <a:pt x="2632" y="3620"/>
                    <a:pt x="2657" y="2357"/>
                  </a:cubicBezTo>
                  <a:cubicBezTo>
                    <a:pt x="2682" y="1079"/>
                    <a:pt x="2131" y="1"/>
                    <a:pt x="1404" y="1"/>
                  </a:cubicBezTo>
                  <a:cubicBezTo>
                    <a:pt x="1395" y="1"/>
                    <a:pt x="1386" y="1"/>
                    <a:pt x="1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5"/>
            <p:cNvSpPr/>
            <p:nvPr/>
          </p:nvSpPr>
          <p:spPr>
            <a:xfrm>
              <a:off x="3275567" y="2765761"/>
              <a:ext cx="32146" cy="49774"/>
            </a:xfrm>
            <a:custGeom>
              <a:avLst/>
              <a:gdLst/>
              <a:ahLst/>
              <a:cxnLst/>
              <a:rect l="l" t="t" r="r" b="b"/>
              <a:pathLst>
                <a:path w="2057" h="3185" extrusionOk="0">
                  <a:moveTo>
                    <a:pt x="379" y="1"/>
                  </a:moveTo>
                  <a:cubicBezTo>
                    <a:pt x="76" y="1"/>
                    <a:pt x="84" y="479"/>
                    <a:pt x="402" y="503"/>
                  </a:cubicBezTo>
                  <a:cubicBezTo>
                    <a:pt x="1003" y="553"/>
                    <a:pt x="1555" y="979"/>
                    <a:pt x="1530" y="1631"/>
                  </a:cubicBezTo>
                  <a:cubicBezTo>
                    <a:pt x="1530" y="2282"/>
                    <a:pt x="928" y="2658"/>
                    <a:pt x="327" y="2683"/>
                  </a:cubicBezTo>
                  <a:cubicBezTo>
                    <a:pt x="1" y="2683"/>
                    <a:pt x="1" y="3185"/>
                    <a:pt x="327" y="3185"/>
                  </a:cubicBezTo>
                  <a:cubicBezTo>
                    <a:pt x="1204" y="3160"/>
                    <a:pt x="2031" y="2558"/>
                    <a:pt x="2056" y="1631"/>
                  </a:cubicBezTo>
                  <a:cubicBezTo>
                    <a:pt x="2056" y="703"/>
                    <a:pt x="1279" y="77"/>
                    <a:pt x="402" y="2"/>
                  </a:cubicBezTo>
                  <a:cubicBezTo>
                    <a:pt x="394" y="1"/>
                    <a:pt x="38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5"/>
            <p:cNvSpPr/>
            <p:nvPr/>
          </p:nvSpPr>
          <p:spPr>
            <a:xfrm>
              <a:off x="3138092" y="2902470"/>
              <a:ext cx="257744" cy="53977"/>
            </a:xfrm>
            <a:custGeom>
              <a:avLst/>
              <a:gdLst/>
              <a:ahLst/>
              <a:cxnLst/>
              <a:rect l="l" t="t" r="r" b="b"/>
              <a:pathLst>
                <a:path w="16493" h="3454" extrusionOk="0">
                  <a:moveTo>
                    <a:pt x="1" y="1"/>
                  </a:moveTo>
                  <a:cubicBezTo>
                    <a:pt x="76" y="251"/>
                    <a:pt x="101" y="502"/>
                    <a:pt x="126" y="753"/>
                  </a:cubicBezTo>
                  <a:cubicBezTo>
                    <a:pt x="151" y="753"/>
                    <a:pt x="151" y="778"/>
                    <a:pt x="176" y="778"/>
                  </a:cubicBezTo>
                  <a:cubicBezTo>
                    <a:pt x="803" y="1254"/>
                    <a:pt x="1505" y="1655"/>
                    <a:pt x="2232" y="2006"/>
                  </a:cubicBezTo>
                  <a:cubicBezTo>
                    <a:pt x="3234" y="2482"/>
                    <a:pt x="4287" y="2833"/>
                    <a:pt x="5364" y="3083"/>
                  </a:cubicBezTo>
                  <a:cubicBezTo>
                    <a:pt x="5515" y="3108"/>
                    <a:pt x="5690" y="3159"/>
                    <a:pt x="5841" y="3184"/>
                  </a:cubicBezTo>
                  <a:cubicBezTo>
                    <a:pt x="6799" y="3364"/>
                    <a:pt x="7773" y="3453"/>
                    <a:pt x="8744" y="3453"/>
                  </a:cubicBezTo>
                  <a:cubicBezTo>
                    <a:pt x="9931" y="3453"/>
                    <a:pt x="11113" y="3320"/>
                    <a:pt x="12257" y="3058"/>
                  </a:cubicBezTo>
                  <a:cubicBezTo>
                    <a:pt x="12407" y="3033"/>
                    <a:pt x="12582" y="2983"/>
                    <a:pt x="12733" y="2958"/>
                  </a:cubicBezTo>
                  <a:cubicBezTo>
                    <a:pt x="14061" y="2607"/>
                    <a:pt x="15314" y="2081"/>
                    <a:pt x="16492" y="1379"/>
                  </a:cubicBezTo>
                  <a:cubicBezTo>
                    <a:pt x="16467" y="1329"/>
                    <a:pt x="16442" y="1279"/>
                    <a:pt x="16417" y="1229"/>
                  </a:cubicBezTo>
                  <a:cubicBezTo>
                    <a:pt x="16367" y="1103"/>
                    <a:pt x="16317" y="1003"/>
                    <a:pt x="16292" y="878"/>
                  </a:cubicBezTo>
                  <a:cubicBezTo>
                    <a:pt x="14040" y="2242"/>
                    <a:pt x="11423" y="2948"/>
                    <a:pt x="8757" y="2948"/>
                  </a:cubicBezTo>
                  <a:cubicBezTo>
                    <a:pt x="7357" y="2948"/>
                    <a:pt x="5943" y="2754"/>
                    <a:pt x="4562" y="2357"/>
                  </a:cubicBezTo>
                  <a:cubicBezTo>
                    <a:pt x="2858" y="1855"/>
                    <a:pt x="1404" y="1078"/>
                    <a:pt x="151" y="101"/>
                  </a:cubicBezTo>
                  <a:cubicBezTo>
                    <a:pt x="101" y="76"/>
                    <a:pt x="5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5"/>
            <p:cNvSpPr/>
            <p:nvPr/>
          </p:nvSpPr>
          <p:spPr>
            <a:xfrm>
              <a:off x="2987693" y="2424910"/>
              <a:ext cx="567935" cy="552120"/>
            </a:xfrm>
            <a:custGeom>
              <a:avLst/>
              <a:gdLst/>
              <a:ahLst/>
              <a:cxnLst/>
              <a:rect l="l" t="t" r="r" b="b"/>
              <a:pathLst>
                <a:path w="36342" h="35330" extrusionOk="0">
                  <a:moveTo>
                    <a:pt x="21548" y="0"/>
                  </a:moveTo>
                  <a:cubicBezTo>
                    <a:pt x="21452" y="0"/>
                    <a:pt x="21359" y="55"/>
                    <a:pt x="21329" y="184"/>
                  </a:cubicBezTo>
                  <a:cubicBezTo>
                    <a:pt x="21204" y="735"/>
                    <a:pt x="21104" y="1311"/>
                    <a:pt x="21028" y="1888"/>
                  </a:cubicBezTo>
                  <a:cubicBezTo>
                    <a:pt x="21028" y="2038"/>
                    <a:pt x="21003" y="2214"/>
                    <a:pt x="20978" y="2389"/>
                  </a:cubicBezTo>
                  <a:cubicBezTo>
                    <a:pt x="20602" y="6048"/>
                    <a:pt x="21129" y="9908"/>
                    <a:pt x="22582" y="13266"/>
                  </a:cubicBezTo>
                  <a:cubicBezTo>
                    <a:pt x="22808" y="13768"/>
                    <a:pt x="23034" y="14244"/>
                    <a:pt x="23309" y="14645"/>
                  </a:cubicBezTo>
                  <a:cubicBezTo>
                    <a:pt x="22244" y="16368"/>
                    <a:pt x="20259" y="17131"/>
                    <a:pt x="18258" y="17131"/>
                  </a:cubicBezTo>
                  <a:cubicBezTo>
                    <a:pt x="17058" y="17131"/>
                    <a:pt x="15853" y="16857"/>
                    <a:pt x="14838" y="16349"/>
                  </a:cubicBezTo>
                  <a:cubicBezTo>
                    <a:pt x="13008" y="15447"/>
                    <a:pt x="12407" y="13266"/>
                    <a:pt x="11906" y="11437"/>
                  </a:cubicBezTo>
                  <a:cubicBezTo>
                    <a:pt x="11254" y="8955"/>
                    <a:pt x="11354" y="6174"/>
                    <a:pt x="11730" y="3542"/>
                  </a:cubicBezTo>
                  <a:cubicBezTo>
                    <a:pt x="11755" y="3341"/>
                    <a:pt x="11780" y="3141"/>
                    <a:pt x="11805" y="2940"/>
                  </a:cubicBezTo>
                  <a:cubicBezTo>
                    <a:pt x="11931" y="2239"/>
                    <a:pt x="12056" y="1537"/>
                    <a:pt x="12181" y="835"/>
                  </a:cubicBezTo>
                  <a:cubicBezTo>
                    <a:pt x="12227" y="653"/>
                    <a:pt x="12062" y="527"/>
                    <a:pt x="11913" y="527"/>
                  </a:cubicBezTo>
                  <a:cubicBezTo>
                    <a:pt x="11815" y="527"/>
                    <a:pt x="11725" y="581"/>
                    <a:pt x="11705" y="710"/>
                  </a:cubicBezTo>
                  <a:cubicBezTo>
                    <a:pt x="11530" y="1512"/>
                    <a:pt x="11379" y="2339"/>
                    <a:pt x="11279" y="3191"/>
                  </a:cubicBezTo>
                  <a:cubicBezTo>
                    <a:pt x="11254" y="3366"/>
                    <a:pt x="11229" y="3567"/>
                    <a:pt x="11204" y="3767"/>
                  </a:cubicBezTo>
                  <a:cubicBezTo>
                    <a:pt x="10753" y="7402"/>
                    <a:pt x="10878" y="11111"/>
                    <a:pt x="12432" y="14444"/>
                  </a:cubicBezTo>
                  <a:cubicBezTo>
                    <a:pt x="12808" y="15246"/>
                    <a:pt x="13359" y="15898"/>
                    <a:pt x="14036" y="16374"/>
                  </a:cubicBezTo>
                  <a:cubicBezTo>
                    <a:pt x="12818" y="17734"/>
                    <a:pt x="11029" y="18384"/>
                    <a:pt x="9253" y="18384"/>
                  </a:cubicBezTo>
                  <a:cubicBezTo>
                    <a:pt x="6971" y="18384"/>
                    <a:pt x="4711" y="17312"/>
                    <a:pt x="3710" y="15296"/>
                  </a:cubicBezTo>
                  <a:cubicBezTo>
                    <a:pt x="3510" y="14920"/>
                    <a:pt x="3384" y="14494"/>
                    <a:pt x="3284" y="14043"/>
                  </a:cubicBezTo>
                  <a:cubicBezTo>
                    <a:pt x="3234" y="13868"/>
                    <a:pt x="3209" y="13667"/>
                    <a:pt x="3184" y="13467"/>
                  </a:cubicBezTo>
                  <a:cubicBezTo>
                    <a:pt x="2933" y="10860"/>
                    <a:pt x="3735" y="8028"/>
                    <a:pt x="4738" y="5647"/>
                  </a:cubicBezTo>
                  <a:cubicBezTo>
                    <a:pt x="4813" y="5467"/>
                    <a:pt x="4672" y="5349"/>
                    <a:pt x="4519" y="5349"/>
                  </a:cubicBezTo>
                  <a:cubicBezTo>
                    <a:pt x="4418" y="5349"/>
                    <a:pt x="4312" y="5402"/>
                    <a:pt x="4261" y="5522"/>
                  </a:cubicBezTo>
                  <a:cubicBezTo>
                    <a:pt x="3058" y="8329"/>
                    <a:pt x="1780" y="12590"/>
                    <a:pt x="3209" y="15572"/>
                  </a:cubicBezTo>
                  <a:cubicBezTo>
                    <a:pt x="3259" y="15697"/>
                    <a:pt x="3309" y="15823"/>
                    <a:pt x="3384" y="15923"/>
                  </a:cubicBezTo>
                  <a:cubicBezTo>
                    <a:pt x="3485" y="16123"/>
                    <a:pt x="3610" y="16299"/>
                    <a:pt x="3735" y="16449"/>
                  </a:cubicBezTo>
                  <a:cubicBezTo>
                    <a:pt x="4261" y="17176"/>
                    <a:pt x="4938" y="17727"/>
                    <a:pt x="5715" y="18128"/>
                  </a:cubicBezTo>
                  <a:cubicBezTo>
                    <a:pt x="5540" y="20234"/>
                    <a:pt x="5665" y="22439"/>
                    <a:pt x="6141" y="24494"/>
                  </a:cubicBezTo>
                  <a:cubicBezTo>
                    <a:pt x="6492" y="25923"/>
                    <a:pt x="7018" y="27201"/>
                    <a:pt x="7871" y="28404"/>
                  </a:cubicBezTo>
                  <a:cubicBezTo>
                    <a:pt x="8196" y="28855"/>
                    <a:pt x="8522" y="29332"/>
                    <a:pt x="8798" y="29808"/>
                  </a:cubicBezTo>
                  <a:cubicBezTo>
                    <a:pt x="8998" y="30184"/>
                    <a:pt x="9174" y="30585"/>
                    <a:pt x="9299" y="30961"/>
                  </a:cubicBezTo>
                  <a:cubicBezTo>
                    <a:pt x="9500" y="31738"/>
                    <a:pt x="9475" y="32540"/>
                    <a:pt x="8898" y="33367"/>
                  </a:cubicBezTo>
                  <a:cubicBezTo>
                    <a:pt x="8309" y="34226"/>
                    <a:pt x="7286" y="34821"/>
                    <a:pt x="6255" y="34821"/>
                  </a:cubicBezTo>
                  <a:cubicBezTo>
                    <a:pt x="6234" y="34821"/>
                    <a:pt x="6212" y="34821"/>
                    <a:pt x="6191" y="34820"/>
                  </a:cubicBezTo>
                  <a:cubicBezTo>
                    <a:pt x="5164" y="34770"/>
                    <a:pt x="4161" y="34269"/>
                    <a:pt x="3384" y="33542"/>
                  </a:cubicBezTo>
                  <a:cubicBezTo>
                    <a:pt x="3184" y="33367"/>
                    <a:pt x="3008" y="33191"/>
                    <a:pt x="2833" y="32991"/>
                  </a:cubicBezTo>
                  <a:cubicBezTo>
                    <a:pt x="2657" y="32790"/>
                    <a:pt x="2482" y="32565"/>
                    <a:pt x="2357" y="32339"/>
                  </a:cubicBezTo>
                  <a:cubicBezTo>
                    <a:pt x="302" y="29181"/>
                    <a:pt x="1028" y="24820"/>
                    <a:pt x="1855" y="21412"/>
                  </a:cubicBezTo>
                  <a:cubicBezTo>
                    <a:pt x="1901" y="21214"/>
                    <a:pt x="1744" y="21090"/>
                    <a:pt x="1597" y="21090"/>
                  </a:cubicBezTo>
                  <a:cubicBezTo>
                    <a:pt x="1501" y="21090"/>
                    <a:pt x="1409" y="21143"/>
                    <a:pt x="1379" y="21261"/>
                  </a:cubicBezTo>
                  <a:cubicBezTo>
                    <a:pt x="652" y="24269"/>
                    <a:pt x="1" y="29833"/>
                    <a:pt x="2031" y="32991"/>
                  </a:cubicBezTo>
                  <a:cubicBezTo>
                    <a:pt x="2181" y="33216"/>
                    <a:pt x="2307" y="33392"/>
                    <a:pt x="2482" y="33592"/>
                  </a:cubicBezTo>
                  <a:cubicBezTo>
                    <a:pt x="3309" y="34570"/>
                    <a:pt x="4462" y="35196"/>
                    <a:pt x="6091" y="35322"/>
                  </a:cubicBezTo>
                  <a:cubicBezTo>
                    <a:pt x="6185" y="35327"/>
                    <a:pt x="6276" y="35330"/>
                    <a:pt x="6366" y="35330"/>
                  </a:cubicBezTo>
                  <a:cubicBezTo>
                    <a:pt x="8663" y="35330"/>
                    <a:pt x="9798" y="33517"/>
                    <a:pt x="9750" y="31587"/>
                  </a:cubicBezTo>
                  <a:cubicBezTo>
                    <a:pt x="9750" y="31487"/>
                    <a:pt x="9750" y="31412"/>
                    <a:pt x="9750" y="31312"/>
                  </a:cubicBezTo>
                  <a:cubicBezTo>
                    <a:pt x="9725" y="31061"/>
                    <a:pt x="9700" y="30810"/>
                    <a:pt x="9625" y="30560"/>
                  </a:cubicBezTo>
                  <a:cubicBezTo>
                    <a:pt x="9600" y="30359"/>
                    <a:pt x="9525" y="30159"/>
                    <a:pt x="9449" y="29958"/>
                  </a:cubicBezTo>
                  <a:cubicBezTo>
                    <a:pt x="9324" y="29607"/>
                    <a:pt x="9174" y="29281"/>
                    <a:pt x="8973" y="28981"/>
                  </a:cubicBezTo>
                  <a:cubicBezTo>
                    <a:pt x="8121" y="27677"/>
                    <a:pt x="7344" y="26775"/>
                    <a:pt x="6893" y="25271"/>
                  </a:cubicBezTo>
                  <a:cubicBezTo>
                    <a:pt x="6542" y="24144"/>
                    <a:pt x="6342" y="22941"/>
                    <a:pt x="6241" y="21763"/>
                  </a:cubicBezTo>
                  <a:cubicBezTo>
                    <a:pt x="6241" y="21763"/>
                    <a:pt x="6241" y="21738"/>
                    <a:pt x="6241" y="21738"/>
                  </a:cubicBezTo>
                  <a:cubicBezTo>
                    <a:pt x="6166" y="20635"/>
                    <a:pt x="6141" y="19482"/>
                    <a:pt x="6216" y="18354"/>
                  </a:cubicBezTo>
                  <a:lnTo>
                    <a:pt x="6216" y="18354"/>
                  </a:lnTo>
                  <a:cubicBezTo>
                    <a:pt x="7118" y="18726"/>
                    <a:pt x="8115" y="18910"/>
                    <a:pt x="9115" y="18910"/>
                  </a:cubicBezTo>
                  <a:cubicBezTo>
                    <a:pt x="11145" y="18910"/>
                    <a:pt x="13186" y="18152"/>
                    <a:pt x="14462" y="16675"/>
                  </a:cubicBezTo>
                  <a:cubicBezTo>
                    <a:pt x="15548" y="17338"/>
                    <a:pt x="16869" y="17669"/>
                    <a:pt x="18192" y="17669"/>
                  </a:cubicBezTo>
                  <a:cubicBezTo>
                    <a:pt x="20320" y="17669"/>
                    <a:pt x="22451" y="16811"/>
                    <a:pt x="23610" y="15096"/>
                  </a:cubicBezTo>
                  <a:cubicBezTo>
                    <a:pt x="24776" y="16638"/>
                    <a:pt x="26316" y="17353"/>
                    <a:pt x="28317" y="17353"/>
                  </a:cubicBezTo>
                  <a:cubicBezTo>
                    <a:pt x="28853" y="17353"/>
                    <a:pt x="29422" y="17302"/>
                    <a:pt x="30026" y="17201"/>
                  </a:cubicBezTo>
                  <a:cubicBezTo>
                    <a:pt x="30527" y="17101"/>
                    <a:pt x="30953" y="16976"/>
                    <a:pt x="31329" y="16775"/>
                  </a:cubicBezTo>
                  <a:lnTo>
                    <a:pt x="31329" y="16775"/>
                  </a:lnTo>
                  <a:cubicBezTo>
                    <a:pt x="31680" y="18605"/>
                    <a:pt x="31630" y="20585"/>
                    <a:pt x="31204" y="22414"/>
                  </a:cubicBezTo>
                  <a:cubicBezTo>
                    <a:pt x="31079" y="22865"/>
                    <a:pt x="30978" y="23316"/>
                    <a:pt x="30803" y="23743"/>
                  </a:cubicBezTo>
                  <a:cubicBezTo>
                    <a:pt x="30402" y="24845"/>
                    <a:pt x="29775" y="25923"/>
                    <a:pt x="28948" y="26775"/>
                  </a:cubicBezTo>
                  <a:cubicBezTo>
                    <a:pt x="28196" y="27552"/>
                    <a:pt x="27194" y="28053"/>
                    <a:pt x="26542" y="28931"/>
                  </a:cubicBezTo>
                  <a:cubicBezTo>
                    <a:pt x="26392" y="29106"/>
                    <a:pt x="26267" y="29306"/>
                    <a:pt x="26166" y="29532"/>
                  </a:cubicBezTo>
                  <a:cubicBezTo>
                    <a:pt x="25866" y="30108"/>
                    <a:pt x="25740" y="30785"/>
                    <a:pt x="25916" y="31437"/>
                  </a:cubicBezTo>
                  <a:cubicBezTo>
                    <a:pt x="25941" y="31562"/>
                    <a:pt x="25991" y="31662"/>
                    <a:pt x="26041" y="31788"/>
                  </a:cubicBezTo>
                  <a:cubicBezTo>
                    <a:pt x="26066" y="31838"/>
                    <a:pt x="26091" y="31888"/>
                    <a:pt x="26116" y="31938"/>
                  </a:cubicBezTo>
                  <a:cubicBezTo>
                    <a:pt x="26665" y="33004"/>
                    <a:pt x="27632" y="33404"/>
                    <a:pt x="28693" y="33404"/>
                  </a:cubicBezTo>
                  <a:cubicBezTo>
                    <a:pt x="30151" y="33404"/>
                    <a:pt x="31786" y="32650"/>
                    <a:pt x="32758" y="31838"/>
                  </a:cubicBezTo>
                  <a:cubicBezTo>
                    <a:pt x="32833" y="31788"/>
                    <a:pt x="32883" y="31713"/>
                    <a:pt x="32958" y="31662"/>
                  </a:cubicBezTo>
                  <a:cubicBezTo>
                    <a:pt x="33134" y="31487"/>
                    <a:pt x="33334" y="31337"/>
                    <a:pt x="33510" y="31136"/>
                  </a:cubicBezTo>
                  <a:cubicBezTo>
                    <a:pt x="35139" y="29432"/>
                    <a:pt x="36267" y="27026"/>
                    <a:pt x="36342" y="24670"/>
                  </a:cubicBezTo>
                  <a:cubicBezTo>
                    <a:pt x="36342" y="24507"/>
                    <a:pt x="36217" y="24426"/>
                    <a:pt x="36091" y="24426"/>
                  </a:cubicBezTo>
                  <a:cubicBezTo>
                    <a:pt x="35966" y="24426"/>
                    <a:pt x="35841" y="24507"/>
                    <a:pt x="35841" y="24670"/>
                  </a:cubicBezTo>
                  <a:cubicBezTo>
                    <a:pt x="35740" y="27126"/>
                    <a:pt x="34487" y="29582"/>
                    <a:pt x="32683" y="31211"/>
                  </a:cubicBezTo>
                  <a:cubicBezTo>
                    <a:pt x="32507" y="31362"/>
                    <a:pt x="32357" y="31487"/>
                    <a:pt x="32181" y="31612"/>
                  </a:cubicBezTo>
                  <a:cubicBezTo>
                    <a:pt x="32181" y="31637"/>
                    <a:pt x="32156" y="31637"/>
                    <a:pt x="32156" y="31662"/>
                  </a:cubicBezTo>
                  <a:cubicBezTo>
                    <a:pt x="31370" y="32259"/>
                    <a:pt x="29874" y="32864"/>
                    <a:pt x="28601" y="32864"/>
                  </a:cubicBezTo>
                  <a:cubicBezTo>
                    <a:pt x="27682" y="32864"/>
                    <a:pt x="26879" y="32549"/>
                    <a:pt x="26542" y="31687"/>
                  </a:cubicBezTo>
                  <a:cubicBezTo>
                    <a:pt x="26492" y="31512"/>
                    <a:pt x="26442" y="31337"/>
                    <a:pt x="26417" y="31111"/>
                  </a:cubicBezTo>
                  <a:cubicBezTo>
                    <a:pt x="26392" y="31011"/>
                    <a:pt x="26392" y="30936"/>
                    <a:pt x="26392" y="30810"/>
                  </a:cubicBezTo>
                  <a:cubicBezTo>
                    <a:pt x="26317" y="28880"/>
                    <a:pt x="28673" y="27928"/>
                    <a:pt x="29775" y="26575"/>
                  </a:cubicBezTo>
                  <a:cubicBezTo>
                    <a:pt x="31981" y="23893"/>
                    <a:pt x="32457" y="19883"/>
                    <a:pt x="31805" y="16550"/>
                  </a:cubicBezTo>
                  <a:cubicBezTo>
                    <a:pt x="31805" y="16550"/>
                    <a:pt x="31805" y="16550"/>
                    <a:pt x="31805" y="16524"/>
                  </a:cubicBezTo>
                  <a:cubicBezTo>
                    <a:pt x="32532" y="16048"/>
                    <a:pt x="33034" y="15372"/>
                    <a:pt x="33359" y="14570"/>
                  </a:cubicBezTo>
                  <a:cubicBezTo>
                    <a:pt x="33510" y="14194"/>
                    <a:pt x="33610" y="13768"/>
                    <a:pt x="33685" y="13316"/>
                  </a:cubicBezTo>
                  <a:cubicBezTo>
                    <a:pt x="34262" y="9632"/>
                    <a:pt x="32156" y="4419"/>
                    <a:pt x="30201" y="2239"/>
                  </a:cubicBezTo>
                  <a:cubicBezTo>
                    <a:pt x="30151" y="2188"/>
                    <a:pt x="30093" y="2166"/>
                    <a:pt x="30038" y="2166"/>
                  </a:cubicBezTo>
                  <a:cubicBezTo>
                    <a:pt x="29847" y="2166"/>
                    <a:pt x="29676" y="2420"/>
                    <a:pt x="29851" y="2615"/>
                  </a:cubicBezTo>
                  <a:cubicBezTo>
                    <a:pt x="31430" y="4394"/>
                    <a:pt x="32282" y="7126"/>
                    <a:pt x="32808" y="9407"/>
                  </a:cubicBezTo>
                  <a:cubicBezTo>
                    <a:pt x="32908" y="9833"/>
                    <a:pt x="33009" y="10284"/>
                    <a:pt x="33059" y="10735"/>
                  </a:cubicBezTo>
                  <a:cubicBezTo>
                    <a:pt x="33184" y="11537"/>
                    <a:pt x="33234" y="12364"/>
                    <a:pt x="33159" y="13116"/>
                  </a:cubicBezTo>
                  <a:cubicBezTo>
                    <a:pt x="32983" y="14870"/>
                    <a:pt x="32131" y="16324"/>
                    <a:pt x="29876" y="16700"/>
                  </a:cubicBezTo>
                  <a:cubicBezTo>
                    <a:pt x="29266" y="16802"/>
                    <a:pt x="28626" y="16879"/>
                    <a:pt x="27990" y="16879"/>
                  </a:cubicBezTo>
                  <a:cubicBezTo>
                    <a:pt x="26901" y="16879"/>
                    <a:pt x="25825" y="16651"/>
                    <a:pt x="24938" y="15923"/>
                  </a:cubicBezTo>
                  <a:cubicBezTo>
                    <a:pt x="24512" y="15572"/>
                    <a:pt x="24136" y="15121"/>
                    <a:pt x="23836" y="14620"/>
                  </a:cubicBezTo>
                  <a:cubicBezTo>
                    <a:pt x="23810" y="14595"/>
                    <a:pt x="23785" y="14544"/>
                    <a:pt x="23760" y="14519"/>
                  </a:cubicBezTo>
                  <a:cubicBezTo>
                    <a:pt x="23159" y="13542"/>
                    <a:pt x="22758" y="12414"/>
                    <a:pt x="22407" y="11412"/>
                  </a:cubicBezTo>
                  <a:cubicBezTo>
                    <a:pt x="21480" y="8605"/>
                    <a:pt x="21154" y="5447"/>
                    <a:pt x="21480" y="2464"/>
                  </a:cubicBezTo>
                  <a:cubicBezTo>
                    <a:pt x="21505" y="2289"/>
                    <a:pt x="21530" y="2113"/>
                    <a:pt x="21530" y="1963"/>
                  </a:cubicBezTo>
                  <a:cubicBezTo>
                    <a:pt x="21605" y="1412"/>
                    <a:pt x="21705" y="860"/>
                    <a:pt x="21805" y="309"/>
                  </a:cubicBezTo>
                  <a:cubicBezTo>
                    <a:pt x="21851" y="127"/>
                    <a:pt x="21695" y="0"/>
                    <a:pt x="21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5"/>
            <p:cNvSpPr/>
            <p:nvPr/>
          </p:nvSpPr>
          <p:spPr>
            <a:xfrm>
              <a:off x="3507838" y="3102612"/>
              <a:ext cx="25082" cy="30646"/>
            </a:xfrm>
            <a:custGeom>
              <a:avLst/>
              <a:gdLst/>
              <a:ahLst/>
              <a:cxnLst/>
              <a:rect l="l" t="t" r="r" b="b"/>
              <a:pathLst>
                <a:path w="1605" h="1961" extrusionOk="0">
                  <a:moveTo>
                    <a:pt x="1178" y="1"/>
                  </a:moveTo>
                  <a:cubicBezTo>
                    <a:pt x="1128" y="327"/>
                    <a:pt x="1003" y="627"/>
                    <a:pt x="777" y="928"/>
                  </a:cubicBezTo>
                  <a:cubicBezTo>
                    <a:pt x="577" y="1179"/>
                    <a:pt x="301" y="1429"/>
                    <a:pt x="0" y="1605"/>
                  </a:cubicBezTo>
                  <a:cubicBezTo>
                    <a:pt x="169" y="1811"/>
                    <a:pt x="393" y="1961"/>
                    <a:pt x="642" y="1961"/>
                  </a:cubicBezTo>
                  <a:cubicBezTo>
                    <a:pt x="727" y="1961"/>
                    <a:pt x="814" y="1944"/>
                    <a:pt x="902" y="1905"/>
                  </a:cubicBezTo>
                  <a:cubicBezTo>
                    <a:pt x="1303" y="1730"/>
                    <a:pt x="1604" y="1204"/>
                    <a:pt x="1579" y="778"/>
                  </a:cubicBezTo>
                  <a:cubicBezTo>
                    <a:pt x="1579" y="477"/>
                    <a:pt x="1404" y="201"/>
                    <a:pt x="1178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5"/>
            <p:cNvSpPr/>
            <p:nvPr/>
          </p:nvSpPr>
          <p:spPr>
            <a:xfrm>
              <a:off x="3428747" y="3027787"/>
              <a:ext cx="46195" cy="51102"/>
            </a:xfrm>
            <a:custGeom>
              <a:avLst/>
              <a:gdLst/>
              <a:ahLst/>
              <a:cxnLst/>
              <a:rect l="l" t="t" r="r" b="b"/>
              <a:pathLst>
                <a:path w="2956" h="3270" extrusionOk="0">
                  <a:moveTo>
                    <a:pt x="1548" y="0"/>
                  </a:moveTo>
                  <a:cubicBezTo>
                    <a:pt x="727" y="0"/>
                    <a:pt x="197" y="1095"/>
                    <a:pt x="99" y="1781"/>
                  </a:cubicBezTo>
                  <a:cubicBezTo>
                    <a:pt x="0" y="2510"/>
                    <a:pt x="505" y="3270"/>
                    <a:pt x="1176" y="3270"/>
                  </a:cubicBezTo>
                  <a:cubicBezTo>
                    <a:pt x="1359" y="3270"/>
                    <a:pt x="1554" y="3213"/>
                    <a:pt x="1753" y="3084"/>
                  </a:cubicBezTo>
                  <a:cubicBezTo>
                    <a:pt x="2229" y="2759"/>
                    <a:pt x="2680" y="2207"/>
                    <a:pt x="2806" y="1656"/>
                  </a:cubicBezTo>
                  <a:cubicBezTo>
                    <a:pt x="2956" y="1004"/>
                    <a:pt x="2304" y="27"/>
                    <a:pt x="1603" y="2"/>
                  </a:cubicBezTo>
                  <a:cubicBezTo>
                    <a:pt x="1584" y="1"/>
                    <a:pt x="1566" y="0"/>
                    <a:pt x="1548" y="0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5"/>
            <p:cNvSpPr/>
            <p:nvPr/>
          </p:nvSpPr>
          <p:spPr>
            <a:xfrm>
              <a:off x="3456127" y="3048166"/>
              <a:ext cx="45851" cy="53868"/>
            </a:xfrm>
            <a:custGeom>
              <a:avLst/>
              <a:gdLst/>
              <a:ahLst/>
              <a:cxnLst/>
              <a:rect l="l" t="t" r="r" b="b"/>
              <a:pathLst>
                <a:path w="2934" h="3447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630" y="878"/>
                    <a:pt x="928" y="1755"/>
                    <a:pt x="252" y="2232"/>
                  </a:cubicBezTo>
                  <a:cubicBezTo>
                    <a:pt x="176" y="2282"/>
                    <a:pt x="101" y="2307"/>
                    <a:pt x="1" y="2357"/>
                  </a:cubicBezTo>
                  <a:cubicBezTo>
                    <a:pt x="26" y="2608"/>
                    <a:pt x="101" y="2908"/>
                    <a:pt x="252" y="3109"/>
                  </a:cubicBezTo>
                  <a:cubicBezTo>
                    <a:pt x="440" y="3339"/>
                    <a:pt x="681" y="3447"/>
                    <a:pt x="931" y="3447"/>
                  </a:cubicBezTo>
                  <a:cubicBezTo>
                    <a:pt x="980" y="3447"/>
                    <a:pt x="1029" y="3443"/>
                    <a:pt x="1079" y="3435"/>
                  </a:cubicBezTo>
                  <a:lnTo>
                    <a:pt x="1129" y="3435"/>
                  </a:lnTo>
                  <a:cubicBezTo>
                    <a:pt x="1630" y="3334"/>
                    <a:pt x="2156" y="2933"/>
                    <a:pt x="2382" y="2557"/>
                  </a:cubicBezTo>
                  <a:cubicBezTo>
                    <a:pt x="2933" y="1680"/>
                    <a:pt x="2683" y="201"/>
                    <a:pt x="1580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5"/>
            <p:cNvSpPr/>
            <p:nvPr/>
          </p:nvSpPr>
          <p:spPr>
            <a:xfrm>
              <a:off x="3479631" y="3077155"/>
              <a:ext cx="43882" cy="45882"/>
            </a:xfrm>
            <a:custGeom>
              <a:avLst/>
              <a:gdLst/>
              <a:ahLst/>
              <a:cxnLst/>
              <a:rect l="l" t="t" r="r" b="b"/>
              <a:pathLst>
                <a:path w="2808" h="2936" extrusionOk="0">
                  <a:moveTo>
                    <a:pt x="1630" y="1"/>
                  </a:moveTo>
                  <a:cubicBezTo>
                    <a:pt x="1580" y="452"/>
                    <a:pt x="1429" y="878"/>
                    <a:pt x="1154" y="1204"/>
                  </a:cubicBezTo>
                  <a:cubicBezTo>
                    <a:pt x="878" y="1529"/>
                    <a:pt x="452" y="1830"/>
                    <a:pt x="1" y="1981"/>
                  </a:cubicBezTo>
                  <a:cubicBezTo>
                    <a:pt x="126" y="2256"/>
                    <a:pt x="276" y="2532"/>
                    <a:pt x="502" y="2707"/>
                  </a:cubicBezTo>
                  <a:cubicBezTo>
                    <a:pt x="683" y="2868"/>
                    <a:pt x="876" y="2935"/>
                    <a:pt x="1068" y="2935"/>
                  </a:cubicBezTo>
                  <a:cubicBezTo>
                    <a:pt x="1565" y="2935"/>
                    <a:pt x="2053" y="2483"/>
                    <a:pt x="2306" y="2031"/>
                  </a:cubicBezTo>
                  <a:cubicBezTo>
                    <a:pt x="2808" y="1229"/>
                    <a:pt x="2432" y="352"/>
                    <a:pt x="1630" y="1"/>
                  </a:cubicBezTo>
                  <a:close/>
                </a:path>
              </a:pathLst>
            </a:custGeom>
            <a:solidFill>
              <a:srgbClr val="D4B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5"/>
            <p:cNvSpPr/>
            <p:nvPr/>
          </p:nvSpPr>
          <p:spPr>
            <a:xfrm>
              <a:off x="3420887" y="3019911"/>
              <a:ext cx="122598" cy="121191"/>
            </a:xfrm>
            <a:custGeom>
              <a:avLst/>
              <a:gdLst/>
              <a:ahLst/>
              <a:cxnLst/>
              <a:rect l="l" t="t" r="r" b="b"/>
              <a:pathLst>
                <a:path w="7845" h="7755" extrusionOk="0">
                  <a:moveTo>
                    <a:pt x="2051" y="504"/>
                  </a:moveTo>
                  <a:cubicBezTo>
                    <a:pt x="2069" y="504"/>
                    <a:pt x="2087" y="505"/>
                    <a:pt x="2106" y="506"/>
                  </a:cubicBezTo>
                  <a:cubicBezTo>
                    <a:pt x="2807" y="531"/>
                    <a:pt x="3459" y="1508"/>
                    <a:pt x="3309" y="2160"/>
                  </a:cubicBezTo>
                  <a:cubicBezTo>
                    <a:pt x="3183" y="2711"/>
                    <a:pt x="2732" y="3263"/>
                    <a:pt x="2256" y="3588"/>
                  </a:cubicBezTo>
                  <a:cubicBezTo>
                    <a:pt x="2057" y="3717"/>
                    <a:pt x="1862" y="3774"/>
                    <a:pt x="1679" y="3774"/>
                  </a:cubicBezTo>
                  <a:cubicBezTo>
                    <a:pt x="1008" y="3774"/>
                    <a:pt x="503" y="3014"/>
                    <a:pt x="602" y="2285"/>
                  </a:cubicBezTo>
                  <a:cubicBezTo>
                    <a:pt x="700" y="1599"/>
                    <a:pt x="1230" y="504"/>
                    <a:pt x="2051" y="504"/>
                  </a:cubicBezTo>
                  <a:close/>
                  <a:moveTo>
                    <a:pt x="3835" y="1809"/>
                  </a:moveTo>
                  <a:lnTo>
                    <a:pt x="3835" y="1809"/>
                  </a:lnTo>
                  <a:cubicBezTo>
                    <a:pt x="4938" y="2009"/>
                    <a:pt x="5188" y="3488"/>
                    <a:pt x="4637" y="4365"/>
                  </a:cubicBezTo>
                  <a:cubicBezTo>
                    <a:pt x="4411" y="4741"/>
                    <a:pt x="3885" y="5142"/>
                    <a:pt x="3384" y="5243"/>
                  </a:cubicBezTo>
                  <a:lnTo>
                    <a:pt x="3334" y="5243"/>
                  </a:lnTo>
                  <a:cubicBezTo>
                    <a:pt x="3284" y="5251"/>
                    <a:pt x="3235" y="5255"/>
                    <a:pt x="3186" y="5255"/>
                  </a:cubicBezTo>
                  <a:cubicBezTo>
                    <a:pt x="2936" y="5255"/>
                    <a:pt x="2695" y="5147"/>
                    <a:pt x="2507" y="4917"/>
                  </a:cubicBezTo>
                  <a:cubicBezTo>
                    <a:pt x="2356" y="4716"/>
                    <a:pt x="2281" y="4416"/>
                    <a:pt x="2256" y="4165"/>
                  </a:cubicBezTo>
                  <a:cubicBezTo>
                    <a:pt x="2356" y="4115"/>
                    <a:pt x="2431" y="4090"/>
                    <a:pt x="2507" y="4040"/>
                  </a:cubicBezTo>
                  <a:cubicBezTo>
                    <a:pt x="3183" y="3563"/>
                    <a:pt x="3885" y="2686"/>
                    <a:pt x="3835" y="1809"/>
                  </a:cubicBezTo>
                  <a:close/>
                  <a:moveTo>
                    <a:pt x="5389" y="3689"/>
                  </a:moveTo>
                  <a:cubicBezTo>
                    <a:pt x="6191" y="4015"/>
                    <a:pt x="6567" y="4892"/>
                    <a:pt x="6065" y="5694"/>
                  </a:cubicBezTo>
                  <a:cubicBezTo>
                    <a:pt x="5812" y="6146"/>
                    <a:pt x="5324" y="6598"/>
                    <a:pt x="4827" y="6598"/>
                  </a:cubicBezTo>
                  <a:cubicBezTo>
                    <a:pt x="4635" y="6598"/>
                    <a:pt x="4442" y="6531"/>
                    <a:pt x="4261" y="6370"/>
                  </a:cubicBezTo>
                  <a:cubicBezTo>
                    <a:pt x="4035" y="6195"/>
                    <a:pt x="3885" y="5919"/>
                    <a:pt x="3760" y="5644"/>
                  </a:cubicBezTo>
                  <a:cubicBezTo>
                    <a:pt x="4211" y="5493"/>
                    <a:pt x="4637" y="5192"/>
                    <a:pt x="4913" y="4867"/>
                  </a:cubicBezTo>
                  <a:cubicBezTo>
                    <a:pt x="5188" y="4541"/>
                    <a:pt x="5339" y="4115"/>
                    <a:pt x="5389" y="3689"/>
                  </a:cubicBezTo>
                  <a:close/>
                  <a:moveTo>
                    <a:pt x="6742" y="5293"/>
                  </a:moveTo>
                  <a:cubicBezTo>
                    <a:pt x="6968" y="5518"/>
                    <a:pt x="7143" y="5769"/>
                    <a:pt x="7143" y="6070"/>
                  </a:cubicBezTo>
                  <a:cubicBezTo>
                    <a:pt x="7168" y="6496"/>
                    <a:pt x="6867" y="7022"/>
                    <a:pt x="6466" y="7197"/>
                  </a:cubicBezTo>
                  <a:cubicBezTo>
                    <a:pt x="6378" y="7236"/>
                    <a:pt x="6291" y="7253"/>
                    <a:pt x="6206" y="7253"/>
                  </a:cubicBezTo>
                  <a:cubicBezTo>
                    <a:pt x="5957" y="7253"/>
                    <a:pt x="5733" y="7103"/>
                    <a:pt x="5564" y="6897"/>
                  </a:cubicBezTo>
                  <a:cubicBezTo>
                    <a:pt x="5865" y="6721"/>
                    <a:pt x="6141" y="6471"/>
                    <a:pt x="6341" y="6220"/>
                  </a:cubicBezTo>
                  <a:cubicBezTo>
                    <a:pt x="6567" y="5919"/>
                    <a:pt x="6692" y="5619"/>
                    <a:pt x="6742" y="5293"/>
                  </a:cubicBezTo>
                  <a:close/>
                  <a:moveTo>
                    <a:pt x="2053" y="0"/>
                  </a:moveTo>
                  <a:cubicBezTo>
                    <a:pt x="1906" y="0"/>
                    <a:pt x="1755" y="25"/>
                    <a:pt x="1604" y="80"/>
                  </a:cubicBezTo>
                  <a:cubicBezTo>
                    <a:pt x="1253" y="205"/>
                    <a:pt x="928" y="456"/>
                    <a:pt x="677" y="781"/>
                  </a:cubicBezTo>
                  <a:cubicBezTo>
                    <a:pt x="602" y="907"/>
                    <a:pt x="527" y="1007"/>
                    <a:pt x="451" y="1132"/>
                  </a:cubicBezTo>
                  <a:cubicBezTo>
                    <a:pt x="151" y="1684"/>
                    <a:pt x="0" y="2335"/>
                    <a:pt x="126" y="2862"/>
                  </a:cubicBezTo>
                  <a:cubicBezTo>
                    <a:pt x="270" y="3681"/>
                    <a:pt x="947" y="4268"/>
                    <a:pt x="1689" y="4268"/>
                  </a:cubicBezTo>
                  <a:cubicBezTo>
                    <a:pt x="1719" y="4268"/>
                    <a:pt x="1749" y="4267"/>
                    <a:pt x="1780" y="4265"/>
                  </a:cubicBezTo>
                  <a:cubicBezTo>
                    <a:pt x="1830" y="4766"/>
                    <a:pt x="2030" y="5268"/>
                    <a:pt x="2431" y="5543"/>
                  </a:cubicBezTo>
                  <a:cubicBezTo>
                    <a:pt x="2642" y="5691"/>
                    <a:pt x="2871" y="5750"/>
                    <a:pt x="3117" y="5750"/>
                  </a:cubicBezTo>
                  <a:cubicBezTo>
                    <a:pt x="3164" y="5750"/>
                    <a:pt x="3211" y="5748"/>
                    <a:pt x="3258" y="5744"/>
                  </a:cubicBezTo>
                  <a:cubicBezTo>
                    <a:pt x="3459" y="6245"/>
                    <a:pt x="3785" y="6746"/>
                    <a:pt x="4261" y="6997"/>
                  </a:cubicBezTo>
                  <a:cubicBezTo>
                    <a:pt x="4449" y="7083"/>
                    <a:pt x="4638" y="7121"/>
                    <a:pt x="4826" y="7121"/>
                  </a:cubicBezTo>
                  <a:cubicBezTo>
                    <a:pt x="4913" y="7121"/>
                    <a:pt x="5001" y="7113"/>
                    <a:pt x="5088" y="7097"/>
                  </a:cubicBezTo>
                  <a:cubicBezTo>
                    <a:pt x="5343" y="7469"/>
                    <a:pt x="5728" y="7754"/>
                    <a:pt x="6182" y="7754"/>
                  </a:cubicBezTo>
                  <a:cubicBezTo>
                    <a:pt x="6218" y="7754"/>
                    <a:pt x="6254" y="7753"/>
                    <a:pt x="6291" y="7749"/>
                  </a:cubicBezTo>
                  <a:cubicBezTo>
                    <a:pt x="6441" y="7724"/>
                    <a:pt x="6567" y="7699"/>
                    <a:pt x="6667" y="7649"/>
                  </a:cubicBezTo>
                  <a:cubicBezTo>
                    <a:pt x="6792" y="7598"/>
                    <a:pt x="6918" y="7523"/>
                    <a:pt x="7018" y="7423"/>
                  </a:cubicBezTo>
                  <a:cubicBezTo>
                    <a:pt x="7268" y="7223"/>
                    <a:pt x="7469" y="6922"/>
                    <a:pt x="7569" y="6621"/>
                  </a:cubicBezTo>
                  <a:cubicBezTo>
                    <a:pt x="7845" y="5844"/>
                    <a:pt x="7419" y="5092"/>
                    <a:pt x="6767" y="4666"/>
                  </a:cubicBezTo>
                  <a:cubicBezTo>
                    <a:pt x="6667" y="3989"/>
                    <a:pt x="6191" y="3388"/>
                    <a:pt x="5414" y="3137"/>
                  </a:cubicBezTo>
                  <a:cubicBezTo>
                    <a:pt x="5339" y="2210"/>
                    <a:pt x="4762" y="1358"/>
                    <a:pt x="3710" y="1308"/>
                  </a:cubicBezTo>
                  <a:cubicBezTo>
                    <a:pt x="3438" y="619"/>
                    <a:pt x="2785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5"/>
            <p:cNvSpPr/>
            <p:nvPr/>
          </p:nvSpPr>
          <p:spPr>
            <a:xfrm>
              <a:off x="3044092" y="3249792"/>
              <a:ext cx="51336" cy="311487"/>
            </a:xfrm>
            <a:custGeom>
              <a:avLst/>
              <a:gdLst/>
              <a:ahLst/>
              <a:cxnLst/>
              <a:rect l="l" t="t" r="r" b="b"/>
              <a:pathLst>
                <a:path w="3285" h="19932" extrusionOk="0">
                  <a:moveTo>
                    <a:pt x="2996" y="0"/>
                  </a:moveTo>
                  <a:cubicBezTo>
                    <a:pt x="2888" y="0"/>
                    <a:pt x="2779" y="56"/>
                    <a:pt x="2758" y="182"/>
                  </a:cubicBezTo>
                  <a:cubicBezTo>
                    <a:pt x="1931" y="3290"/>
                    <a:pt x="1304" y="6447"/>
                    <a:pt x="853" y="9630"/>
                  </a:cubicBezTo>
                  <a:cubicBezTo>
                    <a:pt x="853" y="9630"/>
                    <a:pt x="878" y="9630"/>
                    <a:pt x="878" y="9605"/>
                  </a:cubicBezTo>
                  <a:cubicBezTo>
                    <a:pt x="932" y="9521"/>
                    <a:pt x="1009" y="9486"/>
                    <a:pt x="1086" y="9486"/>
                  </a:cubicBezTo>
                  <a:cubicBezTo>
                    <a:pt x="1258" y="9486"/>
                    <a:pt x="1426" y="9665"/>
                    <a:pt x="1304" y="9856"/>
                  </a:cubicBezTo>
                  <a:cubicBezTo>
                    <a:pt x="1079" y="10257"/>
                    <a:pt x="878" y="10633"/>
                    <a:pt x="678" y="11034"/>
                  </a:cubicBezTo>
                  <a:cubicBezTo>
                    <a:pt x="452" y="12939"/>
                    <a:pt x="277" y="14843"/>
                    <a:pt x="151" y="16773"/>
                  </a:cubicBezTo>
                  <a:cubicBezTo>
                    <a:pt x="126" y="16924"/>
                    <a:pt x="126" y="17099"/>
                    <a:pt x="126" y="17250"/>
                  </a:cubicBezTo>
                  <a:cubicBezTo>
                    <a:pt x="76" y="18152"/>
                    <a:pt x="26" y="19029"/>
                    <a:pt x="1" y="19931"/>
                  </a:cubicBezTo>
                  <a:cubicBezTo>
                    <a:pt x="51" y="19881"/>
                    <a:pt x="101" y="19831"/>
                    <a:pt x="201" y="19831"/>
                  </a:cubicBezTo>
                  <a:lnTo>
                    <a:pt x="502" y="19831"/>
                  </a:lnTo>
                  <a:cubicBezTo>
                    <a:pt x="577" y="17826"/>
                    <a:pt x="678" y="15821"/>
                    <a:pt x="878" y="13816"/>
                  </a:cubicBezTo>
                  <a:cubicBezTo>
                    <a:pt x="1304" y="9254"/>
                    <a:pt x="2056" y="4743"/>
                    <a:pt x="3234" y="307"/>
                  </a:cubicBezTo>
                  <a:cubicBezTo>
                    <a:pt x="3284" y="157"/>
                    <a:pt x="3184" y="56"/>
                    <a:pt x="3059" y="6"/>
                  </a:cubicBezTo>
                  <a:cubicBezTo>
                    <a:pt x="3038" y="2"/>
                    <a:pt x="3017" y="0"/>
                    <a:pt x="29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5"/>
            <p:cNvSpPr/>
            <p:nvPr/>
          </p:nvSpPr>
          <p:spPr>
            <a:xfrm>
              <a:off x="2837293" y="3300800"/>
              <a:ext cx="202517" cy="390516"/>
            </a:xfrm>
            <a:custGeom>
              <a:avLst/>
              <a:gdLst/>
              <a:ahLst/>
              <a:cxnLst/>
              <a:rect l="l" t="t" r="r" b="b"/>
              <a:pathLst>
                <a:path w="12959" h="24989" extrusionOk="0">
                  <a:moveTo>
                    <a:pt x="3530" y="1"/>
                  </a:moveTo>
                  <a:cubicBezTo>
                    <a:pt x="3015" y="1"/>
                    <a:pt x="2474" y="41"/>
                    <a:pt x="1905" y="126"/>
                  </a:cubicBezTo>
                  <a:cubicBezTo>
                    <a:pt x="677" y="3008"/>
                    <a:pt x="1" y="6091"/>
                    <a:pt x="1" y="9324"/>
                  </a:cubicBezTo>
                  <a:cubicBezTo>
                    <a:pt x="1" y="12356"/>
                    <a:pt x="477" y="15464"/>
                    <a:pt x="1354" y="18372"/>
                  </a:cubicBezTo>
                  <a:cubicBezTo>
                    <a:pt x="2031" y="20552"/>
                    <a:pt x="3108" y="22582"/>
                    <a:pt x="4387" y="24437"/>
                  </a:cubicBezTo>
                  <a:cubicBezTo>
                    <a:pt x="4462" y="24562"/>
                    <a:pt x="4587" y="24763"/>
                    <a:pt x="4763" y="24988"/>
                  </a:cubicBezTo>
                  <a:cubicBezTo>
                    <a:pt x="7119" y="23234"/>
                    <a:pt x="9474" y="21504"/>
                    <a:pt x="11830" y="19750"/>
                  </a:cubicBezTo>
                  <a:cubicBezTo>
                    <a:pt x="11179" y="15991"/>
                    <a:pt x="11479" y="12131"/>
                    <a:pt x="12958" y="8647"/>
                  </a:cubicBezTo>
                  <a:cubicBezTo>
                    <a:pt x="12125" y="5733"/>
                    <a:pt x="9692" y="1"/>
                    <a:pt x="3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5"/>
            <p:cNvSpPr/>
            <p:nvPr/>
          </p:nvSpPr>
          <p:spPr>
            <a:xfrm>
              <a:off x="3011978" y="3398019"/>
              <a:ext cx="54399" cy="211424"/>
            </a:xfrm>
            <a:custGeom>
              <a:avLst/>
              <a:gdLst/>
              <a:ahLst/>
              <a:cxnLst/>
              <a:rect l="l" t="t" r="r" b="b"/>
              <a:pathLst>
                <a:path w="3481" h="13529" extrusionOk="0">
                  <a:moveTo>
                    <a:pt x="3141" y="1"/>
                  </a:moveTo>
                  <a:cubicBezTo>
                    <a:pt x="3064" y="1"/>
                    <a:pt x="2987" y="36"/>
                    <a:pt x="2933" y="120"/>
                  </a:cubicBezTo>
                  <a:cubicBezTo>
                    <a:pt x="2933" y="145"/>
                    <a:pt x="2908" y="145"/>
                    <a:pt x="2908" y="145"/>
                  </a:cubicBezTo>
                  <a:cubicBezTo>
                    <a:pt x="2482" y="897"/>
                    <a:pt x="2106" y="1649"/>
                    <a:pt x="1780" y="2426"/>
                  </a:cubicBezTo>
                  <a:cubicBezTo>
                    <a:pt x="301" y="5910"/>
                    <a:pt x="1" y="9770"/>
                    <a:pt x="652" y="13529"/>
                  </a:cubicBezTo>
                  <a:cubicBezTo>
                    <a:pt x="702" y="13479"/>
                    <a:pt x="753" y="13454"/>
                    <a:pt x="803" y="13404"/>
                  </a:cubicBezTo>
                  <a:cubicBezTo>
                    <a:pt x="840" y="13379"/>
                    <a:pt x="884" y="13366"/>
                    <a:pt x="925" y="13366"/>
                  </a:cubicBezTo>
                  <a:cubicBezTo>
                    <a:pt x="966" y="13366"/>
                    <a:pt x="1003" y="13379"/>
                    <a:pt x="1028" y="13404"/>
                  </a:cubicBezTo>
                  <a:cubicBezTo>
                    <a:pt x="1053" y="13404"/>
                    <a:pt x="1078" y="13429"/>
                    <a:pt x="1103" y="13429"/>
                  </a:cubicBezTo>
                  <a:cubicBezTo>
                    <a:pt x="1078" y="13354"/>
                    <a:pt x="1078" y="13278"/>
                    <a:pt x="1053" y="13203"/>
                  </a:cubicBezTo>
                  <a:cubicBezTo>
                    <a:pt x="803" y="11699"/>
                    <a:pt x="728" y="10145"/>
                    <a:pt x="828" y="8592"/>
                  </a:cubicBezTo>
                  <a:cubicBezTo>
                    <a:pt x="853" y="8441"/>
                    <a:pt x="853" y="8266"/>
                    <a:pt x="878" y="8115"/>
                  </a:cubicBezTo>
                  <a:cubicBezTo>
                    <a:pt x="1103" y="5810"/>
                    <a:pt x="1705" y="3579"/>
                    <a:pt x="2733" y="1549"/>
                  </a:cubicBezTo>
                  <a:cubicBezTo>
                    <a:pt x="2933" y="1148"/>
                    <a:pt x="3134" y="772"/>
                    <a:pt x="3359" y="371"/>
                  </a:cubicBezTo>
                  <a:cubicBezTo>
                    <a:pt x="3481" y="180"/>
                    <a:pt x="3313" y="1"/>
                    <a:pt x="3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5"/>
            <p:cNvSpPr/>
            <p:nvPr/>
          </p:nvSpPr>
          <p:spPr>
            <a:xfrm>
              <a:off x="3029215" y="3673672"/>
              <a:ext cx="28208" cy="31349"/>
            </a:xfrm>
            <a:custGeom>
              <a:avLst/>
              <a:gdLst/>
              <a:ahLst/>
              <a:cxnLst/>
              <a:rect l="l" t="t" r="r" b="b"/>
              <a:pathLst>
                <a:path w="1805" h="2006" extrusionOk="0">
                  <a:moveTo>
                    <a:pt x="376" y="0"/>
                  </a:moveTo>
                  <a:cubicBezTo>
                    <a:pt x="251" y="101"/>
                    <a:pt x="126" y="201"/>
                    <a:pt x="0" y="301"/>
                  </a:cubicBezTo>
                  <a:cubicBezTo>
                    <a:pt x="427" y="877"/>
                    <a:pt x="928" y="1429"/>
                    <a:pt x="1479" y="1930"/>
                  </a:cubicBezTo>
                  <a:cubicBezTo>
                    <a:pt x="1504" y="1955"/>
                    <a:pt x="1554" y="1980"/>
                    <a:pt x="1579" y="2005"/>
                  </a:cubicBezTo>
                  <a:cubicBezTo>
                    <a:pt x="1655" y="1880"/>
                    <a:pt x="1730" y="1730"/>
                    <a:pt x="1805" y="1579"/>
                  </a:cubicBezTo>
                  <a:cubicBezTo>
                    <a:pt x="1254" y="1128"/>
                    <a:pt x="777" y="577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4" name="Google Shape;4694;p55"/>
          <p:cNvGrpSpPr/>
          <p:nvPr/>
        </p:nvGrpSpPr>
        <p:grpSpPr>
          <a:xfrm>
            <a:off x="4850638" y="1579302"/>
            <a:ext cx="3023911" cy="3023911"/>
            <a:chOff x="4850638" y="1579302"/>
            <a:chExt cx="3023911" cy="3023911"/>
          </a:xfrm>
        </p:grpSpPr>
        <p:sp>
          <p:nvSpPr>
            <p:cNvPr id="4695" name="Google Shape;4695;p55"/>
            <p:cNvSpPr/>
            <p:nvPr/>
          </p:nvSpPr>
          <p:spPr>
            <a:xfrm>
              <a:off x="4850638" y="1579302"/>
              <a:ext cx="3023911" cy="3023911"/>
            </a:xfrm>
            <a:custGeom>
              <a:avLst/>
              <a:gdLst/>
              <a:ahLst/>
              <a:cxnLst/>
              <a:rect l="l" t="t" r="r" b="b"/>
              <a:pathLst>
                <a:path w="179301" h="179301" extrusionOk="0">
                  <a:moveTo>
                    <a:pt x="89651" y="1"/>
                  </a:moveTo>
                  <a:cubicBezTo>
                    <a:pt x="40126" y="1"/>
                    <a:pt x="1" y="40151"/>
                    <a:pt x="1" y="89650"/>
                  </a:cubicBezTo>
                  <a:cubicBezTo>
                    <a:pt x="1" y="139175"/>
                    <a:pt x="40126" y="179300"/>
                    <a:pt x="89651" y="179300"/>
                  </a:cubicBezTo>
                  <a:cubicBezTo>
                    <a:pt x="139150" y="179300"/>
                    <a:pt x="179300" y="139175"/>
                    <a:pt x="179300" y="89650"/>
                  </a:cubicBezTo>
                  <a:cubicBezTo>
                    <a:pt x="179300" y="40151"/>
                    <a:pt x="139150" y="1"/>
                    <a:pt x="89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55"/>
            <p:cNvSpPr/>
            <p:nvPr/>
          </p:nvSpPr>
          <p:spPr>
            <a:xfrm>
              <a:off x="5569205" y="3859687"/>
              <a:ext cx="726190" cy="742246"/>
            </a:xfrm>
            <a:custGeom>
              <a:avLst/>
              <a:gdLst/>
              <a:ahLst/>
              <a:cxnLst/>
              <a:rect l="l" t="t" r="r" b="b"/>
              <a:pathLst>
                <a:path w="43059" h="44011" extrusionOk="0">
                  <a:moveTo>
                    <a:pt x="28071" y="1"/>
                  </a:moveTo>
                  <a:cubicBezTo>
                    <a:pt x="22006" y="276"/>
                    <a:pt x="15966" y="577"/>
                    <a:pt x="9900" y="878"/>
                  </a:cubicBezTo>
                  <a:cubicBezTo>
                    <a:pt x="9850" y="2331"/>
                    <a:pt x="9625" y="3810"/>
                    <a:pt x="9525" y="5164"/>
                  </a:cubicBezTo>
                  <a:cubicBezTo>
                    <a:pt x="9274" y="8722"/>
                    <a:pt x="8998" y="12281"/>
                    <a:pt x="8748" y="15840"/>
                  </a:cubicBezTo>
                  <a:cubicBezTo>
                    <a:pt x="8622" y="17645"/>
                    <a:pt x="8873" y="20427"/>
                    <a:pt x="7870" y="22056"/>
                  </a:cubicBezTo>
                  <a:cubicBezTo>
                    <a:pt x="6983" y="23492"/>
                    <a:pt x="5495" y="23852"/>
                    <a:pt x="3912" y="23852"/>
                  </a:cubicBezTo>
                  <a:cubicBezTo>
                    <a:pt x="2677" y="23852"/>
                    <a:pt x="1385" y="23633"/>
                    <a:pt x="276" y="23535"/>
                  </a:cubicBezTo>
                  <a:cubicBezTo>
                    <a:pt x="176" y="25941"/>
                    <a:pt x="76" y="28347"/>
                    <a:pt x="1" y="30778"/>
                  </a:cubicBezTo>
                  <a:cubicBezTo>
                    <a:pt x="5615" y="34236"/>
                    <a:pt x="11655" y="37119"/>
                    <a:pt x="18021" y="39299"/>
                  </a:cubicBezTo>
                  <a:cubicBezTo>
                    <a:pt x="18071" y="38472"/>
                    <a:pt x="18121" y="37670"/>
                    <a:pt x="18171" y="36868"/>
                  </a:cubicBezTo>
                  <a:cubicBezTo>
                    <a:pt x="18723" y="27043"/>
                    <a:pt x="19274" y="17244"/>
                    <a:pt x="19825" y="7419"/>
                  </a:cubicBezTo>
                  <a:cubicBezTo>
                    <a:pt x="19825" y="7269"/>
                    <a:pt x="19926" y="7169"/>
                    <a:pt x="20076" y="7169"/>
                  </a:cubicBezTo>
                  <a:cubicBezTo>
                    <a:pt x="21705" y="7068"/>
                    <a:pt x="23309" y="6993"/>
                    <a:pt x="24913" y="6918"/>
                  </a:cubicBezTo>
                  <a:cubicBezTo>
                    <a:pt x="24921" y="6917"/>
                    <a:pt x="24929" y="6917"/>
                    <a:pt x="24936" y="6917"/>
                  </a:cubicBezTo>
                  <a:cubicBezTo>
                    <a:pt x="25264" y="6917"/>
                    <a:pt x="25256" y="7444"/>
                    <a:pt x="24913" y="7444"/>
                  </a:cubicBezTo>
                  <a:cubicBezTo>
                    <a:pt x="23904" y="7502"/>
                    <a:pt x="22700" y="7741"/>
                    <a:pt x="21614" y="7741"/>
                  </a:cubicBezTo>
                  <a:cubicBezTo>
                    <a:pt x="21297" y="7741"/>
                    <a:pt x="20991" y="7721"/>
                    <a:pt x="20703" y="7670"/>
                  </a:cubicBezTo>
                  <a:cubicBezTo>
                    <a:pt x="20602" y="7645"/>
                    <a:pt x="20527" y="7638"/>
                    <a:pt x="20468" y="7638"/>
                  </a:cubicBezTo>
                  <a:cubicBezTo>
                    <a:pt x="20408" y="7638"/>
                    <a:pt x="20364" y="7645"/>
                    <a:pt x="20327" y="7645"/>
                  </a:cubicBezTo>
                  <a:cubicBezTo>
                    <a:pt x="20327" y="7720"/>
                    <a:pt x="20327" y="7795"/>
                    <a:pt x="20327" y="7845"/>
                  </a:cubicBezTo>
                  <a:cubicBezTo>
                    <a:pt x="20352" y="9224"/>
                    <a:pt x="20176" y="10652"/>
                    <a:pt x="20101" y="12031"/>
                  </a:cubicBezTo>
                  <a:cubicBezTo>
                    <a:pt x="20026" y="13159"/>
                    <a:pt x="19976" y="14286"/>
                    <a:pt x="19901" y="15439"/>
                  </a:cubicBezTo>
                  <a:cubicBezTo>
                    <a:pt x="19926" y="15615"/>
                    <a:pt x="19951" y="15815"/>
                    <a:pt x="20001" y="16016"/>
                  </a:cubicBezTo>
                  <a:cubicBezTo>
                    <a:pt x="20903" y="20201"/>
                    <a:pt x="21329" y="24562"/>
                    <a:pt x="22006" y="28823"/>
                  </a:cubicBezTo>
                  <a:cubicBezTo>
                    <a:pt x="22632" y="32908"/>
                    <a:pt x="23284" y="36993"/>
                    <a:pt x="23936" y="41079"/>
                  </a:cubicBezTo>
                  <a:cubicBezTo>
                    <a:pt x="30076" y="42708"/>
                    <a:pt x="36467" y="43710"/>
                    <a:pt x="43059" y="44011"/>
                  </a:cubicBezTo>
                  <a:cubicBezTo>
                    <a:pt x="42056" y="36843"/>
                    <a:pt x="41079" y="29700"/>
                    <a:pt x="40101" y="22557"/>
                  </a:cubicBezTo>
                  <a:lnTo>
                    <a:pt x="39951" y="21580"/>
                  </a:lnTo>
                  <a:cubicBezTo>
                    <a:pt x="38590" y="21838"/>
                    <a:pt x="36956" y="22318"/>
                    <a:pt x="35454" y="22318"/>
                  </a:cubicBezTo>
                  <a:cubicBezTo>
                    <a:pt x="34189" y="22318"/>
                    <a:pt x="33018" y="21978"/>
                    <a:pt x="32181" y="20878"/>
                  </a:cubicBezTo>
                  <a:cubicBezTo>
                    <a:pt x="31028" y="19349"/>
                    <a:pt x="31028" y="16592"/>
                    <a:pt x="30703" y="14813"/>
                  </a:cubicBezTo>
                  <a:cubicBezTo>
                    <a:pt x="30101" y="11229"/>
                    <a:pt x="29475" y="7670"/>
                    <a:pt x="28848" y="4086"/>
                  </a:cubicBezTo>
                  <a:cubicBezTo>
                    <a:pt x="28622" y="2783"/>
                    <a:pt x="28272" y="1379"/>
                    <a:pt x="28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5"/>
            <p:cNvSpPr/>
            <p:nvPr/>
          </p:nvSpPr>
          <p:spPr>
            <a:xfrm>
              <a:off x="5586121" y="3880397"/>
              <a:ext cx="31285" cy="96822"/>
            </a:xfrm>
            <a:custGeom>
              <a:avLst/>
              <a:gdLst/>
              <a:ahLst/>
              <a:cxnLst/>
              <a:rect l="l" t="t" r="r" b="b"/>
              <a:pathLst>
                <a:path w="1855" h="5741" extrusionOk="0">
                  <a:moveTo>
                    <a:pt x="1855" y="1"/>
                  </a:moveTo>
                  <a:lnTo>
                    <a:pt x="1855" y="1"/>
                  </a:lnTo>
                  <a:cubicBezTo>
                    <a:pt x="1303" y="26"/>
                    <a:pt x="777" y="51"/>
                    <a:pt x="226" y="76"/>
                  </a:cubicBezTo>
                  <a:cubicBezTo>
                    <a:pt x="251" y="1931"/>
                    <a:pt x="151" y="3835"/>
                    <a:pt x="0" y="5740"/>
                  </a:cubicBezTo>
                  <a:cubicBezTo>
                    <a:pt x="1278" y="4061"/>
                    <a:pt x="1830" y="208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5"/>
            <p:cNvSpPr/>
            <p:nvPr/>
          </p:nvSpPr>
          <p:spPr>
            <a:xfrm>
              <a:off x="6163494" y="3867293"/>
              <a:ext cx="66381" cy="82014"/>
            </a:xfrm>
            <a:custGeom>
              <a:avLst/>
              <a:gdLst/>
              <a:ahLst/>
              <a:cxnLst/>
              <a:rect l="l" t="t" r="r" b="b"/>
              <a:pathLst>
                <a:path w="3936" h="4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7" y="1805"/>
                    <a:pt x="1104" y="3484"/>
                    <a:pt x="2407" y="4863"/>
                  </a:cubicBezTo>
                  <a:cubicBezTo>
                    <a:pt x="2507" y="4763"/>
                    <a:pt x="2608" y="4662"/>
                    <a:pt x="2683" y="4562"/>
                  </a:cubicBezTo>
                  <a:cubicBezTo>
                    <a:pt x="3109" y="4086"/>
                    <a:pt x="3510" y="3585"/>
                    <a:pt x="3936" y="3083"/>
                  </a:cubicBezTo>
                  <a:cubicBezTo>
                    <a:pt x="2633" y="2056"/>
                    <a:pt x="1329" y="1028"/>
                    <a:pt x="1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5"/>
            <p:cNvSpPr/>
            <p:nvPr/>
          </p:nvSpPr>
          <p:spPr>
            <a:xfrm>
              <a:off x="5573017" y="3874899"/>
              <a:ext cx="153016" cy="376832"/>
            </a:xfrm>
            <a:custGeom>
              <a:avLst/>
              <a:gdLst/>
              <a:ahLst/>
              <a:cxnLst/>
              <a:rect l="l" t="t" r="r" b="b"/>
              <a:pathLst>
                <a:path w="9073" h="22344" extrusionOk="0">
                  <a:moveTo>
                    <a:pt x="9073" y="1"/>
                  </a:moveTo>
                  <a:lnTo>
                    <a:pt x="9073" y="1"/>
                  </a:lnTo>
                  <a:cubicBezTo>
                    <a:pt x="7118" y="101"/>
                    <a:pt x="5163" y="201"/>
                    <a:pt x="3208" y="302"/>
                  </a:cubicBezTo>
                  <a:cubicBezTo>
                    <a:pt x="3208" y="678"/>
                    <a:pt x="3158" y="1053"/>
                    <a:pt x="3133" y="1404"/>
                  </a:cubicBezTo>
                  <a:cubicBezTo>
                    <a:pt x="3058" y="2156"/>
                    <a:pt x="2908" y="2908"/>
                    <a:pt x="2682" y="3610"/>
                  </a:cubicBezTo>
                  <a:cubicBezTo>
                    <a:pt x="2256" y="4938"/>
                    <a:pt x="1554" y="6066"/>
                    <a:pt x="627" y="7094"/>
                  </a:cubicBezTo>
                  <a:cubicBezTo>
                    <a:pt x="476" y="11379"/>
                    <a:pt x="301" y="15665"/>
                    <a:pt x="151" y="19951"/>
                  </a:cubicBezTo>
                  <a:cubicBezTo>
                    <a:pt x="126" y="20653"/>
                    <a:pt x="0" y="21430"/>
                    <a:pt x="50" y="22131"/>
                  </a:cubicBezTo>
                  <a:cubicBezTo>
                    <a:pt x="50" y="22131"/>
                    <a:pt x="50" y="22156"/>
                    <a:pt x="50" y="22156"/>
                  </a:cubicBezTo>
                  <a:cubicBezTo>
                    <a:pt x="226" y="22181"/>
                    <a:pt x="458" y="22188"/>
                    <a:pt x="671" y="22188"/>
                  </a:cubicBezTo>
                  <a:cubicBezTo>
                    <a:pt x="884" y="22188"/>
                    <a:pt x="1078" y="22181"/>
                    <a:pt x="1178" y="22181"/>
                  </a:cubicBezTo>
                  <a:cubicBezTo>
                    <a:pt x="2005" y="22243"/>
                    <a:pt x="2889" y="22343"/>
                    <a:pt x="3731" y="22343"/>
                  </a:cubicBezTo>
                  <a:cubicBezTo>
                    <a:pt x="5622" y="22343"/>
                    <a:pt x="7305" y="21840"/>
                    <a:pt x="7669" y="19274"/>
                  </a:cubicBezTo>
                  <a:cubicBezTo>
                    <a:pt x="8221" y="15364"/>
                    <a:pt x="8246" y="11329"/>
                    <a:pt x="8547" y="7394"/>
                  </a:cubicBezTo>
                  <a:cubicBezTo>
                    <a:pt x="8697" y="5239"/>
                    <a:pt x="8847" y="3109"/>
                    <a:pt x="8998" y="953"/>
                  </a:cubicBezTo>
                  <a:cubicBezTo>
                    <a:pt x="9023" y="652"/>
                    <a:pt x="9048" y="327"/>
                    <a:pt x="9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5"/>
            <p:cNvSpPr/>
            <p:nvPr/>
          </p:nvSpPr>
          <p:spPr>
            <a:xfrm>
              <a:off x="6053180" y="3854189"/>
              <a:ext cx="187691" cy="372261"/>
            </a:xfrm>
            <a:custGeom>
              <a:avLst/>
              <a:gdLst/>
              <a:ahLst/>
              <a:cxnLst/>
              <a:rect l="l" t="t" r="r" b="b"/>
              <a:pathLst>
                <a:path w="11129" h="22073" extrusionOk="0">
                  <a:moveTo>
                    <a:pt x="5565" y="1"/>
                  </a:moveTo>
                  <a:cubicBezTo>
                    <a:pt x="3710" y="101"/>
                    <a:pt x="1855" y="201"/>
                    <a:pt x="1" y="276"/>
                  </a:cubicBezTo>
                  <a:cubicBezTo>
                    <a:pt x="577" y="3434"/>
                    <a:pt x="1078" y="6617"/>
                    <a:pt x="1630" y="9775"/>
                  </a:cubicBezTo>
                  <a:cubicBezTo>
                    <a:pt x="2006" y="12006"/>
                    <a:pt x="2382" y="14236"/>
                    <a:pt x="2783" y="16442"/>
                  </a:cubicBezTo>
                  <a:cubicBezTo>
                    <a:pt x="2983" y="17670"/>
                    <a:pt x="3033" y="19299"/>
                    <a:pt x="3635" y="20452"/>
                  </a:cubicBezTo>
                  <a:cubicBezTo>
                    <a:pt x="4312" y="21727"/>
                    <a:pt x="5364" y="22073"/>
                    <a:pt x="6507" y="22073"/>
                  </a:cubicBezTo>
                  <a:cubicBezTo>
                    <a:pt x="7184" y="22073"/>
                    <a:pt x="7892" y="21952"/>
                    <a:pt x="8572" y="21830"/>
                  </a:cubicBezTo>
                  <a:cubicBezTo>
                    <a:pt x="9174" y="21730"/>
                    <a:pt x="10477" y="21730"/>
                    <a:pt x="11128" y="21455"/>
                  </a:cubicBezTo>
                  <a:cubicBezTo>
                    <a:pt x="11128" y="21404"/>
                    <a:pt x="11128" y="21354"/>
                    <a:pt x="11103" y="21279"/>
                  </a:cubicBezTo>
                  <a:cubicBezTo>
                    <a:pt x="11053" y="20978"/>
                    <a:pt x="11028" y="20678"/>
                    <a:pt x="10978" y="20402"/>
                  </a:cubicBezTo>
                  <a:cubicBezTo>
                    <a:pt x="10853" y="19475"/>
                    <a:pt x="10727" y="18547"/>
                    <a:pt x="10602" y="17620"/>
                  </a:cubicBezTo>
                  <a:cubicBezTo>
                    <a:pt x="10101" y="13911"/>
                    <a:pt x="9600" y="10201"/>
                    <a:pt x="9073" y="6492"/>
                  </a:cubicBezTo>
                  <a:cubicBezTo>
                    <a:pt x="7745" y="5289"/>
                    <a:pt x="6793" y="3810"/>
                    <a:pt x="6266" y="2081"/>
                  </a:cubicBezTo>
                  <a:cubicBezTo>
                    <a:pt x="6091" y="1505"/>
                    <a:pt x="5940" y="878"/>
                    <a:pt x="5865" y="251"/>
                  </a:cubicBezTo>
                  <a:cubicBezTo>
                    <a:pt x="5765" y="176"/>
                    <a:pt x="5665" y="101"/>
                    <a:pt x="5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5"/>
            <p:cNvSpPr/>
            <p:nvPr/>
          </p:nvSpPr>
          <p:spPr>
            <a:xfrm>
              <a:off x="5146518" y="3108351"/>
              <a:ext cx="95979" cy="37440"/>
            </a:xfrm>
            <a:custGeom>
              <a:avLst/>
              <a:gdLst/>
              <a:ahLst/>
              <a:cxnLst/>
              <a:rect l="l" t="t" r="r" b="b"/>
              <a:pathLst>
                <a:path w="5691" h="2220" extrusionOk="0">
                  <a:moveTo>
                    <a:pt x="2133" y="0"/>
                  </a:moveTo>
                  <a:cubicBezTo>
                    <a:pt x="1949" y="0"/>
                    <a:pt x="1752" y="33"/>
                    <a:pt x="1555" y="89"/>
                  </a:cubicBezTo>
                  <a:cubicBezTo>
                    <a:pt x="1505" y="114"/>
                    <a:pt x="1455" y="139"/>
                    <a:pt x="1404" y="139"/>
                  </a:cubicBezTo>
                  <a:cubicBezTo>
                    <a:pt x="1129" y="215"/>
                    <a:pt x="853" y="340"/>
                    <a:pt x="678" y="465"/>
                  </a:cubicBezTo>
                  <a:cubicBezTo>
                    <a:pt x="176" y="841"/>
                    <a:pt x="1" y="1743"/>
                    <a:pt x="452" y="2220"/>
                  </a:cubicBezTo>
                  <a:cubicBezTo>
                    <a:pt x="1118" y="1483"/>
                    <a:pt x="2247" y="1027"/>
                    <a:pt x="3298" y="1027"/>
                  </a:cubicBezTo>
                  <a:cubicBezTo>
                    <a:pt x="4108" y="1027"/>
                    <a:pt x="4870" y="1297"/>
                    <a:pt x="5339" y="1919"/>
                  </a:cubicBezTo>
                  <a:cubicBezTo>
                    <a:pt x="5490" y="1869"/>
                    <a:pt x="5640" y="1668"/>
                    <a:pt x="5665" y="1518"/>
                  </a:cubicBezTo>
                  <a:cubicBezTo>
                    <a:pt x="5690" y="1392"/>
                    <a:pt x="5590" y="1192"/>
                    <a:pt x="5465" y="1092"/>
                  </a:cubicBezTo>
                  <a:cubicBezTo>
                    <a:pt x="4462" y="1017"/>
                    <a:pt x="3384" y="841"/>
                    <a:pt x="2758" y="315"/>
                  </a:cubicBezTo>
                  <a:cubicBezTo>
                    <a:pt x="2658" y="215"/>
                    <a:pt x="2582" y="139"/>
                    <a:pt x="2532" y="64"/>
                  </a:cubicBezTo>
                  <a:cubicBezTo>
                    <a:pt x="2411" y="20"/>
                    <a:pt x="2276" y="0"/>
                    <a:pt x="2133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5"/>
            <p:cNvSpPr/>
            <p:nvPr/>
          </p:nvSpPr>
          <p:spPr>
            <a:xfrm>
              <a:off x="5137647" y="3083155"/>
              <a:ext cx="186847" cy="186055"/>
            </a:xfrm>
            <a:custGeom>
              <a:avLst/>
              <a:gdLst/>
              <a:ahLst/>
              <a:cxnLst/>
              <a:rect l="l" t="t" r="r" b="b"/>
              <a:pathLst>
                <a:path w="11079" h="11032" extrusionOk="0">
                  <a:moveTo>
                    <a:pt x="5528" y="1"/>
                  </a:moveTo>
                  <a:cubicBezTo>
                    <a:pt x="4849" y="1"/>
                    <a:pt x="4259" y="227"/>
                    <a:pt x="4011" y="831"/>
                  </a:cubicBezTo>
                  <a:cubicBezTo>
                    <a:pt x="3635" y="1759"/>
                    <a:pt x="3935" y="1608"/>
                    <a:pt x="4813" y="1809"/>
                  </a:cubicBezTo>
                  <a:cubicBezTo>
                    <a:pt x="5264" y="1909"/>
                    <a:pt x="5715" y="1959"/>
                    <a:pt x="6166" y="2009"/>
                  </a:cubicBezTo>
                  <a:cubicBezTo>
                    <a:pt x="6642" y="2059"/>
                    <a:pt x="7093" y="2084"/>
                    <a:pt x="7570" y="2084"/>
                  </a:cubicBezTo>
                  <a:cubicBezTo>
                    <a:pt x="7920" y="2084"/>
                    <a:pt x="7920" y="2611"/>
                    <a:pt x="7570" y="2611"/>
                  </a:cubicBezTo>
                  <a:lnTo>
                    <a:pt x="6642" y="2611"/>
                  </a:lnTo>
                  <a:cubicBezTo>
                    <a:pt x="6717" y="2786"/>
                    <a:pt x="6742" y="2987"/>
                    <a:pt x="6717" y="3162"/>
                  </a:cubicBezTo>
                  <a:cubicBezTo>
                    <a:pt x="6642" y="3463"/>
                    <a:pt x="6417" y="3739"/>
                    <a:pt x="6116" y="3889"/>
                  </a:cubicBezTo>
                  <a:cubicBezTo>
                    <a:pt x="6657" y="5203"/>
                    <a:pt x="5276" y="5981"/>
                    <a:pt x="4018" y="5981"/>
                  </a:cubicBezTo>
                  <a:cubicBezTo>
                    <a:pt x="3644" y="5981"/>
                    <a:pt x="3281" y="5912"/>
                    <a:pt x="2983" y="5769"/>
                  </a:cubicBezTo>
                  <a:cubicBezTo>
                    <a:pt x="2718" y="5636"/>
                    <a:pt x="2900" y="5271"/>
                    <a:pt x="3153" y="5271"/>
                  </a:cubicBezTo>
                  <a:cubicBezTo>
                    <a:pt x="3187" y="5271"/>
                    <a:pt x="3223" y="5278"/>
                    <a:pt x="3259" y="5292"/>
                  </a:cubicBezTo>
                  <a:cubicBezTo>
                    <a:pt x="3475" y="5399"/>
                    <a:pt x="3703" y="5446"/>
                    <a:pt x="3926" y="5446"/>
                  </a:cubicBezTo>
                  <a:cubicBezTo>
                    <a:pt x="5123" y="5446"/>
                    <a:pt x="6209" y="4098"/>
                    <a:pt x="4963" y="3338"/>
                  </a:cubicBezTo>
                  <a:cubicBezTo>
                    <a:pt x="4668" y="3154"/>
                    <a:pt x="4280" y="3072"/>
                    <a:pt x="3864" y="3072"/>
                  </a:cubicBezTo>
                  <a:cubicBezTo>
                    <a:pt x="2971" y="3072"/>
                    <a:pt x="1950" y="3450"/>
                    <a:pt x="1454" y="4014"/>
                  </a:cubicBezTo>
                  <a:cubicBezTo>
                    <a:pt x="1" y="5668"/>
                    <a:pt x="1955" y="7047"/>
                    <a:pt x="3409" y="7423"/>
                  </a:cubicBezTo>
                  <a:cubicBezTo>
                    <a:pt x="4286" y="7648"/>
                    <a:pt x="4211" y="7523"/>
                    <a:pt x="4687" y="8225"/>
                  </a:cubicBezTo>
                  <a:cubicBezTo>
                    <a:pt x="5214" y="9002"/>
                    <a:pt x="5940" y="10079"/>
                    <a:pt x="6392" y="11032"/>
                  </a:cubicBezTo>
                  <a:lnTo>
                    <a:pt x="9048" y="9353"/>
                  </a:lnTo>
                  <a:lnTo>
                    <a:pt x="11078" y="8100"/>
                  </a:lnTo>
                  <a:cubicBezTo>
                    <a:pt x="10828" y="7598"/>
                    <a:pt x="10402" y="6997"/>
                    <a:pt x="10251" y="6571"/>
                  </a:cubicBezTo>
                  <a:cubicBezTo>
                    <a:pt x="9951" y="5894"/>
                    <a:pt x="9750" y="5192"/>
                    <a:pt x="9575" y="4465"/>
                  </a:cubicBezTo>
                  <a:cubicBezTo>
                    <a:pt x="9324" y="3287"/>
                    <a:pt x="9249" y="1959"/>
                    <a:pt x="8372" y="1057"/>
                  </a:cubicBezTo>
                  <a:cubicBezTo>
                    <a:pt x="7996" y="681"/>
                    <a:pt x="7269" y="305"/>
                    <a:pt x="6492" y="130"/>
                  </a:cubicBezTo>
                  <a:cubicBezTo>
                    <a:pt x="6442" y="130"/>
                    <a:pt x="6417" y="104"/>
                    <a:pt x="6392" y="104"/>
                  </a:cubicBezTo>
                  <a:cubicBezTo>
                    <a:pt x="6100" y="39"/>
                    <a:pt x="5806" y="1"/>
                    <a:pt x="552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5"/>
            <p:cNvSpPr/>
            <p:nvPr/>
          </p:nvSpPr>
          <p:spPr>
            <a:xfrm>
              <a:off x="5187162" y="2979603"/>
              <a:ext cx="55334" cy="97716"/>
            </a:xfrm>
            <a:custGeom>
              <a:avLst/>
              <a:gdLst/>
              <a:ahLst/>
              <a:cxnLst/>
              <a:rect l="l" t="t" r="r" b="b"/>
              <a:pathLst>
                <a:path w="3281" h="5794" extrusionOk="0">
                  <a:moveTo>
                    <a:pt x="837" y="0"/>
                  </a:moveTo>
                  <a:cubicBezTo>
                    <a:pt x="1" y="0"/>
                    <a:pt x="352" y="2369"/>
                    <a:pt x="473" y="2936"/>
                  </a:cubicBezTo>
                  <a:cubicBezTo>
                    <a:pt x="598" y="3538"/>
                    <a:pt x="749" y="4114"/>
                    <a:pt x="924" y="4716"/>
                  </a:cubicBezTo>
                  <a:cubicBezTo>
                    <a:pt x="1125" y="5067"/>
                    <a:pt x="1350" y="5417"/>
                    <a:pt x="1551" y="5793"/>
                  </a:cubicBezTo>
                  <a:cubicBezTo>
                    <a:pt x="1920" y="5697"/>
                    <a:pt x="2290" y="5652"/>
                    <a:pt x="2659" y="5652"/>
                  </a:cubicBezTo>
                  <a:cubicBezTo>
                    <a:pt x="2866" y="5652"/>
                    <a:pt x="3073" y="5666"/>
                    <a:pt x="3280" y="5693"/>
                  </a:cubicBezTo>
                  <a:cubicBezTo>
                    <a:pt x="3080" y="4014"/>
                    <a:pt x="2854" y="1558"/>
                    <a:pt x="1651" y="455"/>
                  </a:cubicBezTo>
                  <a:cubicBezTo>
                    <a:pt x="1300" y="133"/>
                    <a:pt x="1035" y="0"/>
                    <a:pt x="837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5"/>
            <p:cNvSpPr/>
            <p:nvPr/>
          </p:nvSpPr>
          <p:spPr>
            <a:xfrm>
              <a:off x="5131795" y="2999319"/>
              <a:ext cx="72654" cy="101241"/>
            </a:xfrm>
            <a:custGeom>
              <a:avLst/>
              <a:gdLst/>
              <a:ahLst/>
              <a:cxnLst/>
              <a:rect l="l" t="t" r="r" b="b"/>
              <a:pathLst>
                <a:path w="4308" h="6003" extrusionOk="0">
                  <a:moveTo>
                    <a:pt x="728" y="1"/>
                  </a:moveTo>
                  <a:cubicBezTo>
                    <a:pt x="8" y="1"/>
                    <a:pt x="1" y="1233"/>
                    <a:pt x="272" y="1943"/>
                  </a:cubicBezTo>
                  <a:cubicBezTo>
                    <a:pt x="523" y="2644"/>
                    <a:pt x="899" y="3346"/>
                    <a:pt x="1250" y="3998"/>
                  </a:cubicBezTo>
                  <a:cubicBezTo>
                    <a:pt x="1626" y="4674"/>
                    <a:pt x="2002" y="5351"/>
                    <a:pt x="2403" y="6003"/>
                  </a:cubicBezTo>
                  <a:cubicBezTo>
                    <a:pt x="2653" y="5953"/>
                    <a:pt x="2929" y="5928"/>
                    <a:pt x="3180" y="5928"/>
                  </a:cubicBezTo>
                  <a:cubicBezTo>
                    <a:pt x="3180" y="5451"/>
                    <a:pt x="3681" y="5000"/>
                    <a:pt x="4308" y="4775"/>
                  </a:cubicBezTo>
                  <a:cubicBezTo>
                    <a:pt x="3982" y="4198"/>
                    <a:pt x="3656" y="3647"/>
                    <a:pt x="3305" y="3096"/>
                  </a:cubicBezTo>
                  <a:cubicBezTo>
                    <a:pt x="2979" y="2569"/>
                    <a:pt x="2628" y="2043"/>
                    <a:pt x="2302" y="1542"/>
                  </a:cubicBezTo>
                  <a:cubicBezTo>
                    <a:pt x="2027" y="1141"/>
                    <a:pt x="1651" y="389"/>
                    <a:pt x="1250" y="163"/>
                  </a:cubicBezTo>
                  <a:cubicBezTo>
                    <a:pt x="1045" y="50"/>
                    <a:pt x="872" y="1"/>
                    <a:pt x="72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5"/>
            <p:cNvSpPr/>
            <p:nvPr/>
          </p:nvSpPr>
          <p:spPr>
            <a:xfrm>
              <a:off x="5255584" y="3166906"/>
              <a:ext cx="408740" cy="428658"/>
            </a:xfrm>
            <a:custGeom>
              <a:avLst/>
              <a:gdLst/>
              <a:ahLst/>
              <a:cxnLst/>
              <a:rect l="l" t="t" r="r" b="b"/>
              <a:pathLst>
                <a:path w="24236" h="25417" extrusionOk="0">
                  <a:moveTo>
                    <a:pt x="23860" y="1"/>
                  </a:moveTo>
                  <a:cubicBezTo>
                    <a:pt x="22456" y="1329"/>
                    <a:pt x="21003" y="2958"/>
                    <a:pt x="19599" y="4838"/>
                  </a:cubicBezTo>
                  <a:cubicBezTo>
                    <a:pt x="17883" y="7154"/>
                    <a:pt x="14937" y="10646"/>
                    <a:pt x="12788" y="10646"/>
                  </a:cubicBezTo>
                  <a:cubicBezTo>
                    <a:pt x="12426" y="10646"/>
                    <a:pt x="12087" y="10547"/>
                    <a:pt x="11780" y="10327"/>
                  </a:cubicBezTo>
                  <a:cubicBezTo>
                    <a:pt x="10702" y="9525"/>
                    <a:pt x="8872" y="7620"/>
                    <a:pt x="7343" y="5941"/>
                  </a:cubicBezTo>
                  <a:lnTo>
                    <a:pt x="0" y="10828"/>
                  </a:lnTo>
                  <a:cubicBezTo>
                    <a:pt x="1303" y="13685"/>
                    <a:pt x="3333" y="17595"/>
                    <a:pt x="5840" y="20577"/>
                  </a:cubicBezTo>
                  <a:cubicBezTo>
                    <a:pt x="9221" y="24559"/>
                    <a:pt x="11419" y="25416"/>
                    <a:pt x="13997" y="25416"/>
                  </a:cubicBezTo>
                  <a:cubicBezTo>
                    <a:pt x="14859" y="25416"/>
                    <a:pt x="15763" y="25321"/>
                    <a:pt x="16767" y="25214"/>
                  </a:cubicBezTo>
                  <a:cubicBezTo>
                    <a:pt x="18171" y="25063"/>
                    <a:pt x="19599" y="24362"/>
                    <a:pt x="20978" y="23334"/>
                  </a:cubicBezTo>
                  <a:cubicBezTo>
                    <a:pt x="21203" y="20051"/>
                    <a:pt x="21604" y="16768"/>
                    <a:pt x="22231" y="13535"/>
                  </a:cubicBezTo>
                  <a:cubicBezTo>
                    <a:pt x="22252" y="13387"/>
                    <a:pt x="22362" y="13328"/>
                    <a:pt x="22471" y="13328"/>
                  </a:cubicBezTo>
                  <a:cubicBezTo>
                    <a:pt x="22491" y="13328"/>
                    <a:pt x="22512" y="13330"/>
                    <a:pt x="22532" y="13334"/>
                  </a:cubicBezTo>
                  <a:cubicBezTo>
                    <a:pt x="23008" y="10978"/>
                    <a:pt x="23584" y="8773"/>
                    <a:pt x="24236" y="6768"/>
                  </a:cubicBezTo>
                  <a:cubicBezTo>
                    <a:pt x="24136" y="4763"/>
                    <a:pt x="24035" y="2733"/>
                    <a:pt x="23935" y="702"/>
                  </a:cubicBezTo>
                  <a:cubicBezTo>
                    <a:pt x="23935" y="527"/>
                    <a:pt x="23885" y="251"/>
                    <a:pt x="238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5"/>
            <p:cNvSpPr/>
            <p:nvPr/>
          </p:nvSpPr>
          <p:spPr>
            <a:xfrm>
              <a:off x="5727298" y="3102246"/>
              <a:ext cx="27490" cy="45654"/>
            </a:xfrm>
            <a:custGeom>
              <a:avLst/>
              <a:gdLst/>
              <a:ahLst/>
              <a:cxnLst/>
              <a:rect l="l" t="t" r="r" b="b"/>
              <a:pathLst>
                <a:path w="1630" h="2707" extrusionOk="0">
                  <a:moveTo>
                    <a:pt x="1629" y="0"/>
                  </a:moveTo>
                  <a:cubicBezTo>
                    <a:pt x="1253" y="0"/>
                    <a:pt x="702" y="201"/>
                    <a:pt x="0" y="602"/>
                  </a:cubicBezTo>
                  <a:cubicBezTo>
                    <a:pt x="25" y="1303"/>
                    <a:pt x="50" y="2005"/>
                    <a:pt x="100" y="2707"/>
                  </a:cubicBezTo>
                  <a:cubicBezTo>
                    <a:pt x="577" y="2030"/>
                    <a:pt x="1078" y="1429"/>
                    <a:pt x="1604" y="902"/>
                  </a:cubicBezTo>
                  <a:cubicBezTo>
                    <a:pt x="1604" y="827"/>
                    <a:pt x="1579" y="752"/>
                    <a:pt x="1579" y="677"/>
                  </a:cubicBezTo>
                  <a:cubicBezTo>
                    <a:pt x="1554" y="451"/>
                    <a:pt x="1579" y="226"/>
                    <a:pt x="1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5"/>
            <p:cNvSpPr/>
            <p:nvPr/>
          </p:nvSpPr>
          <p:spPr>
            <a:xfrm>
              <a:off x="5221348" y="3240876"/>
              <a:ext cx="68910" cy="43562"/>
            </a:xfrm>
            <a:custGeom>
              <a:avLst/>
              <a:gdLst/>
              <a:ahLst/>
              <a:cxnLst/>
              <a:rect l="l" t="t" r="r" b="b"/>
              <a:pathLst>
                <a:path w="4086" h="2583" extrusionOk="0">
                  <a:moveTo>
                    <a:pt x="4085" y="1"/>
                  </a:moveTo>
                  <a:lnTo>
                    <a:pt x="0" y="2582"/>
                  </a:lnTo>
                  <a:lnTo>
                    <a:pt x="877" y="2031"/>
                  </a:lnTo>
                  <a:lnTo>
                    <a:pt x="1429" y="1680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55"/>
            <p:cNvSpPr/>
            <p:nvPr/>
          </p:nvSpPr>
          <p:spPr>
            <a:xfrm>
              <a:off x="5230219" y="3219744"/>
              <a:ext cx="144145" cy="123013"/>
            </a:xfrm>
            <a:custGeom>
              <a:avLst/>
              <a:gdLst/>
              <a:ahLst/>
              <a:cxnLst/>
              <a:rect l="l" t="t" r="r" b="b"/>
              <a:pathLst>
                <a:path w="8547" h="7294" extrusionOk="0">
                  <a:moveTo>
                    <a:pt x="6341" y="1"/>
                  </a:moveTo>
                  <a:lnTo>
                    <a:pt x="0" y="4011"/>
                  </a:lnTo>
                  <a:cubicBezTo>
                    <a:pt x="151" y="4437"/>
                    <a:pt x="602" y="5690"/>
                    <a:pt x="1329" y="7294"/>
                  </a:cubicBezTo>
                  <a:lnTo>
                    <a:pt x="8547" y="2507"/>
                  </a:lnTo>
                  <a:cubicBezTo>
                    <a:pt x="7494" y="1379"/>
                    <a:pt x="6667" y="376"/>
                    <a:pt x="6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5"/>
            <p:cNvSpPr/>
            <p:nvPr/>
          </p:nvSpPr>
          <p:spPr>
            <a:xfrm>
              <a:off x="6056570" y="3167328"/>
              <a:ext cx="209244" cy="416785"/>
            </a:xfrm>
            <a:custGeom>
              <a:avLst/>
              <a:gdLst/>
              <a:ahLst/>
              <a:cxnLst/>
              <a:rect l="l" t="t" r="r" b="b"/>
              <a:pathLst>
                <a:path w="12407" h="24713" extrusionOk="0">
                  <a:moveTo>
                    <a:pt x="1930" y="1"/>
                  </a:moveTo>
                  <a:cubicBezTo>
                    <a:pt x="1278" y="3259"/>
                    <a:pt x="652" y="6492"/>
                    <a:pt x="0" y="9750"/>
                  </a:cubicBezTo>
                  <a:cubicBezTo>
                    <a:pt x="276" y="10577"/>
                    <a:pt x="551" y="11429"/>
                    <a:pt x="827" y="12332"/>
                  </a:cubicBezTo>
                  <a:cubicBezTo>
                    <a:pt x="858" y="12319"/>
                    <a:pt x="889" y="12313"/>
                    <a:pt x="921" y="12313"/>
                  </a:cubicBezTo>
                  <a:cubicBezTo>
                    <a:pt x="1020" y="12313"/>
                    <a:pt x="1115" y="12374"/>
                    <a:pt x="1153" y="12507"/>
                  </a:cubicBezTo>
                  <a:cubicBezTo>
                    <a:pt x="2105" y="15740"/>
                    <a:pt x="2832" y="19048"/>
                    <a:pt x="3359" y="22382"/>
                  </a:cubicBezTo>
                  <a:cubicBezTo>
                    <a:pt x="3860" y="23134"/>
                    <a:pt x="4261" y="23911"/>
                    <a:pt x="4637" y="24713"/>
                  </a:cubicBezTo>
                  <a:cubicBezTo>
                    <a:pt x="5013" y="23259"/>
                    <a:pt x="5739" y="21179"/>
                    <a:pt x="7043" y="19349"/>
                  </a:cubicBezTo>
                  <a:cubicBezTo>
                    <a:pt x="7544" y="16818"/>
                    <a:pt x="8797" y="14312"/>
                    <a:pt x="10401" y="12131"/>
                  </a:cubicBezTo>
                  <a:cubicBezTo>
                    <a:pt x="11028" y="11279"/>
                    <a:pt x="11704" y="10477"/>
                    <a:pt x="12406" y="9675"/>
                  </a:cubicBezTo>
                  <a:cubicBezTo>
                    <a:pt x="11729" y="8773"/>
                    <a:pt x="10978" y="7921"/>
                    <a:pt x="10201" y="7094"/>
                  </a:cubicBezTo>
                  <a:cubicBezTo>
                    <a:pt x="7694" y="4462"/>
                    <a:pt x="4887" y="2131"/>
                    <a:pt x="1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5"/>
            <p:cNvSpPr/>
            <p:nvPr/>
          </p:nvSpPr>
          <p:spPr>
            <a:xfrm>
              <a:off x="5945396" y="3095904"/>
              <a:ext cx="76517" cy="117515"/>
            </a:xfrm>
            <a:custGeom>
              <a:avLst/>
              <a:gdLst/>
              <a:ahLst/>
              <a:cxnLst/>
              <a:rect l="l" t="t" r="r" b="b"/>
              <a:pathLst>
                <a:path w="4537" h="6968" extrusionOk="0">
                  <a:moveTo>
                    <a:pt x="326" y="0"/>
                  </a:moveTo>
                  <a:lnTo>
                    <a:pt x="326" y="0"/>
                  </a:lnTo>
                  <a:cubicBezTo>
                    <a:pt x="377" y="151"/>
                    <a:pt x="402" y="301"/>
                    <a:pt x="402" y="476"/>
                  </a:cubicBezTo>
                  <a:cubicBezTo>
                    <a:pt x="427" y="1003"/>
                    <a:pt x="276" y="1504"/>
                    <a:pt x="1" y="1980"/>
                  </a:cubicBezTo>
                  <a:cubicBezTo>
                    <a:pt x="1254" y="3283"/>
                    <a:pt x="2432" y="4963"/>
                    <a:pt x="3534" y="6968"/>
                  </a:cubicBezTo>
                  <a:cubicBezTo>
                    <a:pt x="3860" y="5213"/>
                    <a:pt x="4211" y="3434"/>
                    <a:pt x="4537" y="1679"/>
                  </a:cubicBezTo>
                  <a:cubicBezTo>
                    <a:pt x="3209" y="978"/>
                    <a:pt x="1780" y="376"/>
                    <a:pt x="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5"/>
            <p:cNvSpPr/>
            <p:nvPr/>
          </p:nvSpPr>
          <p:spPr>
            <a:xfrm>
              <a:off x="5728984" y="3117458"/>
              <a:ext cx="276029" cy="300534"/>
            </a:xfrm>
            <a:custGeom>
              <a:avLst/>
              <a:gdLst/>
              <a:ahLst/>
              <a:cxnLst/>
              <a:rect l="l" t="t" r="r" b="b"/>
              <a:pathLst>
                <a:path w="16367" h="17820" extrusionOk="0">
                  <a:moveTo>
                    <a:pt x="1504" y="0"/>
                  </a:moveTo>
                  <a:cubicBezTo>
                    <a:pt x="978" y="527"/>
                    <a:pt x="477" y="1128"/>
                    <a:pt x="0" y="1805"/>
                  </a:cubicBezTo>
                  <a:cubicBezTo>
                    <a:pt x="251" y="7143"/>
                    <a:pt x="527" y="12482"/>
                    <a:pt x="777" y="17820"/>
                  </a:cubicBezTo>
                  <a:cubicBezTo>
                    <a:pt x="5264" y="17594"/>
                    <a:pt x="9725" y="17369"/>
                    <a:pt x="14186" y="17168"/>
                  </a:cubicBezTo>
                  <a:cubicBezTo>
                    <a:pt x="14311" y="16567"/>
                    <a:pt x="14412" y="15965"/>
                    <a:pt x="14537" y="15364"/>
                  </a:cubicBezTo>
                  <a:lnTo>
                    <a:pt x="14537" y="15364"/>
                  </a:lnTo>
                  <a:cubicBezTo>
                    <a:pt x="14386" y="15389"/>
                    <a:pt x="14211" y="15389"/>
                    <a:pt x="14061" y="15414"/>
                  </a:cubicBezTo>
                  <a:cubicBezTo>
                    <a:pt x="13989" y="15417"/>
                    <a:pt x="13918" y="15419"/>
                    <a:pt x="13846" y="15419"/>
                  </a:cubicBezTo>
                  <a:cubicBezTo>
                    <a:pt x="12754" y="15419"/>
                    <a:pt x="11605" y="15059"/>
                    <a:pt x="10853" y="14236"/>
                  </a:cubicBezTo>
                  <a:cubicBezTo>
                    <a:pt x="9925" y="13233"/>
                    <a:pt x="10226" y="12106"/>
                    <a:pt x="10351" y="10878"/>
                  </a:cubicBezTo>
                  <a:cubicBezTo>
                    <a:pt x="10401" y="10376"/>
                    <a:pt x="10376" y="9299"/>
                    <a:pt x="11078" y="9248"/>
                  </a:cubicBezTo>
                  <a:cubicBezTo>
                    <a:pt x="11088" y="9248"/>
                    <a:pt x="11098" y="9248"/>
                    <a:pt x="11108" y="9248"/>
                  </a:cubicBezTo>
                  <a:cubicBezTo>
                    <a:pt x="11566" y="9248"/>
                    <a:pt x="11840" y="9801"/>
                    <a:pt x="12306" y="9850"/>
                  </a:cubicBezTo>
                  <a:cubicBezTo>
                    <a:pt x="12351" y="9856"/>
                    <a:pt x="12398" y="9859"/>
                    <a:pt x="12445" y="9859"/>
                  </a:cubicBezTo>
                  <a:cubicBezTo>
                    <a:pt x="12970" y="9859"/>
                    <a:pt x="13666" y="9523"/>
                    <a:pt x="14232" y="9523"/>
                  </a:cubicBezTo>
                  <a:cubicBezTo>
                    <a:pt x="14250" y="9523"/>
                    <a:pt x="14268" y="9523"/>
                    <a:pt x="14286" y="9524"/>
                  </a:cubicBezTo>
                  <a:cubicBezTo>
                    <a:pt x="14440" y="9546"/>
                    <a:pt x="14921" y="9684"/>
                    <a:pt x="15155" y="9684"/>
                  </a:cubicBezTo>
                  <a:cubicBezTo>
                    <a:pt x="15189" y="9684"/>
                    <a:pt x="15217" y="9681"/>
                    <a:pt x="15239" y="9675"/>
                  </a:cubicBezTo>
                  <a:cubicBezTo>
                    <a:pt x="15539" y="9624"/>
                    <a:pt x="15589" y="9599"/>
                    <a:pt x="15640" y="9524"/>
                  </a:cubicBezTo>
                  <a:cubicBezTo>
                    <a:pt x="15890" y="8246"/>
                    <a:pt x="16116" y="6968"/>
                    <a:pt x="16366" y="5690"/>
                  </a:cubicBezTo>
                  <a:cubicBezTo>
                    <a:pt x="15264" y="3685"/>
                    <a:pt x="14086" y="2005"/>
                    <a:pt x="12833" y="702"/>
                  </a:cubicBezTo>
                  <a:cubicBezTo>
                    <a:pt x="12006" y="2106"/>
                    <a:pt x="9975" y="3183"/>
                    <a:pt x="7544" y="3284"/>
                  </a:cubicBezTo>
                  <a:cubicBezTo>
                    <a:pt x="7394" y="3309"/>
                    <a:pt x="7244" y="3309"/>
                    <a:pt x="7093" y="3309"/>
                  </a:cubicBezTo>
                  <a:cubicBezTo>
                    <a:pt x="5690" y="3309"/>
                    <a:pt x="4386" y="2983"/>
                    <a:pt x="3359" y="2406"/>
                  </a:cubicBezTo>
                  <a:cubicBezTo>
                    <a:pt x="2281" y="1805"/>
                    <a:pt x="1655" y="953"/>
                    <a:pt x="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5"/>
            <p:cNvSpPr/>
            <p:nvPr/>
          </p:nvSpPr>
          <p:spPr>
            <a:xfrm>
              <a:off x="5616124" y="3281032"/>
              <a:ext cx="55385" cy="314920"/>
            </a:xfrm>
            <a:custGeom>
              <a:avLst/>
              <a:gdLst/>
              <a:ahLst/>
              <a:cxnLst/>
              <a:rect l="l" t="t" r="r" b="b"/>
              <a:pathLst>
                <a:path w="3284" h="18673" extrusionOk="0">
                  <a:moveTo>
                    <a:pt x="2858" y="1"/>
                  </a:moveTo>
                  <a:cubicBezTo>
                    <a:pt x="2206" y="2006"/>
                    <a:pt x="1630" y="4211"/>
                    <a:pt x="1154" y="6567"/>
                  </a:cubicBezTo>
                  <a:cubicBezTo>
                    <a:pt x="1279" y="6617"/>
                    <a:pt x="1404" y="6743"/>
                    <a:pt x="1354" y="6893"/>
                  </a:cubicBezTo>
                  <a:cubicBezTo>
                    <a:pt x="627" y="10778"/>
                    <a:pt x="176" y="14712"/>
                    <a:pt x="1" y="18672"/>
                  </a:cubicBezTo>
                  <a:cubicBezTo>
                    <a:pt x="602" y="15314"/>
                    <a:pt x="1204" y="11931"/>
                    <a:pt x="1805" y="8572"/>
                  </a:cubicBezTo>
                  <a:cubicBezTo>
                    <a:pt x="1830" y="8472"/>
                    <a:pt x="1956" y="8397"/>
                    <a:pt x="2056" y="8372"/>
                  </a:cubicBezTo>
                  <a:cubicBezTo>
                    <a:pt x="2457" y="8372"/>
                    <a:pt x="2883" y="8347"/>
                    <a:pt x="3284" y="8321"/>
                  </a:cubicBezTo>
                  <a:cubicBezTo>
                    <a:pt x="3159" y="5890"/>
                    <a:pt x="3033" y="3434"/>
                    <a:pt x="2908" y="100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5"/>
            <p:cNvSpPr/>
            <p:nvPr/>
          </p:nvSpPr>
          <p:spPr>
            <a:xfrm>
              <a:off x="6042184" y="3331761"/>
              <a:ext cx="61321" cy="206697"/>
            </a:xfrm>
            <a:custGeom>
              <a:avLst/>
              <a:gdLst/>
              <a:ahLst/>
              <a:cxnLst/>
              <a:rect l="l" t="t" r="r" b="b"/>
              <a:pathLst>
                <a:path w="3636" h="12256" extrusionOk="0">
                  <a:moveTo>
                    <a:pt x="853" y="0"/>
                  </a:moveTo>
                  <a:cubicBezTo>
                    <a:pt x="577" y="1404"/>
                    <a:pt x="277" y="2832"/>
                    <a:pt x="1" y="4236"/>
                  </a:cubicBezTo>
                  <a:cubicBezTo>
                    <a:pt x="377" y="4211"/>
                    <a:pt x="753" y="4211"/>
                    <a:pt x="1154" y="4186"/>
                  </a:cubicBezTo>
                  <a:cubicBezTo>
                    <a:pt x="1254" y="4186"/>
                    <a:pt x="1379" y="4261"/>
                    <a:pt x="1404" y="4386"/>
                  </a:cubicBezTo>
                  <a:cubicBezTo>
                    <a:pt x="2131" y="6993"/>
                    <a:pt x="2883" y="9624"/>
                    <a:pt x="3635" y="12256"/>
                  </a:cubicBezTo>
                  <a:cubicBezTo>
                    <a:pt x="3084" y="9098"/>
                    <a:pt x="2382" y="5965"/>
                    <a:pt x="1505" y="2882"/>
                  </a:cubicBezTo>
                  <a:cubicBezTo>
                    <a:pt x="1455" y="2732"/>
                    <a:pt x="1555" y="2607"/>
                    <a:pt x="1680" y="2582"/>
                  </a:cubicBezTo>
                  <a:cubicBezTo>
                    <a:pt x="1404" y="1679"/>
                    <a:pt x="1129" y="827"/>
                    <a:pt x="85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5"/>
            <p:cNvSpPr/>
            <p:nvPr/>
          </p:nvSpPr>
          <p:spPr>
            <a:xfrm>
              <a:off x="6107283" y="3551546"/>
              <a:ext cx="14807" cy="52433"/>
            </a:xfrm>
            <a:custGeom>
              <a:avLst/>
              <a:gdLst/>
              <a:ahLst/>
              <a:cxnLst/>
              <a:rect l="l" t="t" r="r" b="b"/>
              <a:pathLst>
                <a:path w="878" h="3109" extrusionOk="0">
                  <a:moveTo>
                    <a:pt x="1" y="1"/>
                  </a:moveTo>
                  <a:lnTo>
                    <a:pt x="1" y="1"/>
                  </a:lnTo>
                  <a:cubicBezTo>
                    <a:pt x="276" y="1053"/>
                    <a:pt x="577" y="2081"/>
                    <a:pt x="878" y="3109"/>
                  </a:cubicBezTo>
                  <a:cubicBezTo>
                    <a:pt x="778" y="2432"/>
                    <a:pt x="702" y="1755"/>
                    <a:pt x="602" y="1053"/>
                  </a:cubicBezTo>
                  <a:cubicBezTo>
                    <a:pt x="402" y="703"/>
                    <a:pt x="201" y="35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5"/>
            <p:cNvSpPr/>
            <p:nvPr/>
          </p:nvSpPr>
          <p:spPr>
            <a:xfrm>
              <a:off x="5907348" y="3287069"/>
              <a:ext cx="82875" cy="80244"/>
            </a:xfrm>
            <a:custGeom>
              <a:avLst/>
              <a:gdLst/>
              <a:ahLst/>
              <a:cxnLst/>
              <a:rect l="l" t="t" r="r" b="b"/>
              <a:pathLst>
                <a:path w="4914" h="4758" extrusionOk="0">
                  <a:moveTo>
                    <a:pt x="1204" y="1572"/>
                  </a:moveTo>
                  <a:cubicBezTo>
                    <a:pt x="1329" y="1572"/>
                    <a:pt x="1430" y="1673"/>
                    <a:pt x="1455" y="1798"/>
                  </a:cubicBezTo>
                  <a:cubicBezTo>
                    <a:pt x="1455" y="1923"/>
                    <a:pt x="1354" y="2024"/>
                    <a:pt x="1229" y="2024"/>
                  </a:cubicBezTo>
                  <a:cubicBezTo>
                    <a:pt x="1104" y="2024"/>
                    <a:pt x="1003" y="1948"/>
                    <a:pt x="1003" y="1823"/>
                  </a:cubicBezTo>
                  <a:cubicBezTo>
                    <a:pt x="1003" y="1698"/>
                    <a:pt x="1079" y="1572"/>
                    <a:pt x="1204" y="1572"/>
                  </a:cubicBezTo>
                  <a:close/>
                  <a:moveTo>
                    <a:pt x="4437" y="1999"/>
                  </a:moveTo>
                  <a:cubicBezTo>
                    <a:pt x="4487" y="1999"/>
                    <a:pt x="4537" y="2024"/>
                    <a:pt x="4537" y="2074"/>
                  </a:cubicBezTo>
                  <a:cubicBezTo>
                    <a:pt x="4537" y="2124"/>
                    <a:pt x="4512" y="2174"/>
                    <a:pt x="4462" y="2174"/>
                  </a:cubicBezTo>
                  <a:cubicBezTo>
                    <a:pt x="4412" y="2174"/>
                    <a:pt x="4362" y="2124"/>
                    <a:pt x="4362" y="2099"/>
                  </a:cubicBezTo>
                  <a:cubicBezTo>
                    <a:pt x="4362" y="2049"/>
                    <a:pt x="4412" y="1999"/>
                    <a:pt x="4437" y="1999"/>
                  </a:cubicBezTo>
                  <a:close/>
                  <a:moveTo>
                    <a:pt x="2382" y="2174"/>
                  </a:moveTo>
                  <a:cubicBezTo>
                    <a:pt x="2432" y="2174"/>
                    <a:pt x="2482" y="2199"/>
                    <a:pt x="2482" y="2249"/>
                  </a:cubicBezTo>
                  <a:cubicBezTo>
                    <a:pt x="2482" y="2299"/>
                    <a:pt x="2432" y="2349"/>
                    <a:pt x="2382" y="2349"/>
                  </a:cubicBezTo>
                  <a:cubicBezTo>
                    <a:pt x="2357" y="2349"/>
                    <a:pt x="2307" y="2299"/>
                    <a:pt x="2307" y="2274"/>
                  </a:cubicBezTo>
                  <a:cubicBezTo>
                    <a:pt x="2307" y="2224"/>
                    <a:pt x="2332" y="2174"/>
                    <a:pt x="2382" y="2174"/>
                  </a:cubicBezTo>
                  <a:close/>
                  <a:moveTo>
                    <a:pt x="2131" y="2324"/>
                  </a:moveTo>
                  <a:cubicBezTo>
                    <a:pt x="2181" y="2324"/>
                    <a:pt x="2206" y="2349"/>
                    <a:pt x="2206" y="2400"/>
                  </a:cubicBezTo>
                  <a:cubicBezTo>
                    <a:pt x="2232" y="2450"/>
                    <a:pt x="2181" y="2475"/>
                    <a:pt x="2131" y="2475"/>
                  </a:cubicBezTo>
                  <a:cubicBezTo>
                    <a:pt x="2127" y="2479"/>
                    <a:pt x="2121" y="2481"/>
                    <a:pt x="2115" y="2481"/>
                  </a:cubicBezTo>
                  <a:cubicBezTo>
                    <a:pt x="2089" y="2481"/>
                    <a:pt x="2056" y="2440"/>
                    <a:pt x="2056" y="2400"/>
                  </a:cubicBezTo>
                  <a:cubicBezTo>
                    <a:pt x="2056" y="2349"/>
                    <a:pt x="2081" y="2324"/>
                    <a:pt x="2131" y="2324"/>
                  </a:cubicBezTo>
                  <a:close/>
                  <a:moveTo>
                    <a:pt x="2382" y="2500"/>
                  </a:moveTo>
                  <a:cubicBezTo>
                    <a:pt x="2432" y="2500"/>
                    <a:pt x="2482" y="2525"/>
                    <a:pt x="2482" y="2575"/>
                  </a:cubicBezTo>
                  <a:cubicBezTo>
                    <a:pt x="2482" y="2625"/>
                    <a:pt x="2432" y="2650"/>
                    <a:pt x="2407" y="2650"/>
                  </a:cubicBezTo>
                  <a:cubicBezTo>
                    <a:pt x="2357" y="2650"/>
                    <a:pt x="2307" y="2625"/>
                    <a:pt x="2307" y="2575"/>
                  </a:cubicBezTo>
                  <a:cubicBezTo>
                    <a:pt x="2307" y="2525"/>
                    <a:pt x="2332" y="2500"/>
                    <a:pt x="2382" y="2500"/>
                  </a:cubicBezTo>
                  <a:close/>
                  <a:moveTo>
                    <a:pt x="3460" y="1748"/>
                  </a:moveTo>
                  <a:cubicBezTo>
                    <a:pt x="3635" y="1748"/>
                    <a:pt x="3785" y="1848"/>
                    <a:pt x="3785" y="1973"/>
                  </a:cubicBezTo>
                  <a:cubicBezTo>
                    <a:pt x="3785" y="2074"/>
                    <a:pt x="3685" y="2174"/>
                    <a:pt x="3535" y="2199"/>
                  </a:cubicBezTo>
                  <a:cubicBezTo>
                    <a:pt x="3535" y="2349"/>
                    <a:pt x="3535" y="2475"/>
                    <a:pt x="3535" y="2625"/>
                  </a:cubicBezTo>
                  <a:cubicBezTo>
                    <a:pt x="3549" y="2653"/>
                    <a:pt x="3517" y="2673"/>
                    <a:pt x="3486" y="2673"/>
                  </a:cubicBezTo>
                  <a:cubicBezTo>
                    <a:pt x="3460" y="2673"/>
                    <a:pt x="3435" y="2659"/>
                    <a:pt x="3435" y="2625"/>
                  </a:cubicBezTo>
                  <a:cubicBezTo>
                    <a:pt x="3435" y="2475"/>
                    <a:pt x="3435" y="2349"/>
                    <a:pt x="3409" y="2199"/>
                  </a:cubicBezTo>
                  <a:cubicBezTo>
                    <a:pt x="3259" y="2199"/>
                    <a:pt x="3134" y="2124"/>
                    <a:pt x="3134" y="1999"/>
                  </a:cubicBezTo>
                  <a:cubicBezTo>
                    <a:pt x="3134" y="1873"/>
                    <a:pt x="3259" y="1773"/>
                    <a:pt x="3460" y="1748"/>
                  </a:cubicBezTo>
                  <a:close/>
                  <a:moveTo>
                    <a:pt x="688" y="1"/>
                  </a:moveTo>
                  <a:cubicBezTo>
                    <a:pt x="247" y="1"/>
                    <a:pt x="340" y="1151"/>
                    <a:pt x="302" y="1648"/>
                  </a:cubicBezTo>
                  <a:cubicBezTo>
                    <a:pt x="226" y="2500"/>
                    <a:pt x="1" y="2826"/>
                    <a:pt x="502" y="3577"/>
                  </a:cubicBezTo>
                  <a:cubicBezTo>
                    <a:pt x="803" y="4029"/>
                    <a:pt x="1204" y="4279"/>
                    <a:pt x="1705" y="4505"/>
                  </a:cubicBezTo>
                  <a:cubicBezTo>
                    <a:pt x="2103" y="4673"/>
                    <a:pt x="2586" y="4758"/>
                    <a:pt x="3095" y="4758"/>
                  </a:cubicBezTo>
                  <a:cubicBezTo>
                    <a:pt x="3420" y="4758"/>
                    <a:pt x="3755" y="4723"/>
                    <a:pt x="4086" y="4655"/>
                  </a:cubicBezTo>
                  <a:cubicBezTo>
                    <a:pt x="4211" y="3928"/>
                    <a:pt x="4362" y="3202"/>
                    <a:pt x="4487" y="2475"/>
                  </a:cubicBezTo>
                  <a:cubicBezTo>
                    <a:pt x="4437" y="2475"/>
                    <a:pt x="4412" y="2450"/>
                    <a:pt x="4387" y="2400"/>
                  </a:cubicBezTo>
                  <a:cubicBezTo>
                    <a:pt x="4387" y="2349"/>
                    <a:pt x="4437" y="2324"/>
                    <a:pt x="4487" y="2324"/>
                  </a:cubicBezTo>
                  <a:lnTo>
                    <a:pt x="4512" y="2324"/>
                  </a:lnTo>
                  <a:lnTo>
                    <a:pt x="4913" y="269"/>
                  </a:lnTo>
                  <a:cubicBezTo>
                    <a:pt x="4422" y="105"/>
                    <a:pt x="3935" y="23"/>
                    <a:pt x="3452" y="23"/>
                  </a:cubicBezTo>
                  <a:cubicBezTo>
                    <a:pt x="2825" y="23"/>
                    <a:pt x="2202" y="162"/>
                    <a:pt x="1580" y="445"/>
                  </a:cubicBezTo>
                  <a:cubicBezTo>
                    <a:pt x="1535" y="456"/>
                    <a:pt x="1485" y="467"/>
                    <a:pt x="1437" y="467"/>
                  </a:cubicBezTo>
                  <a:cubicBezTo>
                    <a:pt x="1378" y="467"/>
                    <a:pt x="1321" y="450"/>
                    <a:pt x="1279" y="395"/>
                  </a:cubicBezTo>
                  <a:cubicBezTo>
                    <a:pt x="1016" y="114"/>
                    <a:pt x="826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5"/>
            <p:cNvSpPr/>
            <p:nvPr/>
          </p:nvSpPr>
          <p:spPr>
            <a:xfrm>
              <a:off x="5980897" y="3320765"/>
              <a:ext cx="2985" cy="2968"/>
            </a:xfrm>
            <a:custGeom>
              <a:avLst/>
              <a:gdLst/>
              <a:ahLst/>
              <a:cxnLst/>
              <a:rect l="l" t="t" r="r" b="b"/>
              <a:pathLst>
                <a:path w="177" h="176" extrusionOk="0">
                  <a:moveTo>
                    <a:pt x="76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26"/>
                    <a:pt x="51" y="176"/>
                    <a:pt x="101" y="176"/>
                  </a:cubicBezTo>
                  <a:cubicBezTo>
                    <a:pt x="151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5"/>
            <p:cNvSpPr/>
            <p:nvPr/>
          </p:nvSpPr>
          <p:spPr>
            <a:xfrm>
              <a:off x="5981318" y="3326263"/>
              <a:ext cx="2142" cy="2547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01" y="0"/>
                  </a:moveTo>
                  <a:cubicBezTo>
                    <a:pt x="51" y="0"/>
                    <a:pt x="1" y="25"/>
                    <a:pt x="1" y="76"/>
                  </a:cubicBezTo>
                  <a:cubicBezTo>
                    <a:pt x="26" y="126"/>
                    <a:pt x="51" y="151"/>
                    <a:pt x="101" y="151"/>
                  </a:cubicBezTo>
                  <a:cubicBezTo>
                    <a:pt x="126" y="101"/>
                    <a:pt x="126" y="5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5"/>
            <p:cNvSpPr/>
            <p:nvPr/>
          </p:nvSpPr>
          <p:spPr>
            <a:xfrm>
              <a:off x="5946239" y="3323717"/>
              <a:ext cx="2985" cy="29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126"/>
                    <a:pt x="51" y="176"/>
                    <a:pt x="76" y="176"/>
                  </a:cubicBezTo>
                  <a:cubicBezTo>
                    <a:pt x="126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5"/>
            <p:cNvSpPr/>
            <p:nvPr/>
          </p:nvSpPr>
          <p:spPr>
            <a:xfrm>
              <a:off x="5946239" y="3329215"/>
              <a:ext cx="2985" cy="2563"/>
            </a:xfrm>
            <a:custGeom>
              <a:avLst/>
              <a:gdLst/>
              <a:ahLst/>
              <a:cxnLst/>
              <a:rect l="l" t="t" r="r" b="b"/>
              <a:pathLst>
                <a:path w="177" h="152" extrusionOk="0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51" y="151"/>
                    <a:pt x="101" y="151"/>
                  </a:cubicBezTo>
                  <a:cubicBezTo>
                    <a:pt x="126" y="151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55"/>
            <p:cNvSpPr/>
            <p:nvPr/>
          </p:nvSpPr>
          <p:spPr>
            <a:xfrm>
              <a:off x="5942023" y="3326263"/>
              <a:ext cx="2968" cy="2665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75" y="0"/>
                  </a:moveTo>
                  <a:cubicBezTo>
                    <a:pt x="25" y="0"/>
                    <a:pt x="0" y="25"/>
                    <a:pt x="0" y="76"/>
                  </a:cubicBezTo>
                  <a:cubicBezTo>
                    <a:pt x="0" y="116"/>
                    <a:pt x="33" y="157"/>
                    <a:pt x="59" y="157"/>
                  </a:cubicBezTo>
                  <a:cubicBezTo>
                    <a:pt x="65" y="157"/>
                    <a:pt x="71" y="155"/>
                    <a:pt x="75" y="151"/>
                  </a:cubicBezTo>
                  <a:cubicBezTo>
                    <a:pt x="125" y="151"/>
                    <a:pt x="176" y="126"/>
                    <a:pt x="176" y="76"/>
                  </a:cubicBezTo>
                  <a:cubicBezTo>
                    <a:pt x="150" y="25"/>
                    <a:pt x="125" y="0"/>
                    <a:pt x="7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55"/>
            <p:cNvSpPr/>
            <p:nvPr/>
          </p:nvSpPr>
          <p:spPr>
            <a:xfrm>
              <a:off x="5924264" y="3313581"/>
              <a:ext cx="7623" cy="7623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01" y="0"/>
                  </a:moveTo>
                  <a:cubicBezTo>
                    <a:pt x="76" y="0"/>
                    <a:pt x="0" y="126"/>
                    <a:pt x="0" y="251"/>
                  </a:cubicBezTo>
                  <a:cubicBezTo>
                    <a:pt x="0" y="376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27" y="101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5"/>
            <p:cNvSpPr/>
            <p:nvPr/>
          </p:nvSpPr>
          <p:spPr>
            <a:xfrm>
              <a:off x="5960187" y="3316532"/>
              <a:ext cx="11013" cy="15617"/>
            </a:xfrm>
            <a:custGeom>
              <a:avLst/>
              <a:gdLst/>
              <a:ahLst/>
              <a:cxnLst/>
              <a:rect l="l" t="t" r="r" b="b"/>
              <a:pathLst>
                <a:path w="653" h="926" extrusionOk="0">
                  <a:moveTo>
                    <a:pt x="327" y="1"/>
                  </a:moveTo>
                  <a:cubicBezTo>
                    <a:pt x="126" y="26"/>
                    <a:pt x="1" y="126"/>
                    <a:pt x="1" y="252"/>
                  </a:cubicBezTo>
                  <a:cubicBezTo>
                    <a:pt x="1" y="377"/>
                    <a:pt x="126" y="452"/>
                    <a:pt x="276" y="452"/>
                  </a:cubicBezTo>
                  <a:cubicBezTo>
                    <a:pt x="302" y="602"/>
                    <a:pt x="302" y="728"/>
                    <a:pt x="302" y="878"/>
                  </a:cubicBezTo>
                  <a:cubicBezTo>
                    <a:pt x="302" y="912"/>
                    <a:pt x="327" y="926"/>
                    <a:pt x="353" y="926"/>
                  </a:cubicBezTo>
                  <a:cubicBezTo>
                    <a:pt x="384" y="926"/>
                    <a:pt x="416" y="906"/>
                    <a:pt x="402" y="878"/>
                  </a:cubicBezTo>
                  <a:cubicBezTo>
                    <a:pt x="402" y="728"/>
                    <a:pt x="402" y="602"/>
                    <a:pt x="402" y="452"/>
                  </a:cubicBezTo>
                  <a:cubicBezTo>
                    <a:pt x="552" y="427"/>
                    <a:pt x="652" y="327"/>
                    <a:pt x="652" y="226"/>
                  </a:cubicBezTo>
                  <a:cubicBezTo>
                    <a:pt x="652" y="101"/>
                    <a:pt x="502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5"/>
            <p:cNvSpPr/>
            <p:nvPr/>
          </p:nvSpPr>
          <p:spPr>
            <a:xfrm>
              <a:off x="5587807" y="3410791"/>
              <a:ext cx="566411" cy="390577"/>
            </a:xfrm>
            <a:custGeom>
              <a:avLst/>
              <a:gdLst/>
              <a:ahLst/>
              <a:cxnLst/>
              <a:rect l="l" t="t" r="r" b="b"/>
              <a:pathLst>
                <a:path w="33585" h="23159" extrusionOk="0">
                  <a:moveTo>
                    <a:pt x="21680" y="8272"/>
                  </a:moveTo>
                  <a:cubicBezTo>
                    <a:pt x="21855" y="8272"/>
                    <a:pt x="21930" y="8397"/>
                    <a:pt x="21955" y="8547"/>
                  </a:cubicBezTo>
                  <a:cubicBezTo>
                    <a:pt x="22356" y="12833"/>
                    <a:pt x="21153" y="16918"/>
                    <a:pt x="16241" y="17144"/>
                  </a:cubicBezTo>
                  <a:cubicBezTo>
                    <a:pt x="16093" y="17151"/>
                    <a:pt x="15948" y="17155"/>
                    <a:pt x="15806" y="17155"/>
                  </a:cubicBezTo>
                  <a:cubicBezTo>
                    <a:pt x="11212" y="17155"/>
                    <a:pt x="9749" y="13281"/>
                    <a:pt x="9725" y="9124"/>
                  </a:cubicBezTo>
                  <a:cubicBezTo>
                    <a:pt x="9725" y="8998"/>
                    <a:pt x="9800" y="8923"/>
                    <a:pt x="9875" y="8898"/>
                  </a:cubicBezTo>
                  <a:cubicBezTo>
                    <a:pt x="9900" y="8873"/>
                    <a:pt x="9950" y="8848"/>
                    <a:pt x="10001" y="8848"/>
                  </a:cubicBezTo>
                  <a:cubicBezTo>
                    <a:pt x="13885" y="8648"/>
                    <a:pt x="17795" y="8472"/>
                    <a:pt x="21680" y="8272"/>
                  </a:cubicBezTo>
                  <a:close/>
                  <a:moveTo>
                    <a:pt x="27870" y="1"/>
                  </a:moveTo>
                  <a:cubicBezTo>
                    <a:pt x="27820" y="26"/>
                    <a:pt x="27745" y="26"/>
                    <a:pt x="27645" y="51"/>
                  </a:cubicBezTo>
                  <a:cubicBezTo>
                    <a:pt x="27369" y="76"/>
                    <a:pt x="27093" y="101"/>
                    <a:pt x="26843" y="126"/>
                  </a:cubicBezTo>
                  <a:cubicBezTo>
                    <a:pt x="26417" y="2206"/>
                    <a:pt x="26016" y="4287"/>
                    <a:pt x="25590" y="6392"/>
                  </a:cubicBezTo>
                  <a:cubicBezTo>
                    <a:pt x="25569" y="6518"/>
                    <a:pt x="25442" y="6574"/>
                    <a:pt x="25328" y="6574"/>
                  </a:cubicBezTo>
                  <a:cubicBezTo>
                    <a:pt x="25306" y="6574"/>
                    <a:pt x="25284" y="6571"/>
                    <a:pt x="25264" y="6567"/>
                  </a:cubicBezTo>
                  <a:cubicBezTo>
                    <a:pt x="24061" y="6342"/>
                    <a:pt x="22858" y="6091"/>
                    <a:pt x="21655" y="5866"/>
                  </a:cubicBezTo>
                  <a:cubicBezTo>
                    <a:pt x="21504" y="5815"/>
                    <a:pt x="21454" y="5665"/>
                    <a:pt x="21479" y="5515"/>
                  </a:cubicBezTo>
                  <a:cubicBezTo>
                    <a:pt x="21805" y="3810"/>
                    <a:pt x="22131" y="2106"/>
                    <a:pt x="22432" y="402"/>
                  </a:cubicBezTo>
                  <a:lnTo>
                    <a:pt x="22432" y="402"/>
                  </a:lnTo>
                  <a:cubicBezTo>
                    <a:pt x="19850" y="527"/>
                    <a:pt x="17244" y="552"/>
                    <a:pt x="14662" y="678"/>
                  </a:cubicBezTo>
                  <a:cubicBezTo>
                    <a:pt x="12833" y="778"/>
                    <a:pt x="11003" y="853"/>
                    <a:pt x="9173" y="953"/>
                  </a:cubicBezTo>
                  <a:cubicBezTo>
                    <a:pt x="9249" y="2607"/>
                    <a:pt x="9349" y="4262"/>
                    <a:pt x="9424" y="5916"/>
                  </a:cubicBezTo>
                  <a:cubicBezTo>
                    <a:pt x="9424" y="6066"/>
                    <a:pt x="9299" y="6191"/>
                    <a:pt x="9148" y="6191"/>
                  </a:cubicBezTo>
                  <a:lnTo>
                    <a:pt x="5489" y="6367"/>
                  </a:lnTo>
                  <a:cubicBezTo>
                    <a:pt x="5339" y="6367"/>
                    <a:pt x="5239" y="6242"/>
                    <a:pt x="5214" y="6116"/>
                  </a:cubicBezTo>
                  <a:lnTo>
                    <a:pt x="4963" y="1003"/>
                  </a:lnTo>
                  <a:cubicBezTo>
                    <a:pt x="4487" y="1003"/>
                    <a:pt x="4036" y="1054"/>
                    <a:pt x="3760" y="1229"/>
                  </a:cubicBezTo>
                  <a:cubicBezTo>
                    <a:pt x="3844" y="1178"/>
                    <a:pt x="3902" y="1155"/>
                    <a:pt x="3940" y="1155"/>
                  </a:cubicBezTo>
                  <a:cubicBezTo>
                    <a:pt x="4107" y="1155"/>
                    <a:pt x="3896" y="1584"/>
                    <a:pt x="3835" y="1931"/>
                  </a:cubicBezTo>
                  <a:lnTo>
                    <a:pt x="3434" y="4161"/>
                  </a:lnTo>
                  <a:cubicBezTo>
                    <a:pt x="3008" y="6542"/>
                    <a:pt x="2582" y="8898"/>
                    <a:pt x="2156" y="11254"/>
                  </a:cubicBezTo>
                  <a:cubicBezTo>
                    <a:pt x="1454" y="15189"/>
                    <a:pt x="401" y="19199"/>
                    <a:pt x="0" y="23159"/>
                  </a:cubicBezTo>
                  <a:cubicBezTo>
                    <a:pt x="11153" y="22608"/>
                    <a:pt x="22306" y="22081"/>
                    <a:pt x="33459" y="21530"/>
                  </a:cubicBezTo>
                  <a:cubicBezTo>
                    <a:pt x="33509" y="21079"/>
                    <a:pt x="33560" y="20653"/>
                    <a:pt x="33585" y="20202"/>
                  </a:cubicBezTo>
                  <a:cubicBezTo>
                    <a:pt x="32582" y="16618"/>
                    <a:pt x="31555" y="13034"/>
                    <a:pt x="30552" y="9450"/>
                  </a:cubicBezTo>
                  <a:cubicBezTo>
                    <a:pt x="29850" y="6943"/>
                    <a:pt x="29148" y="4462"/>
                    <a:pt x="28422" y="1956"/>
                  </a:cubicBezTo>
                  <a:cubicBezTo>
                    <a:pt x="28271" y="1354"/>
                    <a:pt x="28146" y="653"/>
                    <a:pt x="27895" y="51"/>
                  </a:cubicBezTo>
                  <a:cubicBezTo>
                    <a:pt x="27895" y="51"/>
                    <a:pt x="27870" y="26"/>
                    <a:pt x="27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5"/>
            <p:cNvSpPr/>
            <p:nvPr/>
          </p:nvSpPr>
          <p:spPr>
            <a:xfrm>
              <a:off x="5586964" y="3782765"/>
              <a:ext cx="562600" cy="91830"/>
            </a:xfrm>
            <a:custGeom>
              <a:avLst/>
              <a:gdLst/>
              <a:ahLst/>
              <a:cxnLst/>
              <a:rect l="l" t="t" r="r" b="b"/>
              <a:pathLst>
                <a:path w="33359" h="5445" extrusionOk="0">
                  <a:moveTo>
                    <a:pt x="33359" y="0"/>
                  </a:moveTo>
                  <a:lnTo>
                    <a:pt x="33359" y="0"/>
                  </a:lnTo>
                  <a:cubicBezTo>
                    <a:pt x="22256" y="552"/>
                    <a:pt x="11128" y="1103"/>
                    <a:pt x="25" y="1654"/>
                  </a:cubicBezTo>
                  <a:cubicBezTo>
                    <a:pt x="0" y="2105"/>
                    <a:pt x="50" y="2632"/>
                    <a:pt x="50" y="3108"/>
                  </a:cubicBezTo>
                  <a:cubicBezTo>
                    <a:pt x="76" y="3684"/>
                    <a:pt x="201" y="4386"/>
                    <a:pt x="101" y="4963"/>
                  </a:cubicBezTo>
                  <a:cubicBezTo>
                    <a:pt x="50" y="5213"/>
                    <a:pt x="101" y="5339"/>
                    <a:pt x="126" y="5414"/>
                  </a:cubicBezTo>
                  <a:cubicBezTo>
                    <a:pt x="250" y="5435"/>
                    <a:pt x="388" y="5444"/>
                    <a:pt x="535" y="5444"/>
                  </a:cubicBezTo>
                  <a:cubicBezTo>
                    <a:pt x="1247" y="5444"/>
                    <a:pt x="2158" y="5234"/>
                    <a:pt x="2657" y="5213"/>
                  </a:cubicBezTo>
                  <a:cubicBezTo>
                    <a:pt x="7269" y="4988"/>
                    <a:pt x="11855" y="4762"/>
                    <a:pt x="16442" y="4537"/>
                  </a:cubicBezTo>
                  <a:lnTo>
                    <a:pt x="31103" y="3810"/>
                  </a:lnTo>
                  <a:cubicBezTo>
                    <a:pt x="31262" y="3801"/>
                    <a:pt x="31429" y="3799"/>
                    <a:pt x="31601" y="3799"/>
                  </a:cubicBezTo>
                  <a:cubicBezTo>
                    <a:pt x="31944" y="3799"/>
                    <a:pt x="32306" y="3810"/>
                    <a:pt x="32657" y="3810"/>
                  </a:cubicBezTo>
                  <a:cubicBezTo>
                    <a:pt x="32632" y="3785"/>
                    <a:pt x="32607" y="3785"/>
                    <a:pt x="32582" y="3760"/>
                  </a:cubicBezTo>
                  <a:cubicBezTo>
                    <a:pt x="32557" y="3735"/>
                    <a:pt x="32532" y="3709"/>
                    <a:pt x="32532" y="3684"/>
                  </a:cubicBezTo>
                  <a:cubicBezTo>
                    <a:pt x="32507" y="3609"/>
                    <a:pt x="32507" y="3534"/>
                    <a:pt x="32507" y="3484"/>
                  </a:cubicBezTo>
                  <a:cubicBezTo>
                    <a:pt x="32908" y="2356"/>
                    <a:pt x="33158" y="1178"/>
                    <a:pt x="3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5"/>
            <p:cNvSpPr/>
            <p:nvPr/>
          </p:nvSpPr>
          <p:spPr>
            <a:xfrm>
              <a:off x="5761112" y="3558140"/>
              <a:ext cx="191485" cy="133217"/>
            </a:xfrm>
            <a:custGeom>
              <a:avLst/>
              <a:gdLst/>
              <a:ahLst/>
              <a:cxnLst/>
              <a:rect l="l" t="t" r="r" b="b"/>
              <a:pathLst>
                <a:path w="11354" h="7899" extrusionOk="0">
                  <a:moveTo>
                    <a:pt x="8496" y="1038"/>
                  </a:moveTo>
                  <a:cubicBezTo>
                    <a:pt x="8597" y="1038"/>
                    <a:pt x="8672" y="1114"/>
                    <a:pt x="8672" y="1214"/>
                  </a:cubicBezTo>
                  <a:cubicBezTo>
                    <a:pt x="8672" y="1289"/>
                    <a:pt x="8597" y="1364"/>
                    <a:pt x="8522" y="1364"/>
                  </a:cubicBezTo>
                  <a:lnTo>
                    <a:pt x="6542" y="1464"/>
                  </a:lnTo>
                  <a:cubicBezTo>
                    <a:pt x="6441" y="1464"/>
                    <a:pt x="6391" y="1389"/>
                    <a:pt x="6391" y="1314"/>
                  </a:cubicBezTo>
                  <a:cubicBezTo>
                    <a:pt x="6366" y="1239"/>
                    <a:pt x="6441" y="1164"/>
                    <a:pt x="6542" y="1139"/>
                  </a:cubicBezTo>
                  <a:lnTo>
                    <a:pt x="8496" y="1038"/>
                  </a:lnTo>
                  <a:close/>
                  <a:moveTo>
                    <a:pt x="4562" y="1239"/>
                  </a:moveTo>
                  <a:cubicBezTo>
                    <a:pt x="4637" y="1239"/>
                    <a:pt x="4712" y="1314"/>
                    <a:pt x="4712" y="1389"/>
                  </a:cubicBezTo>
                  <a:cubicBezTo>
                    <a:pt x="4737" y="1490"/>
                    <a:pt x="4662" y="1565"/>
                    <a:pt x="4562" y="1565"/>
                  </a:cubicBezTo>
                  <a:lnTo>
                    <a:pt x="2607" y="1665"/>
                  </a:lnTo>
                  <a:lnTo>
                    <a:pt x="2582" y="1665"/>
                  </a:lnTo>
                  <a:cubicBezTo>
                    <a:pt x="2506" y="1665"/>
                    <a:pt x="2431" y="1590"/>
                    <a:pt x="2431" y="1515"/>
                  </a:cubicBezTo>
                  <a:cubicBezTo>
                    <a:pt x="2431" y="1414"/>
                    <a:pt x="2506" y="1339"/>
                    <a:pt x="2582" y="1339"/>
                  </a:cubicBezTo>
                  <a:lnTo>
                    <a:pt x="4562" y="1239"/>
                  </a:lnTo>
                  <a:close/>
                  <a:moveTo>
                    <a:pt x="11054" y="1"/>
                  </a:moveTo>
                  <a:cubicBezTo>
                    <a:pt x="10520" y="1"/>
                    <a:pt x="9549" y="161"/>
                    <a:pt x="9349" y="161"/>
                  </a:cubicBezTo>
                  <a:cubicBezTo>
                    <a:pt x="8020" y="236"/>
                    <a:pt x="6692" y="312"/>
                    <a:pt x="5364" y="362"/>
                  </a:cubicBezTo>
                  <a:cubicBezTo>
                    <a:pt x="3559" y="462"/>
                    <a:pt x="1780" y="537"/>
                    <a:pt x="0" y="637"/>
                  </a:cubicBezTo>
                  <a:cubicBezTo>
                    <a:pt x="0" y="913"/>
                    <a:pt x="0" y="1189"/>
                    <a:pt x="25" y="1464"/>
                  </a:cubicBezTo>
                  <a:lnTo>
                    <a:pt x="602" y="1439"/>
                  </a:lnTo>
                  <a:cubicBezTo>
                    <a:pt x="702" y="1439"/>
                    <a:pt x="777" y="1490"/>
                    <a:pt x="777" y="1590"/>
                  </a:cubicBezTo>
                  <a:cubicBezTo>
                    <a:pt x="777" y="1690"/>
                    <a:pt x="702" y="1740"/>
                    <a:pt x="627" y="1765"/>
                  </a:cubicBezTo>
                  <a:lnTo>
                    <a:pt x="50" y="1790"/>
                  </a:lnTo>
                  <a:cubicBezTo>
                    <a:pt x="362" y="5096"/>
                    <a:pt x="1841" y="7899"/>
                    <a:pt x="5627" y="7899"/>
                  </a:cubicBezTo>
                  <a:cubicBezTo>
                    <a:pt x="5801" y="7899"/>
                    <a:pt x="5981" y="7893"/>
                    <a:pt x="6166" y="7881"/>
                  </a:cubicBezTo>
                  <a:cubicBezTo>
                    <a:pt x="8697" y="7705"/>
                    <a:pt x="10552" y="6277"/>
                    <a:pt x="11128" y="3720"/>
                  </a:cubicBezTo>
                  <a:cubicBezTo>
                    <a:pt x="11329" y="2918"/>
                    <a:pt x="11278" y="2116"/>
                    <a:pt x="11228" y="1314"/>
                  </a:cubicBezTo>
                  <a:cubicBezTo>
                    <a:pt x="11228" y="1314"/>
                    <a:pt x="11228" y="1264"/>
                    <a:pt x="11228" y="1239"/>
                  </a:cubicBezTo>
                  <a:lnTo>
                    <a:pt x="10502" y="1264"/>
                  </a:lnTo>
                  <a:lnTo>
                    <a:pt x="10476" y="1264"/>
                  </a:lnTo>
                  <a:cubicBezTo>
                    <a:pt x="10401" y="1264"/>
                    <a:pt x="10326" y="1214"/>
                    <a:pt x="10326" y="1114"/>
                  </a:cubicBezTo>
                  <a:cubicBezTo>
                    <a:pt x="10326" y="1038"/>
                    <a:pt x="10401" y="963"/>
                    <a:pt x="10476" y="963"/>
                  </a:cubicBezTo>
                  <a:lnTo>
                    <a:pt x="11228" y="913"/>
                  </a:lnTo>
                  <a:cubicBezTo>
                    <a:pt x="11228" y="537"/>
                    <a:pt x="11253" y="36"/>
                    <a:pt x="11354" y="36"/>
                  </a:cubicBezTo>
                  <a:cubicBezTo>
                    <a:pt x="11293" y="11"/>
                    <a:pt x="11187" y="1"/>
                    <a:pt x="11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5"/>
            <p:cNvSpPr/>
            <p:nvPr/>
          </p:nvSpPr>
          <p:spPr>
            <a:xfrm>
              <a:off x="6134756" y="3493649"/>
              <a:ext cx="186426" cy="375786"/>
            </a:xfrm>
            <a:custGeom>
              <a:avLst/>
              <a:gdLst/>
              <a:ahLst/>
              <a:cxnLst/>
              <a:rect l="l" t="t" r="r" b="b"/>
              <a:pathLst>
                <a:path w="11054" h="22282" extrusionOk="0">
                  <a:moveTo>
                    <a:pt x="2407" y="0"/>
                  </a:moveTo>
                  <a:cubicBezTo>
                    <a:pt x="1103" y="1830"/>
                    <a:pt x="377" y="3910"/>
                    <a:pt x="1" y="5364"/>
                  </a:cubicBezTo>
                  <a:cubicBezTo>
                    <a:pt x="1204" y="8020"/>
                    <a:pt x="1755" y="10903"/>
                    <a:pt x="1705" y="13885"/>
                  </a:cubicBezTo>
                  <a:cubicBezTo>
                    <a:pt x="1680" y="14938"/>
                    <a:pt x="1580" y="15965"/>
                    <a:pt x="1429" y="16993"/>
                  </a:cubicBezTo>
                  <a:lnTo>
                    <a:pt x="8898" y="22281"/>
                  </a:lnTo>
                  <a:cubicBezTo>
                    <a:pt x="9650" y="21153"/>
                    <a:pt x="10427" y="20050"/>
                    <a:pt x="11053" y="18822"/>
                  </a:cubicBezTo>
                  <a:lnTo>
                    <a:pt x="10226" y="17920"/>
                  </a:lnTo>
                  <a:cubicBezTo>
                    <a:pt x="9725" y="17369"/>
                    <a:pt x="9474" y="16667"/>
                    <a:pt x="9525" y="15940"/>
                  </a:cubicBezTo>
                  <a:cubicBezTo>
                    <a:pt x="9550" y="15389"/>
                    <a:pt x="9725" y="14862"/>
                    <a:pt x="10051" y="14436"/>
                  </a:cubicBezTo>
                  <a:cubicBezTo>
                    <a:pt x="10051" y="14386"/>
                    <a:pt x="10101" y="14336"/>
                    <a:pt x="10151" y="14311"/>
                  </a:cubicBezTo>
                  <a:cubicBezTo>
                    <a:pt x="10201" y="14236"/>
                    <a:pt x="10276" y="14161"/>
                    <a:pt x="10327" y="14111"/>
                  </a:cubicBezTo>
                  <a:cubicBezTo>
                    <a:pt x="8121" y="12406"/>
                    <a:pt x="6041" y="10502"/>
                    <a:pt x="4337" y="8346"/>
                  </a:cubicBezTo>
                  <a:cubicBezTo>
                    <a:pt x="2306" y="5740"/>
                    <a:pt x="1880" y="2857"/>
                    <a:pt x="2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5"/>
            <p:cNvSpPr/>
            <p:nvPr/>
          </p:nvSpPr>
          <p:spPr>
            <a:xfrm>
              <a:off x="6250990" y="3914211"/>
              <a:ext cx="13543" cy="16511"/>
            </a:xfrm>
            <a:custGeom>
              <a:avLst/>
              <a:gdLst/>
              <a:ahLst/>
              <a:cxnLst/>
              <a:rect l="l" t="t" r="r" b="b"/>
              <a:pathLst>
                <a:path w="803" h="979" extrusionOk="0">
                  <a:moveTo>
                    <a:pt x="803" y="1"/>
                  </a:moveTo>
                  <a:cubicBezTo>
                    <a:pt x="552" y="327"/>
                    <a:pt x="277" y="652"/>
                    <a:pt x="1" y="978"/>
                  </a:cubicBezTo>
                  <a:cubicBezTo>
                    <a:pt x="277" y="652"/>
                    <a:pt x="552" y="327"/>
                    <a:pt x="8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5"/>
            <p:cNvSpPr/>
            <p:nvPr/>
          </p:nvSpPr>
          <p:spPr>
            <a:xfrm>
              <a:off x="6248460" y="3931548"/>
              <a:ext cx="1282" cy="438"/>
            </a:xfrm>
            <a:custGeom>
              <a:avLst/>
              <a:gdLst/>
              <a:ahLst/>
              <a:cxnLst/>
              <a:rect l="l" t="t" r="r" b="b"/>
              <a:pathLst>
                <a:path w="76" h="26" extrusionOk="0">
                  <a:moveTo>
                    <a:pt x="76" y="0"/>
                  </a:moveTo>
                  <a:cubicBezTo>
                    <a:pt x="51" y="25"/>
                    <a:pt x="26" y="25"/>
                    <a:pt x="1" y="25"/>
                  </a:cubicBezTo>
                  <a:cubicBezTo>
                    <a:pt x="26" y="25"/>
                    <a:pt x="51" y="25"/>
                    <a:pt x="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5"/>
            <p:cNvSpPr/>
            <p:nvPr/>
          </p:nvSpPr>
          <p:spPr>
            <a:xfrm>
              <a:off x="6136443" y="3846161"/>
              <a:ext cx="108240" cy="84561"/>
            </a:xfrm>
            <a:custGeom>
              <a:avLst/>
              <a:gdLst/>
              <a:ahLst/>
              <a:cxnLst/>
              <a:rect l="l" t="t" r="r" b="b"/>
              <a:pathLst>
                <a:path w="6418" h="501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7"/>
                    <a:pt x="14" y="12"/>
                    <a:pt x="20" y="16"/>
                  </a:cubicBezTo>
                  <a:lnTo>
                    <a:pt x="20" y="16"/>
                  </a:lnTo>
                  <a:cubicBezTo>
                    <a:pt x="14" y="11"/>
                    <a:pt x="7" y="6"/>
                    <a:pt x="1" y="1"/>
                  </a:cubicBezTo>
                  <a:close/>
                  <a:moveTo>
                    <a:pt x="20" y="16"/>
                  </a:moveTo>
                  <a:cubicBezTo>
                    <a:pt x="269" y="212"/>
                    <a:pt x="519" y="408"/>
                    <a:pt x="768" y="604"/>
                  </a:cubicBezTo>
                  <a:lnTo>
                    <a:pt x="768" y="604"/>
                  </a:lnTo>
                  <a:cubicBezTo>
                    <a:pt x="721" y="565"/>
                    <a:pt x="674" y="524"/>
                    <a:pt x="628" y="477"/>
                  </a:cubicBezTo>
                  <a:cubicBezTo>
                    <a:pt x="452" y="351"/>
                    <a:pt x="277" y="201"/>
                    <a:pt x="76" y="51"/>
                  </a:cubicBezTo>
                  <a:cubicBezTo>
                    <a:pt x="57" y="32"/>
                    <a:pt x="39" y="27"/>
                    <a:pt x="20" y="16"/>
                  </a:cubicBezTo>
                  <a:close/>
                  <a:moveTo>
                    <a:pt x="768" y="604"/>
                  </a:moveTo>
                  <a:cubicBezTo>
                    <a:pt x="805" y="633"/>
                    <a:pt x="841" y="661"/>
                    <a:pt x="877" y="689"/>
                  </a:cubicBezTo>
                  <a:lnTo>
                    <a:pt x="877" y="689"/>
                  </a:lnTo>
                  <a:cubicBezTo>
                    <a:pt x="841" y="660"/>
                    <a:pt x="805" y="632"/>
                    <a:pt x="768" y="604"/>
                  </a:cubicBezTo>
                  <a:close/>
                  <a:moveTo>
                    <a:pt x="877" y="689"/>
                  </a:moveTo>
                  <a:cubicBezTo>
                    <a:pt x="1859" y="1458"/>
                    <a:pt x="2844" y="2223"/>
                    <a:pt x="3829" y="2989"/>
                  </a:cubicBezTo>
                  <a:lnTo>
                    <a:pt x="3829" y="2989"/>
                  </a:lnTo>
                  <a:cubicBezTo>
                    <a:pt x="3093" y="2411"/>
                    <a:pt x="2353" y="1832"/>
                    <a:pt x="1605" y="1254"/>
                  </a:cubicBezTo>
                  <a:cubicBezTo>
                    <a:pt x="1379" y="1078"/>
                    <a:pt x="1154" y="903"/>
                    <a:pt x="928" y="727"/>
                  </a:cubicBezTo>
                  <a:cubicBezTo>
                    <a:pt x="911" y="715"/>
                    <a:pt x="894" y="702"/>
                    <a:pt x="877" y="689"/>
                  </a:cubicBezTo>
                  <a:close/>
                  <a:moveTo>
                    <a:pt x="3829" y="2989"/>
                  </a:moveTo>
                  <a:cubicBezTo>
                    <a:pt x="4401" y="3438"/>
                    <a:pt x="4970" y="3887"/>
                    <a:pt x="5540" y="4336"/>
                  </a:cubicBezTo>
                  <a:cubicBezTo>
                    <a:pt x="5690" y="4437"/>
                    <a:pt x="5841" y="4562"/>
                    <a:pt x="5966" y="4662"/>
                  </a:cubicBezTo>
                  <a:cubicBezTo>
                    <a:pt x="6116" y="4788"/>
                    <a:pt x="6267" y="4913"/>
                    <a:pt x="6417" y="5013"/>
                  </a:cubicBezTo>
                  <a:cubicBezTo>
                    <a:pt x="5557" y="4336"/>
                    <a:pt x="4694" y="3662"/>
                    <a:pt x="3829" y="298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5"/>
            <p:cNvSpPr/>
            <p:nvPr/>
          </p:nvSpPr>
          <p:spPr>
            <a:xfrm>
              <a:off x="6135178" y="3841506"/>
              <a:ext cx="438" cy="3407"/>
            </a:xfrm>
            <a:custGeom>
              <a:avLst/>
              <a:gdLst/>
              <a:ahLst/>
              <a:cxnLst/>
              <a:rect l="l" t="t" r="r" b="b"/>
              <a:pathLst>
                <a:path w="26" h="202" extrusionOk="0">
                  <a:moveTo>
                    <a:pt x="26" y="201"/>
                  </a:moveTo>
                  <a:cubicBezTo>
                    <a:pt x="1" y="126"/>
                    <a:pt x="1" y="51"/>
                    <a:pt x="1" y="1"/>
                  </a:cubicBezTo>
                  <a:cubicBezTo>
                    <a:pt x="1" y="51"/>
                    <a:pt x="1" y="126"/>
                    <a:pt x="26" y="20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5"/>
            <p:cNvSpPr/>
            <p:nvPr/>
          </p:nvSpPr>
          <p:spPr>
            <a:xfrm>
              <a:off x="6144487" y="3790371"/>
              <a:ext cx="139069" cy="132205"/>
            </a:xfrm>
            <a:custGeom>
              <a:avLst/>
              <a:gdLst/>
              <a:ahLst/>
              <a:cxnLst/>
              <a:rect l="l" t="t" r="r" b="b"/>
              <a:pathLst>
                <a:path w="8246" h="7839" extrusionOk="0">
                  <a:moveTo>
                    <a:pt x="777" y="0"/>
                  </a:moveTo>
                  <a:cubicBezTo>
                    <a:pt x="627" y="852"/>
                    <a:pt x="476" y="1730"/>
                    <a:pt x="176" y="2557"/>
                  </a:cubicBezTo>
                  <a:cubicBezTo>
                    <a:pt x="176" y="2582"/>
                    <a:pt x="50" y="2832"/>
                    <a:pt x="0" y="3008"/>
                  </a:cubicBezTo>
                  <a:cubicBezTo>
                    <a:pt x="426" y="3609"/>
                    <a:pt x="1454" y="4161"/>
                    <a:pt x="2030" y="4587"/>
                  </a:cubicBezTo>
                  <a:cubicBezTo>
                    <a:pt x="3008" y="5364"/>
                    <a:pt x="3960" y="6116"/>
                    <a:pt x="4938" y="6868"/>
                  </a:cubicBezTo>
                  <a:cubicBezTo>
                    <a:pt x="5213" y="7068"/>
                    <a:pt x="5639" y="7569"/>
                    <a:pt x="5965" y="7670"/>
                  </a:cubicBezTo>
                  <a:cubicBezTo>
                    <a:pt x="6204" y="7756"/>
                    <a:pt x="6274" y="7839"/>
                    <a:pt x="6306" y="7839"/>
                  </a:cubicBezTo>
                  <a:cubicBezTo>
                    <a:pt x="6349" y="7839"/>
                    <a:pt x="6328" y="7698"/>
                    <a:pt x="6542" y="7243"/>
                  </a:cubicBezTo>
                  <a:cubicBezTo>
                    <a:pt x="6692" y="6918"/>
                    <a:pt x="8246" y="5339"/>
                    <a:pt x="8221" y="5263"/>
                  </a:cubicBezTo>
                  <a:cubicBezTo>
                    <a:pt x="8146" y="5088"/>
                    <a:pt x="7569" y="4787"/>
                    <a:pt x="7419" y="4687"/>
                  </a:cubicBezTo>
                  <a:cubicBezTo>
                    <a:pt x="6491" y="4035"/>
                    <a:pt x="5589" y="3409"/>
                    <a:pt x="4687" y="2757"/>
                  </a:cubicBezTo>
                  <a:cubicBezTo>
                    <a:pt x="3384" y="1830"/>
                    <a:pt x="2080" y="903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5"/>
            <p:cNvSpPr/>
            <p:nvPr/>
          </p:nvSpPr>
          <p:spPr>
            <a:xfrm>
              <a:off x="5665589" y="3119988"/>
              <a:ext cx="73548" cy="391420"/>
            </a:xfrm>
            <a:custGeom>
              <a:avLst/>
              <a:gdLst/>
              <a:ahLst/>
              <a:cxnLst/>
              <a:rect l="l" t="t" r="r" b="b"/>
              <a:pathLst>
                <a:path w="4361" h="23209" extrusionOk="0">
                  <a:moveTo>
                    <a:pt x="2531" y="20101"/>
                  </a:moveTo>
                  <a:cubicBezTo>
                    <a:pt x="2932" y="20101"/>
                    <a:pt x="3283" y="20552"/>
                    <a:pt x="3308" y="21154"/>
                  </a:cubicBezTo>
                  <a:cubicBezTo>
                    <a:pt x="3333" y="21730"/>
                    <a:pt x="3033" y="22231"/>
                    <a:pt x="2632" y="22256"/>
                  </a:cubicBezTo>
                  <a:cubicBezTo>
                    <a:pt x="2256" y="22256"/>
                    <a:pt x="1905" y="21805"/>
                    <a:pt x="1880" y="21204"/>
                  </a:cubicBezTo>
                  <a:cubicBezTo>
                    <a:pt x="1855" y="20627"/>
                    <a:pt x="2155" y="20126"/>
                    <a:pt x="2531" y="20101"/>
                  </a:cubicBezTo>
                  <a:close/>
                  <a:moveTo>
                    <a:pt x="3133" y="1"/>
                  </a:moveTo>
                  <a:cubicBezTo>
                    <a:pt x="2080" y="627"/>
                    <a:pt x="351" y="1630"/>
                    <a:pt x="125" y="2557"/>
                  </a:cubicBezTo>
                  <a:cubicBezTo>
                    <a:pt x="0" y="3083"/>
                    <a:pt x="175" y="3885"/>
                    <a:pt x="201" y="4412"/>
                  </a:cubicBezTo>
                  <a:lnTo>
                    <a:pt x="551" y="11154"/>
                  </a:lnTo>
                  <a:cubicBezTo>
                    <a:pt x="727" y="14963"/>
                    <a:pt x="1353" y="19023"/>
                    <a:pt x="1128" y="22833"/>
                  </a:cubicBezTo>
                  <a:cubicBezTo>
                    <a:pt x="1103" y="23058"/>
                    <a:pt x="1078" y="23159"/>
                    <a:pt x="1053" y="23209"/>
                  </a:cubicBezTo>
                  <a:cubicBezTo>
                    <a:pt x="1103" y="23159"/>
                    <a:pt x="1153" y="23084"/>
                    <a:pt x="1303" y="23058"/>
                  </a:cubicBezTo>
                  <a:cubicBezTo>
                    <a:pt x="1826" y="22944"/>
                    <a:pt x="2508" y="22904"/>
                    <a:pt x="3149" y="22904"/>
                  </a:cubicBezTo>
                  <a:cubicBezTo>
                    <a:pt x="3492" y="22904"/>
                    <a:pt x="3822" y="22916"/>
                    <a:pt x="4110" y="22933"/>
                  </a:cubicBezTo>
                  <a:cubicBezTo>
                    <a:pt x="4236" y="22933"/>
                    <a:pt x="4311" y="22983"/>
                    <a:pt x="4361" y="23008"/>
                  </a:cubicBezTo>
                  <a:cubicBezTo>
                    <a:pt x="4336" y="22958"/>
                    <a:pt x="4286" y="22883"/>
                    <a:pt x="4261" y="22708"/>
                  </a:cubicBezTo>
                  <a:cubicBezTo>
                    <a:pt x="4135" y="22206"/>
                    <a:pt x="4211" y="21605"/>
                    <a:pt x="4185" y="21104"/>
                  </a:cubicBezTo>
                  <a:cubicBezTo>
                    <a:pt x="3835" y="14061"/>
                    <a:pt x="3484" y="7018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5"/>
            <p:cNvSpPr/>
            <p:nvPr/>
          </p:nvSpPr>
          <p:spPr>
            <a:xfrm>
              <a:off x="5958922" y="3126329"/>
              <a:ext cx="123013" cy="385922"/>
            </a:xfrm>
            <a:custGeom>
              <a:avLst/>
              <a:gdLst/>
              <a:ahLst/>
              <a:cxnLst/>
              <a:rect l="l" t="t" r="r" b="b"/>
              <a:pathLst>
                <a:path w="7294" h="22883" extrusionOk="0">
                  <a:moveTo>
                    <a:pt x="7244" y="2056"/>
                  </a:move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close/>
                  <a:moveTo>
                    <a:pt x="2034" y="19716"/>
                  </a:moveTo>
                  <a:cubicBezTo>
                    <a:pt x="2066" y="19716"/>
                    <a:pt x="2098" y="19719"/>
                    <a:pt x="2131" y="19725"/>
                  </a:cubicBezTo>
                  <a:cubicBezTo>
                    <a:pt x="2507" y="19800"/>
                    <a:pt x="2732" y="20327"/>
                    <a:pt x="2607" y="20928"/>
                  </a:cubicBezTo>
                  <a:cubicBezTo>
                    <a:pt x="2515" y="21458"/>
                    <a:pt x="2169" y="21839"/>
                    <a:pt x="1802" y="21839"/>
                  </a:cubicBezTo>
                  <a:cubicBezTo>
                    <a:pt x="1770" y="21839"/>
                    <a:pt x="1737" y="21836"/>
                    <a:pt x="1705" y="21830"/>
                  </a:cubicBezTo>
                  <a:cubicBezTo>
                    <a:pt x="1329" y="21755"/>
                    <a:pt x="1103" y="21229"/>
                    <a:pt x="1204" y="20627"/>
                  </a:cubicBezTo>
                  <a:cubicBezTo>
                    <a:pt x="1319" y="20098"/>
                    <a:pt x="1667" y="19716"/>
                    <a:pt x="2034" y="19716"/>
                  </a:cubicBezTo>
                  <a:close/>
                  <a:moveTo>
                    <a:pt x="4261" y="1"/>
                  </a:moveTo>
                  <a:cubicBezTo>
                    <a:pt x="4186" y="51"/>
                    <a:pt x="4186" y="402"/>
                    <a:pt x="4161" y="502"/>
                  </a:cubicBezTo>
                  <a:cubicBezTo>
                    <a:pt x="3910" y="1154"/>
                    <a:pt x="3885" y="1956"/>
                    <a:pt x="3760" y="2632"/>
                  </a:cubicBezTo>
                  <a:cubicBezTo>
                    <a:pt x="3334" y="4888"/>
                    <a:pt x="2908" y="7144"/>
                    <a:pt x="2482" y="9374"/>
                  </a:cubicBezTo>
                  <a:cubicBezTo>
                    <a:pt x="1705" y="13384"/>
                    <a:pt x="953" y="17369"/>
                    <a:pt x="201" y="21354"/>
                  </a:cubicBezTo>
                  <a:cubicBezTo>
                    <a:pt x="176" y="21555"/>
                    <a:pt x="26" y="21956"/>
                    <a:pt x="1" y="22231"/>
                  </a:cubicBezTo>
                  <a:cubicBezTo>
                    <a:pt x="26" y="22256"/>
                    <a:pt x="51" y="22256"/>
                    <a:pt x="101" y="22281"/>
                  </a:cubicBezTo>
                  <a:cubicBezTo>
                    <a:pt x="577" y="22407"/>
                    <a:pt x="1103" y="22482"/>
                    <a:pt x="1605" y="22557"/>
                  </a:cubicBezTo>
                  <a:cubicBezTo>
                    <a:pt x="2081" y="22657"/>
                    <a:pt x="2582" y="22783"/>
                    <a:pt x="3083" y="22858"/>
                  </a:cubicBezTo>
                  <a:cubicBezTo>
                    <a:pt x="3108" y="22858"/>
                    <a:pt x="3133" y="22858"/>
                    <a:pt x="3158" y="22883"/>
                  </a:cubicBezTo>
                  <a:cubicBezTo>
                    <a:pt x="3234" y="22607"/>
                    <a:pt x="3259" y="22206"/>
                    <a:pt x="3309" y="21981"/>
                  </a:cubicBezTo>
                  <a:cubicBezTo>
                    <a:pt x="4086" y="17971"/>
                    <a:pt x="4888" y="13961"/>
                    <a:pt x="5690" y="9951"/>
                  </a:cubicBezTo>
                  <a:lnTo>
                    <a:pt x="6843" y="4186"/>
                  </a:lnTo>
                  <a:cubicBezTo>
                    <a:pt x="6918" y="3710"/>
                    <a:pt x="7244" y="2908"/>
                    <a:pt x="7169" y="2432"/>
                  </a:cubicBezTo>
                  <a:cubicBezTo>
                    <a:pt x="7169" y="2332"/>
                    <a:pt x="7293" y="2157"/>
                    <a:pt x="7244" y="2056"/>
                  </a:cubicBez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cubicBezTo>
                    <a:pt x="7226" y="2056"/>
                    <a:pt x="5965" y="1328"/>
                    <a:pt x="5915" y="1279"/>
                  </a:cubicBezTo>
                  <a:cubicBezTo>
                    <a:pt x="5690" y="1128"/>
                    <a:pt x="4111" y="101"/>
                    <a:pt x="4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5"/>
            <p:cNvSpPr/>
            <p:nvPr/>
          </p:nvSpPr>
          <p:spPr>
            <a:xfrm>
              <a:off x="5760269" y="3064620"/>
              <a:ext cx="186409" cy="101224"/>
            </a:xfrm>
            <a:custGeom>
              <a:avLst/>
              <a:gdLst/>
              <a:ahLst/>
              <a:cxnLst/>
              <a:rect l="l" t="t" r="r" b="b"/>
              <a:pathLst>
                <a:path w="11053" h="6002" extrusionOk="0">
                  <a:moveTo>
                    <a:pt x="9198" y="0"/>
                  </a:moveTo>
                  <a:cubicBezTo>
                    <a:pt x="9123" y="1880"/>
                    <a:pt x="8471" y="3509"/>
                    <a:pt x="6115" y="3785"/>
                  </a:cubicBezTo>
                  <a:cubicBezTo>
                    <a:pt x="5955" y="3793"/>
                    <a:pt x="5798" y="3797"/>
                    <a:pt x="5643" y="3797"/>
                  </a:cubicBezTo>
                  <a:cubicBezTo>
                    <a:pt x="3379" y="3797"/>
                    <a:pt x="1738" y="2913"/>
                    <a:pt x="1504" y="427"/>
                  </a:cubicBezTo>
                  <a:lnTo>
                    <a:pt x="1479" y="427"/>
                  </a:lnTo>
                  <a:cubicBezTo>
                    <a:pt x="526" y="1128"/>
                    <a:pt x="0" y="1980"/>
                    <a:pt x="50" y="2883"/>
                  </a:cubicBezTo>
                  <a:cubicBezTo>
                    <a:pt x="100" y="3760"/>
                    <a:pt x="677" y="4587"/>
                    <a:pt x="1729" y="5163"/>
                  </a:cubicBezTo>
                  <a:cubicBezTo>
                    <a:pt x="2676" y="5704"/>
                    <a:pt x="3906" y="6002"/>
                    <a:pt x="5219" y="6002"/>
                  </a:cubicBezTo>
                  <a:cubicBezTo>
                    <a:pt x="5366" y="6002"/>
                    <a:pt x="5515" y="5998"/>
                    <a:pt x="5664" y="5990"/>
                  </a:cubicBezTo>
                  <a:cubicBezTo>
                    <a:pt x="8672" y="5865"/>
                    <a:pt x="11053" y="4211"/>
                    <a:pt x="10953" y="2331"/>
                  </a:cubicBezTo>
                  <a:cubicBezTo>
                    <a:pt x="10902" y="1404"/>
                    <a:pt x="10251" y="577"/>
                    <a:pt x="9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5"/>
            <p:cNvSpPr/>
            <p:nvPr/>
          </p:nvSpPr>
          <p:spPr>
            <a:xfrm>
              <a:off x="5485521" y="2743797"/>
              <a:ext cx="58336" cy="81593"/>
            </a:xfrm>
            <a:custGeom>
              <a:avLst/>
              <a:gdLst/>
              <a:ahLst/>
              <a:cxnLst/>
              <a:rect l="l" t="t" r="r" b="b"/>
              <a:pathLst>
                <a:path w="3459" h="4838" extrusionOk="0">
                  <a:moveTo>
                    <a:pt x="3233" y="1"/>
                  </a:moveTo>
                  <a:cubicBezTo>
                    <a:pt x="2481" y="352"/>
                    <a:pt x="1479" y="828"/>
                    <a:pt x="802" y="1480"/>
                  </a:cubicBezTo>
                  <a:cubicBezTo>
                    <a:pt x="552" y="1730"/>
                    <a:pt x="326" y="2006"/>
                    <a:pt x="176" y="2307"/>
                  </a:cubicBezTo>
                  <a:lnTo>
                    <a:pt x="126" y="2457"/>
                  </a:lnTo>
                  <a:cubicBezTo>
                    <a:pt x="0" y="2808"/>
                    <a:pt x="25" y="3209"/>
                    <a:pt x="251" y="3610"/>
                  </a:cubicBezTo>
                  <a:cubicBezTo>
                    <a:pt x="552" y="4111"/>
                    <a:pt x="1028" y="4512"/>
                    <a:pt x="1579" y="4838"/>
                  </a:cubicBezTo>
                  <a:cubicBezTo>
                    <a:pt x="1654" y="3535"/>
                    <a:pt x="2406" y="2407"/>
                    <a:pt x="3459" y="1730"/>
                  </a:cubicBezTo>
                  <a:cubicBezTo>
                    <a:pt x="3359" y="1079"/>
                    <a:pt x="3283" y="477"/>
                    <a:pt x="3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5"/>
            <p:cNvSpPr/>
            <p:nvPr/>
          </p:nvSpPr>
          <p:spPr>
            <a:xfrm>
              <a:off x="6142362" y="2713794"/>
              <a:ext cx="60461" cy="78203"/>
            </a:xfrm>
            <a:custGeom>
              <a:avLst/>
              <a:gdLst/>
              <a:ahLst/>
              <a:cxnLst/>
              <a:rect l="l" t="t" r="r" b="b"/>
              <a:pathLst>
                <a:path w="3585" h="4637" extrusionOk="0">
                  <a:moveTo>
                    <a:pt x="51" y="0"/>
                  </a:moveTo>
                  <a:cubicBezTo>
                    <a:pt x="51" y="477"/>
                    <a:pt x="26" y="1053"/>
                    <a:pt x="1" y="1730"/>
                  </a:cubicBezTo>
                  <a:cubicBezTo>
                    <a:pt x="1129" y="2281"/>
                    <a:pt x="1931" y="3359"/>
                    <a:pt x="2206" y="4637"/>
                  </a:cubicBezTo>
                  <a:cubicBezTo>
                    <a:pt x="2983" y="4111"/>
                    <a:pt x="3560" y="3459"/>
                    <a:pt x="3585" y="2632"/>
                  </a:cubicBezTo>
                  <a:cubicBezTo>
                    <a:pt x="3560" y="2482"/>
                    <a:pt x="3535" y="2356"/>
                    <a:pt x="3485" y="2231"/>
                  </a:cubicBezTo>
                  <a:cubicBezTo>
                    <a:pt x="2858" y="1028"/>
                    <a:pt x="1429" y="401"/>
                    <a:pt x="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5"/>
            <p:cNvSpPr/>
            <p:nvPr/>
          </p:nvSpPr>
          <p:spPr>
            <a:xfrm>
              <a:off x="5474103" y="2783953"/>
              <a:ext cx="38486" cy="49482"/>
            </a:xfrm>
            <a:custGeom>
              <a:avLst/>
              <a:gdLst/>
              <a:ahLst/>
              <a:cxnLst/>
              <a:rect l="l" t="t" r="r" b="b"/>
              <a:pathLst>
                <a:path w="2282" h="2934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49" y="14"/>
                    <a:pt x="248" y="27"/>
                    <a:pt x="248" y="39"/>
                  </a:cubicBezTo>
                  <a:lnTo>
                    <a:pt x="248" y="39"/>
                  </a:lnTo>
                  <a:cubicBezTo>
                    <a:pt x="250" y="25"/>
                    <a:pt x="251" y="12"/>
                    <a:pt x="251" y="1"/>
                  </a:cubicBezTo>
                  <a:close/>
                  <a:moveTo>
                    <a:pt x="248" y="39"/>
                  </a:moveTo>
                  <a:lnTo>
                    <a:pt x="248" y="39"/>
                  </a:lnTo>
                  <a:cubicBezTo>
                    <a:pt x="240" y="85"/>
                    <a:pt x="220" y="143"/>
                    <a:pt x="201" y="201"/>
                  </a:cubicBezTo>
                  <a:cubicBezTo>
                    <a:pt x="1" y="1530"/>
                    <a:pt x="1204" y="2382"/>
                    <a:pt x="2281" y="2933"/>
                  </a:cubicBezTo>
                  <a:cubicBezTo>
                    <a:pt x="2281" y="2908"/>
                    <a:pt x="2256" y="2883"/>
                    <a:pt x="2256" y="2833"/>
                  </a:cubicBezTo>
                  <a:cubicBezTo>
                    <a:pt x="2256" y="2708"/>
                    <a:pt x="2256" y="2582"/>
                    <a:pt x="2256" y="2457"/>
                  </a:cubicBezTo>
                  <a:cubicBezTo>
                    <a:pt x="1705" y="2131"/>
                    <a:pt x="1229" y="1730"/>
                    <a:pt x="928" y="1229"/>
                  </a:cubicBezTo>
                  <a:cubicBezTo>
                    <a:pt x="702" y="828"/>
                    <a:pt x="677" y="427"/>
                    <a:pt x="803" y="76"/>
                  </a:cubicBezTo>
                  <a:lnTo>
                    <a:pt x="803" y="76"/>
                  </a:lnTo>
                  <a:cubicBezTo>
                    <a:pt x="778" y="101"/>
                    <a:pt x="778" y="101"/>
                    <a:pt x="778" y="126"/>
                  </a:cubicBezTo>
                  <a:cubicBezTo>
                    <a:pt x="726" y="250"/>
                    <a:pt x="619" y="306"/>
                    <a:pt x="514" y="306"/>
                  </a:cubicBezTo>
                  <a:cubicBezTo>
                    <a:pt x="376" y="306"/>
                    <a:pt x="241" y="207"/>
                    <a:pt x="248" y="3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5"/>
            <p:cNvSpPr/>
            <p:nvPr/>
          </p:nvSpPr>
          <p:spPr>
            <a:xfrm>
              <a:off x="5499047" y="2743375"/>
              <a:ext cx="41016" cy="25382"/>
            </a:xfrm>
            <a:custGeom>
              <a:avLst/>
              <a:gdLst/>
              <a:ahLst/>
              <a:cxnLst/>
              <a:rect l="l" t="t" r="r" b="b"/>
              <a:pathLst>
                <a:path w="2432" h="1505" extrusionOk="0">
                  <a:moveTo>
                    <a:pt x="2431" y="1"/>
                  </a:moveTo>
                  <a:cubicBezTo>
                    <a:pt x="1529" y="377"/>
                    <a:pt x="627" y="853"/>
                    <a:pt x="0" y="1505"/>
                  </a:cubicBezTo>
                  <a:cubicBezTo>
                    <a:pt x="677" y="853"/>
                    <a:pt x="1679" y="377"/>
                    <a:pt x="2431" y="26"/>
                  </a:cubicBezTo>
                  <a:cubicBezTo>
                    <a:pt x="2431" y="26"/>
                    <a:pt x="2431" y="1"/>
                    <a:pt x="243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5"/>
            <p:cNvSpPr/>
            <p:nvPr/>
          </p:nvSpPr>
          <p:spPr>
            <a:xfrm>
              <a:off x="5792380" y="3040941"/>
              <a:ext cx="117532" cy="78894"/>
            </a:xfrm>
            <a:custGeom>
              <a:avLst/>
              <a:gdLst/>
              <a:ahLst/>
              <a:cxnLst/>
              <a:rect l="l" t="t" r="r" b="b"/>
              <a:pathLst>
                <a:path w="6969" h="4678" extrusionOk="0">
                  <a:moveTo>
                    <a:pt x="6768" y="1"/>
                  </a:moveTo>
                  <a:lnTo>
                    <a:pt x="6768" y="1"/>
                  </a:lnTo>
                  <a:cubicBezTo>
                    <a:pt x="5625" y="242"/>
                    <a:pt x="4475" y="361"/>
                    <a:pt x="3332" y="361"/>
                  </a:cubicBezTo>
                  <a:cubicBezTo>
                    <a:pt x="2220" y="361"/>
                    <a:pt x="1114" y="249"/>
                    <a:pt x="26" y="26"/>
                  </a:cubicBezTo>
                  <a:lnTo>
                    <a:pt x="26" y="26"/>
                  </a:lnTo>
                  <a:cubicBezTo>
                    <a:pt x="1" y="552"/>
                    <a:pt x="51" y="1104"/>
                    <a:pt x="101" y="1655"/>
                  </a:cubicBezTo>
                  <a:cubicBezTo>
                    <a:pt x="332" y="3964"/>
                    <a:pt x="1712" y="4678"/>
                    <a:pt x="3691" y="4678"/>
                  </a:cubicBezTo>
                  <a:cubicBezTo>
                    <a:pt x="3860" y="4678"/>
                    <a:pt x="4034" y="4673"/>
                    <a:pt x="4211" y="4663"/>
                  </a:cubicBezTo>
                  <a:cubicBezTo>
                    <a:pt x="6793" y="4337"/>
                    <a:pt x="6968" y="2031"/>
                    <a:pt x="6768" y="1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5"/>
            <p:cNvSpPr/>
            <p:nvPr/>
          </p:nvSpPr>
          <p:spPr>
            <a:xfrm>
              <a:off x="5519757" y="2773395"/>
              <a:ext cx="83701" cy="111191"/>
            </a:xfrm>
            <a:custGeom>
              <a:avLst/>
              <a:gdLst/>
              <a:ahLst/>
              <a:cxnLst/>
              <a:rect l="l" t="t" r="r" b="b"/>
              <a:pathLst>
                <a:path w="4963" h="6593" extrusionOk="0">
                  <a:moveTo>
                    <a:pt x="3284" y="0"/>
                  </a:moveTo>
                  <a:cubicBezTo>
                    <a:pt x="1604" y="100"/>
                    <a:pt x="0" y="1278"/>
                    <a:pt x="101" y="3459"/>
                  </a:cubicBezTo>
                  <a:cubicBezTo>
                    <a:pt x="177" y="5588"/>
                    <a:pt x="1767" y="6593"/>
                    <a:pt x="3416" y="6593"/>
                  </a:cubicBezTo>
                  <a:cubicBezTo>
                    <a:pt x="3941" y="6593"/>
                    <a:pt x="4473" y="6491"/>
                    <a:pt x="4963" y="6291"/>
                  </a:cubicBezTo>
                  <a:cubicBezTo>
                    <a:pt x="4136" y="4336"/>
                    <a:pt x="3534" y="2181"/>
                    <a:pt x="3284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5"/>
            <p:cNvSpPr/>
            <p:nvPr/>
          </p:nvSpPr>
          <p:spPr>
            <a:xfrm>
              <a:off x="6097569" y="2747187"/>
              <a:ext cx="73987" cy="111191"/>
            </a:xfrm>
            <a:custGeom>
              <a:avLst/>
              <a:gdLst/>
              <a:ahLst/>
              <a:cxnLst/>
              <a:rect l="l" t="t" r="r" b="b"/>
              <a:pathLst>
                <a:path w="4387" h="6593" extrusionOk="0">
                  <a:moveTo>
                    <a:pt x="1103" y="0"/>
                  </a:moveTo>
                  <a:cubicBezTo>
                    <a:pt x="1003" y="2231"/>
                    <a:pt x="652" y="4436"/>
                    <a:pt x="0" y="6517"/>
                  </a:cubicBezTo>
                  <a:cubicBezTo>
                    <a:pt x="250" y="6567"/>
                    <a:pt x="506" y="6592"/>
                    <a:pt x="763" y="6592"/>
                  </a:cubicBezTo>
                  <a:cubicBezTo>
                    <a:pt x="2548" y="6592"/>
                    <a:pt x="4386" y="5386"/>
                    <a:pt x="4386" y="3108"/>
                  </a:cubicBezTo>
                  <a:cubicBezTo>
                    <a:pt x="4186" y="1103"/>
                    <a:pt x="2657" y="76"/>
                    <a:pt x="1103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5"/>
            <p:cNvSpPr/>
            <p:nvPr/>
          </p:nvSpPr>
          <p:spPr>
            <a:xfrm>
              <a:off x="5582731" y="2686017"/>
              <a:ext cx="526255" cy="352411"/>
            </a:xfrm>
            <a:custGeom>
              <a:avLst/>
              <a:gdLst/>
              <a:ahLst/>
              <a:cxnLst/>
              <a:rect l="l" t="t" r="r" b="b"/>
              <a:pathLst>
                <a:path w="31204" h="20896" extrusionOk="0">
                  <a:moveTo>
                    <a:pt x="23009" y="5305"/>
                  </a:moveTo>
                  <a:cubicBezTo>
                    <a:pt x="23739" y="5305"/>
                    <a:pt x="24363" y="6364"/>
                    <a:pt x="24437" y="7662"/>
                  </a:cubicBezTo>
                  <a:cubicBezTo>
                    <a:pt x="24512" y="9016"/>
                    <a:pt x="23936" y="10144"/>
                    <a:pt x="23184" y="10194"/>
                  </a:cubicBezTo>
                  <a:cubicBezTo>
                    <a:pt x="23175" y="10194"/>
                    <a:pt x="23166" y="10194"/>
                    <a:pt x="23157" y="10194"/>
                  </a:cubicBezTo>
                  <a:cubicBezTo>
                    <a:pt x="22416" y="10194"/>
                    <a:pt x="21755" y="9150"/>
                    <a:pt x="21705" y="7813"/>
                  </a:cubicBezTo>
                  <a:cubicBezTo>
                    <a:pt x="21630" y="6459"/>
                    <a:pt x="22206" y="5332"/>
                    <a:pt x="22958" y="5307"/>
                  </a:cubicBezTo>
                  <a:cubicBezTo>
                    <a:pt x="22975" y="5305"/>
                    <a:pt x="22992" y="5305"/>
                    <a:pt x="23009" y="5305"/>
                  </a:cubicBezTo>
                  <a:close/>
                  <a:moveTo>
                    <a:pt x="8323" y="5807"/>
                  </a:moveTo>
                  <a:cubicBezTo>
                    <a:pt x="9064" y="5807"/>
                    <a:pt x="9726" y="6851"/>
                    <a:pt x="9800" y="8189"/>
                  </a:cubicBezTo>
                  <a:cubicBezTo>
                    <a:pt x="9850" y="9542"/>
                    <a:pt x="9299" y="10670"/>
                    <a:pt x="8547" y="10695"/>
                  </a:cubicBezTo>
                  <a:cubicBezTo>
                    <a:pt x="8530" y="10696"/>
                    <a:pt x="8513" y="10697"/>
                    <a:pt x="8497" y="10697"/>
                  </a:cubicBezTo>
                  <a:cubicBezTo>
                    <a:pt x="7765" y="10697"/>
                    <a:pt x="7117" y="9638"/>
                    <a:pt x="7043" y="8339"/>
                  </a:cubicBezTo>
                  <a:cubicBezTo>
                    <a:pt x="6993" y="6986"/>
                    <a:pt x="7545" y="5858"/>
                    <a:pt x="8296" y="5808"/>
                  </a:cubicBezTo>
                  <a:cubicBezTo>
                    <a:pt x="8305" y="5807"/>
                    <a:pt x="8314" y="5807"/>
                    <a:pt x="8323" y="5807"/>
                  </a:cubicBezTo>
                  <a:close/>
                  <a:moveTo>
                    <a:pt x="15413" y="8614"/>
                  </a:moveTo>
                  <a:cubicBezTo>
                    <a:pt x="15740" y="8614"/>
                    <a:pt x="15732" y="9117"/>
                    <a:pt x="15389" y="9141"/>
                  </a:cubicBezTo>
                  <a:cubicBezTo>
                    <a:pt x="14763" y="9216"/>
                    <a:pt x="14211" y="9693"/>
                    <a:pt x="14236" y="10369"/>
                  </a:cubicBezTo>
                  <a:cubicBezTo>
                    <a:pt x="14286" y="11046"/>
                    <a:pt x="14913" y="11422"/>
                    <a:pt x="15540" y="11422"/>
                  </a:cubicBezTo>
                  <a:cubicBezTo>
                    <a:pt x="15891" y="11422"/>
                    <a:pt x="15891" y="11948"/>
                    <a:pt x="15540" y="11948"/>
                  </a:cubicBezTo>
                  <a:cubicBezTo>
                    <a:pt x="15522" y="11949"/>
                    <a:pt x="15504" y="11949"/>
                    <a:pt x="15486" y="11949"/>
                  </a:cubicBezTo>
                  <a:cubicBezTo>
                    <a:pt x="14579" y="11949"/>
                    <a:pt x="13735" y="11328"/>
                    <a:pt x="13710" y="10369"/>
                  </a:cubicBezTo>
                  <a:cubicBezTo>
                    <a:pt x="13660" y="9392"/>
                    <a:pt x="14487" y="8715"/>
                    <a:pt x="15389" y="8615"/>
                  </a:cubicBezTo>
                  <a:cubicBezTo>
                    <a:pt x="15397" y="8614"/>
                    <a:pt x="15405" y="8614"/>
                    <a:pt x="15413" y="8614"/>
                  </a:cubicBezTo>
                  <a:close/>
                  <a:moveTo>
                    <a:pt x="19587" y="13107"/>
                  </a:moveTo>
                  <a:cubicBezTo>
                    <a:pt x="19719" y="13107"/>
                    <a:pt x="19850" y="13189"/>
                    <a:pt x="19850" y="13352"/>
                  </a:cubicBezTo>
                  <a:cubicBezTo>
                    <a:pt x="19771" y="15285"/>
                    <a:pt x="17782" y="16308"/>
                    <a:pt x="15850" y="16308"/>
                  </a:cubicBezTo>
                  <a:cubicBezTo>
                    <a:pt x="14124" y="16308"/>
                    <a:pt x="12443" y="15492"/>
                    <a:pt x="12206" y="13778"/>
                  </a:cubicBezTo>
                  <a:cubicBezTo>
                    <a:pt x="12176" y="13583"/>
                    <a:pt x="12343" y="13451"/>
                    <a:pt x="12493" y="13451"/>
                  </a:cubicBezTo>
                  <a:cubicBezTo>
                    <a:pt x="12594" y="13451"/>
                    <a:pt x="12687" y="13511"/>
                    <a:pt x="12708" y="13652"/>
                  </a:cubicBezTo>
                  <a:cubicBezTo>
                    <a:pt x="12911" y="15079"/>
                    <a:pt x="14405" y="15771"/>
                    <a:pt x="15922" y="15771"/>
                  </a:cubicBezTo>
                  <a:cubicBezTo>
                    <a:pt x="17576" y="15771"/>
                    <a:pt x="19259" y="14947"/>
                    <a:pt x="19324" y="13352"/>
                  </a:cubicBezTo>
                  <a:cubicBezTo>
                    <a:pt x="19324" y="13189"/>
                    <a:pt x="19456" y="13107"/>
                    <a:pt x="19587" y="13107"/>
                  </a:cubicBezTo>
                  <a:close/>
                  <a:moveTo>
                    <a:pt x="19356" y="0"/>
                  </a:moveTo>
                  <a:cubicBezTo>
                    <a:pt x="18069" y="0"/>
                    <a:pt x="16779" y="33"/>
                    <a:pt x="15490" y="93"/>
                  </a:cubicBezTo>
                  <a:cubicBezTo>
                    <a:pt x="12181" y="244"/>
                    <a:pt x="8873" y="570"/>
                    <a:pt x="5615" y="1171"/>
                  </a:cubicBezTo>
                  <a:cubicBezTo>
                    <a:pt x="3710" y="1497"/>
                    <a:pt x="1830" y="1923"/>
                    <a:pt x="1" y="2525"/>
                  </a:cubicBezTo>
                  <a:cubicBezTo>
                    <a:pt x="51" y="4003"/>
                    <a:pt x="276" y="5507"/>
                    <a:pt x="577" y="6986"/>
                  </a:cubicBezTo>
                  <a:cubicBezTo>
                    <a:pt x="778" y="7963"/>
                    <a:pt x="1003" y="8891"/>
                    <a:pt x="1304" y="9818"/>
                  </a:cubicBezTo>
                  <a:cubicBezTo>
                    <a:pt x="1805" y="9642"/>
                    <a:pt x="2332" y="9517"/>
                    <a:pt x="2908" y="9492"/>
                  </a:cubicBezTo>
                  <a:cubicBezTo>
                    <a:pt x="2989" y="9489"/>
                    <a:pt x="3069" y="9487"/>
                    <a:pt x="3149" y="9487"/>
                  </a:cubicBezTo>
                  <a:cubicBezTo>
                    <a:pt x="5951" y="9487"/>
                    <a:pt x="8301" y="11601"/>
                    <a:pt x="8447" y="14354"/>
                  </a:cubicBezTo>
                  <a:cubicBezTo>
                    <a:pt x="8497" y="15833"/>
                    <a:pt x="7921" y="17161"/>
                    <a:pt x="6943" y="18164"/>
                  </a:cubicBezTo>
                  <a:cubicBezTo>
                    <a:pt x="9467" y="19990"/>
                    <a:pt x="12581" y="20895"/>
                    <a:pt x="15704" y="20895"/>
                  </a:cubicBezTo>
                  <a:cubicBezTo>
                    <a:pt x="18409" y="20895"/>
                    <a:pt x="21121" y="20215"/>
                    <a:pt x="23459" y="18866"/>
                  </a:cubicBezTo>
                  <a:cubicBezTo>
                    <a:pt x="24261" y="18414"/>
                    <a:pt x="25013" y="17863"/>
                    <a:pt x="25665" y="17261"/>
                  </a:cubicBezTo>
                  <a:cubicBezTo>
                    <a:pt x="24562" y="16384"/>
                    <a:pt x="23835" y="15081"/>
                    <a:pt x="23760" y="13602"/>
                  </a:cubicBezTo>
                  <a:cubicBezTo>
                    <a:pt x="23635" y="10770"/>
                    <a:pt x="25891" y="8364"/>
                    <a:pt x="28798" y="8239"/>
                  </a:cubicBezTo>
                  <a:cubicBezTo>
                    <a:pt x="28923" y="8228"/>
                    <a:pt x="29047" y="8223"/>
                    <a:pt x="29168" y="8223"/>
                  </a:cubicBezTo>
                  <a:cubicBezTo>
                    <a:pt x="29630" y="8223"/>
                    <a:pt x="30066" y="8295"/>
                    <a:pt x="30502" y="8414"/>
                  </a:cubicBezTo>
                  <a:cubicBezTo>
                    <a:pt x="31028" y="6008"/>
                    <a:pt x="31204" y="3502"/>
                    <a:pt x="31104" y="1096"/>
                  </a:cubicBezTo>
                  <a:cubicBezTo>
                    <a:pt x="29099" y="645"/>
                    <a:pt x="27069" y="394"/>
                    <a:pt x="25013" y="219"/>
                  </a:cubicBezTo>
                  <a:cubicBezTo>
                    <a:pt x="23135" y="70"/>
                    <a:pt x="21247" y="0"/>
                    <a:pt x="19356" y="0"/>
                  </a:cubicBezTo>
                  <a:close/>
                </a:path>
              </a:pathLst>
            </a:custGeom>
            <a:solidFill>
              <a:srgbClr val="9C7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5"/>
            <p:cNvSpPr/>
            <p:nvPr/>
          </p:nvSpPr>
          <p:spPr>
            <a:xfrm>
              <a:off x="5981318" y="2824698"/>
              <a:ext cx="115846" cy="152443"/>
            </a:xfrm>
            <a:custGeom>
              <a:avLst/>
              <a:gdLst/>
              <a:ahLst/>
              <a:cxnLst/>
              <a:rect l="l" t="t" r="r" b="b"/>
              <a:pathLst>
                <a:path w="6869" h="9039" extrusionOk="0">
                  <a:moveTo>
                    <a:pt x="5534" y="0"/>
                  </a:moveTo>
                  <a:cubicBezTo>
                    <a:pt x="5413" y="0"/>
                    <a:pt x="5289" y="5"/>
                    <a:pt x="5164" y="16"/>
                  </a:cubicBezTo>
                  <a:cubicBezTo>
                    <a:pt x="2257" y="141"/>
                    <a:pt x="1" y="2547"/>
                    <a:pt x="126" y="5379"/>
                  </a:cubicBezTo>
                  <a:cubicBezTo>
                    <a:pt x="201" y="6858"/>
                    <a:pt x="928" y="8161"/>
                    <a:pt x="2031" y="9038"/>
                  </a:cubicBezTo>
                  <a:cubicBezTo>
                    <a:pt x="4612" y="6733"/>
                    <a:pt x="6116" y="3575"/>
                    <a:pt x="6868" y="191"/>
                  </a:cubicBezTo>
                  <a:cubicBezTo>
                    <a:pt x="6432" y="72"/>
                    <a:pt x="5996" y="0"/>
                    <a:pt x="5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5"/>
            <p:cNvSpPr/>
            <p:nvPr/>
          </p:nvSpPr>
          <p:spPr>
            <a:xfrm>
              <a:off x="5604706" y="2845999"/>
              <a:ext cx="121327" cy="146354"/>
            </a:xfrm>
            <a:custGeom>
              <a:avLst/>
              <a:gdLst/>
              <a:ahLst/>
              <a:cxnLst/>
              <a:rect l="l" t="t" r="r" b="b"/>
              <a:pathLst>
                <a:path w="7194" h="8678" extrusionOk="0">
                  <a:moveTo>
                    <a:pt x="1846" y="1"/>
                  </a:moveTo>
                  <a:cubicBezTo>
                    <a:pt x="1766" y="1"/>
                    <a:pt x="1686" y="3"/>
                    <a:pt x="1605" y="6"/>
                  </a:cubicBezTo>
                  <a:cubicBezTo>
                    <a:pt x="1029" y="31"/>
                    <a:pt x="502" y="156"/>
                    <a:pt x="1" y="332"/>
                  </a:cubicBezTo>
                  <a:cubicBezTo>
                    <a:pt x="828" y="2938"/>
                    <a:pt x="2081" y="5369"/>
                    <a:pt x="4061" y="7349"/>
                  </a:cubicBezTo>
                  <a:cubicBezTo>
                    <a:pt x="4562" y="7826"/>
                    <a:pt x="5089" y="8277"/>
                    <a:pt x="5640" y="8678"/>
                  </a:cubicBezTo>
                  <a:cubicBezTo>
                    <a:pt x="6618" y="7675"/>
                    <a:pt x="7194" y="6347"/>
                    <a:pt x="7144" y="4868"/>
                  </a:cubicBezTo>
                  <a:cubicBezTo>
                    <a:pt x="6998" y="2115"/>
                    <a:pt x="4648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55"/>
            <p:cNvSpPr/>
            <p:nvPr/>
          </p:nvSpPr>
          <p:spPr>
            <a:xfrm>
              <a:off x="5544700" y="2369428"/>
              <a:ext cx="583731" cy="260261"/>
            </a:xfrm>
            <a:custGeom>
              <a:avLst/>
              <a:gdLst/>
              <a:ahLst/>
              <a:cxnLst/>
              <a:rect l="l" t="t" r="r" b="b"/>
              <a:pathLst>
                <a:path w="34612" h="15432" extrusionOk="0">
                  <a:moveTo>
                    <a:pt x="15489" y="4300"/>
                  </a:moveTo>
                  <a:cubicBezTo>
                    <a:pt x="16477" y="4300"/>
                    <a:pt x="17321" y="4767"/>
                    <a:pt x="17870" y="5507"/>
                  </a:cubicBezTo>
                  <a:cubicBezTo>
                    <a:pt x="18013" y="5501"/>
                    <a:pt x="18203" y="5492"/>
                    <a:pt x="18411" y="5492"/>
                  </a:cubicBezTo>
                  <a:cubicBezTo>
                    <a:pt x="19147" y="5492"/>
                    <a:pt x="20095" y="5608"/>
                    <a:pt x="19900" y="6409"/>
                  </a:cubicBezTo>
                  <a:cubicBezTo>
                    <a:pt x="19775" y="6885"/>
                    <a:pt x="19198" y="7236"/>
                    <a:pt x="18521" y="7537"/>
                  </a:cubicBezTo>
                  <a:cubicBezTo>
                    <a:pt x="18371" y="9116"/>
                    <a:pt x="17143" y="10419"/>
                    <a:pt x="15464" y="10419"/>
                  </a:cubicBezTo>
                  <a:cubicBezTo>
                    <a:pt x="14336" y="10419"/>
                    <a:pt x="13359" y="9793"/>
                    <a:pt x="12807" y="8865"/>
                  </a:cubicBezTo>
                  <a:cubicBezTo>
                    <a:pt x="12725" y="8868"/>
                    <a:pt x="12643" y="8870"/>
                    <a:pt x="12563" y="8870"/>
                  </a:cubicBezTo>
                  <a:cubicBezTo>
                    <a:pt x="11937" y="8870"/>
                    <a:pt x="11394" y="8775"/>
                    <a:pt x="11128" y="8464"/>
                  </a:cubicBezTo>
                  <a:cubicBezTo>
                    <a:pt x="10401" y="7637"/>
                    <a:pt x="11880" y="7011"/>
                    <a:pt x="12481" y="6735"/>
                  </a:cubicBezTo>
                  <a:cubicBezTo>
                    <a:pt x="12757" y="5407"/>
                    <a:pt x="13935" y="4354"/>
                    <a:pt x="15338" y="4304"/>
                  </a:cubicBezTo>
                  <a:cubicBezTo>
                    <a:pt x="15389" y="4302"/>
                    <a:pt x="15439" y="4300"/>
                    <a:pt x="15489" y="4300"/>
                  </a:cubicBezTo>
                  <a:close/>
                  <a:moveTo>
                    <a:pt x="24146" y="1"/>
                  </a:moveTo>
                  <a:cubicBezTo>
                    <a:pt x="23929" y="1"/>
                    <a:pt x="23709" y="7"/>
                    <a:pt x="23484" y="18"/>
                  </a:cubicBezTo>
                  <a:cubicBezTo>
                    <a:pt x="18597" y="269"/>
                    <a:pt x="13634" y="319"/>
                    <a:pt x="8722" y="745"/>
                  </a:cubicBezTo>
                  <a:cubicBezTo>
                    <a:pt x="5840" y="996"/>
                    <a:pt x="4812" y="2800"/>
                    <a:pt x="3910" y="5131"/>
                  </a:cubicBezTo>
                  <a:lnTo>
                    <a:pt x="1253" y="12124"/>
                  </a:lnTo>
                  <a:cubicBezTo>
                    <a:pt x="827" y="13226"/>
                    <a:pt x="401" y="14329"/>
                    <a:pt x="0" y="15432"/>
                  </a:cubicBezTo>
                  <a:cubicBezTo>
                    <a:pt x="5263" y="13327"/>
                    <a:pt x="11203" y="12650"/>
                    <a:pt x="16817" y="12349"/>
                  </a:cubicBezTo>
                  <a:cubicBezTo>
                    <a:pt x="18536" y="12261"/>
                    <a:pt x="20287" y="12201"/>
                    <a:pt x="22047" y="12201"/>
                  </a:cubicBezTo>
                  <a:cubicBezTo>
                    <a:pt x="26292" y="12201"/>
                    <a:pt x="30590" y="12551"/>
                    <a:pt x="34612" y="13703"/>
                  </a:cubicBezTo>
                  <a:lnTo>
                    <a:pt x="32005" y="8464"/>
                  </a:lnTo>
                  <a:cubicBezTo>
                    <a:pt x="31078" y="6585"/>
                    <a:pt x="30176" y="4680"/>
                    <a:pt x="29198" y="2800"/>
                  </a:cubicBezTo>
                  <a:cubicBezTo>
                    <a:pt x="28060" y="614"/>
                    <a:pt x="26301" y="1"/>
                    <a:pt x="24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55"/>
            <p:cNvSpPr/>
            <p:nvPr/>
          </p:nvSpPr>
          <p:spPr>
            <a:xfrm>
              <a:off x="5493970" y="2584271"/>
              <a:ext cx="697874" cy="176880"/>
            </a:xfrm>
            <a:custGeom>
              <a:avLst/>
              <a:gdLst/>
              <a:ahLst/>
              <a:cxnLst/>
              <a:rect l="l" t="t" r="r" b="b"/>
              <a:pathLst>
                <a:path w="41380" h="10488" extrusionOk="0">
                  <a:moveTo>
                    <a:pt x="25170" y="0"/>
                  </a:moveTo>
                  <a:cubicBezTo>
                    <a:pt x="23370" y="0"/>
                    <a:pt x="21580" y="66"/>
                    <a:pt x="19825" y="162"/>
                  </a:cubicBezTo>
                  <a:cubicBezTo>
                    <a:pt x="14111" y="462"/>
                    <a:pt x="8071" y="1139"/>
                    <a:pt x="2732" y="3370"/>
                  </a:cubicBezTo>
                  <a:cubicBezTo>
                    <a:pt x="2231" y="4698"/>
                    <a:pt x="1730" y="6051"/>
                    <a:pt x="1229" y="7380"/>
                  </a:cubicBezTo>
                  <a:cubicBezTo>
                    <a:pt x="828" y="8382"/>
                    <a:pt x="376" y="9435"/>
                    <a:pt x="1" y="10487"/>
                  </a:cubicBezTo>
                  <a:cubicBezTo>
                    <a:pt x="803" y="9736"/>
                    <a:pt x="1905" y="9259"/>
                    <a:pt x="2858" y="8858"/>
                  </a:cubicBezTo>
                  <a:cubicBezTo>
                    <a:pt x="5088" y="7906"/>
                    <a:pt x="7469" y="7304"/>
                    <a:pt x="9850" y="6853"/>
                  </a:cubicBezTo>
                  <a:cubicBezTo>
                    <a:pt x="13459" y="6152"/>
                    <a:pt x="17118" y="5751"/>
                    <a:pt x="20753" y="5600"/>
                  </a:cubicBezTo>
                  <a:cubicBezTo>
                    <a:pt x="22084" y="5538"/>
                    <a:pt x="23418" y="5504"/>
                    <a:pt x="24752" y="5504"/>
                  </a:cubicBezTo>
                  <a:cubicBezTo>
                    <a:pt x="27186" y="5504"/>
                    <a:pt x="29619" y="5617"/>
                    <a:pt x="32031" y="5876"/>
                  </a:cubicBezTo>
                  <a:cubicBezTo>
                    <a:pt x="34512" y="6152"/>
                    <a:pt x="39048" y="6477"/>
                    <a:pt x="41379" y="8407"/>
                  </a:cubicBezTo>
                  <a:cubicBezTo>
                    <a:pt x="40778" y="7054"/>
                    <a:pt x="40001" y="5751"/>
                    <a:pt x="39349" y="4447"/>
                  </a:cubicBezTo>
                  <a:cubicBezTo>
                    <a:pt x="38873" y="3495"/>
                    <a:pt x="38422" y="2568"/>
                    <a:pt x="37946" y="1615"/>
                  </a:cubicBezTo>
                  <a:cubicBezTo>
                    <a:pt x="33860" y="377"/>
                    <a:pt x="29486" y="0"/>
                    <a:pt x="25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55"/>
            <p:cNvSpPr/>
            <p:nvPr/>
          </p:nvSpPr>
          <p:spPr>
            <a:xfrm>
              <a:off x="5851981" y="2471596"/>
              <a:ext cx="15229" cy="13543"/>
            </a:xfrm>
            <a:custGeom>
              <a:avLst/>
              <a:gdLst/>
              <a:ahLst/>
              <a:cxnLst/>
              <a:rect l="l" t="t" r="r" b="b"/>
              <a:pathLst>
                <a:path w="903" h="803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51"/>
                    <a:pt x="201" y="527"/>
                    <a:pt x="251" y="802"/>
                  </a:cubicBezTo>
                  <a:cubicBezTo>
                    <a:pt x="527" y="702"/>
                    <a:pt x="853" y="552"/>
                    <a:pt x="853" y="477"/>
                  </a:cubicBezTo>
                  <a:cubicBezTo>
                    <a:pt x="903" y="176"/>
                    <a:pt x="402" y="51"/>
                    <a:pt x="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55"/>
            <p:cNvSpPr/>
            <p:nvPr/>
          </p:nvSpPr>
          <p:spPr>
            <a:xfrm>
              <a:off x="5742780" y="2493149"/>
              <a:ext cx="13694" cy="15786"/>
            </a:xfrm>
            <a:custGeom>
              <a:avLst/>
              <a:gdLst/>
              <a:ahLst/>
              <a:cxnLst/>
              <a:rect l="l" t="t" r="r" b="b"/>
              <a:pathLst>
                <a:path w="812" h="936" extrusionOk="0">
                  <a:moveTo>
                    <a:pt x="661" y="1"/>
                  </a:moveTo>
                  <a:cubicBezTo>
                    <a:pt x="385" y="126"/>
                    <a:pt x="60" y="276"/>
                    <a:pt x="35" y="577"/>
                  </a:cubicBezTo>
                  <a:cubicBezTo>
                    <a:pt x="1" y="865"/>
                    <a:pt x="184" y="935"/>
                    <a:pt x="430" y="935"/>
                  </a:cubicBezTo>
                  <a:cubicBezTo>
                    <a:pt x="549" y="935"/>
                    <a:pt x="681" y="919"/>
                    <a:pt x="812" y="903"/>
                  </a:cubicBezTo>
                  <a:cubicBezTo>
                    <a:pt x="736" y="652"/>
                    <a:pt x="686" y="427"/>
                    <a:pt x="661" y="151"/>
                  </a:cubicBezTo>
                  <a:cubicBezTo>
                    <a:pt x="661" y="101"/>
                    <a:pt x="661" y="51"/>
                    <a:pt x="66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55"/>
            <p:cNvSpPr/>
            <p:nvPr/>
          </p:nvSpPr>
          <p:spPr>
            <a:xfrm>
              <a:off x="5761888" y="2452336"/>
              <a:ext cx="85893" cy="55199"/>
            </a:xfrm>
            <a:custGeom>
              <a:avLst/>
              <a:gdLst/>
              <a:ahLst/>
              <a:cxnLst/>
              <a:rect l="l" t="t" r="r" b="b"/>
              <a:pathLst>
                <a:path w="5093" h="3273" extrusionOk="0">
                  <a:moveTo>
                    <a:pt x="2565" y="1"/>
                  </a:moveTo>
                  <a:cubicBezTo>
                    <a:pt x="1276" y="1"/>
                    <a:pt x="0" y="877"/>
                    <a:pt x="80" y="2571"/>
                  </a:cubicBezTo>
                  <a:cubicBezTo>
                    <a:pt x="80" y="2847"/>
                    <a:pt x="130" y="3072"/>
                    <a:pt x="180" y="3273"/>
                  </a:cubicBezTo>
                  <a:cubicBezTo>
                    <a:pt x="1032" y="3248"/>
                    <a:pt x="1884" y="3097"/>
                    <a:pt x="2686" y="2897"/>
                  </a:cubicBezTo>
                  <a:cubicBezTo>
                    <a:pt x="3513" y="2721"/>
                    <a:pt x="4315" y="2471"/>
                    <a:pt x="5092" y="2145"/>
                  </a:cubicBezTo>
                  <a:cubicBezTo>
                    <a:pt x="4879" y="702"/>
                    <a:pt x="3717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55"/>
            <p:cNvSpPr/>
            <p:nvPr/>
          </p:nvSpPr>
          <p:spPr>
            <a:xfrm>
              <a:off x="5769983" y="2499912"/>
              <a:ext cx="77377" cy="34927"/>
            </a:xfrm>
            <a:custGeom>
              <a:avLst/>
              <a:gdLst/>
              <a:ahLst/>
              <a:cxnLst/>
              <a:rect l="l" t="t" r="r" b="b"/>
              <a:pathLst>
                <a:path w="4588" h="2071" extrusionOk="0">
                  <a:moveTo>
                    <a:pt x="4587" y="1"/>
                  </a:moveTo>
                  <a:lnTo>
                    <a:pt x="4587" y="1"/>
                  </a:lnTo>
                  <a:cubicBezTo>
                    <a:pt x="3810" y="276"/>
                    <a:pt x="3008" y="427"/>
                    <a:pt x="2657" y="527"/>
                  </a:cubicBezTo>
                  <a:cubicBezTo>
                    <a:pt x="2181" y="652"/>
                    <a:pt x="1053" y="953"/>
                    <a:pt x="1" y="1078"/>
                  </a:cubicBezTo>
                  <a:cubicBezTo>
                    <a:pt x="456" y="1746"/>
                    <a:pt x="1225" y="2070"/>
                    <a:pt x="2007" y="2070"/>
                  </a:cubicBezTo>
                  <a:cubicBezTo>
                    <a:pt x="3163" y="2070"/>
                    <a:pt x="4348" y="1361"/>
                    <a:pt x="4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55"/>
            <p:cNvSpPr/>
            <p:nvPr/>
          </p:nvSpPr>
          <p:spPr>
            <a:xfrm>
              <a:off x="6858400" y="4017779"/>
              <a:ext cx="147113" cy="482288"/>
            </a:xfrm>
            <a:custGeom>
              <a:avLst/>
              <a:gdLst/>
              <a:ahLst/>
              <a:cxnLst/>
              <a:rect l="l" t="t" r="r" b="b"/>
              <a:pathLst>
                <a:path w="8723" h="28597" extrusionOk="0">
                  <a:moveTo>
                    <a:pt x="5163" y="0"/>
                  </a:moveTo>
                  <a:cubicBezTo>
                    <a:pt x="3459" y="201"/>
                    <a:pt x="1730" y="376"/>
                    <a:pt x="0" y="577"/>
                  </a:cubicBezTo>
                  <a:cubicBezTo>
                    <a:pt x="75" y="1053"/>
                    <a:pt x="126" y="1554"/>
                    <a:pt x="176" y="2030"/>
                  </a:cubicBezTo>
                  <a:cubicBezTo>
                    <a:pt x="1178" y="10902"/>
                    <a:pt x="2181" y="19750"/>
                    <a:pt x="3183" y="28597"/>
                  </a:cubicBezTo>
                  <a:cubicBezTo>
                    <a:pt x="5063" y="27870"/>
                    <a:pt x="6892" y="27068"/>
                    <a:pt x="8722" y="26216"/>
                  </a:cubicBezTo>
                  <a:cubicBezTo>
                    <a:pt x="7519" y="17494"/>
                    <a:pt x="6341" y="8747"/>
                    <a:pt x="5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55"/>
            <p:cNvSpPr/>
            <p:nvPr/>
          </p:nvSpPr>
          <p:spPr>
            <a:xfrm>
              <a:off x="6762438" y="4028337"/>
              <a:ext cx="140772" cy="507232"/>
            </a:xfrm>
            <a:custGeom>
              <a:avLst/>
              <a:gdLst/>
              <a:ahLst/>
              <a:cxnLst/>
              <a:rect l="l" t="t" r="r" b="b"/>
              <a:pathLst>
                <a:path w="8347" h="30076" extrusionOk="0">
                  <a:moveTo>
                    <a:pt x="5164" y="1"/>
                  </a:moveTo>
                  <a:cubicBezTo>
                    <a:pt x="3460" y="201"/>
                    <a:pt x="1730" y="402"/>
                    <a:pt x="1" y="577"/>
                  </a:cubicBezTo>
                  <a:cubicBezTo>
                    <a:pt x="51" y="1128"/>
                    <a:pt x="101" y="1680"/>
                    <a:pt x="176" y="2206"/>
                  </a:cubicBezTo>
                  <a:cubicBezTo>
                    <a:pt x="1079" y="11504"/>
                    <a:pt x="2006" y="20778"/>
                    <a:pt x="2908" y="30076"/>
                  </a:cubicBezTo>
                  <a:cubicBezTo>
                    <a:pt x="4763" y="29500"/>
                    <a:pt x="6567" y="28873"/>
                    <a:pt x="8347" y="28171"/>
                  </a:cubicBezTo>
                  <a:cubicBezTo>
                    <a:pt x="7294" y="18798"/>
                    <a:pt x="6242" y="9399"/>
                    <a:pt x="5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55"/>
            <p:cNvSpPr/>
            <p:nvPr/>
          </p:nvSpPr>
          <p:spPr>
            <a:xfrm>
              <a:off x="6590836" y="4050733"/>
              <a:ext cx="98087" cy="532192"/>
            </a:xfrm>
            <a:custGeom>
              <a:avLst/>
              <a:gdLst/>
              <a:ahLst/>
              <a:cxnLst/>
              <a:rect l="l" t="t" r="r" b="b"/>
              <a:pathLst>
                <a:path w="5816" h="31556" extrusionOk="0">
                  <a:moveTo>
                    <a:pt x="3434" y="1"/>
                  </a:moveTo>
                  <a:cubicBezTo>
                    <a:pt x="2281" y="126"/>
                    <a:pt x="1153" y="252"/>
                    <a:pt x="0" y="377"/>
                  </a:cubicBezTo>
                  <a:cubicBezTo>
                    <a:pt x="51" y="853"/>
                    <a:pt x="101" y="1329"/>
                    <a:pt x="101" y="1805"/>
                  </a:cubicBezTo>
                  <a:lnTo>
                    <a:pt x="1128" y="31555"/>
                  </a:lnTo>
                  <a:cubicBezTo>
                    <a:pt x="2707" y="31304"/>
                    <a:pt x="4261" y="31004"/>
                    <a:pt x="5815" y="30653"/>
                  </a:cubicBezTo>
                  <a:cubicBezTo>
                    <a:pt x="5013" y="20452"/>
                    <a:pt x="4211" y="10227"/>
                    <a:pt x="3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55"/>
            <p:cNvSpPr/>
            <p:nvPr/>
          </p:nvSpPr>
          <p:spPr>
            <a:xfrm>
              <a:off x="7054523" y="3994944"/>
              <a:ext cx="161061" cy="408757"/>
            </a:xfrm>
            <a:custGeom>
              <a:avLst/>
              <a:gdLst/>
              <a:ahLst/>
              <a:cxnLst/>
              <a:rect l="l" t="t" r="r" b="b"/>
              <a:pathLst>
                <a:path w="9550" h="24237" extrusionOk="0">
                  <a:moveTo>
                    <a:pt x="5840" y="1"/>
                  </a:moveTo>
                  <a:cubicBezTo>
                    <a:pt x="4737" y="126"/>
                    <a:pt x="3660" y="251"/>
                    <a:pt x="2582" y="377"/>
                  </a:cubicBezTo>
                  <a:cubicBezTo>
                    <a:pt x="1730" y="452"/>
                    <a:pt x="852" y="552"/>
                    <a:pt x="0" y="652"/>
                  </a:cubicBezTo>
                  <a:cubicBezTo>
                    <a:pt x="76" y="1229"/>
                    <a:pt x="151" y="1780"/>
                    <a:pt x="251" y="2357"/>
                  </a:cubicBezTo>
                  <a:cubicBezTo>
                    <a:pt x="1329" y="9650"/>
                    <a:pt x="2431" y="16943"/>
                    <a:pt x="3509" y="24236"/>
                  </a:cubicBezTo>
                  <a:cubicBezTo>
                    <a:pt x="5589" y="23058"/>
                    <a:pt x="7594" y="21780"/>
                    <a:pt x="9549" y="20452"/>
                  </a:cubicBezTo>
                  <a:cubicBezTo>
                    <a:pt x="9198" y="18572"/>
                    <a:pt x="8873" y="16693"/>
                    <a:pt x="8522" y="14813"/>
                  </a:cubicBezTo>
                  <a:cubicBezTo>
                    <a:pt x="7619" y="9875"/>
                    <a:pt x="6717" y="4938"/>
                    <a:pt x="5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55"/>
            <p:cNvSpPr/>
            <p:nvPr/>
          </p:nvSpPr>
          <p:spPr>
            <a:xfrm>
              <a:off x="6954345" y="4006783"/>
              <a:ext cx="151330" cy="449334"/>
            </a:xfrm>
            <a:custGeom>
              <a:avLst/>
              <a:gdLst/>
              <a:ahLst/>
              <a:cxnLst/>
              <a:rect l="l" t="t" r="r" b="b"/>
              <a:pathLst>
                <a:path w="8973" h="26643" extrusionOk="0">
                  <a:moveTo>
                    <a:pt x="5414" y="0"/>
                  </a:moveTo>
                  <a:cubicBezTo>
                    <a:pt x="3610" y="201"/>
                    <a:pt x="1805" y="401"/>
                    <a:pt x="0" y="602"/>
                  </a:cubicBezTo>
                  <a:cubicBezTo>
                    <a:pt x="76" y="1128"/>
                    <a:pt x="151" y="1655"/>
                    <a:pt x="226" y="2181"/>
                  </a:cubicBezTo>
                  <a:cubicBezTo>
                    <a:pt x="1329" y="10326"/>
                    <a:pt x="2432" y="18497"/>
                    <a:pt x="3534" y="26642"/>
                  </a:cubicBezTo>
                  <a:cubicBezTo>
                    <a:pt x="5364" y="25765"/>
                    <a:pt x="7193" y="24813"/>
                    <a:pt x="8973" y="23810"/>
                  </a:cubicBezTo>
                  <a:cubicBezTo>
                    <a:pt x="7770" y="15865"/>
                    <a:pt x="6592" y="7945"/>
                    <a:pt x="5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5"/>
            <p:cNvSpPr/>
            <p:nvPr/>
          </p:nvSpPr>
          <p:spPr>
            <a:xfrm>
              <a:off x="6657622" y="4038911"/>
              <a:ext cx="144988" cy="527099"/>
            </a:xfrm>
            <a:custGeom>
              <a:avLst/>
              <a:gdLst/>
              <a:ahLst/>
              <a:cxnLst/>
              <a:rect l="l" t="t" r="r" b="b"/>
              <a:pathLst>
                <a:path w="8597" h="31254" extrusionOk="0">
                  <a:moveTo>
                    <a:pt x="5690" y="0"/>
                  </a:moveTo>
                  <a:cubicBezTo>
                    <a:pt x="3785" y="226"/>
                    <a:pt x="1880" y="426"/>
                    <a:pt x="0" y="652"/>
                  </a:cubicBezTo>
                  <a:cubicBezTo>
                    <a:pt x="25" y="1103"/>
                    <a:pt x="76" y="1554"/>
                    <a:pt x="101" y="2005"/>
                  </a:cubicBezTo>
                  <a:lnTo>
                    <a:pt x="2381" y="31254"/>
                  </a:lnTo>
                  <a:cubicBezTo>
                    <a:pt x="4487" y="30777"/>
                    <a:pt x="6567" y="30226"/>
                    <a:pt x="8597" y="29599"/>
                  </a:cubicBezTo>
                  <a:cubicBezTo>
                    <a:pt x="7645" y="19725"/>
                    <a:pt x="6667" y="9875"/>
                    <a:pt x="56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5"/>
            <p:cNvSpPr/>
            <p:nvPr/>
          </p:nvSpPr>
          <p:spPr>
            <a:xfrm>
              <a:off x="6969557" y="2953446"/>
              <a:ext cx="539781" cy="483570"/>
            </a:xfrm>
            <a:custGeom>
              <a:avLst/>
              <a:gdLst/>
              <a:ahLst/>
              <a:cxnLst/>
              <a:rect l="l" t="t" r="r" b="b"/>
              <a:pathLst>
                <a:path w="32006" h="28673" extrusionOk="0">
                  <a:moveTo>
                    <a:pt x="23535" y="1"/>
                  </a:moveTo>
                  <a:cubicBezTo>
                    <a:pt x="22181" y="3134"/>
                    <a:pt x="18923" y="9224"/>
                    <a:pt x="13384" y="10202"/>
                  </a:cubicBezTo>
                  <a:cubicBezTo>
                    <a:pt x="13134" y="10252"/>
                    <a:pt x="12858" y="10302"/>
                    <a:pt x="12607" y="10327"/>
                  </a:cubicBezTo>
                  <a:cubicBezTo>
                    <a:pt x="11840" y="13317"/>
                    <a:pt x="8848" y="14461"/>
                    <a:pt x="5553" y="14461"/>
                  </a:cubicBezTo>
                  <a:cubicBezTo>
                    <a:pt x="3683" y="14461"/>
                    <a:pt x="1715" y="14093"/>
                    <a:pt x="1" y="13485"/>
                  </a:cubicBezTo>
                  <a:lnTo>
                    <a:pt x="1" y="13485"/>
                  </a:lnTo>
                  <a:cubicBezTo>
                    <a:pt x="1780" y="16041"/>
                    <a:pt x="3459" y="19199"/>
                    <a:pt x="4938" y="22833"/>
                  </a:cubicBezTo>
                  <a:cubicBezTo>
                    <a:pt x="4980" y="22808"/>
                    <a:pt x="5033" y="22794"/>
                    <a:pt x="5088" y="22794"/>
                  </a:cubicBezTo>
                  <a:cubicBezTo>
                    <a:pt x="5197" y="22794"/>
                    <a:pt x="5314" y="22850"/>
                    <a:pt x="5364" y="22984"/>
                  </a:cubicBezTo>
                  <a:cubicBezTo>
                    <a:pt x="6091" y="24838"/>
                    <a:pt x="6768" y="26743"/>
                    <a:pt x="7344" y="28673"/>
                  </a:cubicBezTo>
                  <a:cubicBezTo>
                    <a:pt x="14136" y="28573"/>
                    <a:pt x="19124" y="26918"/>
                    <a:pt x="22206" y="23710"/>
                  </a:cubicBezTo>
                  <a:cubicBezTo>
                    <a:pt x="28447" y="17244"/>
                    <a:pt x="31104" y="7219"/>
                    <a:pt x="32006" y="2958"/>
                  </a:cubicBezTo>
                  <a:lnTo>
                    <a:pt x="32006" y="2958"/>
                  </a:lnTo>
                  <a:cubicBezTo>
                    <a:pt x="31906" y="2983"/>
                    <a:pt x="31805" y="2983"/>
                    <a:pt x="31705" y="2983"/>
                  </a:cubicBezTo>
                  <a:lnTo>
                    <a:pt x="31580" y="2983"/>
                  </a:lnTo>
                  <a:cubicBezTo>
                    <a:pt x="31542" y="3003"/>
                    <a:pt x="31500" y="3011"/>
                    <a:pt x="31458" y="3011"/>
                  </a:cubicBezTo>
                  <a:cubicBezTo>
                    <a:pt x="31391" y="3011"/>
                    <a:pt x="31326" y="2989"/>
                    <a:pt x="31279" y="2958"/>
                  </a:cubicBezTo>
                  <a:cubicBezTo>
                    <a:pt x="31104" y="2933"/>
                    <a:pt x="30928" y="2883"/>
                    <a:pt x="30753" y="2833"/>
                  </a:cubicBezTo>
                  <a:lnTo>
                    <a:pt x="24387" y="502"/>
                  </a:lnTo>
                  <a:cubicBezTo>
                    <a:pt x="24061" y="402"/>
                    <a:pt x="23785" y="227"/>
                    <a:pt x="23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5"/>
            <p:cNvSpPr/>
            <p:nvPr/>
          </p:nvSpPr>
          <p:spPr>
            <a:xfrm>
              <a:off x="7472555" y="2709612"/>
              <a:ext cx="19041" cy="2513"/>
            </a:xfrm>
            <a:custGeom>
              <a:avLst/>
              <a:gdLst/>
              <a:ahLst/>
              <a:cxnLst/>
              <a:rect l="l" t="t" r="r" b="b"/>
              <a:pathLst>
                <a:path w="1129" h="149" extrusionOk="0">
                  <a:moveTo>
                    <a:pt x="580" y="0"/>
                  </a:moveTo>
                  <a:cubicBezTo>
                    <a:pt x="425" y="0"/>
                    <a:pt x="238" y="18"/>
                    <a:pt x="0" y="48"/>
                  </a:cubicBezTo>
                  <a:cubicBezTo>
                    <a:pt x="376" y="48"/>
                    <a:pt x="777" y="73"/>
                    <a:pt x="1128" y="148"/>
                  </a:cubicBezTo>
                  <a:cubicBezTo>
                    <a:pt x="977" y="42"/>
                    <a:pt x="816" y="0"/>
                    <a:pt x="58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5"/>
            <p:cNvSpPr/>
            <p:nvPr/>
          </p:nvSpPr>
          <p:spPr>
            <a:xfrm>
              <a:off x="7333487" y="2447901"/>
              <a:ext cx="80750" cy="80041"/>
            </a:xfrm>
            <a:custGeom>
              <a:avLst/>
              <a:gdLst/>
              <a:ahLst/>
              <a:cxnLst/>
              <a:rect l="l" t="t" r="r" b="b"/>
              <a:pathLst>
                <a:path w="4788" h="4746" extrusionOk="0">
                  <a:moveTo>
                    <a:pt x="2318" y="583"/>
                  </a:moveTo>
                  <a:cubicBezTo>
                    <a:pt x="3251" y="583"/>
                    <a:pt x="4211" y="1218"/>
                    <a:pt x="4236" y="2433"/>
                  </a:cubicBezTo>
                  <a:cubicBezTo>
                    <a:pt x="4139" y="3583"/>
                    <a:pt x="3247" y="4148"/>
                    <a:pt x="2365" y="4148"/>
                  </a:cubicBezTo>
                  <a:cubicBezTo>
                    <a:pt x="1440" y="4148"/>
                    <a:pt x="527" y="3526"/>
                    <a:pt x="552" y="2308"/>
                  </a:cubicBezTo>
                  <a:cubicBezTo>
                    <a:pt x="589" y="1143"/>
                    <a:pt x="1442" y="583"/>
                    <a:pt x="2318" y="583"/>
                  </a:cubicBezTo>
                  <a:close/>
                  <a:moveTo>
                    <a:pt x="2393" y="0"/>
                  </a:moveTo>
                  <a:cubicBezTo>
                    <a:pt x="1128" y="0"/>
                    <a:pt x="50" y="1034"/>
                    <a:pt x="26" y="2308"/>
                  </a:cubicBezTo>
                  <a:cubicBezTo>
                    <a:pt x="1" y="3561"/>
                    <a:pt x="978" y="4638"/>
                    <a:pt x="2231" y="4739"/>
                  </a:cubicBezTo>
                  <a:cubicBezTo>
                    <a:pt x="2291" y="4743"/>
                    <a:pt x="2350" y="4745"/>
                    <a:pt x="2409" y="4745"/>
                  </a:cubicBezTo>
                  <a:cubicBezTo>
                    <a:pt x="3699" y="4745"/>
                    <a:pt x="4668" y="3704"/>
                    <a:pt x="4788" y="2433"/>
                  </a:cubicBezTo>
                  <a:cubicBezTo>
                    <a:pt x="4763" y="1155"/>
                    <a:pt x="3810" y="27"/>
                    <a:pt x="2482" y="2"/>
                  </a:cubicBezTo>
                  <a:cubicBezTo>
                    <a:pt x="2452" y="1"/>
                    <a:pt x="2422" y="0"/>
                    <a:pt x="239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55"/>
            <p:cNvSpPr/>
            <p:nvPr/>
          </p:nvSpPr>
          <p:spPr>
            <a:xfrm>
              <a:off x="7411690" y="2672795"/>
              <a:ext cx="162747" cy="207979"/>
            </a:xfrm>
            <a:custGeom>
              <a:avLst/>
              <a:gdLst/>
              <a:ahLst/>
              <a:cxnLst/>
              <a:rect l="l" t="t" r="r" b="b"/>
              <a:pathLst>
                <a:path w="9650" h="12332" extrusionOk="0">
                  <a:moveTo>
                    <a:pt x="5762" y="23"/>
                  </a:moveTo>
                  <a:cubicBezTo>
                    <a:pt x="5595" y="23"/>
                    <a:pt x="5407" y="35"/>
                    <a:pt x="5188" y="50"/>
                  </a:cubicBezTo>
                  <a:cubicBezTo>
                    <a:pt x="4587" y="101"/>
                    <a:pt x="3133" y="0"/>
                    <a:pt x="2782" y="401"/>
                  </a:cubicBezTo>
                  <a:cubicBezTo>
                    <a:pt x="2732" y="852"/>
                    <a:pt x="2657" y="1304"/>
                    <a:pt x="2607" y="1755"/>
                  </a:cubicBezTo>
                  <a:cubicBezTo>
                    <a:pt x="2933" y="1755"/>
                    <a:pt x="3284" y="1730"/>
                    <a:pt x="3609" y="1679"/>
                  </a:cubicBezTo>
                  <a:cubicBezTo>
                    <a:pt x="3986" y="1646"/>
                    <a:pt x="4262" y="1618"/>
                    <a:pt x="4476" y="1618"/>
                  </a:cubicBezTo>
                  <a:cubicBezTo>
                    <a:pt x="5060" y="1618"/>
                    <a:pt x="5188" y="1827"/>
                    <a:pt x="5665" y="2707"/>
                  </a:cubicBezTo>
                  <a:cubicBezTo>
                    <a:pt x="6066" y="2958"/>
                    <a:pt x="6416" y="3309"/>
                    <a:pt x="6742" y="3634"/>
                  </a:cubicBezTo>
                  <a:cubicBezTo>
                    <a:pt x="6915" y="3827"/>
                    <a:pt x="6734" y="4093"/>
                    <a:pt x="6539" y="4093"/>
                  </a:cubicBezTo>
                  <a:cubicBezTo>
                    <a:pt x="6479" y="4093"/>
                    <a:pt x="6419" y="4069"/>
                    <a:pt x="6366" y="4010"/>
                  </a:cubicBezTo>
                  <a:cubicBezTo>
                    <a:pt x="5614" y="3258"/>
                    <a:pt x="5013" y="2857"/>
                    <a:pt x="3960" y="2807"/>
                  </a:cubicBezTo>
                  <a:cubicBezTo>
                    <a:pt x="3732" y="2787"/>
                    <a:pt x="3499" y="2774"/>
                    <a:pt x="3268" y="2774"/>
                  </a:cubicBezTo>
                  <a:cubicBezTo>
                    <a:pt x="2940" y="2774"/>
                    <a:pt x="2614" y="2799"/>
                    <a:pt x="2306" y="2857"/>
                  </a:cubicBezTo>
                  <a:cubicBezTo>
                    <a:pt x="1905" y="2933"/>
                    <a:pt x="1003" y="3083"/>
                    <a:pt x="1830" y="3860"/>
                  </a:cubicBezTo>
                  <a:cubicBezTo>
                    <a:pt x="2081" y="4060"/>
                    <a:pt x="2607" y="4136"/>
                    <a:pt x="2983" y="4211"/>
                  </a:cubicBezTo>
                  <a:cubicBezTo>
                    <a:pt x="3409" y="4211"/>
                    <a:pt x="3785" y="4261"/>
                    <a:pt x="4111" y="4311"/>
                  </a:cubicBezTo>
                  <a:cubicBezTo>
                    <a:pt x="5113" y="4461"/>
                    <a:pt x="5890" y="5263"/>
                    <a:pt x="6667" y="5890"/>
                  </a:cubicBezTo>
                  <a:cubicBezTo>
                    <a:pt x="6883" y="6067"/>
                    <a:pt x="6684" y="6336"/>
                    <a:pt x="6467" y="6336"/>
                  </a:cubicBezTo>
                  <a:cubicBezTo>
                    <a:pt x="6407" y="6336"/>
                    <a:pt x="6346" y="6315"/>
                    <a:pt x="6291" y="6266"/>
                  </a:cubicBezTo>
                  <a:cubicBezTo>
                    <a:pt x="5715" y="5790"/>
                    <a:pt x="5038" y="5088"/>
                    <a:pt x="4311" y="4888"/>
                  </a:cubicBezTo>
                  <a:cubicBezTo>
                    <a:pt x="4086" y="4812"/>
                    <a:pt x="3685" y="4737"/>
                    <a:pt x="3234" y="4712"/>
                  </a:cubicBezTo>
                  <a:cubicBezTo>
                    <a:pt x="3198" y="4730"/>
                    <a:pt x="3163" y="4748"/>
                    <a:pt x="3118" y="4748"/>
                  </a:cubicBezTo>
                  <a:cubicBezTo>
                    <a:pt x="3100" y="4748"/>
                    <a:pt x="3080" y="4744"/>
                    <a:pt x="3058" y="4737"/>
                  </a:cubicBezTo>
                  <a:cubicBezTo>
                    <a:pt x="2958" y="4737"/>
                    <a:pt x="2858" y="4712"/>
                    <a:pt x="2757" y="4687"/>
                  </a:cubicBezTo>
                  <a:cubicBezTo>
                    <a:pt x="1980" y="4687"/>
                    <a:pt x="1178" y="4787"/>
                    <a:pt x="903" y="5138"/>
                  </a:cubicBezTo>
                  <a:cubicBezTo>
                    <a:pt x="0" y="6316"/>
                    <a:pt x="2832" y="6040"/>
                    <a:pt x="3284" y="6141"/>
                  </a:cubicBezTo>
                  <a:cubicBezTo>
                    <a:pt x="4010" y="6341"/>
                    <a:pt x="4687" y="7018"/>
                    <a:pt x="5264" y="7494"/>
                  </a:cubicBezTo>
                  <a:cubicBezTo>
                    <a:pt x="5460" y="7671"/>
                    <a:pt x="5272" y="7940"/>
                    <a:pt x="5061" y="7940"/>
                  </a:cubicBezTo>
                  <a:cubicBezTo>
                    <a:pt x="5002" y="7940"/>
                    <a:pt x="4942" y="7919"/>
                    <a:pt x="4888" y="7870"/>
                  </a:cubicBezTo>
                  <a:cubicBezTo>
                    <a:pt x="4487" y="7544"/>
                    <a:pt x="4036" y="7118"/>
                    <a:pt x="3534" y="6842"/>
                  </a:cubicBezTo>
                  <a:cubicBezTo>
                    <a:pt x="3133" y="7945"/>
                    <a:pt x="2732" y="9023"/>
                    <a:pt x="2356" y="10101"/>
                  </a:cubicBezTo>
                  <a:cubicBezTo>
                    <a:pt x="2281" y="10301"/>
                    <a:pt x="2181" y="10502"/>
                    <a:pt x="2131" y="10702"/>
                  </a:cubicBezTo>
                  <a:lnTo>
                    <a:pt x="6617" y="12331"/>
                  </a:lnTo>
                  <a:cubicBezTo>
                    <a:pt x="7218" y="11579"/>
                    <a:pt x="7670" y="9900"/>
                    <a:pt x="8020" y="9198"/>
                  </a:cubicBezTo>
                  <a:cubicBezTo>
                    <a:pt x="8497" y="8146"/>
                    <a:pt x="9650" y="6542"/>
                    <a:pt x="9474" y="5389"/>
                  </a:cubicBezTo>
                  <a:cubicBezTo>
                    <a:pt x="9274" y="3935"/>
                    <a:pt x="7920" y="2106"/>
                    <a:pt x="7168" y="903"/>
                  </a:cubicBezTo>
                  <a:cubicBezTo>
                    <a:pt x="6712" y="188"/>
                    <a:pt x="6397" y="23"/>
                    <a:pt x="5762" y="23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55"/>
            <p:cNvSpPr/>
            <p:nvPr/>
          </p:nvSpPr>
          <p:spPr>
            <a:xfrm>
              <a:off x="7525815" y="2916258"/>
              <a:ext cx="29176" cy="73565"/>
            </a:xfrm>
            <a:custGeom>
              <a:avLst/>
              <a:gdLst/>
              <a:ahLst/>
              <a:cxnLst/>
              <a:rect l="l" t="t" r="r" b="b"/>
              <a:pathLst>
                <a:path w="1730" h="4362" extrusionOk="0">
                  <a:moveTo>
                    <a:pt x="1604" y="0"/>
                  </a:moveTo>
                  <a:lnTo>
                    <a:pt x="1604" y="0"/>
                  </a:lnTo>
                  <a:cubicBezTo>
                    <a:pt x="1078" y="1454"/>
                    <a:pt x="552" y="2908"/>
                    <a:pt x="0" y="4361"/>
                  </a:cubicBezTo>
                  <a:cubicBezTo>
                    <a:pt x="401" y="4111"/>
                    <a:pt x="727" y="3710"/>
                    <a:pt x="903" y="3234"/>
                  </a:cubicBezTo>
                  <a:lnTo>
                    <a:pt x="1554" y="1454"/>
                  </a:lnTo>
                  <a:cubicBezTo>
                    <a:pt x="1730" y="978"/>
                    <a:pt x="1730" y="477"/>
                    <a:pt x="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55"/>
            <p:cNvSpPr/>
            <p:nvPr/>
          </p:nvSpPr>
          <p:spPr>
            <a:xfrm>
              <a:off x="7356322" y="2854971"/>
              <a:ext cx="30441" cy="75673"/>
            </a:xfrm>
            <a:custGeom>
              <a:avLst/>
              <a:gdLst/>
              <a:ahLst/>
              <a:cxnLst/>
              <a:rect l="l" t="t" r="r" b="b"/>
              <a:pathLst>
                <a:path w="1805" h="4487" extrusionOk="0">
                  <a:moveTo>
                    <a:pt x="1805" y="0"/>
                  </a:moveTo>
                  <a:cubicBezTo>
                    <a:pt x="1354" y="276"/>
                    <a:pt x="1028" y="677"/>
                    <a:pt x="827" y="1178"/>
                  </a:cubicBezTo>
                  <a:lnTo>
                    <a:pt x="201" y="2958"/>
                  </a:lnTo>
                  <a:cubicBezTo>
                    <a:pt x="0" y="3459"/>
                    <a:pt x="0" y="4010"/>
                    <a:pt x="176" y="4487"/>
                  </a:cubicBezTo>
                  <a:cubicBezTo>
                    <a:pt x="727" y="2983"/>
                    <a:pt x="1253" y="1504"/>
                    <a:pt x="1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55"/>
            <p:cNvSpPr/>
            <p:nvPr/>
          </p:nvSpPr>
          <p:spPr>
            <a:xfrm>
              <a:off x="7505948" y="2898500"/>
              <a:ext cx="41437" cy="98087"/>
            </a:xfrm>
            <a:custGeom>
              <a:avLst/>
              <a:gdLst/>
              <a:ahLst/>
              <a:cxnLst/>
              <a:rect l="l" t="t" r="r" b="b"/>
              <a:pathLst>
                <a:path w="2457" h="5816" extrusionOk="0">
                  <a:moveTo>
                    <a:pt x="2131" y="1"/>
                  </a:moveTo>
                  <a:cubicBezTo>
                    <a:pt x="1429" y="1931"/>
                    <a:pt x="702" y="3886"/>
                    <a:pt x="0" y="5815"/>
                  </a:cubicBezTo>
                  <a:cubicBezTo>
                    <a:pt x="176" y="5815"/>
                    <a:pt x="351" y="5790"/>
                    <a:pt x="527" y="5740"/>
                  </a:cubicBezTo>
                  <a:cubicBezTo>
                    <a:pt x="527" y="5715"/>
                    <a:pt x="527" y="5690"/>
                    <a:pt x="552" y="5665"/>
                  </a:cubicBezTo>
                  <a:cubicBezTo>
                    <a:pt x="1178" y="3936"/>
                    <a:pt x="1780" y="2206"/>
                    <a:pt x="2406" y="502"/>
                  </a:cubicBezTo>
                  <a:cubicBezTo>
                    <a:pt x="2431" y="452"/>
                    <a:pt x="2457" y="427"/>
                    <a:pt x="2457" y="402"/>
                  </a:cubicBezTo>
                  <a:cubicBezTo>
                    <a:pt x="2356" y="251"/>
                    <a:pt x="2256" y="12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55"/>
            <p:cNvSpPr/>
            <p:nvPr/>
          </p:nvSpPr>
          <p:spPr>
            <a:xfrm>
              <a:off x="7487768" y="2889207"/>
              <a:ext cx="46514" cy="106536"/>
            </a:xfrm>
            <a:custGeom>
              <a:avLst/>
              <a:gdLst/>
              <a:ahLst/>
              <a:cxnLst/>
              <a:rect l="l" t="t" r="r" b="b"/>
              <a:pathLst>
                <a:path w="2758" h="6317" extrusionOk="0">
                  <a:moveTo>
                    <a:pt x="2231" y="0"/>
                  </a:moveTo>
                  <a:cubicBezTo>
                    <a:pt x="1479" y="2056"/>
                    <a:pt x="728" y="4111"/>
                    <a:pt x="1" y="6166"/>
                  </a:cubicBezTo>
                  <a:lnTo>
                    <a:pt x="176" y="6241"/>
                  </a:lnTo>
                  <a:cubicBezTo>
                    <a:pt x="301" y="6266"/>
                    <a:pt x="402" y="6316"/>
                    <a:pt x="527" y="6316"/>
                  </a:cubicBezTo>
                  <a:lnTo>
                    <a:pt x="2733" y="276"/>
                  </a:lnTo>
                  <a:cubicBezTo>
                    <a:pt x="2733" y="251"/>
                    <a:pt x="2758" y="251"/>
                    <a:pt x="2758" y="226"/>
                  </a:cubicBezTo>
                  <a:cubicBezTo>
                    <a:pt x="2657" y="176"/>
                    <a:pt x="2532" y="101"/>
                    <a:pt x="2407" y="76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55"/>
            <p:cNvSpPr/>
            <p:nvPr/>
          </p:nvSpPr>
          <p:spPr>
            <a:xfrm>
              <a:off x="7471291" y="2883287"/>
              <a:ext cx="45670" cy="106958"/>
            </a:xfrm>
            <a:custGeom>
              <a:avLst/>
              <a:gdLst/>
              <a:ahLst/>
              <a:cxnLst/>
              <a:rect l="l" t="t" r="r" b="b"/>
              <a:pathLst>
                <a:path w="2708" h="6342" extrusionOk="0">
                  <a:moveTo>
                    <a:pt x="2256" y="1"/>
                  </a:moveTo>
                  <a:cubicBezTo>
                    <a:pt x="1504" y="2056"/>
                    <a:pt x="752" y="4111"/>
                    <a:pt x="0" y="6166"/>
                  </a:cubicBezTo>
                  <a:lnTo>
                    <a:pt x="476" y="6341"/>
                  </a:lnTo>
                  <a:cubicBezTo>
                    <a:pt x="1228" y="4286"/>
                    <a:pt x="1955" y="2231"/>
                    <a:pt x="2707" y="17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55"/>
            <p:cNvSpPr/>
            <p:nvPr/>
          </p:nvSpPr>
          <p:spPr>
            <a:xfrm>
              <a:off x="7364771" y="2849051"/>
              <a:ext cx="42281" cy="98930"/>
            </a:xfrm>
            <a:custGeom>
              <a:avLst/>
              <a:gdLst/>
              <a:ahLst/>
              <a:cxnLst/>
              <a:rect l="l" t="t" r="r" b="b"/>
              <a:pathLst>
                <a:path w="2507" h="5866" extrusionOk="0">
                  <a:moveTo>
                    <a:pt x="2507" y="0"/>
                  </a:moveTo>
                  <a:cubicBezTo>
                    <a:pt x="2331" y="0"/>
                    <a:pt x="2131" y="26"/>
                    <a:pt x="1955" y="76"/>
                  </a:cubicBezTo>
                  <a:cubicBezTo>
                    <a:pt x="1955" y="76"/>
                    <a:pt x="1955" y="101"/>
                    <a:pt x="1955" y="126"/>
                  </a:cubicBezTo>
                  <a:cubicBezTo>
                    <a:pt x="1329" y="1880"/>
                    <a:pt x="677" y="3635"/>
                    <a:pt x="51" y="5389"/>
                  </a:cubicBezTo>
                  <a:cubicBezTo>
                    <a:pt x="25" y="5414"/>
                    <a:pt x="0" y="5439"/>
                    <a:pt x="0" y="5464"/>
                  </a:cubicBezTo>
                  <a:cubicBezTo>
                    <a:pt x="101" y="5615"/>
                    <a:pt x="226" y="5740"/>
                    <a:pt x="376" y="5865"/>
                  </a:cubicBezTo>
                  <a:cubicBezTo>
                    <a:pt x="1078" y="3910"/>
                    <a:pt x="1805" y="1955"/>
                    <a:pt x="2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55"/>
            <p:cNvSpPr/>
            <p:nvPr/>
          </p:nvSpPr>
          <p:spPr>
            <a:xfrm>
              <a:off x="7378719" y="2849895"/>
              <a:ext cx="46514" cy="106958"/>
            </a:xfrm>
            <a:custGeom>
              <a:avLst/>
              <a:gdLst/>
              <a:ahLst/>
              <a:cxnLst/>
              <a:rect l="l" t="t" r="r" b="b"/>
              <a:pathLst>
                <a:path w="2758" h="6342" extrusionOk="0">
                  <a:moveTo>
                    <a:pt x="2231" y="1"/>
                  </a:moveTo>
                  <a:cubicBezTo>
                    <a:pt x="1479" y="2056"/>
                    <a:pt x="727" y="4086"/>
                    <a:pt x="1" y="6116"/>
                  </a:cubicBezTo>
                  <a:cubicBezTo>
                    <a:pt x="76" y="6166"/>
                    <a:pt x="176" y="6216"/>
                    <a:pt x="251" y="6241"/>
                  </a:cubicBezTo>
                  <a:lnTo>
                    <a:pt x="527" y="6341"/>
                  </a:lnTo>
                  <a:cubicBezTo>
                    <a:pt x="1279" y="4286"/>
                    <a:pt x="2006" y="2231"/>
                    <a:pt x="2757" y="176"/>
                  </a:cubicBezTo>
                  <a:lnTo>
                    <a:pt x="2507" y="76"/>
                  </a:lnTo>
                  <a:cubicBezTo>
                    <a:pt x="2407" y="5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55"/>
            <p:cNvSpPr/>
            <p:nvPr/>
          </p:nvSpPr>
          <p:spPr>
            <a:xfrm>
              <a:off x="7433243" y="2869340"/>
              <a:ext cx="47357" cy="107379"/>
            </a:xfrm>
            <a:custGeom>
              <a:avLst/>
              <a:gdLst/>
              <a:ahLst/>
              <a:cxnLst/>
              <a:rect l="l" t="t" r="r" b="b"/>
              <a:pathLst>
                <a:path w="2808" h="6367" extrusionOk="0">
                  <a:moveTo>
                    <a:pt x="2231" y="0"/>
                  </a:moveTo>
                  <a:cubicBezTo>
                    <a:pt x="1479" y="2056"/>
                    <a:pt x="727" y="4111"/>
                    <a:pt x="1" y="6166"/>
                  </a:cubicBezTo>
                  <a:lnTo>
                    <a:pt x="552" y="6366"/>
                  </a:lnTo>
                  <a:cubicBezTo>
                    <a:pt x="1304" y="4311"/>
                    <a:pt x="2056" y="2256"/>
                    <a:pt x="2808" y="226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55"/>
            <p:cNvSpPr/>
            <p:nvPr/>
          </p:nvSpPr>
          <p:spPr>
            <a:xfrm>
              <a:off x="7415484" y="2862999"/>
              <a:ext cx="46935" cy="107379"/>
            </a:xfrm>
            <a:custGeom>
              <a:avLst/>
              <a:gdLst/>
              <a:ahLst/>
              <a:cxnLst/>
              <a:rect l="l" t="t" r="r" b="b"/>
              <a:pathLst>
                <a:path w="2783" h="6367" extrusionOk="0">
                  <a:moveTo>
                    <a:pt x="2232" y="1"/>
                  </a:moveTo>
                  <a:cubicBezTo>
                    <a:pt x="1480" y="2056"/>
                    <a:pt x="753" y="4111"/>
                    <a:pt x="1" y="6166"/>
                  </a:cubicBezTo>
                  <a:lnTo>
                    <a:pt x="552" y="6366"/>
                  </a:lnTo>
                  <a:cubicBezTo>
                    <a:pt x="1304" y="4311"/>
                    <a:pt x="2031" y="2256"/>
                    <a:pt x="2783" y="201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55"/>
            <p:cNvSpPr/>
            <p:nvPr/>
          </p:nvSpPr>
          <p:spPr>
            <a:xfrm>
              <a:off x="7396056" y="2855814"/>
              <a:ext cx="48622" cy="108223"/>
            </a:xfrm>
            <a:custGeom>
              <a:avLst/>
              <a:gdLst/>
              <a:ahLst/>
              <a:cxnLst/>
              <a:rect l="l" t="t" r="r" b="b"/>
              <a:pathLst>
                <a:path w="2883" h="6417" extrusionOk="0">
                  <a:moveTo>
                    <a:pt x="2231" y="0"/>
                  </a:moveTo>
                  <a:cubicBezTo>
                    <a:pt x="1479" y="2056"/>
                    <a:pt x="727" y="4111"/>
                    <a:pt x="0" y="6166"/>
                  </a:cubicBezTo>
                  <a:lnTo>
                    <a:pt x="652" y="6417"/>
                  </a:lnTo>
                  <a:cubicBezTo>
                    <a:pt x="1404" y="4361"/>
                    <a:pt x="2130" y="2306"/>
                    <a:pt x="2882" y="251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55"/>
            <p:cNvSpPr/>
            <p:nvPr/>
          </p:nvSpPr>
          <p:spPr>
            <a:xfrm>
              <a:off x="7451002" y="2876103"/>
              <a:ext cx="49887" cy="108223"/>
            </a:xfrm>
            <a:custGeom>
              <a:avLst/>
              <a:gdLst/>
              <a:ahLst/>
              <a:cxnLst/>
              <a:rect l="l" t="t" r="r" b="b"/>
              <a:pathLst>
                <a:path w="2958" h="6417" extrusionOk="0">
                  <a:moveTo>
                    <a:pt x="2256" y="0"/>
                  </a:moveTo>
                  <a:cubicBezTo>
                    <a:pt x="1504" y="2056"/>
                    <a:pt x="752" y="4111"/>
                    <a:pt x="0" y="6166"/>
                  </a:cubicBezTo>
                  <a:lnTo>
                    <a:pt x="702" y="6417"/>
                  </a:lnTo>
                  <a:cubicBezTo>
                    <a:pt x="1454" y="4361"/>
                    <a:pt x="2206" y="2306"/>
                    <a:pt x="2958" y="251"/>
                  </a:cubicBezTo>
                  <a:lnTo>
                    <a:pt x="2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5"/>
            <p:cNvSpPr/>
            <p:nvPr/>
          </p:nvSpPr>
          <p:spPr>
            <a:xfrm>
              <a:off x="6669039" y="3099277"/>
              <a:ext cx="4655" cy="8045"/>
            </a:xfrm>
            <a:custGeom>
              <a:avLst/>
              <a:gdLst/>
              <a:ahLst/>
              <a:cxnLst/>
              <a:rect l="l" t="t" r="r" b="b"/>
              <a:pathLst>
                <a:path w="276" h="477" extrusionOk="0">
                  <a:moveTo>
                    <a:pt x="75" y="1"/>
                  </a:moveTo>
                  <a:cubicBezTo>
                    <a:pt x="50" y="151"/>
                    <a:pt x="25" y="301"/>
                    <a:pt x="0" y="477"/>
                  </a:cubicBezTo>
                  <a:cubicBezTo>
                    <a:pt x="100" y="352"/>
                    <a:pt x="201" y="251"/>
                    <a:pt x="276" y="151"/>
                  </a:cubicBezTo>
                  <a:cubicBezTo>
                    <a:pt x="226" y="101"/>
                    <a:pt x="150" y="51"/>
                    <a:pt x="75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5"/>
            <p:cNvSpPr/>
            <p:nvPr/>
          </p:nvSpPr>
          <p:spPr>
            <a:xfrm>
              <a:off x="6178302" y="3289481"/>
              <a:ext cx="401134" cy="435387"/>
            </a:xfrm>
            <a:custGeom>
              <a:avLst/>
              <a:gdLst/>
              <a:ahLst/>
              <a:cxnLst/>
              <a:rect l="l" t="t" r="r" b="b"/>
              <a:pathLst>
                <a:path w="23785" h="25816" extrusionOk="0">
                  <a:moveTo>
                    <a:pt x="8371" y="1"/>
                  </a:moveTo>
                  <a:cubicBezTo>
                    <a:pt x="8346" y="26"/>
                    <a:pt x="8321" y="26"/>
                    <a:pt x="8321" y="51"/>
                  </a:cubicBezTo>
                  <a:cubicBezTo>
                    <a:pt x="7619" y="703"/>
                    <a:pt x="6918" y="1379"/>
                    <a:pt x="6266" y="2081"/>
                  </a:cubicBezTo>
                  <a:cubicBezTo>
                    <a:pt x="3108" y="5389"/>
                    <a:pt x="0" y="9725"/>
                    <a:pt x="75" y="14537"/>
                  </a:cubicBezTo>
                  <a:cubicBezTo>
                    <a:pt x="151" y="19475"/>
                    <a:pt x="4436" y="22908"/>
                    <a:pt x="8196" y="25816"/>
                  </a:cubicBezTo>
                  <a:lnTo>
                    <a:pt x="13359" y="21104"/>
                  </a:lnTo>
                  <a:cubicBezTo>
                    <a:pt x="13885" y="20628"/>
                    <a:pt x="14562" y="20377"/>
                    <a:pt x="15213" y="20377"/>
                  </a:cubicBezTo>
                  <a:cubicBezTo>
                    <a:pt x="14512" y="18823"/>
                    <a:pt x="14010" y="16993"/>
                    <a:pt x="14386" y="15866"/>
                  </a:cubicBezTo>
                  <a:cubicBezTo>
                    <a:pt x="15288" y="13284"/>
                    <a:pt x="19349" y="12081"/>
                    <a:pt x="21579" y="11029"/>
                  </a:cubicBezTo>
                  <a:cubicBezTo>
                    <a:pt x="21604" y="10703"/>
                    <a:pt x="21654" y="10402"/>
                    <a:pt x="21679" y="10076"/>
                  </a:cubicBezTo>
                  <a:cubicBezTo>
                    <a:pt x="21705" y="9926"/>
                    <a:pt x="21730" y="9750"/>
                    <a:pt x="21730" y="9575"/>
                  </a:cubicBezTo>
                  <a:cubicBezTo>
                    <a:pt x="21730" y="9550"/>
                    <a:pt x="21755" y="9525"/>
                    <a:pt x="21755" y="9500"/>
                  </a:cubicBezTo>
                  <a:cubicBezTo>
                    <a:pt x="21855" y="8698"/>
                    <a:pt x="21955" y="7871"/>
                    <a:pt x="22080" y="7069"/>
                  </a:cubicBezTo>
                  <a:cubicBezTo>
                    <a:pt x="22099" y="6936"/>
                    <a:pt x="22190" y="6875"/>
                    <a:pt x="22288" y="6875"/>
                  </a:cubicBezTo>
                  <a:cubicBezTo>
                    <a:pt x="22319" y="6875"/>
                    <a:pt x="22351" y="6881"/>
                    <a:pt x="22381" y="6893"/>
                  </a:cubicBezTo>
                  <a:cubicBezTo>
                    <a:pt x="22757" y="4562"/>
                    <a:pt x="23233" y="2357"/>
                    <a:pt x="23785" y="352"/>
                  </a:cubicBezTo>
                  <a:lnTo>
                    <a:pt x="23785" y="352"/>
                  </a:lnTo>
                  <a:cubicBezTo>
                    <a:pt x="22117" y="1921"/>
                    <a:pt x="19976" y="2955"/>
                    <a:pt x="17276" y="2955"/>
                  </a:cubicBezTo>
                  <a:cubicBezTo>
                    <a:pt x="16569" y="2955"/>
                    <a:pt x="15823" y="2884"/>
                    <a:pt x="15038" y="2733"/>
                  </a:cubicBezTo>
                  <a:cubicBezTo>
                    <a:pt x="12131" y="2181"/>
                    <a:pt x="9950" y="1229"/>
                    <a:pt x="8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5"/>
            <p:cNvSpPr/>
            <p:nvPr/>
          </p:nvSpPr>
          <p:spPr>
            <a:xfrm>
              <a:off x="6541810" y="3553250"/>
              <a:ext cx="612908" cy="361400"/>
            </a:xfrm>
            <a:custGeom>
              <a:avLst/>
              <a:gdLst/>
              <a:ahLst/>
              <a:cxnLst/>
              <a:rect l="l" t="t" r="r" b="b"/>
              <a:pathLst>
                <a:path w="36342" h="21429" extrusionOk="0">
                  <a:moveTo>
                    <a:pt x="33860" y="0"/>
                  </a:moveTo>
                  <a:cubicBezTo>
                    <a:pt x="22582" y="1028"/>
                    <a:pt x="11329" y="2030"/>
                    <a:pt x="50" y="3058"/>
                  </a:cubicBezTo>
                  <a:cubicBezTo>
                    <a:pt x="0" y="5088"/>
                    <a:pt x="0" y="7118"/>
                    <a:pt x="75" y="9148"/>
                  </a:cubicBezTo>
                  <a:cubicBezTo>
                    <a:pt x="100" y="9875"/>
                    <a:pt x="125" y="10577"/>
                    <a:pt x="151" y="11303"/>
                  </a:cubicBezTo>
                  <a:cubicBezTo>
                    <a:pt x="151" y="11303"/>
                    <a:pt x="176" y="11278"/>
                    <a:pt x="176" y="11278"/>
                  </a:cubicBezTo>
                  <a:cubicBezTo>
                    <a:pt x="1266" y="10752"/>
                    <a:pt x="2039" y="10060"/>
                    <a:pt x="3083" y="10060"/>
                  </a:cubicBezTo>
                  <a:cubicBezTo>
                    <a:pt x="3382" y="10060"/>
                    <a:pt x="3703" y="10117"/>
                    <a:pt x="4060" y="10251"/>
                  </a:cubicBezTo>
                  <a:cubicBezTo>
                    <a:pt x="6116" y="11028"/>
                    <a:pt x="9048" y="14812"/>
                    <a:pt x="7268" y="16968"/>
                  </a:cubicBezTo>
                  <a:cubicBezTo>
                    <a:pt x="7268" y="17649"/>
                    <a:pt x="7004" y="18330"/>
                    <a:pt x="6372" y="18330"/>
                  </a:cubicBezTo>
                  <a:cubicBezTo>
                    <a:pt x="6330" y="18330"/>
                    <a:pt x="6286" y="18327"/>
                    <a:pt x="6241" y="18321"/>
                  </a:cubicBezTo>
                  <a:cubicBezTo>
                    <a:pt x="6193" y="18921"/>
                    <a:pt x="5892" y="19452"/>
                    <a:pt x="5338" y="19452"/>
                  </a:cubicBezTo>
                  <a:cubicBezTo>
                    <a:pt x="5314" y="19452"/>
                    <a:pt x="5289" y="19451"/>
                    <a:pt x="5263" y="19449"/>
                  </a:cubicBezTo>
                  <a:lnTo>
                    <a:pt x="5263" y="19449"/>
                  </a:lnTo>
                  <a:cubicBezTo>
                    <a:pt x="5288" y="19775"/>
                    <a:pt x="5188" y="20075"/>
                    <a:pt x="4963" y="20301"/>
                  </a:cubicBezTo>
                  <a:cubicBezTo>
                    <a:pt x="4787" y="20487"/>
                    <a:pt x="4588" y="20558"/>
                    <a:pt x="4384" y="20558"/>
                  </a:cubicBezTo>
                  <a:cubicBezTo>
                    <a:pt x="4065" y="20558"/>
                    <a:pt x="3734" y="20384"/>
                    <a:pt x="3459" y="20201"/>
                  </a:cubicBezTo>
                  <a:cubicBezTo>
                    <a:pt x="2907" y="19800"/>
                    <a:pt x="2782" y="19148"/>
                    <a:pt x="2406" y="18672"/>
                  </a:cubicBezTo>
                  <a:cubicBezTo>
                    <a:pt x="2099" y="18318"/>
                    <a:pt x="1481" y="17763"/>
                    <a:pt x="1096" y="17763"/>
                  </a:cubicBezTo>
                  <a:cubicBezTo>
                    <a:pt x="1072" y="17763"/>
                    <a:pt x="1049" y="17765"/>
                    <a:pt x="1028" y="17770"/>
                  </a:cubicBezTo>
                  <a:cubicBezTo>
                    <a:pt x="902" y="17795"/>
                    <a:pt x="802" y="18020"/>
                    <a:pt x="677" y="18095"/>
                  </a:cubicBezTo>
                  <a:cubicBezTo>
                    <a:pt x="727" y="18747"/>
                    <a:pt x="852" y="20326"/>
                    <a:pt x="953" y="21429"/>
                  </a:cubicBezTo>
                  <a:cubicBezTo>
                    <a:pt x="2431" y="21278"/>
                    <a:pt x="3885" y="21103"/>
                    <a:pt x="5364" y="20953"/>
                  </a:cubicBezTo>
                  <a:cubicBezTo>
                    <a:pt x="15689" y="19800"/>
                    <a:pt x="26015" y="18672"/>
                    <a:pt x="36341" y="17519"/>
                  </a:cubicBezTo>
                  <a:cubicBezTo>
                    <a:pt x="36316" y="17419"/>
                    <a:pt x="36316" y="17293"/>
                    <a:pt x="36291" y="17168"/>
                  </a:cubicBezTo>
                  <a:cubicBezTo>
                    <a:pt x="35790" y="11479"/>
                    <a:pt x="35088" y="5664"/>
                    <a:pt x="33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5"/>
            <p:cNvSpPr/>
            <p:nvPr/>
          </p:nvSpPr>
          <p:spPr>
            <a:xfrm>
              <a:off x="6554492" y="3070961"/>
              <a:ext cx="518649" cy="374943"/>
            </a:xfrm>
            <a:custGeom>
              <a:avLst/>
              <a:gdLst/>
              <a:ahLst/>
              <a:cxnLst/>
              <a:rect l="l" t="t" r="r" b="b"/>
              <a:pathLst>
                <a:path w="30753" h="22232" extrusionOk="0">
                  <a:moveTo>
                    <a:pt x="17193" y="0"/>
                  </a:moveTo>
                  <a:cubicBezTo>
                    <a:pt x="16943" y="452"/>
                    <a:pt x="16567" y="878"/>
                    <a:pt x="16065" y="1279"/>
                  </a:cubicBezTo>
                  <a:cubicBezTo>
                    <a:pt x="15038" y="2106"/>
                    <a:pt x="13584" y="2657"/>
                    <a:pt x="12005" y="2833"/>
                  </a:cubicBezTo>
                  <a:cubicBezTo>
                    <a:pt x="11654" y="2883"/>
                    <a:pt x="11328" y="2883"/>
                    <a:pt x="11003" y="2883"/>
                  </a:cubicBezTo>
                  <a:cubicBezTo>
                    <a:pt x="9449" y="2883"/>
                    <a:pt x="8070" y="2482"/>
                    <a:pt x="7068" y="1830"/>
                  </a:cubicBezTo>
                  <a:cubicBezTo>
                    <a:pt x="6993" y="1930"/>
                    <a:pt x="6892" y="2031"/>
                    <a:pt x="6792" y="2156"/>
                  </a:cubicBezTo>
                  <a:cubicBezTo>
                    <a:pt x="6065" y="5740"/>
                    <a:pt x="4536" y="10427"/>
                    <a:pt x="1479" y="13309"/>
                  </a:cubicBezTo>
                  <a:cubicBezTo>
                    <a:pt x="927" y="15314"/>
                    <a:pt x="451" y="17519"/>
                    <a:pt x="75" y="19850"/>
                  </a:cubicBezTo>
                  <a:cubicBezTo>
                    <a:pt x="201" y="19875"/>
                    <a:pt x="326" y="20001"/>
                    <a:pt x="301" y="20176"/>
                  </a:cubicBezTo>
                  <a:cubicBezTo>
                    <a:pt x="201" y="20853"/>
                    <a:pt x="100" y="21554"/>
                    <a:pt x="0" y="22231"/>
                  </a:cubicBezTo>
                  <a:cubicBezTo>
                    <a:pt x="10226" y="21028"/>
                    <a:pt x="20526" y="20777"/>
                    <a:pt x="30752" y="19725"/>
                  </a:cubicBezTo>
                  <a:cubicBezTo>
                    <a:pt x="30351" y="18522"/>
                    <a:pt x="29925" y="17319"/>
                    <a:pt x="29449" y="16141"/>
                  </a:cubicBezTo>
                  <a:cubicBezTo>
                    <a:pt x="29399" y="16016"/>
                    <a:pt x="29474" y="15915"/>
                    <a:pt x="29549" y="15865"/>
                  </a:cubicBezTo>
                  <a:cubicBezTo>
                    <a:pt x="28070" y="12231"/>
                    <a:pt x="26391" y="9073"/>
                    <a:pt x="24612" y="6517"/>
                  </a:cubicBezTo>
                  <a:cubicBezTo>
                    <a:pt x="23058" y="5965"/>
                    <a:pt x="21704" y="5213"/>
                    <a:pt x="20827" y="4361"/>
                  </a:cubicBezTo>
                  <a:cubicBezTo>
                    <a:pt x="19474" y="3058"/>
                    <a:pt x="18246" y="1554"/>
                    <a:pt x="17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5"/>
            <p:cNvSpPr/>
            <p:nvPr/>
          </p:nvSpPr>
          <p:spPr>
            <a:xfrm>
              <a:off x="6543075" y="3412494"/>
              <a:ext cx="568098" cy="183576"/>
            </a:xfrm>
            <a:custGeom>
              <a:avLst/>
              <a:gdLst/>
              <a:ahLst/>
              <a:cxnLst/>
              <a:rect l="l" t="t" r="r" b="b"/>
              <a:pathLst>
                <a:path w="33685" h="10885" extrusionOk="0">
                  <a:moveTo>
                    <a:pt x="29026" y="1425"/>
                  </a:moveTo>
                  <a:cubicBezTo>
                    <a:pt x="29139" y="1425"/>
                    <a:pt x="29255" y="1434"/>
                    <a:pt x="29374" y="1454"/>
                  </a:cubicBezTo>
                  <a:cubicBezTo>
                    <a:pt x="31354" y="1755"/>
                    <a:pt x="26642" y="7444"/>
                    <a:pt x="26642" y="7444"/>
                  </a:cubicBezTo>
                  <a:cubicBezTo>
                    <a:pt x="26642" y="7444"/>
                    <a:pt x="21504" y="3634"/>
                    <a:pt x="22607" y="2657"/>
                  </a:cubicBezTo>
                  <a:cubicBezTo>
                    <a:pt x="22826" y="2472"/>
                    <a:pt x="23093" y="2398"/>
                    <a:pt x="23383" y="2398"/>
                  </a:cubicBezTo>
                  <a:cubicBezTo>
                    <a:pt x="24586" y="2398"/>
                    <a:pt x="26166" y="3684"/>
                    <a:pt x="26166" y="3684"/>
                  </a:cubicBezTo>
                  <a:cubicBezTo>
                    <a:pt x="26166" y="3684"/>
                    <a:pt x="27251" y="1425"/>
                    <a:pt x="29026" y="1425"/>
                  </a:cubicBezTo>
                  <a:close/>
                  <a:moveTo>
                    <a:pt x="19402" y="2177"/>
                  </a:moveTo>
                  <a:cubicBezTo>
                    <a:pt x="19515" y="2177"/>
                    <a:pt x="19631" y="2186"/>
                    <a:pt x="19750" y="2206"/>
                  </a:cubicBezTo>
                  <a:cubicBezTo>
                    <a:pt x="21730" y="2506"/>
                    <a:pt x="17018" y="8196"/>
                    <a:pt x="17018" y="8196"/>
                  </a:cubicBezTo>
                  <a:cubicBezTo>
                    <a:pt x="17018" y="8196"/>
                    <a:pt x="11880" y="4386"/>
                    <a:pt x="12983" y="3409"/>
                  </a:cubicBezTo>
                  <a:cubicBezTo>
                    <a:pt x="13204" y="3217"/>
                    <a:pt x="13475" y="3140"/>
                    <a:pt x="13768" y="3140"/>
                  </a:cubicBezTo>
                  <a:cubicBezTo>
                    <a:pt x="14970" y="3140"/>
                    <a:pt x="16542" y="4436"/>
                    <a:pt x="16542" y="4436"/>
                  </a:cubicBezTo>
                  <a:cubicBezTo>
                    <a:pt x="16542" y="4436"/>
                    <a:pt x="17627" y="2177"/>
                    <a:pt x="19402" y="2177"/>
                  </a:cubicBezTo>
                  <a:close/>
                  <a:moveTo>
                    <a:pt x="9327" y="3159"/>
                  </a:moveTo>
                  <a:cubicBezTo>
                    <a:pt x="9432" y="3159"/>
                    <a:pt x="9540" y="3166"/>
                    <a:pt x="9650" y="3183"/>
                  </a:cubicBezTo>
                  <a:cubicBezTo>
                    <a:pt x="11630" y="3484"/>
                    <a:pt x="6918" y="9198"/>
                    <a:pt x="6918" y="9198"/>
                  </a:cubicBezTo>
                  <a:cubicBezTo>
                    <a:pt x="6918" y="9198"/>
                    <a:pt x="1780" y="5389"/>
                    <a:pt x="2883" y="4411"/>
                  </a:cubicBezTo>
                  <a:cubicBezTo>
                    <a:pt x="3104" y="4220"/>
                    <a:pt x="3375" y="4143"/>
                    <a:pt x="3668" y="4143"/>
                  </a:cubicBezTo>
                  <a:cubicBezTo>
                    <a:pt x="4870" y="4143"/>
                    <a:pt x="6442" y="5439"/>
                    <a:pt x="6442" y="5439"/>
                  </a:cubicBezTo>
                  <a:cubicBezTo>
                    <a:pt x="6442" y="5439"/>
                    <a:pt x="7537" y="3159"/>
                    <a:pt x="9327" y="3159"/>
                  </a:cubicBezTo>
                  <a:close/>
                  <a:moveTo>
                    <a:pt x="31554" y="0"/>
                  </a:moveTo>
                  <a:cubicBezTo>
                    <a:pt x="24036" y="777"/>
                    <a:pt x="16492" y="1203"/>
                    <a:pt x="8973" y="1780"/>
                  </a:cubicBezTo>
                  <a:cubicBezTo>
                    <a:pt x="7294" y="1905"/>
                    <a:pt x="5614" y="2055"/>
                    <a:pt x="3960" y="2181"/>
                  </a:cubicBezTo>
                  <a:cubicBezTo>
                    <a:pt x="3334" y="2256"/>
                    <a:pt x="1078" y="2105"/>
                    <a:pt x="627" y="2506"/>
                  </a:cubicBezTo>
                  <a:cubicBezTo>
                    <a:pt x="627" y="2532"/>
                    <a:pt x="627" y="2532"/>
                    <a:pt x="627" y="2532"/>
                  </a:cubicBezTo>
                  <a:cubicBezTo>
                    <a:pt x="477" y="3634"/>
                    <a:pt x="376" y="4762"/>
                    <a:pt x="276" y="5890"/>
                  </a:cubicBezTo>
                  <a:cubicBezTo>
                    <a:pt x="276" y="6040"/>
                    <a:pt x="276" y="6166"/>
                    <a:pt x="251" y="6266"/>
                  </a:cubicBezTo>
                  <a:cubicBezTo>
                    <a:pt x="176" y="7369"/>
                    <a:pt x="201" y="8547"/>
                    <a:pt x="50" y="9649"/>
                  </a:cubicBezTo>
                  <a:cubicBezTo>
                    <a:pt x="25" y="10025"/>
                    <a:pt x="0" y="10426"/>
                    <a:pt x="0" y="10802"/>
                  </a:cubicBezTo>
                  <a:cubicBezTo>
                    <a:pt x="50" y="10802"/>
                    <a:pt x="126" y="10827"/>
                    <a:pt x="226" y="10827"/>
                  </a:cubicBezTo>
                  <a:cubicBezTo>
                    <a:pt x="474" y="10868"/>
                    <a:pt x="736" y="10885"/>
                    <a:pt x="1007" y="10885"/>
                  </a:cubicBezTo>
                  <a:cubicBezTo>
                    <a:pt x="2247" y="10885"/>
                    <a:pt x="3682" y="10529"/>
                    <a:pt x="4812" y="10426"/>
                  </a:cubicBezTo>
                  <a:cubicBezTo>
                    <a:pt x="7344" y="10201"/>
                    <a:pt x="9875" y="9975"/>
                    <a:pt x="12432" y="9750"/>
                  </a:cubicBezTo>
                  <a:cubicBezTo>
                    <a:pt x="17845" y="9248"/>
                    <a:pt x="23259" y="8772"/>
                    <a:pt x="28672" y="8271"/>
                  </a:cubicBezTo>
                  <a:cubicBezTo>
                    <a:pt x="30026" y="8171"/>
                    <a:pt x="31980" y="8346"/>
                    <a:pt x="33259" y="7870"/>
                  </a:cubicBezTo>
                  <a:cubicBezTo>
                    <a:pt x="33286" y="7856"/>
                    <a:pt x="33326" y="7852"/>
                    <a:pt x="33369" y="7852"/>
                  </a:cubicBezTo>
                  <a:cubicBezTo>
                    <a:pt x="33440" y="7852"/>
                    <a:pt x="33523" y="7863"/>
                    <a:pt x="33589" y="7863"/>
                  </a:cubicBezTo>
                  <a:cubicBezTo>
                    <a:pt x="33630" y="7863"/>
                    <a:pt x="33664" y="7859"/>
                    <a:pt x="33685" y="7845"/>
                  </a:cubicBezTo>
                  <a:cubicBezTo>
                    <a:pt x="33685" y="7845"/>
                    <a:pt x="33685" y="7845"/>
                    <a:pt x="33685" y="7820"/>
                  </a:cubicBezTo>
                  <a:cubicBezTo>
                    <a:pt x="33680" y="7821"/>
                    <a:pt x="33676" y="7822"/>
                    <a:pt x="33672" y="7822"/>
                  </a:cubicBezTo>
                  <a:cubicBezTo>
                    <a:pt x="33471" y="7822"/>
                    <a:pt x="33158" y="6162"/>
                    <a:pt x="33133" y="5990"/>
                  </a:cubicBezTo>
                  <a:cubicBezTo>
                    <a:pt x="32732" y="3960"/>
                    <a:pt x="32181" y="1980"/>
                    <a:pt x="31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55"/>
            <p:cNvSpPr/>
            <p:nvPr/>
          </p:nvSpPr>
          <p:spPr>
            <a:xfrm>
              <a:off x="6533765" y="3593405"/>
              <a:ext cx="438" cy="7201"/>
            </a:xfrm>
            <a:custGeom>
              <a:avLst/>
              <a:gdLst/>
              <a:ahLst/>
              <a:cxnLst/>
              <a:rect l="l" t="t" r="r" b="b"/>
              <a:pathLst>
                <a:path w="26" h="427" extrusionOk="0">
                  <a:moveTo>
                    <a:pt x="26" y="1"/>
                  </a:moveTo>
                  <a:cubicBezTo>
                    <a:pt x="1" y="151"/>
                    <a:pt x="1" y="276"/>
                    <a:pt x="1" y="426"/>
                  </a:cubicBezTo>
                  <a:cubicBezTo>
                    <a:pt x="1" y="301"/>
                    <a:pt x="1" y="15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55"/>
            <p:cNvSpPr/>
            <p:nvPr/>
          </p:nvSpPr>
          <p:spPr>
            <a:xfrm>
              <a:off x="6535047" y="3561277"/>
              <a:ext cx="438" cy="3811"/>
            </a:xfrm>
            <a:custGeom>
              <a:avLst/>
              <a:gdLst/>
              <a:ahLst/>
              <a:cxnLst/>
              <a:rect l="l" t="t" r="r" b="b"/>
              <a:pathLst>
                <a:path w="26" h="226" extrusionOk="0">
                  <a:moveTo>
                    <a:pt x="0" y="226"/>
                  </a:moveTo>
                  <a:cubicBezTo>
                    <a:pt x="25" y="151"/>
                    <a:pt x="25" y="75"/>
                    <a:pt x="25" y="0"/>
                  </a:cubicBezTo>
                  <a:cubicBezTo>
                    <a:pt x="25" y="75"/>
                    <a:pt x="25" y="151"/>
                    <a:pt x="0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55"/>
            <p:cNvSpPr/>
            <p:nvPr/>
          </p:nvSpPr>
          <p:spPr>
            <a:xfrm>
              <a:off x="6543918" y="3449682"/>
              <a:ext cx="1282" cy="9748"/>
            </a:xfrm>
            <a:custGeom>
              <a:avLst/>
              <a:gdLst/>
              <a:ahLst/>
              <a:cxnLst/>
              <a:rect l="l" t="t" r="r" b="b"/>
              <a:pathLst>
                <a:path w="76" h="578" extrusionOk="0">
                  <a:moveTo>
                    <a:pt x="76" y="1"/>
                  </a:moveTo>
                  <a:lnTo>
                    <a:pt x="76" y="1"/>
                  </a:lnTo>
                  <a:cubicBezTo>
                    <a:pt x="75" y="4"/>
                    <a:pt x="75" y="8"/>
                    <a:pt x="74" y="11"/>
                  </a:cubicBezTo>
                  <a:lnTo>
                    <a:pt x="74" y="11"/>
                  </a:lnTo>
                  <a:cubicBezTo>
                    <a:pt x="75" y="8"/>
                    <a:pt x="76" y="4"/>
                    <a:pt x="76" y="1"/>
                  </a:cubicBezTo>
                  <a:close/>
                  <a:moveTo>
                    <a:pt x="74" y="11"/>
                  </a:moveTo>
                  <a:cubicBezTo>
                    <a:pt x="69" y="33"/>
                    <a:pt x="51" y="54"/>
                    <a:pt x="51" y="76"/>
                  </a:cubicBezTo>
                  <a:cubicBezTo>
                    <a:pt x="51" y="135"/>
                    <a:pt x="48" y="193"/>
                    <a:pt x="43" y="251"/>
                  </a:cubicBezTo>
                  <a:lnTo>
                    <a:pt x="43" y="251"/>
                  </a:lnTo>
                  <a:cubicBezTo>
                    <a:pt x="54" y="173"/>
                    <a:pt x="64" y="94"/>
                    <a:pt x="74" y="11"/>
                  </a:cubicBezTo>
                  <a:close/>
                  <a:moveTo>
                    <a:pt x="43" y="251"/>
                  </a:moveTo>
                  <a:lnTo>
                    <a:pt x="43" y="251"/>
                  </a:lnTo>
                  <a:cubicBezTo>
                    <a:pt x="29" y="358"/>
                    <a:pt x="15" y="463"/>
                    <a:pt x="0" y="577"/>
                  </a:cubicBezTo>
                  <a:cubicBezTo>
                    <a:pt x="17" y="477"/>
                    <a:pt x="34" y="366"/>
                    <a:pt x="43" y="2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55"/>
            <p:cNvSpPr/>
            <p:nvPr/>
          </p:nvSpPr>
          <p:spPr>
            <a:xfrm>
              <a:off x="6543918" y="3511812"/>
              <a:ext cx="3828" cy="63429"/>
            </a:xfrm>
            <a:custGeom>
              <a:avLst/>
              <a:gdLst/>
              <a:ahLst/>
              <a:cxnLst/>
              <a:rect l="l" t="t" r="r" b="b"/>
              <a:pathLst>
                <a:path w="227" h="3761" extrusionOk="0">
                  <a:moveTo>
                    <a:pt x="226" y="1"/>
                  </a:moveTo>
                  <a:lnTo>
                    <a:pt x="226" y="1"/>
                  </a:lnTo>
                  <a:cubicBezTo>
                    <a:pt x="126" y="1254"/>
                    <a:pt x="51" y="2507"/>
                    <a:pt x="0" y="3760"/>
                  </a:cubicBezTo>
                  <a:cubicBezTo>
                    <a:pt x="151" y="2658"/>
                    <a:pt x="126" y="1480"/>
                    <a:pt x="201" y="377"/>
                  </a:cubicBezTo>
                  <a:cubicBezTo>
                    <a:pt x="226" y="277"/>
                    <a:pt x="226" y="15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55"/>
            <p:cNvSpPr/>
            <p:nvPr/>
          </p:nvSpPr>
          <p:spPr>
            <a:xfrm>
              <a:off x="6559130" y="3921396"/>
              <a:ext cx="23695" cy="128511"/>
            </a:xfrm>
            <a:custGeom>
              <a:avLst/>
              <a:gdLst/>
              <a:ahLst/>
              <a:cxnLst/>
              <a:rect l="l" t="t" r="r" b="b"/>
              <a:pathLst>
                <a:path w="1405" h="7620" extrusionOk="0">
                  <a:moveTo>
                    <a:pt x="577" y="1"/>
                  </a:moveTo>
                  <a:cubicBezTo>
                    <a:pt x="352" y="1"/>
                    <a:pt x="151" y="26"/>
                    <a:pt x="1" y="76"/>
                  </a:cubicBezTo>
                  <a:cubicBezTo>
                    <a:pt x="8" y="75"/>
                    <a:pt x="15" y="74"/>
                    <a:pt x="22" y="74"/>
                  </a:cubicBezTo>
                  <a:cubicBezTo>
                    <a:pt x="146" y="74"/>
                    <a:pt x="104" y="301"/>
                    <a:pt x="151" y="778"/>
                  </a:cubicBezTo>
                  <a:cubicBezTo>
                    <a:pt x="251" y="1680"/>
                    <a:pt x="352" y="2582"/>
                    <a:pt x="452" y="3484"/>
                  </a:cubicBezTo>
                  <a:cubicBezTo>
                    <a:pt x="602" y="4863"/>
                    <a:pt x="753" y="6241"/>
                    <a:pt x="903" y="7620"/>
                  </a:cubicBezTo>
                  <a:lnTo>
                    <a:pt x="1404" y="7570"/>
                  </a:lnTo>
                  <a:cubicBezTo>
                    <a:pt x="1129" y="5038"/>
                    <a:pt x="853" y="2507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55"/>
            <p:cNvSpPr/>
            <p:nvPr/>
          </p:nvSpPr>
          <p:spPr>
            <a:xfrm>
              <a:off x="6956031" y="387828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25"/>
                    <a:pt x="301" y="50"/>
                    <a:pt x="1" y="101"/>
                  </a:cubicBezTo>
                  <a:cubicBezTo>
                    <a:pt x="276" y="2582"/>
                    <a:pt x="552" y="5088"/>
                    <a:pt x="828" y="7594"/>
                  </a:cubicBezTo>
                  <a:cubicBezTo>
                    <a:pt x="1129" y="7544"/>
                    <a:pt x="1404" y="7519"/>
                    <a:pt x="1705" y="7494"/>
                  </a:cubicBezTo>
                  <a:cubicBezTo>
                    <a:pt x="1429" y="4988"/>
                    <a:pt x="1154" y="2482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55"/>
            <p:cNvSpPr/>
            <p:nvPr/>
          </p:nvSpPr>
          <p:spPr>
            <a:xfrm>
              <a:off x="6766671" y="389899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602" y="25"/>
                    <a:pt x="301" y="76"/>
                    <a:pt x="1" y="101"/>
                  </a:cubicBezTo>
                  <a:cubicBezTo>
                    <a:pt x="276" y="2607"/>
                    <a:pt x="552" y="5088"/>
                    <a:pt x="853" y="7594"/>
                  </a:cubicBezTo>
                  <a:lnTo>
                    <a:pt x="1705" y="7494"/>
                  </a:lnTo>
                  <a:cubicBezTo>
                    <a:pt x="1429" y="5013"/>
                    <a:pt x="1153" y="2507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55"/>
            <p:cNvSpPr/>
            <p:nvPr/>
          </p:nvSpPr>
          <p:spPr>
            <a:xfrm>
              <a:off x="7121308" y="3857578"/>
              <a:ext cx="29176" cy="130619"/>
            </a:xfrm>
            <a:custGeom>
              <a:avLst/>
              <a:gdLst/>
              <a:ahLst/>
              <a:cxnLst/>
              <a:rect l="l" t="t" r="r" b="b"/>
              <a:pathLst>
                <a:path w="1730" h="7745" extrusionOk="0">
                  <a:moveTo>
                    <a:pt x="877" y="0"/>
                  </a:moveTo>
                  <a:cubicBezTo>
                    <a:pt x="577" y="25"/>
                    <a:pt x="301" y="50"/>
                    <a:pt x="0" y="101"/>
                  </a:cubicBezTo>
                  <a:cubicBezTo>
                    <a:pt x="276" y="2632"/>
                    <a:pt x="552" y="5188"/>
                    <a:pt x="852" y="7745"/>
                  </a:cubicBezTo>
                  <a:cubicBezTo>
                    <a:pt x="1128" y="7695"/>
                    <a:pt x="1429" y="7669"/>
                    <a:pt x="1730" y="7644"/>
                  </a:cubicBezTo>
                  <a:cubicBezTo>
                    <a:pt x="1429" y="5088"/>
                    <a:pt x="1153" y="255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55"/>
            <p:cNvSpPr/>
            <p:nvPr/>
          </p:nvSpPr>
          <p:spPr>
            <a:xfrm>
              <a:off x="6601411" y="391717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lnTo>
                    <a:pt x="0" y="100"/>
                  </a:lnTo>
                  <a:cubicBezTo>
                    <a:pt x="276" y="2607"/>
                    <a:pt x="551" y="5113"/>
                    <a:pt x="827" y="7594"/>
                  </a:cubicBezTo>
                  <a:cubicBezTo>
                    <a:pt x="1128" y="7569"/>
                    <a:pt x="1404" y="7544"/>
                    <a:pt x="1704" y="7494"/>
                  </a:cubicBezTo>
                  <a:cubicBezTo>
                    <a:pt x="1429" y="5013"/>
                    <a:pt x="1153" y="2506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55"/>
            <p:cNvSpPr/>
            <p:nvPr/>
          </p:nvSpPr>
          <p:spPr>
            <a:xfrm>
              <a:off x="6932369" y="3880818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301" y="51"/>
                    <a:pt x="0" y="101"/>
                  </a:cubicBezTo>
                  <a:cubicBezTo>
                    <a:pt x="276" y="2582"/>
                    <a:pt x="552" y="5088"/>
                    <a:pt x="827" y="7595"/>
                  </a:cubicBezTo>
                  <a:cubicBezTo>
                    <a:pt x="1128" y="7570"/>
                    <a:pt x="1404" y="7520"/>
                    <a:pt x="1704" y="7495"/>
                  </a:cubicBezTo>
                  <a:cubicBezTo>
                    <a:pt x="1429" y="4988"/>
                    <a:pt x="1153" y="2507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55"/>
            <p:cNvSpPr/>
            <p:nvPr/>
          </p:nvSpPr>
          <p:spPr>
            <a:xfrm>
              <a:off x="6790349" y="389646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602" y="25"/>
                    <a:pt x="301" y="50"/>
                    <a:pt x="0" y="100"/>
                  </a:cubicBezTo>
                  <a:cubicBezTo>
                    <a:pt x="276" y="2607"/>
                    <a:pt x="551" y="5088"/>
                    <a:pt x="827" y="7594"/>
                  </a:cubicBezTo>
                  <a:cubicBezTo>
                    <a:pt x="1128" y="7569"/>
                    <a:pt x="1429" y="7519"/>
                    <a:pt x="1704" y="7494"/>
                  </a:cubicBezTo>
                  <a:cubicBezTo>
                    <a:pt x="1429" y="4988"/>
                    <a:pt x="1153" y="2506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55"/>
            <p:cNvSpPr/>
            <p:nvPr/>
          </p:nvSpPr>
          <p:spPr>
            <a:xfrm>
              <a:off x="6908691" y="388336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lnTo>
                    <a:pt x="1" y="100"/>
                  </a:lnTo>
                  <a:cubicBezTo>
                    <a:pt x="276" y="2607"/>
                    <a:pt x="552" y="5088"/>
                    <a:pt x="828" y="7594"/>
                  </a:cubicBezTo>
                  <a:cubicBezTo>
                    <a:pt x="1129" y="7569"/>
                    <a:pt x="1404" y="7544"/>
                    <a:pt x="1705" y="7494"/>
                  </a:cubicBezTo>
                  <a:cubicBezTo>
                    <a:pt x="1429" y="5013"/>
                    <a:pt x="1154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55"/>
            <p:cNvSpPr/>
            <p:nvPr/>
          </p:nvSpPr>
          <p:spPr>
            <a:xfrm>
              <a:off x="6814011" y="389392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602" y="26"/>
                    <a:pt x="301" y="51"/>
                    <a:pt x="1" y="101"/>
                  </a:cubicBezTo>
                  <a:cubicBezTo>
                    <a:pt x="276" y="2582"/>
                    <a:pt x="552" y="5088"/>
                    <a:pt x="828" y="7595"/>
                  </a:cubicBezTo>
                  <a:cubicBezTo>
                    <a:pt x="1128" y="7545"/>
                    <a:pt x="1429" y="7520"/>
                    <a:pt x="1705" y="7494"/>
                  </a:cubicBezTo>
                  <a:cubicBezTo>
                    <a:pt x="1429" y="4988"/>
                    <a:pt x="1154" y="2482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55"/>
            <p:cNvSpPr/>
            <p:nvPr/>
          </p:nvSpPr>
          <p:spPr>
            <a:xfrm>
              <a:off x="6743431" y="390152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51"/>
                    <a:pt x="276" y="76"/>
                    <a:pt x="0" y="101"/>
                  </a:cubicBezTo>
                  <a:cubicBezTo>
                    <a:pt x="276" y="2607"/>
                    <a:pt x="552" y="5114"/>
                    <a:pt x="827" y="7595"/>
                  </a:cubicBezTo>
                  <a:lnTo>
                    <a:pt x="1704" y="7495"/>
                  </a:lnTo>
                  <a:cubicBezTo>
                    <a:pt x="1429" y="5013"/>
                    <a:pt x="1153" y="2507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55"/>
            <p:cNvSpPr/>
            <p:nvPr/>
          </p:nvSpPr>
          <p:spPr>
            <a:xfrm>
              <a:off x="6885029" y="388589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lnTo>
                    <a:pt x="0" y="101"/>
                  </a:lnTo>
                  <a:cubicBezTo>
                    <a:pt x="276" y="2607"/>
                    <a:pt x="552" y="5113"/>
                    <a:pt x="827" y="7595"/>
                  </a:cubicBezTo>
                  <a:lnTo>
                    <a:pt x="927" y="7595"/>
                  </a:lnTo>
                  <a:cubicBezTo>
                    <a:pt x="1178" y="7569"/>
                    <a:pt x="1454" y="7544"/>
                    <a:pt x="1704" y="7494"/>
                  </a:cubicBezTo>
                  <a:cubicBezTo>
                    <a:pt x="1429" y="5013"/>
                    <a:pt x="1153" y="250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55"/>
            <p:cNvSpPr/>
            <p:nvPr/>
          </p:nvSpPr>
          <p:spPr>
            <a:xfrm>
              <a:off x="6861351" y="388842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602" y="51"/>
                    <a:pt x="301" y="76"/>
                    <a:pt x="1" y="101"/>
                  </a:cubicBezTo>
                  <a:cubicBezTo>
                    <a:pt x="276" y="2607"/>
                    <a:pt x="552" y="5114"/>
                    <a:pt x="828" y="7595"/>
                  </a:cubicBezTo>
                  <a:cubicBezTo>
                    <a:pt x="1128" y="7570"/>
                    <a:pt x="1429" y="7545"/>
                    <a:pt x="1705" y="7520"/>
                  </a:cubicBez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55"/>
            <p:cNvSpPr/>
            <p:nvPr/>
          </p:nvSpPr>
          <p:spPr>
            <a:xfrm>
              <a:off x="6837689" y="389139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602" y="25"/>
                    <a:pt x="301" y="50"/>
                    <a:pt x="0" y="75"/>
                  </a:cubicBezTo>
                  <a:cubicBezTo>
                    <a:pt x="276" y="2582"/>
                    <a:pt x="552" y="5088"/>
                    <a:pt x="827" y="7594"/>
                  </a:cubicBezTo>
                  <a:cubicBezTo>
                    <a:pt x="1128" y="7544"/>
                    <a:pt x="1429" y="7519"/>
                    <a:pt x="1704" y="7494"/>
                  </a:cubicBezTo>
                  <a:cubicBezTo>
                    <a:pt x="1429" y="4988"/>
                    <a:pt x="1153" y="2482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5"/>
            <p:cNvSpPr/>
            <p:nvPr/>
          </p:nvSpPr>
          <p:spPr>
            <a:xfrm>
              <a:off x="6979709" y="3875742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301" y="51"/>
                    <a:pt x="0" y="76"/>
                  </a:cubicBezTo>
                  <a:cubicBezTo>
                    <a:pt x="276" y="2582"/>
                    <a:pt x="552" y="5089"/>
                    <a:pt x="827" y="7595"/>
                  </a:cubicBezTo>
                  <a:cubicBezTo>
                    <a:pt x="1128" y="7545"/>
                    <a:pt x="1404" y="7520"/>
                    <a:pt x="1705" y="7495"/>
                  </a:cubicBezTo>
                  <a:cubicBezTo>
                    <a:pt x="1429" y="4988"/>
                    <a:pt x="1153" y="2482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5"/>
            <p:cNvSpPr/>
            <p:nvPr/>
          </p:nvSpPr>
          <p:spPr>
            <a:xfrm>
              <a:off x="7074390" y="3863920"/>
              <a:ext cx="28755" cy="129355"/>
            </a:xfrm>
            <a:custGeom>
              <a:avLst/>
              <a:gdLst/>
              <a:ahLst/>
              <a:cxnLst/>
              <a:rect l="l" t="t" r="r" b="b"/>
              <a:pathLst>
                <a:path w="1705" h="7670" extrusionOk="0">
                  <a:moveTo>
                    <a:pt x="852" y="0"/>
                  </a:moveTo>
                  <a:cubicBezTo>
                    <a:pt x="577" y="50"/>
                    <a:pt x="276" y="75"/>
                    <a:pt x="0" y="126"/>
                  </a:cubicBezTo>
                  <a:cubicBezTo>
                    <a:pt x="276" y="2632"/>
                    <a:pt x="552" y="5163"/>
                    <a:pt x="827" y="7669"/>
                  </a:cubicBezTo>
                  <a:cubicBezTo>
                    <a:pt x="928" y="7644"/>
                    <a:pt x="1028" y="7644"/>
                    <a:pt x="1103" y="7644"/>
                  </a:cubicBezTo>
                  <a:cubicBezTo>
                    <a:pt x="1304" y="7619"/>
                    <a:pt x="1504" y="7594"/>
                    <a:pt x="1705" y="7569"/>
                  </a:cubicBezTo>
                  <a:cubicBezTo>
                    <a:pt x="1429" y="5038"/>
                    <a:pt x="1128" y="2507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5"/>
            <p:cNvSpPr/>
            <p:nvPr/>
          </p:nvSpPr>
          <p:spPr>
            <a:xfrm>
              <a:off x="6648751" y="391210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702" y="25"/>
                    <a:pt x="551" y="25"/>
                    <a:pt x="376" y="51"/>
                  </a:cubicBezTo>
                  <a:cubicBezTo>
                    <a:pt x="251" y="76"/>
                    <a:pt x="125" y="76"/>
                    <a:pt x="0" y="101"/>
                  </a:cubicBezTo>
                  <a:cubicBezTo>
                    <a:pt x="276" y="2607"/>
                    <a:pt x="551" y="5088"/>
                    <a:pt x="827" y="7594"/>
                  </a:cubicBezTo>
                  <a:cubicBezTo>
                    <a:pt x="1103" y="7569"/>
                    <a:pt x="1404" y="7519"/>
                    <a:pt x="1704" y="7494"/>
                  </a:cubicBezTo>
                  <a:cubicBezTo>
                    <a:pt x="1429" y="4988"/>
                    <a:pt x="1153" y="250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5"/>
            <p:cNvSpPr/>
            <p:nvPr/>
          </p:nvSpPr>
          <p:spPr>
            <a:xfrm>
              <a:off x="7050711" y="3867293"/>
              <a:ext cx="28772" cy="128511"/>
            </a:xfrm>
            <a:custGeom>
              <a:avLst/>
              <a:gdLst/>
              <a:ahLst/>
              <a:cxnLst/>
              <a:rect l="l" t="t" r="r" b="b"/>
              <a:pathLst>
                <a:path w="1706" h="7620" extrusionOk="0">
                  <a:moveTo>
                    <a:pt x="878" y="1"/>
                  </a:moveTo>
                  <a:cubicBezTo>
                    <a:pt x="602" y="51"/>
                    <a:pt x="352" y="76"/>
                    <a:pt x="76" y="101"/>
                  </a:cubicBezTo>
                  <a:cubicBezTo>
                    <a:pt x="51" y="126"/>
                    <a:pt x="26" y="126"/>
                    <a:pt x="1" y="126"/>
                  </a:cubicBezTo>
                  <a:cubicBezTo>
                    <a:pt x="276" y="2632"/>
                    <a:pt x="552" y="5114"/>
                    <a:pt x="828" y="7620"/>
                  </a:cubicBezTo>
                  <a:lnTo>
                    <a:pt x="1705" y="7520"/>
                  </a:ln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5"/>
            <p:cNvSpPr/>
            <p:nvPr/>
          </p:nvSpPr>
          <p:spPr>
            <a:xfrm>
              <a:off x="6696091" y="3907027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276" y="51"/>
                    <a:pt x="0" y="76"/>
                  </a:cubicBezTo>
                  <a:cubicBezTo>
                    <a:pt x="276" y="2582"/>
                    <a:pt x="551" y="5088"/>
                    <a:pt x="827" y="7595"/>
                  </a:cubicBezTo>
                  <a:cubicBezTo>
                    <a:pt x="1103" y="7545"/>
                    <a:pt x="1404" y="7519"/>
                    <a:pt x="1704" y="7494"/>
                  </a:cubicBezTo>
                  <a:cubicBezTo>
                    <a:pt x="1429" y="4988"/>
                    <a:pt x="1153" y="2482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5"/>
            <p:cNvSpPr/>
            <p:nvPr/>
          </p:nvSpPr>
          <p:spPr>
            <a:xfrm>
              <a:off x="6577732" y="3919709"/>
              <a:ext cx="28755" cy="128511"/>
            </a:xfrm>
            <a:custGeom>
              <a:avLst/>
              <a:gdLst/>
              <a:ahLst/>
              <a:cxnLst/>
              <a:rect l="l" t="t" r="r" b="b"/>
              <a:pathLst>
                <a:path w="1705" h="7620" extrusionOk="0">
                  <a:moveTo>
                    <a:pt x="878" y="1"/>
                  </a:moveTo>
                  <a:cubicBezTo>
                    <a:pt x="777" y="26"/>
                    <a:pt x="652" y="26"/>
                    <a:pt x="552" y="51"/>
                  </a:cubicBezTo>
                  <a:cubicBezTo>
                    <a:pt x="402" y="76"/>
                    <a:pt x="201" y="76"/>
                    <a:pt x="1" y="76"/>
                  </a:cubicBezTo>
                  <a:cubicBezTo>
                    <a:pt x="276" y="2582"/>
                    <a:pt x="552" y="5088"/>
                    <a:pt x="828" y="7620"/>
                  </a:cubicBezTo>
                  <a:cubicBezTo>
                    <a:pt x="1128" y="7569"/>
                    <a:pt x="1404" y="7544"/>
                    <a:pt x="1705" y="7519"/>
                  </a:cubicBezTo>
                  <a:cubicBezTo>
                    <a:pt x="1429" y="5013"/>
                    <a:pt x="1153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5"/>
            <p:cNvSpPr/>
            <p:nvPr/>
          </p:nvSpPr>
          <p:spPr>
            <a:xfrm>
              <a:off x="6672412" y="390957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25"/>
                    <a:pt x="276" y="50"/>
                    <a:pt x="1" y="100"/>
                  </a:cubicBezTo>
                  <a:cubicBezTo>
                    <a:pt x="276" y="2581"/>
                    <a:pt x="552" y="5088"/>
                    <a:pt x="828" y="7594"/>
                  </a:cubicBezTo>
                  <a:cubicBezTo>
                    <a:pt x="1103" y="7569"/>
                    <a:pt x="1404" y="7519"/>
                    <a:pt x="1705" y="7494"/>
                  </a:cubicBezTo>
                  <a:cubicBezTo>
                    <a:pt x="1429" y="4987"/>
                    <a:pt x="1153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5"/>
            <p:cNvSpPr/>
            <p:nvPr/>
          </p:nvSpPr>
          <p:spPr>
            <a:xfrm>
              <a:off x="7097630" y="3860108"/>
              <a:ext cx="29193" cy="130636"/>
            </a:xfrm>
            <a:custGeom>
              <a:avLst/>
              <a:gdLst/>
              <a:ahLst/>
              <a:cxnLst/>
              <a:rect l="l" t="t" r="r" b="b"/>
              <a:pathLst>
                <a:path w="1731" h="7746" extrusionOk="0">
                  <a:moveTo>
                    <a:pt x="878" y="1"/>
                  </a:moveTo>
                  <a:cubicBezTo>
                    <a:pt x="577" y="51"/>
                    <a:pt x="302" y="76"/>
                    <a:pt x="1" y="126"/>
                  </a:cubicBezTo>
                  <a:cubicBezTo>
                    <a:pt x="276" y="2657"/>
                    <a:pt x="552" y="5214"/>
                    <a:pt x="853" y="7745"/>
                  </a:cubicBezTo>
                  <a:cubicBezTo>
                    <a:pt x="1129" y="7695"/>
                    <a:pt x="1429" y="7670"/>
                    <a:pt x="1730" y="7645"/>
                  </a:cubicBezTo>
                  <a:cubicBezTo>
                    <a:pt x="1429" y="5088"/>
                    <a:pt x="1154" y="255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5"/>
            <p:cNvSpPr/>
            <p:nvPr/>
          </p:nvSpPr>
          <p:spPr>
            <a:xfrm>
              <a:off x="7003371" y="3872791"/>
              <a:ext cx="28772" cy="128090"/>
            </a:xfrm>
            <a:custGeom>
              <a:avLst/>
              <a:gdLst/>
              <a:ahLst/>
              <a:cxnLst/>
              <a:rect l="l" t="t" r="r" b="b"/>
              <a:pathLst>
                <a:path w="1706" h="7595" extrusionOk="0">
                  <a:moveTo>
                    <a:pt x="878" y="1"/>
                  </a:moveTo>
                  <a:cubicBezTo>
                    <a:pt x="577" y="51"/>
                    <a:pt x="302" y="76"/>
                    <a:pt x="1" y="101"/>
                  </a:cubicBezTo>
                  <a:cubicBezTo>
                    <a:pt x="276" y="2607"/>
                    <a:pt x="552" y="5113"/>
                    <a:pt x="828" y="7595"/>
                  </a:cubicBezTo>
                  <a:cubicBezTo>
                    <a:pt x="1129" y="7570"/>
                    <a:pt x="1404" y="7544"/>
                    <a:pt x="1705" y="7519"/>
                  </a:cubicBez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5"/>
            <p:cNvSpPr/>
            <p:nvPr/>
          </p:nvSpPr>
          <p:spPr>
            <a:xfrm>
              <a:off x="7027050" y="3870261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577" y="25"/>
                    <a:pt x="276" y="75"/>
                    <a:pt x="0" y="100"/>
                  </a:cubicBezTo>
                  <a:cubicBezTo>
                    <a:pt x="276" y="2607"/>
                    <a:pt x="552" y="5113"/>
                    <a:pt x="827" y="7594"/>
                  </a:cubicBezTo>
                  <a:cubicBezTo>
                    <a:pt x="1103" y="7569"/>
                    <a:pt x="1404" y="7544"/>
                    <a:pt x="1705" y="7494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5"/>
            <p:cNvSpPr/>
            <p:nvPr/>
          </p:nvSpPr>
          <p:spPr>
            <a:xfrm>
              <a:off x="6719752" y="390407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50"/>
                    <a:pt x="276" y="75"/>
                    <a:pt x="1" y="100"/>
                  </a:cubicBezTo>
                  <a:cubicBezTo>
                    <a:pt x="276" y="2607"/>
                    <a:pt x="552" y="5113"/>
                    <a:pt x="828" y="7594"/>
                  </a:cubicBezTo>
                  <a:lnTo>
                    <a:pt x="1705" y="7519"/>
                  </a:lnTo>
                  <a:cubicBezTo>
                    <a:pt x="1429" y="5013"/>
                    <a:pt x="1154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5"/>
            <p:cNvSpPr/>
            <p:nvPr/>
          </p:nvSpPr>
          <p:spPr>
            <a:xfrm>
              <a:off x="6625072" y="391463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577" y="26"/>
                    <a:pt x="301" y="76"/>
                    <a:pt x="1" y="101"/>
                  </a:cubicBezTo>
                  <a:cubicBezTo>
                    <a:pt x="276" y="2607"/>
                    <a:pt x="552" y="5089"/>
                    <a:pt x="828" y="7595"/>
                  </a:cubicBezTo>
                  <a:cubicBezTo>
                    <a:pt x="1128" y="7570"/>
                    <a:pt x="1404" y="7545"/>
                    <a:pt x="1705" y="7495"/>
                  </a:cubicBezTo>
                  <a:cubicBezTo>
                    <a:pt x="1429" y="5013"/>
                    <a:pt x="1153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5"/>
            <p:cNvSpPr/>
            <p:nvPr/>
          </p:nvSpPr>
          <p:spPr>
            <a:xfrm>
              <a:off x="7144970" y="3857157"/>
              <a:ext cx="26225" cy="128090"/>
            </a:xfrm>
            <a:custGeom>
              <a:avLst/>
              <a:gdLst/>
              <a:ahLst/>
              <a:cxnLst/>
              <a:rect l="l" t="t" r="r" b="b"/>
              <a:pathLst>
                <a:path w="1555" h="7595" extrusionOk="0">
                  <a:moveTo>
                    <a:pt x="1" y="0"/>
                  </a:moveTo>
                  <a:cubicBezTo>
                    <a:pt x="276" y="2532"/>
                    <a:pt x="552" y="5063"/>
                    <a:pt x="853" y="7594"/>
                  </a:cubicBezTo>
                  <a:cubicBezTo>
                    <a:pt x="1053" y="7569"/>
                    <a:pt x="1254" y="7569"/>
                    <a:pt x="1479" y="7544"/>
                  </a:cubicBezTo>
                  <a:cubicBezTo>
                    <a:pt x="1505" y="7519"/>
                    <a:pt x="1505" y="7519"/>
                    <a:pt x="1530" y="7519"/>
                  </a:cubicBezTo>
                  <a:cubicBezTo>
                    <a:pt x="1555" y="6993"/>
                    <a:pt x="1329" y="6216"/>
                    <a:pt x="1279" y="5740"/>
                  </a:cubicBezTo>
                  <a:lnTo>
                    <a:pt x="953" y="2732"/>
                  </a:lnTo>
                  <a:cubicBezTo>
                    <a:pt x="853" y="1880"/>
                    <a:pt x="677" y="1003"/>
                    <a:pt x="677" y="151"/>
                  </a:cubicBezTo>
                  <a:cubicBezTo>
                    <a:pt x="677" y="100"/>
                    <a:pt x="677" y="50"/>
                    <a:pt x="677" y="25"/>
                  </a:cubicBezTo>
                  <a:cubicBezTo>
                    <a:pt x="452" y="0"/>
                    <a:pt x="226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5"/>
            <p:cNvSpPr/>
            <p:nvPr/>
          </p:nvSpPr>
          <p:spPr>
            <a:xfrm>
              <a:off x="6436555" y="3732963"/>
              <a:ext cx="234187" cy="152966"/>
            </a:xfrm>
            <a:custGeom>
              <a:avLst/>
              <a:gdLst/>
              <a:ahLst/>
              <a:cxnLst/>
              <a:rect l="l" t="t" r="r" b="b"/>
              <a:pathLst>
                <a:path w="13886" h="9070" extrusionOk="0">
                  <a:moveTo>
                    <a:pt x="9355" y="0"/>
                  </a:moveTo>
                  <a:cubicBezTo>
                    <a:pt x="8956" y="0"/>
                    <a:pt x="8537" y="101"/>
                    <a:pt x="8096" y="322"/>
                  </a:cubicBezTo>
                  <a:cubicBezTo>
                    <a:pt x="7051" y="833"/>
                    <a:pt x="5625" y="1908"/>
                    <a:pt x="4311" y="1908"/>
                  </a:cubicBezTo>
                  <a:cubicBezTo>
                    <a:pt x="4082" y="1908"/>
                    <a:pt x="3855" y="1875"/>
                    <a:pt x="3635" y="1800"/>
                  </a:cubicBezTo>
                  <a:cubicBezTo>
                    <a:pt x="3284" y="1675"/>
                    <a:pt x="2958" y="1449"/>
                    <a:pt x="2657" y="1149"/>
                  </a:cubicBezTo>
                  <a:lnTo>
                    <a:pt x="1" y="3580"/>
                  </a:lnTo>
                  <a:cubicBezTo>
                    <a:pt x="1342" y="5299"/>
                    <a:pt x="3350" y="7456"/>
                    <a:pt x="5247" y="7456"/>
                  </a:cubicBezTo>
                  <a:cubicBezTo>
                    <a:pt x="5618" y="7456"/>
                    <a:pt x="5985" y="7373"/>
                    <a:pt x="6341" y="7189"/>
                  </a:cubicBezTo>
                  <a:cubicBezTo>
                    <a:pt x="6928" y="6887"/>
                    <a:pt x="7224" y="6383"/>
                    <a:pt x="7704" y="6383"/>
                  </a:cubicBezTo>
                  <a:cubicBezTo>
                    <a:pt x="7901" y="6383"/>
                    <a:pt x="8130" y="6469"/>
                    <a:pt x="8422" y="6688"/>
                  </a:cubicBezTo>
                  <a:cubicBezTo>
                    <a:pt x="8597" y="6813"/>
                    <a:pt x="8697" y="6988"/>
                    <a:pt x="8823" y="7164"/>
                  </a:cubicBezTo>
                  <a:cubicBezTo>
                    <a:pt x="8957" y="7337"/>
                    <a:pt x="9886" y="9069"/>
                    <a:pt x="10437" y="9069"/>
                  </a:cubicBezTo>
                  <a:cubicBezTo>
                    <a:pt x="10605" y="9069"/>
                    <a:pt x="10738" y="8908"/>
                    <a:pt x="10803" y="8492"/>
                  </a:cubicBezTo>
                  <a:cubicBezTo>
                    <a:pt x="10803" y="8467"/>
                    <a:pt x="10803" y="8467"/>
                    <a:pt x="10803" y="8467"/>
                  </a:cubicBezTo>
                  <a:cubicBezTo>
                    <a:pt x="10778" y="8392"/>
                    <a:pt x="10778" y="8342"/>
                    <a:pt x="10803" y="8292"/>
                  </a:cubicBezTo>
                  <a:cubicBezTo>
                    <a:pt x="10727" y="7139"/>
                    <a:pt x="8798" y="5284"/>
                    <a:pt x="8171" y="4708"/>
                  </a:cubicBezTo>
                  <a:cubicBezTo>
                    <a:pt x="7975" y="4531"/>
                    <a:pt x="8163" y="4262"/>
                    <a:pt x="8374" y="4262"/>
                  </a:cubicBezTo>
                  <a:cubicBezTo>
                    <a:pt x="8432" y="4262"/>
                    <a:pt x="8493" y="4283"/>
                    <a:pt x="8547" y="4332"/>
                  </a:cubicBezTo>
                  <a:cubicBezTo>
                    <a:pt x="9123" y="4858"/>
                    <a:pt x="10978" y="6763"/>
                    <a:pt x="11429" y="8241"/>
                  </a:cubicBezTo>
                  <a:cubicBezTo>
                    <a:pt x="11495" y="8263"/>
                    <a:pt x="11554" y="8274"/>
                    <a:pt x="11606" y="8274"/>
                  </a:cubicBezTo>
                  <a:cubicBezTo>
                    <a:pt x="12146" y="8274"/>
                    <a:pt x="11970" y="7179"/>
                    <a:pt x="11855" y="6813"/>
                  </a:cubicBezTo>
                  <a:cubicBezTo>
                    <a:pt x="11680" y="6211"/>
                    <a:pt x="11329" y="5660"/>
                    <a:pt x="10978" y="5134"/>
                  </a:cubicBezTo>
                  <a:cubicBezTo>
                    <a:pt x="10552" y="4482"/>
                    <a:pt x="10076" y="3855"/>
                    <a:pt x="9549" y="3229"/>
                  </a:cubicBezTo>
                  <a:cubicBezTo>
                    <a:pt x="9376" y="3036"/>
                    <a:pt x="9558" y="2770"/>
                    <a:pt x="9753" y="2770"/>
                  </a:cubicBezTo>
                  <a:cubicBezTo>
                    <a:pt x="9812" y="2770"/>
                    <a:pt x="9873" y="2795"/>
                    <a:pt x="9925" y="2853"/>
                  </a:cubicBezTo>
                  <a:cubicBezTo>
                    <a:pt x="10903" y="4031"/>
                    <a:pt x="12031" y="5334"/>
                    <a:pt x="12407" y="6838"/>
                  </a:cubicBezTo>
                  <a:cubicBezTo>
                    <a:pt x="12432" y="6913"/>
                    <a:pt x="12457" y="7013"/>
                    <a:pt x="12482" y="7114"/>
                  </a:cubicBezTo>
                  <a:cubicBezTo>
                    <a:pt x="12569" y="7148"/>
                    <a:pt x="12644" y="7164"/>
                    <a:pt x="12707" y="7164"/>
                  </a:cubicBezTo>
                  <a:cubicBezTo>
                    <a:pt x="13419" y="7164"/>
                    <a:pt x="12651" y="5121"/>
                    <a:pt x="12582" y="4983"/>
                  </a:cubicBezTo>
                  <a:cubicBezTo>
                    <a:pt x="12306" y="4457"/>
                    <a:pt x="11955" y="3956"/>
                    <a:pt x="11605" y="3479"/>
                  </a:cubicBezTo>
                  <a:cubicBezTo>
                    <a:pt x="11179" y="2928"/>
                    <a:pt x="10702" y="2402"/>
                    <a:pt x="10226" y="1901"/>
                  </a:cubicBezTo>
                  <a:cubicBezTo>
                    <a:pt x="10034" y="1708"/>
                    <a:pt x="10211" y="1442"/>
                    <a:pt x="10416" y="1442"/>
                  </a:cubicBezTo>
                  <a:cubicBezTo>
                    <a:pt x="10479" y="1442"/>
                    <a:pt x="10544" y="1466"/>
                    <a:pt x="10602" y="1525"/>
                  </a:cubicBezTo>
                  <a:cubicBezTo>
                    <a:pt x="11680" y="2602"/>
                    <a:pt x="12908" y="4006"/>
                    <a:pt x="13384" y="5510"/>
                  </a:cubicBezTo>
                  <a:cubicBezTo>
                    <a:pt x="13885" y="4181"/>
                    <a:pt x="12657" y="2201"/>
                    <a:pt x="11855" y="1349"/>
                  </a:cubicBezTo>
                  <a:cubicBezTo>
                    <a:pt x="11087" y="529"/>
                    <a:pt x="10271" y="0"/>
                    <a:pt x="9355" y="0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5"/>
            <p:cNvSpPr/>
            <p:nvPr/>
          </p:nvSpPr>
          <p:spPr>
            <a:xfrm>
              <a:off x="6618309" y="3872791"/>
              <a:ext cx="438" cy="2968"/>
            </a:xfrm>
            <a:custGeom>
              <a:avLst/>
              <a:gdLst/>
              <a:ahLst/>
              <a:cxnLst/>
              <a:rect l="l" t="t" r="r" b="b"/>
              <a:pathLst>
                <a:path w="26" h="176" extrusionOk="0">
                  <a:moveTo>
                    <a:pt x="26" y="1"/>
                  </a:moveTo>
                  <a:cubicBezTo>
                    <a:pt x="1" y="51"/>
                    <a:pt x="1" y="101"/>
                    <a:pt x="26" y="176"/>
                  </a:cubicBezTo>
                  <a:cubicBezTo>
                    <a:pt x="26" y="12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5"/>
            <p:cNvSpPr/>
            <p:nvPr/>
          </p:nvSpPr>
          <p:spPr>
            <a:xfrm>
              <a:off x="6302563" y="3765006"/>
              <a:ext cx="60883" cy="67224"/>
            </a:xfrm>
            <a:custGeom>
              <a:avLst/>
              <a:gdLst/>
              <a:ahLst/>
              <a:cxnLst/>
              <a:rect l="l" t="t" r="r" b="b"/>
              <a:pathLst>
                <a:path w="3610" h="3986" extrusionOk="0">
                  <a:moveTo>
                    <a:pt x="1" y="1"/>
                  </a:moveTo>
                  <a:cubicBezTo>
                    <a:pt x="1" y="577"/>
                    <a:pt x="201" y="1128"/>
                    <a:pt x="602" y="1554"/>
                  </a:cubicBezTo>
                  <a:lnTo>
                    <a:pt x="2131" y="3234"/>
                  </a:lnTo>
                  <a:cubicBezTo>
                    <a:pt x="2532" y="3660"/>
                    <a:pt x="3058" y="3910"/>
                    <a:pt x="3610" y="3986"/>
                  </a:cubicBezTo>
                  <a:cubicBezTo>
                    <a:pt x="2407" y="2657"/>
                    <a:pt x="1204" y="132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5"/>
            <p:cNvSpPr/>
            <p:nvPr/>
          </p:nvSpPr>
          <p:spPr>
            <a:xfrm>
              <a:off x="6313137" y="3730349"/>
              <a:ext cx="86669" cy="93432"/>
            </a:xfrm>
            <a:custGeom>
              <a:avLst/>
              <a:gdLst/>
              <a:ahLst/>
              <a:cxnLst/>
              <a:rect l="l" t="t" r="r" b="b"/>
              <a:pathLst>
                <a:path w="5139" h="5540" extrusionOk="0">
                  <a:moveTo>
                    <a:pt x="451" y="0"/>
                  </a:moveTo>
                  <a:lnTo>
                    <a:pt x="126" y="301"/>
                  </a:lnTo>
                  <a:cubicBezTo>
                    <a:pt x="75" y="351"/>
                    <a:pt x="50" y="376"/>
                    <a:pt x="0" y="426"/>
                  </a:cubicBezTo>
                  <a:cubicBezTo>
                    <a:pt x="1554" y="2131"/>
                    <a:pt x="3108" y="3835"/>
                    <a:pt x="4662" y="5539"/>
                  </a:cubicBezTo>
                  <a:cubicBezTo>
                    <a:pt x="4712" y="5514"/>
                    <a:pt x="4762" y="5489"/>
                    <a:pt x="4812" y="5439"/>
                  </a:cubicBezTo>
                  <a:lnTo>
                    <a:pt x="5138" y="5138"/>
                  </a:lnTo>
                  <a:cubicBezTo>
                    <a:pt x="3584" y="3434"/>
                    <a:pt x="2030" y="1705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5"/>
            <p:cNvSpPr/>
            <p:nvPr/>
          </p:nvSpPr>
          <p:spPr>
            <a:xfrm>
              <a:off x="6303828" y="3744718"/>
              <a:ext cx="80328" cy="87091"/>
            </a:xfrm>
            <a:custGeom>
              <a:avLst/>
              <a:gdLst/>
              <a:ahLst/>
              <a:cxnLst/>
              <a:rect l="l" t="t" r="r" b="b"/>
              <a:pathLst>
                <a:path w="4763" h="5164" extrusionOk="0">
                  <a:moveTo>
                    <a:pt x="226" y="1"/>
                  </a:moveTo>
                  <a:cubicBezTo>
                    <a:pt x="151" y="176"/>
                    <a:pt x="51" y="351"/>
                    <a:pt x="1" y="527"/>
                  </a:cubicBezTo>
                  <a:cubicBezTo>
                    <a:pt x="26" y="552"/>
                    <a:pt x="51" y="552"/>
                    <a:pt x="51" y="577"/>
                  </a:cubicBezTo>
                  <a:cubicBezTo>
                    <a:pt x="1454" y="2106"/>
                    <a:pt x="2833" y="3635"/>
                    <a:pt x="4236" y="5163"/>
                  </a:cubicBezTo>
                  <a:cubicBezTo>
                    <a:pt x="4412" y="5113"/>
                    <a:pt x="4587" y="5063"/>
                    <a:pt x="4763" y="4988"/>
                  </a:cubicBezTo>
                  <a:cubicBezTo>
                    <a:pt x="3259" y="3334"/>
                    <a:pt x="1730" y="1680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5"/>
            <p:cNvSpPr/>
            <p:nvPr/>
          </p:nvSpPr>
          <p:spPr>
            <a:xfrm>
              <a:off x="6327506" y="3715558"/>
              <a:ext cx="88356" cy="95540"/>
            </a:xfrm>
            <a:custGeom>
              <a:avLst/>
              <a:gdLst/>
              <a:ahLst/>
              <a:cxnLst/>
              <a:rect l="l" t="t" r="r" b="b"/>
              <a:pathLst>
                <a:path w="5239" h="5665" extrusionOk="0">
                  <a:moveTo>
                    <a:pt x="577" y="0"/>
                  </a:moveTo>
                  <a:lnTo>
                    <a:pt x="0" y="527"/>
                  </a:lnTo>
                  <a:cubicBezTo>
                    <a:pt x="1554" y="2231"/>
                    <a:pt x="3133" y="3935"/>
                    <a:pt x="4687" y="5664"/>
                  </a:cubicBezTo>
                  <a:lnTo>
                    <a:pt x="5238" y="5138"/>
                  </a:lnTo>
                  <a:cubicBezTo>
                    <a:pt x="3685" y="3434"/>
                    <a:pt x="2131" y="1704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5"/>
            <p:cNvSpPr/>
            <p:nvPr/>
          </p:nvSpPr>
          <p:spPr>
            <a:xfrm>
              <a:off x="6441210" y="3641167"/>
              <a:ext cx="58758" cy="64256"/>
            </a:xfrm>
            <a:custGeom>
              <a:avLst/>
              <a:gdLst/>
              <a:ahLst/>
              <a:cxnLst/>
              <a:rect l="l" t="t" r="r" b="b"/>
              <a:pathLst>
                <a:path w="3484" h="3810" extrusionOk="0">
                  <a:moveTo>
                    <a:pt x="0" y="0"/>
                  </a:moveTo>
                  <a:cubicBezTo>
                    <a:pt x="1153" y="1253"/>
                    <a:pt x="2331" y="2531"/>
                    <a:pt x="3484" y="3810"/>
                  </a:cubicBezTo>
                  <a:cubicBezTo>
                    <a:pt x="3434" y="3308"/>
                    <a:pt x="3258" y="2807"/>
                    <a:pt x="2882" y="2406"/>
                  </a:cubicBezTo>
                  <a:lnTo>
                    <a:pt x="1354" y="727"/>
                  </a:lnTo>
                  <a:cubicBezTo>
                    <a:pt x="978" y="301"/>
                    <a:pt x="501" y="7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5"/>
            <p:cNvSpPr/>
            <p:nvPr/>
          </p:nvSpPr>
          <p:spPr>
            <a:xfrm>
              <a:off x="6420078" y="3640745"/>
              <a:ext cx="79046" cy="85809"/>
            </a:xfrm>
            <a:custGeom>
              <a:avLst/>
              <a:gdLst/>
              <a:ahLst/>
              <a:cxnLst/>
              <a:rect l="l" t="t" r="r" b="b"/>
              <a:pathLst>
                <a:path w="4687" h="5088" extrusionOk="0">
                  <a:moveTo>
                    <a:pt x="602" y="0"/>
                  </a:moveTo>
                  <a:cubicBezTo>
                    <a:pt x="401" y="25"/>
                    <a:pt x="176" y="75"/>
                    <a:pt x="0" y="150"/>
                  </a:cubicBezTo>
                  <a:cubicBezTo>
                    <a:pt x="1479" y="1805"/>
                    <a:pt x="2983" y="3434"/>
                    <a:pt x="4486" y="5088"/>
                  </a:cubicBezTo>
                  <a:cubicBezTo>
                    <a:pt x="4562" y="4912"/>
                    <a:pt x="4637" y="4737"/>
                    <a:pt x="4687" y="4561"/>
                  </a:cubicBezTo>
                  <a:cubicBezTo>
                    <a:pt x="4662" y="4536"/>
                    <a:pt x="4637" y="4536"/>
                    <a:pt x="4612" y="4511"/>
                  </a:cubicBezTo>
                  <a:cubicBezTo>
                    <a:pt x="3308" y="3058"/>
                    <a:pt x="1980" y="1604"/>
                    <a:pt x="677" y="150"/>
                  </a:cubicBezTo>
                  <a:cubicBezTo>
                    <a:pt x="627" y="100"/>
                    <a:pt x="602" y="5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5"/>
            <p:cNvSpPr/>
            <p:nvPr/>
          </p:nvSpPr>
          <p:spPr>
            <a:xfrm>
              <a:off x="6343562" y="3702033"/>
              <a:ext cx="87091" cy="94275"/>
            </a:xfrm>
            <a:custGeom>
              <a:avLst/>
              <a:gdLst/>
              <a:ahLst/>
              <a:cxnLst/>
              <a:rect l="l" t="t" r="r" b="b"/>
              <a:pathLst>
                <a:path w="5164" h="5590" extrusionOk="0">
                  <a:moveTo>
                    <a:pt x="477" y="0"/>
                  </a:moveTo>
                  <a:lnTo>
                    <a:pt x="1" y="451"/>
                  </a:lnTo>
                  <a:cubicBezTo>
                    <a:pt x="1580" y="2156"/>
                    <a:pt x="3134" y="3885"/>
                    <a:pt x="4687" y="5589"/>
                  </a:cubicBezTo>
                  <a:lnTo>
                    <a:pt x="5164" y="5138"/>
                  </a:lnTo>
                  <a:cubicBezTo>
                    <a:pt x="3610" y="3434"/>
                    <a:pt x="2056" y="173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5"/>
            <p:cNvSpPr/>
            <p:nvPr/>
          </p:nvSpPr>
          <p:spPr>
            <a:xfrm>
              <a:off x="6404006" y="3647930"/>
              <a:ext cx="86248" cy="93854"/>
            </a:xfrm>
            <a:custGeom>
              <a:avLst/>
              <a:gdLst/>
              <a:ahLst/>
              <a:cxnLst/>
              <a:rect l="l" t="t" r="r" b="b"/>
              <a:pathLst>
                <a:path w="5114" h="5565" extrusionOk="0">
                  <a:moveTo>
                    <a:pt x="477" y="0"/>
                  </a:moveTo>
                  <a:cubicBezTo>
                    <a:pt x="402" y="50"/>
                    <a:pt x="327" y="100"/>
                    <a:pt x="251" y="151"/>
                  </a:cubicBezTo>
                  <a:lnTo>
                    <a:pt x="1" y="401"/>
                  </a:lnTo>
                  <a:cubicBezTo>
                    <a:pt x="1555" y="2130"/>
                    <a:pt x="3108" y="3835"/>
                    <a:pt x="4662" y="5564"/>
                  </a:cubicBezTo>
                  <a:lnTo>
                    <a:pt x="4938" y="5313"/>
                  </a:lnTo>
                  <a:cubicBezTo>
                    <a:pt x="5013" y="5238"/>
                    <a:pt x="5063" y="5188"/>
                    <a:pt x="5114" y="5113"/>
                  </a:cubicBezTo>
                  <a:cubicBezTo>
                    <a:pt x="3585" y="3434"/>
                    <a:pt x="2056" y="1729"/>
                    <a:pt x="502" y="50"/>
                  </a:cubicBezTo>
                  <a:cubicBezTo>
                    <a:pt x="502" y="25"/>
                    <a:pt x="477" y="25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5"/>
            <p:cNvSpPr/>
            <p:nvPr/>
          </p:nvSpPr>
          <p:spPr>
            <a:xfrm>
              <a:off x="6390058" y="3661034"/>
              <a:ext cx="86248" cy="92994"/>
            </a:xfrm>
            <a:custGeom>
              <a:avLst/>
              <a:gdLst/>
              <a:ahLst/>
              <a:cxnLst/>
              <a:rect l="l" t="t" r="r" b="b"/>
              <a:pathLst>
                <a:path w="5114" h="5514" extrusionOk="0">
                  <a:moveTo>
                    <a:pt x="427" y="0"/>
                  </a:moveTo>
                  <a:lnTo>
                    <a:pt x="1" y="351"/>
                  </a:lnTo>
                  <a:cubicBezTo>
                    <a:pt x="1580" y="2080"/>
                    <a:pt x="3133" y="3785"/>
                    <a:pt x="4687" y="5514"/>
                  </a:cubicBezTo>
                  <a:lnTo>
                    <a:pt x="5113" y="5138"/>
                  </a:lnTo>
                  <a:cubicBezTo>
                    <a:pt x="3534" y="3409"/>
                    <a:pt x="1981" y="1704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5"/>
            <p:cNvSpPr/>
            <p:nvPr/>
          </p:nvSpPr>
          <p:spPr>
            <a:xfrm>
              <a:off x="6373581" y="3673278"/>
              <a:ext cx="89199" cy="95979"/>
            </a:xfrm>
            <a:custGeom>
              <a:avLst/>
              <a:gdLst/>
              <a:ahLst/>
              <a:cxnLst/>
              <a:rect l="l" t="t" r="r" b="b"/>
              <a:pathLst>
                <a:path w="5289" h="5691" extrusionOk="0">
                  <a:moveTo>
                    <a:pt x="602" y="1"/>
                  </a:moveTo>
                  <a:lnTo>
                    <a:pt x="0" y="552"/>
                  </a:lnTo>
                  <a:cubicBezTo>
                    <a:pt x="1554" y="2257"/>
                    <a:pt x="3108" y="3961"/>
                    <a:pt x="4687" y="5690"/>
                  </a:cubicBezTo>
                  <a:lnTo>
                    <a:pt x="5288" y="5139"/>
                  </a:lnTo>
                  <a:cubicBezTo>
                    <a:pt x="3709" y="3435"/>
                    <a:pt x="2156" y="1705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5"/>
            <p:cNvSpPr/>
            <p:nvPr/>
          </p:nvSpPr>
          <p:spPr>
            <a:xfrm>
              <a:off x="6358352" y="3688507"/>
              <a:ext cx="87512" cy="94275"/>
            </a:xfrm>
            <a:custGeom>
              <a:avLst/>
              <a:gdLst/>
              <a:ahLst/>
              <a:cxnLst/>
              <a:rect l="l" t="t" r="r" b="b"/>
              <a:pathLst>
                <a:path w="5189" h="5590" extrusionOk="0">
                  <a:moveTo>
                    <a:pt x="502" y="0"/>
                  </a:moveTo>
                  <a:lnTo>
                    <a:pt x="1" y="451"/>
                  </a:lnTo>
                  <a:cubicBezTo>
                    <a:pt x="1555" y="2156"/>
                    <a:pt x="3134" y="3885"/>
                    <a:pt x="4688" y="5589"/>
                  </a:cubicBezTo>
                  <a:lnTo>
                    <a:pt x="5189" y="5138"/>
                  </a:lnTo>
                  <a:cubicBezTo>
                    <a:pt x="3635" y="3434"/>
                    <a:pt x="2056" y="1704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5"/>
            <p:cNvSpPr/>
            <p:nvPr/>
          </p:nvSpPr>
          <p:spPr>
            <a:xfrm>
              <a:off x="6375268" y="3734144"/>
              <a:ext cx="123013" cy="104850"/>
            </a:xfrm>
            <a:custGeom>
              <a:avLst/>
              <a:gdLst/>
              <a:ahLst/>
              <a:cxnLst/>
              <a:rect l="l" t="t" r="r" b="b"/>
              <a:pathLst>
                <a:path w="7294" h="6217" extrusionOk="0">
                  <a:moveTo>
                    <a:pt x="6818" y="1"/>
                  </a:moveTo>
                  <a:cubicBezTo>
                    <a:pt x="6767" y="76"/>
                    <a:pt x="6717" y="126"/>
                    <a:pt x="6642" y="201"/>
                  </a:cubicBezTo>
                  <a:lnTo>
                    <a:pt x="6366" y="427"/>
                  </a:lnTo>
                  <a:cubicBezTo>
                    <a:pt x="6391" y="452"/>
                    <a:pt x="6391" y="452"/>
                    <a:pt x="6391" y="452"/>
                  </a:cubicBezTo>
                  <a:cubicBezTo>
                    <a:pt x="6565" y="644"/>
                    <a:pt x="6383" y="911"/>
                    <a:pt x="6188" y="911"/>
                  </a:cubicBezTo>
                  <a:cubicBezTo>
                    <a:pt x="6128" y="911"/>
                    <a:pt x="6068" y="886"/>
                    <a:pt x="6016" y="828"/>
                  </a:cubicBezTo>
                  <a:cubicBezTo>
                    <a:pt x="6016" y="828"/>
                    <a:pt x="5990" y="803"/>
                    <a:pt x="5990" y="803"/>
                  </a:cubicBezTo>
                  <a:lnTo>
                    <a:pt x="5564" y="1179"/>
                  </a:lnTo>
                  <a:cubicBezTo>
                    <a:pt x="5589" y="1179"/>
                    <a:pt x="5589" y="1179"/>
                    <a:pt x="5589" y="1204"/>
                  </a:cubicBezTo>
                  <a:cubicBezTo>
                    <a:pt x="5763" y="1396"/>
                    <a:pt x="5581" y="1663"/>
                    <a:pt x="5386" y="1663"/>
                  </a:cubicBezTo>
                  <a:cubicBezTo>
                    <a:pt x="5326" y="1663"/>
                    <a:pt x="5266" y="1638"/>
                    <a:pt x="5213" y="1580"/>
                  </a:cubicBezTo>
                  <a:cubicBezTo>
                    <a:pt x="5213" y="1555"/>
                    <a:pt x="5188" y="1530"/>
                    <a:pt x="5188" y="1530"/>
                  </a:cubicBezTo>
                  <a:lnTo>
                    <a:pt x="4587" y="2081"/>
                  </a:lnTo>
                  <a:cubicBezTo>
                    <a:pt x="4587" y="2081"/>
                    <a:pt x="4587" y="2081"/>
                    <a:pt x="4587" y="2106"/>
                  </a:cubicBezTo>
                  <a:cubicBezTo>
                    <a:pt x="4779" y="2299"/>
                    <a:pt x="4603" y="2565"/>
                    <a:pt x="4397" y="2565"/>
                  </a:cubicBezTo>
                  <a:cubicBezTo>
                    <a:pt x="4334" y="2565"/>
                    <a:pt x="4269" y="2540"/>
                    <a:pt x="4211" y="2482"/>
                  </a:cubicBezTo>
                  <a:cubicBezTo>
                    <a:pt x="4211" y="2457"/>
                    <a:pt x="4186" y="2457"/>
                    <a:pt x="4186" y="2432"/>
                  </a:cubicBezTo>
                  <a:lnTo>
                    <a:pt x="3685" y="2883"/>
                  </a:lnTo>
                  <a:cubicBezTo>
                    <a:pt x="3685" y="2883"/>
                    <a:pt x="3710" y="2908"/>
                    <a:pt x="3710" y="2908"/>
                  </a:cubicBezTo>
                  <a:cubicBezTo>
                    <a:pt x="3883" y="3101"/>
                    <a:pt x="3702" y="3367"/>
                    <a:pt x="3506" y="3367"/>
                  </a:cubicBezTo>
                  <a:cubicBezTo>
                    <a:pt x="3447" y="3367"/>
                    <a:pt x="3386" y="3342"/>
                    <a:pt x="3334" y="3284"/>
                  </a:cubicBezTo>
                  <a:cubicBezTo>
                    <a:pt x="3309" y="3284"/>
                    <a:pt x="3309" y="3259"/>
                    <a:pt x="3284" y="3234"/>
                  </a:cubicBezTo>
                  <a:lnTo>
                    <a:pt x="2807" y="3685"/>
                  </a:lnTo>
                  <a:cubicBezTo>
                    <a:pt x="2807" y="3685"/>
                    <a:pt x="2833" y="3710"/>
                    <a:pt x="2833" y="3710"/>
                  </a:cubicBezTo>
                  <a:cubicBezTo>
                    <a:pt x="3006" y="3903"/>
                    <a:pt x="2824" y="4169"/>
                    <a:pt x="2629" y="4169"/>
                  </a:cubicBezTo>
                  <a:cubicBezTo>
                    <a:pt x="2570" y="4169"/>
                    <a:pt x="2509" y="4144"/>
                    <a:pt x="2457" y="4086"/>
                  </a:cubicBezTo>
                  <a:lnTo>
                    <a:pt x="2406" y="4036"/>
                  </a:lnTo>
                  <a:lnTo>
                    <a:pt x="1855" y="4562"/>
                  </a:lnTo>
                  <a:cubicBezTo>
                    <a:pt x="1855" y="4562"/>
                    <a:pt x="1855" y="4562"/>
                    <a:pt x="1880" y="4587"/>
                  </a:cubicBezTo>
                  <a:cubicBezTo>
                    <a:pt x="2053" y="4780"/>
                    <a:pt x="1872" y="5046"/>
                    <a:pt x="1676" y="5046"/>
                  </a:cubicBezTo>
                  <a:cubicBezTo>
                    <a:pt x="1617" y="5046"/>
                    <a:pt x="1557" y="5022"/>
                    <a:pt x="1504" y="4963"/>
                  </a:cubicBezTo>
                  <a:cubicBezTo>
                    <a:pt x="1479" y="4938"/>
                    <a:pt x="1479" y="4938"/>
                    <a:pt x="1454" y="4913"/>
                  </a:cubicBezTo>
                  <a:lnTo>
                    <a:pt x="1128" y="5214"/>
                  </a:lnTo>
                  <a:cubicBezTo>
                    <a:pt x="1078" y="5264"/>
                    <a:pt x="1028" y="5289"/>
                    <a:pt x="978" y="5314"/>
                  </a:cubicBezTo>
                  <a:cubicBezTo>
                    <a:pt x="1003" y="5339"/>
                    <a:pt x="1003" y="5339"/>
                    <a:pt x="1003" y="5364"/>
                  </a:cubicBezTo>
                  <a:cubicBezTo>
                    <a:pt x="1195" y="5557"/>
                    <a:pt x="1019" y="5823"/>
                    <a:pt x="813" y="5823"/>
                  </a:cubicBezTo>
                  <a:cubicBezTo>
                    <a:pt x="750" y="5823"/>
                    <a:pt x="685" y="5799"/>
                    <a:pt x="627" y="5740"/>
                  </a:cubicBezTo>
                  <a:cubicBezTo>
                    <a:pt x="602" y="5690"/>
                    <a:pt x="552" y="5640"/>
                    <a:pt x="527" y="5615"/>
                  </a:cubicBezTo>
                  <a:cubicBezTo>
                    <a:pt x="351" y="5690"/>
                    <a:pt x="176" y="5740"/>
                    <a:pt x="0" y="5765"/>
                  </a:cubicBezTo>
                  <a:cubicBezTo>
                    <a:pt x="0" y="5790"/>
                    <a:pt x="26" y="5816"/>
                    <a:pt x="51" y="5841"/>
                  </a:cubicBezTo>
                  <a:cubicBezTo>
                    <a:pt x="151" y="5966"/>
                    <a:pt x="126" y="6116"/>
                    <a:pt x="26" y="6217"/>
                  </a:cubicBezTo>
                  <a:cubicBezTo>
                    <a:pt x="527" y="6116"/>
                    <a:pt x="1003" y="5891"/>
                    <a:pt x="1404" y="5540"/>
                  </a:cubicBezTo>
                  <a:lnTo>
                    <a:pt x="3259" y="3861"/>
                  </a:lnTo>
                  <a:lnTo>
                    <a:pt x="3635" y="3510"/>
                  </a:lnTo>
                  <a:lnTo>
                    <a:pt x="6291" y="1079"/>
                  </a:lnTo>
                  <a:lnTo>
                    <a:pt x="6692" y="728"/>
                  </a:lnTo>
                  <a:lnTo>
                    <a:pt x="6943" y="502"/>
                  </a:lnTo>
                  <a:cubicBezTo>
                    <a:pt x="7068" y="377"/>
                    <a:pt x="7168" y="252"/>
                    <a:pt x="7294" y="126"/>
                  </a:cubicBezTo>
                  <a:lnTo>
                    <a:pt x="7294" y="126"/>
                  </a:lnTo>
                  <a:cubicBezTo>
                    <a:pt x="7238" y="168"/>
                    <a:pt x="7166" y="203"/>
                    <a:pt x="7091" y="203"/>
                  </a:cubicBezTo>
                  <a:cubicBezTo>
                    <a:pt x="7033" y="203"/>
                    <a:pt x="6973" y="181"/>
                    <a:pt x="6918" y="126"/>
                  </a:cubicBezTo>
                  <a:cubicBezTo>
                    <a:pt x="6893" y="76"/>
                    <a:pt x="6868" y="26"/>
                    <a:pt x="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5"/>
            <p:cNvSpPr/>
            <p:nvPr/>
          </p:nvSpPr>
          <p:spPr>
            <a:xfrm>
              <a:off x="6654232" y="3005019"/>
              <a:ext cx="191080" cy="107396"/>
            </a:xfrm>
            <a:custGeom>
              <a:avLst/>
              <a:gdLst/>
              <a:ahLst/>
              <a:cxnLst/>
              <a:rect l="l" t="t" r="r" b="b"/>
              <a:pathLst>
                <a:path w="11330" h="6368" extrusionOk="0">
                  <a:moveTo>
                    <a:pt x="9374" y="1"/>
                  </a:moveTo>
                  <a:lnTo>
                    <a:pt x="9374" y="1"/>
                  </a:lnTo>
                  <a:cubicBezTo>
                    <a:pt x="9625" y="2908"/>
                    <a:pt x="7670" y="3885"/>
                    <a:pt x="5114" y="4161"/>
                  </a:cubicBezTo>
                  <a:cubicBezTo>
                    <a:pt x="5058" y="4163"/>
                    <a:pt x="5002" y="4164"/>
                    <a:pt x="4948" y="4164"/>
                  </a:cubicBezTo>
                  <a:cubicBezTo>
                    <a:pt x="2668" y="4164"/>
                    <a:pt x="1847" y="2639"/>
                    <a:pt x="1505" y="828"/>
                  </a:cubicBezTo>
                  <a:cubicBezTo>
                    <a:pt x="1480" y="828"/>
                    <a:pt x="1455" y="853"/>
                    <a:pt x="1429" y="878"/>
                  </a:cubicBezTo>
                  <a:cubicBezTo>
                    <a:pt x="477" y="1630"/>
                    <a:pt x="1" y="2557"/>
                    <a:pt x="101" y="3459"/>
                  </a:cubicBezTo>
                  <a:cubicBezTo>
                    <a:pt x="281" y="5164"/>
                    <a:pt x="2428" y="6367"/>
                    <a:pt x="5087" y="6367"/>
                  </a:cubicBezTo>
                  <a:cubicBezTo>
                    <a:pt x="5399" y="6367"/>
                    <a:pt x="5718" y="6351"/>
                    <a:pt x="6041" y="6316"/>
                  </a:cubicBezTo>
                  <a:cubicBezTo>
                    <a:pt x="7545" y="6166"/>
                    <a:pt x="8898" y="5640"/>
                    <a:pt x="9901" y="4838"/>
                  </a:cubicBezTo>
                  <a:cubicBezTo>
                    <a:pt x="10853" y="4086"/>
                    <a:pt x="11329" y="3159"/>
                    <a:pt x="11229" y="2256"/>
                  </a:cubicBezTo>
                  <a:cubicBezTo>
                    <a:pt x="11129" y="1304"/>
                    <a:pt x="10427" y="527"/>
                    <a:pt x="9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5"/>
            <p:cNvSpPr/>
            <p:nvPr/>
          </p:nvSpPr>
          <p:spPr>
            <a:xfrm>
              <a:off x="6684673" y="2978389"/>
              <a:ext cx="122592" cy="87985"/>
            </a:xfrm>
            <a:custGeom>
              <a:avLst/>
              <a:gdLst/>
              <a:ahLst/>
              <a:cxnLst/>
              <a:rect l="l" t="t" r="r" b="b"/>
              <a:pathLst>
                <a:path w="7269" h="5217" extrusionOk="0">
                  <a:moveTo>
                    <a:pt x="6843" y="1"/>
                  </a:moveTo>
                  <a:cubicBezTo>
                    <a:pt x="6341" y="151"/>
                    <a:pt x="5815" y="326"/>
                    <a:pt x="5264" y="452"/>
                  </a:cubicBezTo>
                  <a:cubicBezTo>
                    <a:pt x="4136" y="701"/>
                    <a:pt x="2964" y="829"/>
                    <a:pt x="1791" y="829"/>
                  </a:cubicBezTo>
                  <a:cubicBezTo>
                    <a:pt x="1192" y="829"/>
                    <a:pt x="594" y="795"/>
                    <a:pt x="0" y="727"/>
                  </a:cubicBezTo>
                  <a:lnTo>
                    <a:pt x="0" y="727"/>
                  </a:lnTo>
                  <a:cubicBezTo>
                    <a:pt x="197" y="2816"/>
                    <a:pt x="442" y="5217"/>
                    <a:pt x="3142" y="5217"/>
                  </a:cubicBezTo>
                  <a:cubicBezTo>
                    <a:pt x="3196" y="5217"/>
                    <a:pt x="3252" y="5216"/>
                    <a:pt x="3309" y="5214"/>
                  </a:cubicBezTo>
                  <a:cubicBezTo>
                    <a:pt x="5514" y="4963"/>
                    <a:pt x="7269" y="4186"/>
                    <a:pt x="7018" y="1555"/>
                  </a:cubicBezTo>
                  <a:cubicBezTo>
                    <a:pt x="6993" y="1053"/>
                    <a:pt x="6943" y="502"/>
                    <a:pt x="6843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5"/>
            <p:cNvSpPr/>
            <p:nvPr/>
          </p:nvSpPr>
          <p:spPr>
            <a:xfrm>
              <a:off x="6917579" y="2744219"/>
              <a:ext cx="52838" cy="145005"/>
            </a:xfrm>
            <a:custGeom>
              <a:avLst/>
              <a:gdLst/>
              <a:ahLst/>
              <a:cxnLst/>
              <a:rect l="l" t="t" r="r" b="b"/>
              <a:pathLst>
                <a:path w="3133" h="8598" extrusionOk="0">
                  <a:moveTo>
                    <a:pt x="3133" y="1"/>
                  </a:moveTo>
                  <a:cubicBezTo>
                    <a:pt x="2707" y="3134"/>
                    <a:pt x="1704" y="6116"/>
                    <a:pt x="0" y="8597"/>
                  </a:cubicBezTo>
                  <a:cubicBezTo>
                    <a:pt x="175" y="8372"/>
                    <a:pt x="326" y="8121"/>
                    <a:pt x="476" y="7896"/>
                  </a:cubicBezTo>
                  <a:cubicBezTo>
                    <a:pt x="677" y="7595"/>
                    <a:pt x="852" y="7319"/>
                    <a:pt x="1003" y="7018"/>
                  </a:cubicBezTo>
                  <a:cubicBezTo>
                    <a:pt x="1779" y="5640"/>
                    <a:pt x="2356" y="4161"/>
                    <a:pt x="2732" y="2407"/>
                  </a:cubicBezTo>
                  <a:cubicBezTo>
                    <a:pt x="2907" y="1655"/>
                    <a:pt x="3033" y="853"/>
                    <a:pt x="3133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5"/>
            <p:cNvSpPr/>
            <p:nvPr/>
          </p:nvSpPr>
          <p:spPr>
            <a:xfrm>
              <a:off x="6380968" y="2515546"/>
              <a:ext cx="586076" cy="467666"/>
            </a:xfrm>
            <a:custGeom>
              <a:avLst/>
              <a:gdLst/>
              <a:ahLst/>
              <a:cxnLst/>
              <a:rect l="l" t="t" r="r" b="b"/>
              <a:pathLst>
                <a:path w="34751" h="27730" extrusionOk="0">
                  <a:moveTo>
                    <a:pt x="30417" y="10821"/>
                  </a:moveTo>
                  <a:cubicBezTo>
                    <a:pt x="31156" y="10821"/>
                    <a:pt x="31850" y="11841"/>
                    <a:pt x="31993" y="13159"/>
                  </a:cubicBezTo>
                  <a:cubicBezTo>
                    <a:pt x="32144" y="14537"/>
                    <a:pt x="31643" y="15715"/>
                    <a:pt x="30866" y="15790"/>
                  </a:cubicBezTo>
                  <a:cubicBezTo>
                    <a:pt x="30831" y="15795"/>
                    <a:pt x="30797" y="15797"/>
                    <a:pt x="30763" y="15797"/>
                  </a:cubicBezTo>
                  <a:cubicBezTo>
                    <a:pt x="30023" y="15797"/>
                    <a:pt x="29330" y="14777"/>
                    <a:pt x="29186" y="13460"/>
                  </a:cubicBezTo>
                  <a:cubicBezTo>
                    <a:pt x="29036" y="12081"/>
                    <a:pt x="29562" y="10903"/>
                    <a:pt x="30314" y="10828"/>
                  </a:cubicBezTo>
                  <a:cubicBezTo>
                    <a:pt x="30349" y="10824"/>
                    <a:pt x="30383" y="10821"/>
                    <a:pt x="30417" y="10821"/>
                  </a:cubicBezTo>
                  <a:close/>
                  <a:moveTo>
                    <a:pt x="15530" y="12626"/>
                  </a:moveTo>
                  <a:cubicBezTo>
                    <a:pt x="16267" y="12626"/>
                    <a:pt x="16937" y="13646"/>
                    <a:pt x="17081" y="14963"/>
                  </a:cubicBezTo>
                  <a:cubicBezTo>
                    <a:pt x="17231" y="16342"/>
                    <a:pt x="16730" y="17520"/>
                    <a:pt x="15953" y="17620"/>
                  </a:cubicBezTo>
                  <a:cubicBezTo>
                    <a:pt x="15928" y="17623"/>
                    <a:pt x="15903" y="17624"/>
                    <a:pt x="15877" y="17624"/>
                  </a:cubicBezTo>
                  <a:cubicBezTo>
                    <a:pt x="15151" y="17624"/>
                    <a:pt x="14444" y="16596"/>
                    <a:pt x="14299" y="15264"/>
                  </a:cubicBezTo>
                  <a:cubicBezTo>
                    <a:pt x="14149" y="13886"/>
                    <a:pt x="14650" y="12708"/>
                    <a:pt x="15427" y="12633"/>
                  </a:cubicBezTo>
                  <a:cubicBezTo>
                    <a:pt x="15461" y="12628"/>
                    <a:pt x="15495" y="12626"/>
                    <a:pt x="15530" y="12626"/>
                  </a:cubicBezTo>
                  <a:close/>
                  <a:moveTo>
                    <a:pt x="23757" y="14785"/>
                  </a:moveTo>
                  <a:cubicBezTo>
                    <a:pt x="24623" y="14785"/>
                    <a:pt x="25481" y="15354"/>
                    <a:pt x="25577" y="16292"/>
                  </a:cubicBezTo>
                  <a:cubicBezTo>
                    <a:pt x="25678" y="17244"/>
                    <a:pt x="24926" y="18021"/>
                    <a:pt x="24023" y="18171"/>
                  </a:cubicBezTo>
                  <a:cubicBezTo>
                    <a:pt x="24007" y="18174"/>
                    <a:pt x="23991" y="18175"/>
                    <a:pt x="23975" y="18175"/>
                  </a:cubicBezTo>
                  <a:cubicBezTo>
                    <a:pt x="23662" y="18175"/>
                    <a:pt x="23563" y="17718"/>
                    <a:pt x="23873" y="17670"/>
                  </a:cubicBezTo>
                  <a:cubicBezTo>
                    <a:pt x="24525" y="17545"/>
                    <a:pt x="25126" y="17069"/>
                    <a:pt x="25051" y="16367"/>
                  </a:cubicBezTo>
                  <a:cubicBezTo>
                    <a:pt x="24978" y="15664"/>
                    <a:pt x="24344" y="15313"/>
                    <a:pt x="23713" y="15313"/>
                  </a:cubicBezTo>
                  <a:cubicBezTo>
                    <a:pt x="23691" y="15313"/>
                    <a:pt x="23669" y="15313"/>
                    <a:pt x="23648" y="15314"/>
                  </a:cubicBezTo>
                  <a:cubicBezTo>
                    <a:pt x="23639" y="15315"/>
                    <a:pt x="23631" y="15315"/>
                    <a:pt x="23624" y="15315"/>
                  </a:cubicBezTo>
                  <a:cubicBezTo>
                    <a:pt x="23297" y="15315"/>
                    <a:pt x="23305" y="14812"/>
                    <a:pt x="23648" y="14788"/>
                  </a:cubicBezTo>
                  <a:cubicBezTo>
                    <a:pt x="23684" y="14786"/>
                    <a:pt x="23720" y="14785"/>
                    <a:pt x="23757" y="14785"/>
                  </a:cubicBezTo>
                  <a:close/>
                  <a:moveTo>
                    <a:pt x="27136" y="19445"/>
                  </a:moveTo>
                  <a:cubicBezTo>
                    <a:pt x="27250" y="19445"/>
                    <a:pt x="27310" y="19516"/>
                    <a:pt x="27332" y="19625"/>
                  </a:cubicBezTo>
                  <a:cubicBezTo>
                    <a:pt x="27332" y="19650"/>
                    <a:pt x="27332" y="19675"/>
                    <a:pt x="27332" y="19700"/>
                  </a:cubicBezTo>
                  <a:cubicBezTo>
                    <a:pt x="27441" y="21651"/>
                    <a:pt x="25857" y="22726"/>
                    <a:pt x="24293" y="22726"/>
                  </a:cubicBezTo>
                  <a:cubicBezTo>
                    <a:pt x="22985" y="22726"/>
                    <a:pt x="21691" y="21973"/>
                    <a:pt x="21417" y="20352"/>
                  </a:cubicBezTo>
                  <a:cubicBezTo>
                    <a:pt x="21392" y="20176"/>
                    <a:pt x="21492" y="20051"/>
                    <a:pt x="21668" y="20026"/>
                  </a:cubicBezTo>
                  <a:cubicBezTo>
                    <a:pt x="23472" y="19826"/>
                    <a:pt x="25277" y="19625"/>
                    <a:pt x="27081" y="19450"/>
                  </a:cubicBezTo>
                  <a:cubicBezTo>
                    <a:pt x="27101" y="19446"/>
                    <a:pt x="27119" y="19445"/>
                    <a:pt x="27136" y="19445"/>
                  </a:cubicBezTo>
                  <a:close/>
                  <a:moveTo>
                    <a:pt x="23698" y="1"/>
                  </a:moveTo>
                  <a:cubicBezTo>
                    <a:pt x="20289" y="7094"/>
                    <a:pt x="8159" y="11129"/>
                    <a:pt x="8159" y="11129"/>
                  </a:cubicBezTo>
                  <a:lnTo>
                    <a:pt x="8560" y="16793"/>
                  </a:lnTo>
                  <a:cubicBezTo>
                    <a:pt x="8560" y="16793"/>
                    <a:pt x="7933" y="15565"/>
                    <a:pt x="6981" y="14537"/>
                  </a:cubicBezTo>
                  <a:cubicBezTo>
                    <a:pt x="6254" y="13735"/>
                    <a:pt x="5277" y="13485"/>
                    <a:pt x="4575" y="13435"/>
                  </a:cubicBezTo>
                  <a:lnTo>
                    <a:pt x="4550" y="13435"/>
                  </a:lnTo>
                  <a:cubicBezTo>
                    <a:pt x="0" y="14550"/>
                    <a:pt x="1425" y="20381"/>
                    <a:pt x="5094" y="20381"/>
                  </a:cubicBezTo>
                  <a:cubicBezTo>
                    <a:pt x="5629" y="20381"/>
                    <a:pt x="6212" y="20257"/>
                    <a:pt x="6830" y="19976"/>
                  </a:cubicBezTo>
                  <a:cubicBezTo>
                    <a:pt x="6876" y="19958"/>
                    <a:pt x="6925" y="19946"/>
                    <a:pt x="6973" y="19946"/>
                  </a:cubicBezTo>
                  <a:cubicBezTo>
                    <a:pt x="7056" y="19946"/>
                    <a:pt x="7134" y="19981"/>
                    <a:pt x="7181" y="20076"/>
                  </a:cubicBezTo>
                  <a:cubicBezTo>
                    <a:pt x="7357" y="20352"/>
                    <a:pt x="7532" y="20628"/>
                    <a:pt x="7708" y="20903"/>
                  </a:cubicBezTo>
                  <a:cubicBezTo>
                    <a:pt x="8610" y="19475"/>
                    <a:pt x="10114" y="18472"/>
                    <a:pt x="11918" y="18272"/>
                  </a:cubicBezTo>
                  <a:cubicBezTo>
                    <a:pt x="12104" y="18254"/>
                    <a:pt x="12289" y="18245"/>
                    <a:pt x="12473" y="18245"/>
                  </a:cubicBezTo>
                  <a:cubicBezTo>
                    <a:pt x="15373" y="18245"/>
                    <a:pt x="17852" y="20438"/>
                    <a:pt x="18159" y="23384"/>
                  </a:cubicBezTo>
                  <a:cubicBezTo>
                    <a:pt x="18309" y="24888"/>
                    <a:pt x="17833" y="26292"/>
                    <a:pt x="17006" y="27395"/>
                  </a:cubicBezTo>
                  <a:cubicBezTo>
                    <a:pt x="18006" y="27615"/>
                    <a:pt x="19033" y="27729"/>
                    <a:pt x="20070" y="27729"/>
                  </a:cubicBezTo>
                  <a:cubicBezTo>
                    <a:pt x="22334" y="27729"/>
                    <a:pt x="24647" y="27185"/>
                    <a:pt x="26831" y="26016"/>
                  </a:cubicBezTo>
                  <a:cubicBezTo>
                    <a:pt x="28535" y="25114"/>
                    <a:pt x="29888" y="23936"/>
                    <a:pt x="30991" y="22557"/>
                  </a:cubicBezTo>
                  <a:cubicBezTo>
                    <a:pt x="30089" y="21981"/>
                    <a:pt x="29437" y="21029"/>
                    <a:pt x="29312" y="19901"/>
                  </a:cubicBezTo>
                  <a:cubicBezTo>
                    <a:pt x="29111" y="17896"/>
                    <a:pt x="30590" y="16091"/>
                    <a:pt x="32670" y="15866"/>
                  </a:cubicBezTo>
                  <a:cubicBezTo>
                    <a:pt x="32798" y="15852"/>
                    <a:pt x="32924" y="15846"/>
                    <a:pt x="33048" y="15846"/>
                  </a:cubicBezTo>
                  <a:cubicBezTo>
                    <a:pt x="33386" y="15846"/>
                    <a:pt x="33712" y="15893"/>
                    <a:pt x="34024" y="15966"/>
                  </a:cubicBezTo>
                  <a:cubicBezTo>
                    <a:pt x="34575" y="13610"/>
                    <a:pt x="34750" y="11104"/>
                    <a:pt x="34650" y="8673"/>
                  </a:cubicBezTo>
                  <a:cubicBezTo>
                    <a:pt x="30089" y="7369"/>
                    <a:pt x="23698" y="1"/>
                    <a:pt x="23698" y="1"/>
                  </a:cubicBezTo>
                  <a:close/>
                </a:path>
              </a:pathLst>
            </a:custGeom>
            <a:solidFill>
              <a:srgbClr val="BAA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5"/>
            <p:cNvSpPr/>
            <p:nvPr/>
          </p:nvSpPr>
          <p:spPr>
            <a:xfrm>
              <a:off x="6943770" y="2535413"/>
              <a:ext cx="19462" cy="49060"/>
            </a:xfrm>
            <a:custGeom>
              <a:avLst/>
              <a:gdLst/>
              <a:ahLst/>
              <a:cxnLst/>
              <a:rect l="l" t="t" r="r" b="b"/>
              <a:pathLst>
                <a:path w="1154" h="2909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226"/>
                    <a:pt x="201" y="452"/>
                    <a:pt x="302" y="678"/>
                  </a:cubicBezTo>
                  <a:cubicBezTo>
                    <a:pt x="627" y="1379"/>
                    <a:pt x="903" y="2131"/>
                    <a:pt x="1154" y="2908"/>
                  </a:cubicBezTo>
                  <a:cubicBezTo>
                    <a:pt x="853" y="1856"/>
                    <a:pt x="477" y="878"/>
                    <a:pt x="1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5"/>
            <p:cNvSpPr/>
            <p:nvPr/>
          </p:nvSpPr>
          <p:spPr>
            <a:xfrm>
              <a:off x="6751880" y="2852863"/>
              <a:ext cx="81171" cy="37373"/>
            </a:xfrm>
            <a:custGeom>
              <a:avLst/>
              <a:gdLst/>
              <a:ahLst/>
              <a:cxnLst/>
              <a:rect l="l" t="t" r="r" b="b"/>
              <a:pathLst>
                <a:path w="4813" h="2216" extrusionOk="0">
                  <a:moveTo>
                    <a:pt x="4812" y="0"/>
                  </a:moveTo>
                  <a:lnTo>
                    <a:pt x="4812" y="0"/>
                  </a:lnTo>
                  <a:cubicBezTo>
                    <a:pt x="3208" y="175"/>
                    <a:pt x="1604" y="351"/>
                    <a:pt x="0" y="526"/>
                  </a:cubicBezTo>
                  <a:cubicBezTo>
                    <a:pt x="331" y="1676"/>
                    <a:pt x="1322" y="2216"/>
                    <a:pt x="2321" y="2216"/>
                  </a:cubicBezTo>
                  <a:cubicBezTo>
                    <a:pt x="3521" y="2216"/>
                    <a:pt x="4730" y="1436"/>
                    <a:pt x="4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5"/>
            <p:cNvSpPr/>
            <p:nvPr/>
          </p:nvSpPr>
          <p:spPr>
            <a:xfrm>
              <a:off x="6871925" y="2782772"/>
              <a:ext cx="82858" cy="113215"/>
            </a:xfrm>
            <a:custGeom>
              <a:avLst/>
              <a:gdLst/>
              <a:ahLst/>
              <a:cxnLst/>
              <a:rect l="l" t="t" r="r" b="b"/>
              <a:pathLst>
                <a:path w="4913" h="6713" extrusionOk="0">
                  <a:moveTo>
                    <a:pt x="3937" y="1"/>
                  </a:moveTo>
                  <a:cubicBezTo>
                    <a:pt x="3813" y="1"/>
                    <a:pt x="3687" y="7"/>
                    <a:pt x="3559" y="21"/>
                  </a:cubicBezTo>
                  <a:cubicBezTo>
                    <a:pt x="1479" y="246"/>
                    <a:pt x="0" y="2051"/>
                    <a:pt x="201" y="4056"/>
                  </a:cubicBezTo>
                  <a:cubicBezTo>
                    <a:pt x="326" y="5184"/>
                    <a:pt x="978" y="6136"/>
                    <a:pt x="1880" y="6712"/>
                  </a:cubicBezTo>
                  <a:cubicBezTo>
                    <a:pt x="3384" y="4808"/>
                    <a:pt x="4361" y="2527"/>
                    <a:pt x="4913" y="121"/>
                  </a:cubicBezTo>
                  <a:cubicBezTo>
                    <a:pt x="4601" y="48"/>
                    <a:pt x="4275" y="1"/>
                    <a:pt x="3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5"/>
            <p:cNvSpPr/>
            <p:nvPr/>
          </p:nvSpPr>
          <p:spPr>
            <a:xfrm>
              <a:off x="6510947" y="2823248"/>
              <a:ext cx="178820" cy="154315"/>
            </a:xfrm>
            <a:custGeom>
              <a:avLst/>
              <a:gdLst/>
              <a:ahLst/>
              <a:cxnLst/>
              <a:rect l="l" t="t" r="r" b="b"/>
              <a:pathLst>
                <a:path w="10603" h="9150" extrusionOk="0">
                  <a:moveTo>
                    <a:pt x="4766" y="0"/>
                  </a:moveTo>
                  <a:cubicBezTo>
                    <a:pt x="4582" y="0"/>
                    <a:pt x="4397" y="9"/>
                    <a:pt x="4211" y="27"/>
                  </a:cubicBezTo>
                  <a:cubicBezTo>
                    <a:pt x="2407" y="227"/>
                    <a:pt x="903" y="1230"/>
                    <a:pt x="1" y="2658"/>
                  </a:cubicBezTo>
                  <a:cubicBezTo>
                    <a:pt x="2231" y="6042"/>
                    <a:pt x="5590" y="8322"/>
                    <a:pt x="9299" y="9150"/>
                  </a:cubicBezTo>
                  <a:cubicBezTo>
                    <a:pt x="10126" y="8047"/>
                    <a:pt x="10602" y="6643"/>
                    <a:pt x="10452" y="5139"/>
                  </a:cubicBezTo>
                  <a:cubicBezTo>
                    <a:pt x="10145" y="2193"/>
                    <a:pt x="7666" y="0"/>
                    <a:pt x="4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5"/>
            <p:cNvSpPr/>
            <p:nvPr/>
          </p:nvSpPr>
          <p:spPr>
            <a:xfrm>
              <a:off x="6587885" y="2406058"/>
              <a:ext cx="142880" cy="27085"/>
            </a:xfrm>
            <a:custGeom>
              <a:avLst/>
              <a:gdLst/>
              <a:ahLst/>
              <a:cxnLst/>
              <a:rect l="l" t="t" r="r" b="b"/>
              <a:pathLst>
                <a:path w="8472" h="1606" extrusionOk="0">
                  <a:moveTo>
                    <a:pt x="7449" y="1"/>
                  </a:moveTo>
                  <a:cubicBezTo>
                    <a:pt x="4897" y="1"/>
                    <a:pt x="2305" y="551"/>
                    <a:pt x="0" y="1606"/>
                  </a:cubicBezTo>
                  <a:cubicBezTo>
                    <a:pt x="2531" y="754"/>
                    <a:pt x="5464" y="152"/>
                    <a:pt x="8471" y="52"/>
                  </a:cubicBezTo>
                  <a:cubicBezTo>
                    <a:pt x="8196" y="27"/>
                    <a:pt x="7920" y="2"/>
                    <a:pt x="7619" y="2"/>
                  </a:cubicBezTo>
                  <a:cubicBezTo>
                    <a:pt x="7562" y="1"/>
                    <a:pt x="7506" y="1"/>
                    <a:pt x="7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5"/>
            <p:cNvSpPr/>
            <p:nvPr/>
          </p:nvSpPr>
          <p:spPr>
            <a:xfrm>
              <a:off x="6948847" y="2546831"/>
              <a:ext cx="23274" cy="82014"/>
            </a:xfrm>
            <a:custGeom>
              <a:avLst/>
              <a:gdLst/>
              <a:ahLst/>
              <a:cxnLst/>
              <a:rect l="l" t="t" r="r" b="b"/>
              <a:pathLst>
                <a:path w="1380" h="4863" extrusionOk="0">
                  <a:moveTo>
                    <a:pt x="1" y="1"/>
                  </a:moveTo>
                  <a:lnTo>
                    <a:pt x="1" y="1"/>
                  </a:lnTo>
                  <a:cubicBezTo>
                    <a:pt x="702" y="1805"/>
                    <a:pt x="1128" y="3559"/>
                    <a:pt x="1379" y="4863"/>
                  </a:cubicBezTo>
                  <a:cubicBezTo>
                    <a:pt x="1379" y="4737"/>
                    <a:pt x="1354" y="4587"/>
                    <a:pt x="1354" y="4462"/>
                  </a:cubicBezTo>
                  <a:cubicBezTo>
                    <a:pt x="1354" y="4437"/>
                    <a:pt x="1329" y="4437"/>
                    <a:pt x="1329" y="4412"/>
                  </a:cubicBezTo>
                  <a:cubicBezTo>
                    <a:pt x="1329" y="4412"/>
                    <a:pt x="1354" y="4387"/>
                    <a:pt x="1329" y="4387"/>
                  </a:cubicBezTo>
                  <a:cubicBezTo>
                    <a:pt x="1229" y="3635"/>
                    <a:pt x="1053" y="2933"/>
                    <a:pt x="853" y="2231"/>
                  </a:cubicBezTo>
                  <a:cubicBezTo>
                    <a:pt x="602" y="1454"/>
                    <a:pt x="326" y="70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5"/>
            <p:cNvSpPr/>
            <p:nvPr/>
          </p:nvSpPr>
          <p:spPr>
            <a:xfrm>
              <a:off x="5914971" y="2865107"/>
              <a:ext cx="270953" cy="265050"/>
            </a:xfrm>
            <a:custGeom>
              <a:avLst/>
              <a:gdLst/>
              <a:ahLst/>
              <a:cxnLst/>
              <a:rect l="l" t="t" r="r" b="b"/>
              <a:pathLst>
                <a:path w="16066" h="15716" extrusionOk="0">
                  <a:moveTo>
                    <a:pt x="12582" y="1"/>
                  </a:moveTo>
                  <a:cubicBezTo>
                    <a:pt x="12331" y="76"/>
                    <a:pt x="12080" y="101"/>
                    <a:pt x="11805" y="126"/>
                  </a:cubicBezTo>
                  <a:cubicBezTo>
                    <a:pt x="10727" y="2206"/>
                    <a:pt x="9248" y="3911"/>
                    <a:pt x="7870" y="5314"/>
                  </a:cubicBezTo>
                  <a:cubicBezTo>
                    <a:pt x="6090" y="7570"/>
                    <a:pt x="3659" y="9324"/>
                    <a:pt x="451" y="10201"/>
                  </a:cubicBezTo>
                  <a:cubicBezTo>
                    <a:pt x="301" y="10252"/>
                    <a:pt x="150" y="10277"/>
                    <a:pt x="0" y="10302"/>
                  </a:cubicBezTo>
                  <a:cubicBezTo>
                    <a:pt x="25" y="10678"/>
                    <a:pt x="50" y="11028"/>
                    <a:pt x="50" y="11379"/>
                  </a:cubicBezTo>
                  <a:cubicBezTo>
                    <a:pt x="902" y="11805"/>
                    <a:pt x="1554" y="12382"/>
                    <a:pt x="1905" y="13084"/>
                  </a:cubicBezTo>
                  <a:cubicBezTo>
                    <a:pt x="4110" y="13585"/>
                    <a:pt x="6166" y="14537"/>
                    <a:pt x="8120" y="15715"/>
                  </a:cubicBezTo>
                  <a:cubicBezTo>
                    <a:pt x="8822" y="15690"/>
                    <a:pt x="9374" y="15665"/>
                    <a:pt x="9724" y="15590"/>
                  </a:cubicBezTo>
                  <a:lnTo>
                    <a:pt x="9975" y="15590"/>
                  </a:lnTo>
                  <a:cubicBezTo>
                    <a:pt x="13434" y="15414"/>
                    <a:pt x="16065" y="11530"/>
                    <a:pt x="15840" y="6918"/>
                  </a:cubicBezTo>
                  <a:cubicBezTo>
                    <a:pt x="15689" y="3961"/>
                    <a:pt x="14411" y="1404"/>
                    <a:pt x="125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5"/>
            <p:cNvSpPr/>
            <p:nvPr/>
          </p:nvSpPr>
          <p:spPr>
            <a:xfrm>
              <a:off x="5526098" y="2893002"/>
              <a:ext cx="258692" cy="256668"/>
            </a:xfrm>
            <a:custGeom>
              <a:avLst/>
              <a:gdLst/>
              <a:ahLst/>
              <a:cxnLst/>
              <a:rect l="l" t="t" r="r" b="b"/>
              <a:pathLst>
                <a:path w="15339" h="15219" extrusionOk="0">
                  <a:moveTo>
                    <a:pt x="2682" y="1"/>
                  </a:moveTo>
                  <a:cubicBezTo>
                    <a:pt x="1028" y="1580"/>
                    <a:pt x="0" y="4212"/>
                    <a:pt x="151" y="7169"/>
                  </a:cubicBezTo>
                  <a:cubicBezTo>
                    <a:pt x="351" y="11004"/>
                    <a:pt x="2456" y="14161"/>
                    <a:pt x="5163" y="14989"/>
                  </a:cubicBezTo>
                  <a:cubicBezTo>
                    <a:pt x="5163" y="14989"/>
                    <a:pt x="5188" y="14989"/>
                    <a:pt x="5188" y="15014"/>
                  </a:cubicBezTo>
                  <a:cubicBezTo>
                    <a:pt x="5670" y="15145"/>
                    <a:pt x="6132" y="15219"/>
                    <a:pt x="6625" y="15219"/>
                  </a:cubicBezTo>
                  <a:cubicBezTo>
                    <a:pt x="6697" y="15219"/>
                    <a:pt x="6769" y="15217"/>
                    <a:pt x="6842" y="15214"/>
                  </a:cubicBezTo>
                  <a:cubicBezTo>
                    <a:pt x="6918" y="15214"/>
                    <a:pt x="6993" y="15189"/>
                    <a:pt x="7093" y="15189"/>
                  </a:cubicBezTo>
                  <a:cubicBezTo>
                    <a:pt x="7469" y="15164"/>
                    <a:pt x="7870" y="15139"/>
                    <a:pt x="8246" y="15114"/>
                  </a:cubicBezTo>
                  <a:cubicBezTo>
                    <a:pt x="8873" y="14387"/>
                    <a:pt x="9975" y="13685"/>
                    <a:pt x="10852" y="13184"/>
                  </a:cubicBezTo>
                  <a:cubicBezTo>
                    <a:pt x="11989" y="12403"/>
                    <a:pt x="12946" y="12002"/>
                    <a:pt x="13577" y="12002"/>
                  </a:cubicBezTo>
                  <a:cubicBezTo>
                    <a:pt x="13614" y="12002"/>
                    <a:pt x="13650" y="12003"/>
                    <a:pt x="13685" y="12006"/>
                  </a:cubicBezTo>
                  <a:cubicBezTo>
                    <a:pt x="13935" y="11354"/>
                    <a:pt x="14411" y="10753"/>
                    <a:pt x="15138" y="10252"/>
                  </a:cubicBezTo>
                  <a:cubicBezTo>
                    <a:pt x="15188" y="10202"/>
                    <a:pt x="15264" y="10176"/>
                    <a:pt x="15339" y="10126"/>
                  </a:cubicBezTo>
                  <a:cubicBezTo>
                    <a:pt x="15314" y="9650"/>
                    <a:pt x="15314" y="9174"/>
                    <a:pt x="15339" y="8698"/>
                  </a:cubicBezTo>
                  <a:cubicBezTo>
                    <a:pt x="13183" y="8171"/>
                    <a:pt x="11153" y="7194"/>
                    <a:pt x="9399" y="5790"/>
                  </a:cubicBezTo>
                  <a:cubicBezTo>
                    <a:pt x="9148" y="5665"/>
                    <a:pt x="8923" y="5540"/>
                    <a:pt x="8747" y="5389"/>
                  </a:cubicBezTo>
                  <a:cubicBezTo>
                    <a:pt x="7043" y="3986"/>
                    <a:pt x="5013" y="2307"/>
                    <a:pt x="3484" y="1"/>
                  </a:cubicBezTo>
                  <a:cubicBezTo>
                    <a:pt x="3346" y="14"/>
                    <a:pt x="3208" y="20"/>
                    <a:pt x="3074" y="20"/>
                  </a:cubicBezTo>
                  <a:cubicBezTo>
                    <a:pt x="2939" y="20"/>
                    <a:pt x="2807" y="14"/>
                    <a:pt x="26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5"/>
            <p:cNvSpPr/>
            <p:nvPr/>
          </p:nvSpPr>
          <p:spPr>
            <a:xfrm>
              <a:off x="5873113" y="3976342"/>
              <a:ext cx="122170" cy="549091"/>
            </a:xfrm>
            <a:custGeom>
              <a:avLst/>
              <a:gdLst/>
              <a:ahLst/>
              <a:cxnLst/>
              <a:rect l="l" t="t" r="r" b="b"/>
              <a:pathLst>
                <a:path w="7244" h="32558" extrusionOk="0">
                  <a:moveTo>
                    <a:pt x="6916" y="0"/>
                  </a:moveTo>
                  <a:cubicBezTo>
                    <a:pt x="6909" y="0"/>
                    <a:pt x="6901" y="0"/>
                    <a:pt x="6893" y="1"/>
                  </a:cubicBezTo>
                  <a:cubicBezTo>
                    <a:pt x="5289" y="76"/>
                    <a:pt x="3685" y="151"/>
                    <a:pt x="2056" y="252"/>
                  </a:cubicBezTo>
                  <a:cubicBezTo>
                    <a:pt x="1906" y="252"/>
                    <a:pt x="1805" y="352"/>
                    <a:pt x="1805" y="502"/>
                  </a:cubicBezTo>
                  <a:cubicBezTo>
                    <a:pt x="1656" y="3159"/>
                    <a:pt x="1507" y="5814"/>
                    <a:pt x="1358" y="8468"/>
                  </a:cubicBezTo>
                  <a:lnTo>
                    <a:pt x="1358" y="8468"/>
                  </a:lnTo>
                  <a:cubicBezTo>
                    <a:pt x="1391" y="8332"/>
                    <a:pt x="1530" y="8246"/>
                    <a:pt x="1657" y="8246"/>
                  </a:cubicBezTo>
                  <a:cubicBezTo>
                    <a:pt x="1763" y="8246"/>
                    <a:pt x="1860" y="8306"/>
                    <a:pt x="1881" y="8447"/>
                  </a:cubicBezTo>
                  <a:cubicBezTo>
                    <a:pt x="1881" y="8472"/>
                    <a:pt x="1881" y="8497"/>
                    <a:pt x="1881" y="8497"/>
                  </a:cubicBezTo>
                  <a:cubicBezTo>
                    <a:pt x="1956" y="7369"/>
                    <a:pt x="2006" y="6242"/>
                    <a:pt x="2081" y="5114"/>
                  </a:cubicBezTo>
                  <a:cubicBezTo>
                    <a:pt x="2156" y="3735"/>
                    <a:pt x="2332" y="2307"/>
                    <a:pt x="2307" y="928"/>
                  </a:cubicBezTo>
                  <a:cubicBezTo>
                    <a:pt x="2307" y="878"/>
                    <a:pt x="2307" y="803"/>
                    <a:pt x="2307" y="728"/>
                  </a:cubicBezTo>
                  <a:cubicBezTo>
                    <a:pt x="2344" y="728"/>
                    <a:pt x="2388" y="721"/>
                    <a:pt x="2448" y="721"/>
                  </a:cubicBezTo>
                  <a:cubicBezTo>
                    <a:pt x="2507" y="721"/>
                    <a:pt x="2582" y="728"/>
                    <a:pt x="2683" y="753"/>
                  </a:cubicBezTo>
                  <a:cubicBezTo>
                    <a:pt x="2971" y="804"/>
                    <a:pt x="3277" y="824"/>
                    <a:pt x="3594" y="824"/>
                  </a:cubicBezTo>
                  <a:cubicBezTo>
                    <a:pt x="4680" y="824"/>
                    <a:pt x="5884" y="585"/>
                    <a:pt x="6893" y="527"/>
                  </a:cubicBezTo>
                  <a:cubicBezTo>
                    <a:pt x="7236" y="527"/>
                    <a:pt x="7244" y="0"/>
                    <a:pt x="6916" y="0"/>
                  </a:cubicBezTo>
                  <a:close/>
                  <a:moveTo>
                    <a:pt x="1358" y="8468"/>
                  </a:moveTo>
                  <a:cubicBezTo>
                    <a:pt x="1351" y="8497"/>
                    <a:pt x="1349" y="8528"/>
                    <a:pt x="1353" y="8562"/>
                  </a:cubicBezTo>
                  <a:lnTo>
                    <a:pt x="1353" y="8562"/>
                  </a:lnTo>
                  <a:cubicBezTo>
                    <a:pt x="1355" y="8531"/>
                    <a:pt x="1356" y="8499"/>
                    <a:pt x="1358" y="8468"/>
                  </a:cubicBezTo>
                  <a:close/>
                  <a:moveTo>
                    <a:pt x="1353" y="8562"/>
                  </a:moveTo>
                  <a:cubicBezTo>
                    <a:pt x="952" y="15691"/>
                    <a:pt x="552" y="22814"/>
                    <a:pt x="151" y="29951"/>
                  </a:cubicBezTo>
                  <a:cubicBezTo>
                    <a:pt x="101" y="30753"/>
                    <a:pt x="51" y="31555"/>
                    <a:pt x="1" y="32382"/>
                  </a:cubicBezTo>
                  <a:cubicBezTo>
                    <a:pt x="176" y="32432"/>
                    <a:pt x="352" y="32482"/>
                    <a:pt x="527" y="32557"/>
                  </a:cubicBezTo>
                  <a:cubicBezTo>
                    <a:pt x="928" y="25364"/>
                    <a:pt x="1329" y="18197"/>
                    <a:pt x="1730" y="11029"/>
                  </a:cubicBezTo>
                  <a:cubicBezTo>
                    <a:pt x="1605" y="10201"/>
                    <a:pt x="1480" y="9399"/>
                    <a:pt x="1354" y="8572"/>
                  </a:cubicBezTo>
                  <a:cubicBezTo>
                    <a:pt x="1354" y="8569"/>
                    <a:pt x="1353" y="8565"/>
                    <a:pt x="1353" y="85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5"/>
            <p:cNvSpPr/>
            <p:nvPr/>
          </p:nvSpPr>
          <p:spPr>
            <a:xfrm>
              <a:off x="5574703" y="3865606"/>
              <a:ext cx="15651" cy="126825"/>
            </a:xfrm>
            <a:custGeom>
              <a:avLst/>
              <a:gdLst/>
              <a:ahLst/>
              <a:cxnLst/>
              <a:rect l="l" t="t" r="r" b="b"/>
              <a:pathLst>
                <a:path w="928" h="7520" extrusionOk="0">
                  <a:moveTo>
                    <a:pt x="301" y="0"/>
                  </a:moveTo>
                  <a:cubicBezTo>
                    <a:pt x="201" y="2506"/>
                    <a:pt x="101" y="5012"/>
                    <a:pt x="1" y="7518"/>
                  </a:cubicBezTo>
                  <a:lnTo>
                    <a:pt x="1" y="7518"/>
                  </a:lnTo>
                  <a:cubicBezTo>
                    <a:pt x="1" y="7514"/>
                    <a:pt x="3" y="7491"/>
                    <a:pt x="26" y="7469"/>
                  </a:cubicBezTo>
                  <a:cubicBezTo>
                    <a:pt x="26" y="7469"/>
                    <a:pt x="26" y="7444"/>
                    <a:pt x="26" y="7419"/>
                  </a:cubicBezTo>
                  <a:cubicBezTo>
                    <a:pt x="26" y="7419"/>
                    <a:pt x="51" y="7394"/>
                    <a:pt x="51" y="7394"/>
                  </a:cubicBezTo>
                  <a:cubicBezTo>
                    <a:pt x="51" y="7369"/>
                    <a:pt x="76" y="7369"/>
                    <a:pt x="76" y="7344"/>
                  </a:cubicBezTo>
                  <a:cubicBezTo>
                    <a:pt x="301" y="7118"/>
                    <a:pt x="502" y="6868"/>
                    <a:pt x="677" y="6617"/>
                  </a:cubicBezTo>
                  <a:cubicBezTo>
                    <a:pt x="828" y="4712"/>
                    <a:pt x="928" y="2808"/>
                    <a:pt x="903" y="953"/>
                  </a:cubicBezTo>
                  <a:cubicBezTo>
                    <a:pt x="803" y="953"/>
                    <a:pt x="677" y="978"/>
                    <a:pt x="577" y="978"/>
                  </a:cubicBezTo>
                  <a:cubicBezTo>
                    <a:pt x="427" y="978"/>
                    <a:pt x="326" y="853"/>
                    <a:pt x="326" y="702"/>
                  </a:cubicBezTo>
                  <a:cubicBezTo>
                    <a:pt x="301" y="477"/>
                    <a:pt x="301" y="226"/>
                    <a:pt x="301" y="0"/>
                  </a:cubicBezTo>
                  <a:close/>
                  <a:moveTo>
                    <a:pt x="1" y="7518"/>
                  </a:moveTo>
                  <a:cubicBezTo>
                    <a:pt x="1" y="7519"/>
                    <a:pt x="1" y="7519"/>
                    <a:pt x="1" y="7519"/>
                  </a:cubicBezTo>
                  <a:cubicBezTo>
                    <a:pt x="1" y="7519"/>
                    <a:pt x="1" y="7519"/>
                    <a:pt x="1" y="7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5"/>
            <p:cNvSpPr/>
            <p:nvPr/>
          </p:nvSpPr>
          <p:spPr>
            <a:xfrm>
              <a:off x="5560334" y="4251933"/>
              <a:ext cx="13543" cy="126825"/>
            </a:xfrm>
            <a:custGeom>
              <a:avLst/>
              <a:gdLst/>
              <a:ahLst/>
              <a:cxnLst/>
              <a:rect l="l" t="t" r="r" b="b"/>
              <a:pathLst>
                <a:path w="803" h="7520" extrusionOk="0">
                  <a:moveTo>
                    <a:pt x="276" y="1"/>
                  </a:moveTo>
                  <a:cubicBezTo>
                    <a:pt x="251" y="327"/>
                    <a:pt x="251" y="678"/>
                    <a:pt x="226" y="1003"/>
                  </a:cubicBezTo>
                  <a:cubicBezTo>
                    <a:pt x="151" y="3059"/>
                    <a:pt x="76" y="5139"/>
                    <a:pt x="0" y="7194"/>
                  </a:cubicBezTo>
                  <a:cubicBezTo>
                    <a:pt x="176" y="7294"/>
                    <a:pt x="351" y="7394"/>
                    <a:pt x="527" y="7520"/>
                  </a:cubicBezTo>
                  <a:cubicBezTo>
                    <a:pt x="602" y="5089"/>
                    <a:pt x="702" y="2683"/>
                    <a:pt x="802" y="277"/>
                  </a:cubicBezTo>
                  <a:lnTo>
                    <a:pt x="527" y="277"/>
                  </a:lnTo>
                  <a:cubicBezTo>
                    <a:pt x="401" y="251"/>
                    <a:pt x="276" y="151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5"/>
            <p:cNvSpPr/>
            <p:nvPr/>
          </p:nvSpPr>
          <p:spPr>
            <a:xfrm>
              <a:off x="6210851" y="3951415"/>
              <a:ext cx="93415" cy="650517"/>
            </a:xfrm>
            <a:custGeom>
              <a:avLst/>
              <a:gdLst/>
              <a:ahLst/>
              <a:cxnLst/>
              <a:rect l="l" t="t" r="r" b="b"/>
              <a:pathLst>
                <a:path w="5539" h="38572" extrusionOk="0">
                  <a:moveTo>
                    <a:pt x="226" y="0"/>
                  </a:moveTo>
                  <a:cubicBezTo>
                    <a:pt x="150" y="75"/>
                    <a:pt x="75" y="176"/>
                    <a:pt x="0" y="251"/>
                  </a:cubicBezTo>
                  <a:cubicBezTo>
                    <a:pt x="25" y="276"/>
                    <a:pt x="75" y="326"/>
                    <a:pt x="100" y="351"/>
                  </a:cubicBezTo>
                  <a:cubicBezTo>
                    <a:pt x="150" y="376"/>
                    <a:pt x="201" y="426"/>
                    <a:pt x="226" y="476"/>
                  </a:cubicBezTo>
                  <a:cubicBezTo>
                    <a:pt x="251" y="527"/>
                    <a:pt x="251" y="577"/>
                    <a:pt x="251" y="627"/>
                  </a:cubicBezTo>
                  <a:cubicBezTo>
                    <a:pt x="952" y="5664"/>
                    <a:pt x="1629" y="10727"/>
                    <a:pt x="2331" y="15790"/>
                  </a:cubicBezTo>
                  <a:cubicBezTo>
                    <a:pt x="2356" y="15915"/>
                    <a:pt x="2306" y="16091"/>
                    <a:pt x="2130" y="16116"/>
                  </a:cubicBezTo>
                  <a:cubicBezTo>
                    <a:pt x="2080" y="16116"/>
                    <a:pt x="1980" y="16141"/>
                    <a:pt x="1905" y="16141"/>
                  </a:cubicBezTo>
                  <a:lnTo>
                    <a:pt x="2055" y="17118"/>
                  </a:lnTo>
                  <a:cubicBezTo>
                    <a:pt x="3033" y="24261"/>
                    <a:pt x="4010" y="31404"/>
                    <a:pt x="5013" y="38572"/>
                  </a:cubicBezTo>
                  <a:lnTo>
                    <a:pt x="5539" y="38572"/>
                  </a:lnTo>
                  <a:cubicBezTo>
                    <a:pt x="3810" y="26116"/>
                    <a:pt x="2105" y="13634"/>
                    <a:pt x="376" y="1178"/>
                  </a:cubicBezTo>
                  <a:cubicBezTo>
                    <a:pt x="326" y="777"/>
                    <a:pt x="276" y="376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55"/>
            <p:cNvSpPr/>
            <p:nvPr/>
          </p:nvSpPr>
          <p:spPr>
            <a:xfrm>
              <a:off x="5895442" y="4115394"/>
              <a:ext cx="77444" cy="437090"/>
            </a:xfrm>
            <a:custGeom>
              <a:avLst/>
              <a:gdLst/>
              <a:ahLst/>
              <a:cxnLst/>
              <a:rect l="l" t="t" r="r" b="b"/>
              <a:pathLst>
                <a:path w="4592" h="25917" extrusionOk="0">
                  <a:moveTo>
                    <a:pt x="333" y="1"/>
                  </a:moveTo>
                  <a:cubicBezTo>
                    <a:pt x="176" y="1"/>
                    <a:pt x="0" y="133"/>
                    <a:pt x="30" y="327"/>
                  </a:cubicBezTo>
                  <a:cubicBezTo>
                    <a:pt x="156" y="1154"/>
                    <a:pt x="281" y="1956"/>
                    <a:pt x="406" y="2784"/>
                  </a:cubicBezTo>
                  <a:cubicBezTo>
                    <a:pt x="1609" y="10428"/>
                    <a:pt x="2812" y="18097"/>
                    <a:pt x="4015" y="25766"/>
                  </a:cubicBezTo>
                  <a:cubicBezTo>
                    <a:pt x="4216" y="25816"/>
                    <a:pt x="4391" y="25866"/>
                    <a:pt x="4592" y="25917"/>
                  </a:cubicBezTo>
                  <a:cubicBezTo>
                    <a:pt x="3940" y="21831"/>
                    <a:pt x="3288" y="17746"/>
                    <a:pt x="2662" y="13661"/>
                  </a:cubicBezTo>
                  <a:cubicBezTo>
                    <a:pt x="1985" y="9400"/>
                    <a:pt x="1559" y="5039"/>
                    <a:pt x="657" y="854"/>
                  </a:cubicBezTo>
                  <a:cubicBezTo>
                    <a:pt x="607" y="653"/>
                    <a:pt x="582" y="453"/>
                    <a:pt x="557" y="277"/>
                  </a:cubicBezTo>
                  <a:cubicBezTo>
                    <a:pt x="557" y="252"/>
                    <a:pt x="557" y="227"/>
                    <a:pt x="557" y="202"/>
                  </a:cubicBezTo>
                  <a:cubicBezTo>
                    <a:pt x="536" y="61"/>
                    <a:pt x="439" y="1"/>
                    <a:pt x="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55"/>
            <p:cNvSpPr/>
            <p:nvPr/>
          </p:nvSpPr>
          <p:spPr>
            <a:xfrm>
              <a:off x="6204088" y="3919287"/>
              <a:ext cx="32971" cy="36361"/>
            </a:xfrm>
            <a:custGeom>
              <a:avLst/>
              <a:gdLst/>
              <a:ahLst/>
              <a:cxnLst/>
              <a:rect l="l" t="t" r="r" b="b"/>
              <a:pathLst>
                <a:path w="1955" h="2156" extrusionOk="0">
                  <a:moveTo>
                    <a:pt x="1529" y="0"/>
                  </a:moveTo>
                  <a:cubicBezTo>
                    <a:pt x="1103" y="502"/>
                    <a:pt x="702" y="1003"/>
                    <a:pt x="276" y="1479"/>
                  </a:cubicBezTo>
                  <a:cubicBezTo>
                    <a:pt x="175" y="1579"/>
                    <a:pt x="100" y="1680"/>
                    <a:pt x="0" y="1780"/>
                  </a:cubicBezTo>
                  <a:cubicBezTo>
                    <a:pt x="125" y="1905"/>
                    <a:pt x="251" y="2031"/>
                    <a:pt x="401" y="2156"/>
                  </a:cubicBezTo>
                  <a:cubicBezTo>
                    <a:pt x="476" y="2081"/>
                    <a:pt x="551" y="1980"/>
                    <a:pt x="627" y="1905"/>
                  </a:cubicBezTo>
                  <a:cubicBezTo>
                    <a:pt x="1078" y="1379"/>
                    <a:pt x="1529" y="853"/>
                    <a:pt x="1955" y="326"/>
                  </a:cubicBezTo>
                  <a:cubicBezTo>
                    <a:pt x="1830" y="226"/>
                    <a:pt x="1679" y="101"/>
                    <a:pt x="15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55"/>
            <p:cNvSpPr/>
            <p:nvPr/>
          </p:nvSpPr>
          <p:spPr>
            <a:xfrm>
              <a:off x="5564989" y="3874477"/>
              <a:ext cx="171197" cy="387490"/>
            </a:xfrm>
            <a:custGeom>
              <a:avLst/>
              <a:gdLst/>
              <a:ahLst/>
              <a:cxnLst/>
              <a:rect l="l" t="t" r="r" b="b"/>
              <a:pathLst>
                <a:path w="10151" h="22976" extrusionOk="0">
                  <a:moveTo>
                    <a:pt x="10150" y="1"/>
                  </a:moveTo>
                  <a:cubicBezTo>
                    <a:pt x="9950" y="26"/>
                    <a:pt x="9749" y="26"/>
                    <a:pt x="9549" y="26"/>
                  </a:cubicBezTo>
                  <a:cubicBezTo>
                    <a:pt x="9524" y="352"/>
                    <a:pt x="9499" y="677"/>
                    <a:pt x="9474" y="978"/>
                  </a:cubicBezTo>
                  <a:cubicBezTo>
                    <a:pt x="9323" y="3134"/>
                    <a:pt x="9173" y="5264"/>
                    <a:pt x="9023" y="7419"/>
                  </a:cubicBezTo>
                  <a:cubicBezTo>
                    <a:pt x="8722" y="11354"/>
                    <a:pt x="8697" y="15389"/>
                    <a:pt x="8145" y="19299"/>
                  </a:cubicBezTo>
                  <a:cubicBezTo>
                    <a:pt x="7781" y="21865"/>
                    <a:pt x="6098" y="22368"/>
                    <a:pt x="4207" y="22368"/>
                  </a:cubicBezTo>
                  <a:cubicBezTo>
                    <a:pt x="3365" y="22368"/>
                    <a:pt x="2481" y="22268"/>
                    <a:pt x="1654" y="22206"/>
                  </a:cubicBezTo>
                  <a:cubicBezTo>
                    <a:pt x="1554" y="22206"/>
                    <a:pt x="1360" y="22213"/>
                    <a:pt x="1147" y="22213"/>
                  </a:cubicBezTo>
                  <a:cubicBezTo>
                    <a:pt x="934" y="22213"/>
                    <a:pt x="702" y="22206"/>
                    <a:pt x="526" y="22181"/>
                  </a:cubicBezTo>
                  <a:cubicBezTo>
                    <a:pt x="526" y="22181"/>
                    <a:pt x="526" y="22156"/>
                    <a:pt x="526" y="22156"/>
                  </a:cubicBezTo>
                  <a:cubicBezTo>
                    <a:pt x="476" y="21455"/>
                    <a:pt x="602" y="20678"/>
                    <a:pt x="627" y="19976"/>
                  </a:cubicBezTo>
                  <a:cubicBezTo>
                    <a:pt x="777" y="15690"/>
                    <a:pt x="952" y="11404"/>
                    <a:pt x="1103" y="7119"/>
                  </a:cubicBezTo>
                  <a:cubicBezTo>
                    <a:pt x="2030" y="6091"/>
                    <a:pt x="2732" y="4963"/>
                    <a:pt x="3158" y="3635"/>
                  </a:cubicBezTo>
                  <a:cubicBezTo>
                    <a:pt x="3384" y="2933"/>
                    <a:pt x="3534" y="2181"/>
                    <a:pt x="3609" y="1429"/>
                  </a:cubicBezTo>
                  <a:cubicBezTo>
                    <a:pt x="3634" y="1078"/>
                    <a:pt x="3684" y="703"/>
                    <a:pt x="3684" y="327"/>
                  </a:cubicBezTo>
                  <a:cubicBezTo>
                    <a:pt x="3484" y="327"/>
                    <a:pt x="3308" y="352"/>
                    <a:pt x="3108" y="352"/>
                  </a:cubicBezTo>
                  <a:cubicBezTo>
                    <a:pt x="3083" y="2432"/>
                    <a:pt x="2531" y="4412"/>
                    <a:pt x="1253" y="6091"/>
                  </a:cubicBezTo>
                  <a:cubicBezTo>
                    <a:pt x="1078" y="6342"/>
                    <a:pt x="877" y="6592"/>
                    <a:pt x="652" y="6818"/>
                  </a:cubicBezTo>
                  <a:cubicBezTo>
                    <a:pt x="652" y="6843"/>
                    <a:pt x="627" y="6843"/>
                    <a:pt x="627" y="6868"/>
                  </a:cubicBezTo>
                  <a:cubicBezTo>
                    <a:pt x="627" y="6893"/>
                    <a:pt x="602" y="6893"/>
                    <a:pt x="602" y="6893"/>
                  </a:cubicBezTo>
                  <a:cubicBezTo>
                    <a:pt x="602" y="6918"/>
                    <a:pt x="602" y="6943"/>
                    <a:pt x="602" y="6943"/>
                  </a:cubicBezTo>
                  <a:cubicBezTo>
                    <a:pt x="577" y="6968"/>
                    <a:pt x="577" y="6993"/>
                    <a:pt x="577" y="6993"/>
                  </a:cubicBezTo>
                  <a:lnTo>
                    <a:pt x="577" y="7018"/>
                  </a:lnTo>
                  <a:cubicBezTo>
                    <a:pt x="376" y="12131"/>
                    <a:pt x="201" y="17244"/>
                    <a:pt x="0" y="22382"/>
                  </a:cubicBezTo>
                  <a:cubicBezTo>
                    <a:pt x="0" y="22532"/>
                    <a:pt x="125" y="22632"/>
                    <a:pt x="251" y="22658"/>
                  </a:cubicBezTo>
                  <a:lnTo>
                    <a:pt x="526" y="22658"/>
                  </a:lnTo>
                  <a:cubicBezTo>
                    <a:pt x="1635" y="22756"/>
                    <a:pt x="2927" y="22975"/>
                    <a:pt x="4162" y="22975"/>
                  </a:cubicBezTo>
                  <a:cubicBezTo>
                    <a:pt x="5745" y="22975"/>
                    <a:pt x="7233" y="22615"/>
                    <a:pt x="8120" y="21179"/>
                  </a:cubicBezTo>
                  <a:cubicBezTo>
                    <a:pt x="9123" y="19550"/>
                    <a:pt x="8872" y="16768"/>
                    <a:pt x="8998" y="14963"/>
                  </a:cubicBezTo>
                  <a:cubicBezTo>
                    <a:pt x="9248" y="11404"/>
                    <a:pt x="9524" y="7845"/>
                    <a:pt x="9775" y="4287"/>
                  </a:cubicBezTo>
                  <a:cubicBezTo>
                    <a:pt x="9875" y="2933"/>
                    <a:pt x="10100" y="1454"/>
                    <a:pt x="10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55"/>
            <p:cNvSpPr/>
            <p:nvPr/>
          </p:nvSpPr>
          <p:spPr>
            <a:xfrm>
              <a:off x="6042623" y="3858422"/>
              <a:ext cx="207962" cy="377675"/>
            </a:xfrm>
            <a:custGeom>
              <a:avLst/>
              <a:gdLst/>
              <a:ahLst/>
              <a:cxnLst/>
              <a:rect l="l" t="t" r="r" b="b"/>
              <a:pathLst>
                <a:path w="12331" h="22394" extrusionOk="0">
                  <a:moveTo>
                    <a:pt x="6491" y="0"/>
                  </a:moveTo>
                  <a:lnTo>
                    <a:pt x="6491" y="0"/>
                  </a:lnTo>
                  <a:cubicBezTo>
                    <a:pt x="6566" y="627"/>
                    <a:pt x="6717" y="1254"/>
                    <a:pt x="6892" y="1830"/>
                  </a:cubicBezTo>
                  <a:cubicBezTo>
                    <a:pt x="7419" y="3559"/>
                    <a:pt x="8371" y="5038"/>
                    <a:pt x="9699" y="6241"/>
                  </a:cubicBezTo>
                  <a:cubicBezTo>
                    <a:pt x="10226" y="9950"/>
                    <a:pt x="10727" y="13660"/>
                    <a:pt x="11228" y="17369"/>
                  </a:cubicBezTo>
                  <a:cubicBezTo>
                    <a:pt x="11353" y="18296"/>
                    <a:pt x="11479" y="19224"/>
                    <a:pt x="11604" y="20151"/>
                  </a:cubicBezTo>
                  <a:cubicBezTo>
                    <a:pt x="11654" y="20427"/>
                    <a:pt x="11679" y="20727"/>
                    <a:pt x="11729" y="21028"/>
                  </a:cubicBezTo>
                  <a:cubicBezTo>
                    <a:pt x="11754" y="21103"/>
                    <a:pt x="11754" y="21153"/>
                    <a:pt x="11754" y="21204"/>
                  </a:cubicBezTo>
                  <a:cubicBezTo>
                    <a:pt x="11103" y="21479"/>
                    <a:pt x="9800" y="21479"/>
                    <a:pt x="9198" y="21579"/>
                  </a:cubicBezTo>
                  <a:cubicBezTo>
                    <a:pt x="8518" y="21701"/>
                    <a:pt x="7810" y="21822"/>
                    <a:pt x="7133" y="21822"/>
                  </a:cubicBezTo>
                  <a:cubicBezTo>
                    <a:pt x="5990" y="21822"/>
                    <a:pt x="4938" y="21476"/>
                    <a:pt x="4261" y="20201"/>
                  </a:cubicBezTo>
                  <a:cubicBezTo>
                    <a:pt x="3659" y="19048"/>
                    <a:pt x="3609" y="17419"/>
                    <a:pt x="3409" y="16191"/>
                  </a:cubicBezTo>
                  <a:cubicBezTo>
                    <a:pt x="3008" y="13985"/>
                    <a:pt x="2632" y="11755"/>
                    <a:pt x="2256" y="9524"/>
                  </a:cubicBezTo>
                  <a:cubicBezTo>
                    <a:pt x="1704" y="6366"/>
                    <a:pt x="1203" y="3183"/>
                    <a:pt x="627" y="25"/>
                  </a:cubicBezTo>
                  <a:lnTo>
                    <a:pt x="0" y="76"/>
                  </a:lnTo>
                  <a:cubicBezTo>
                    <a:pt x="201" y="1454"/>
                    <a:pt x="551" y="2858"/>
                    <a:pt x="777" y="4161"/>
                  </a:cubicBezTo>
                  <a:cubicBezTo>
                    <a:pt x="1404" y="7745"/>
                    <a:pt x="2030" y="11304"/>
                    <a:pt x="2632" y="14888"/>
                  </a:cubicBezTo>
                  <a:cubicBezTo>
                    <a:pt x="2957" y="16667"/>
                    <a:pt x="2957" y="19424"/>
                    <a:pt x="4110" y="20953"/>
                  </a:cubicBezTo>
                  <a:cubicBezTo>
                    <a:pt x="4947" y="22053"/>
                    <a:pt x="6118" y="22393"/>
                    <a:pt x="7383" y="22393"/>
                  </a:cubicBezTo>
                  <a:cubicBezTo>
                    <a:pt x="8885" y="22393"/>
                    <a:pt x="10519" y="21913"/>
                    <a:pt x="11880" y="21655"/>
                  </a:cubicBezTo>
                  <a:cubicBezTo>
                    <a:pt x="11955" y="21655"/>
                    <a:pt x="12055" y="21630"/>
                    <a:pt x="12105" y="21630"/>
                  </a:cubicBezTo>
                  <a:cubicBezTo>
                    <a:pt x="12281" y="21605"/>
                    <a:pt x="12331" y="21429"/>
                    <a:pt x="12306" y="21304"/>
                  </a:cubicBezTo>
                  <a:cubicBezTo>
                    <a:pt x="11604" y="16241"/>
                    <a:pt x="10927" y="11178"/>
                    <a:pt x="10226" y="6141"/>
                  </a:cubicBezTo>
                  <a:cubicBezTo>
                    <a:pt x="10226" y="6091"/>
                    <a:pt x="10226" y="6041"/>
                    <a:pt x="10201" y="5990"/>
                  </a:cubicBezTo>
                  <a:cubicBezTo>
                    <a:pt x="10176" y="5940"/>
                    <a:pt x="10125" y="5890"/>
                    <a:pt x="10075" y="5865"/>
                  </a:cubicBezTo>
                  <a:cubicBezTo>
                    <a:pt x="10050" y="5840"/>
                    <a:pt x="10000" y="5790"/>
                    <a:pt x="9975" y="5765"/>
                  </a:cubicBezTo>
                  <a:cubicBezTo>
                    <a:pt x="9825" y="5640"/>
                    <a:pt x="9699" y="5514"/>
                    <a:pt x="9574" y="5389"/>
                  </a:cubicBezTo>
                  <a:cubicBezTo>
                    <a:pt x="8271" y="4010"/>
                    <a:pt x="7494" y="2331"/>
                    <a:pt x="7168" y="527"/>
                  </a:cubicBezTo>
                  <a:cubicBezTo>
                    <a:pt x="6942" y="351"/>
                    <a:pt x="6717" y="176"/>
                    <a:pt x="6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55"/>
            <p:cNvSpPr/>
            <p:nvPr/>
          </p:nvSpPr>
          <p:spPr>
            <a:xfrm>
              <a:off x="5247117" y="3076881"/>
              <a:ext cx="83296" cy="142880"/>
            </a:xfrm>
            <a:custGeom>
              <a:avLst/>
              <a:gdLst/>
              <a:ahLst/>
              <a:cxnLst/>
              <a:rect l="l" t="t" r="r" b="b"/>
              <a:pathLst>
                <a:path w="4939" h="8472" extrusionOk="0">
                  <a:moveTo>
                    <a:pt x="277" y="0"/>
                  </a:moveTo>
                  <a:cubicBezTo>
                    <a:pt x="277" y="50"/>
                    <a:pt x="302" y="101"/>
                    <a:pt x="302" y="151"/>
                  </a:cubicBezTo>
                  <a:cubicBezTo>
                    <a:pt x="327" y="351"/>
                    <a:pt x="151" y="502"/>
                    <a:pt x="1" y="502"/>
                  </a:cubicBezTo>
                  <a:cubicBezTo>
                    <a:pt x="778" y="677"/>
                    <a:pt x="1505" y="1053"/>
                    <a:pt x="1881" y="1429"/>
                  </a:cubicBezTo>
                  <a:cubicBezTo>
                    <a:pt x="2758" y="2331"/>
                    <a:pt x="2833" y="3659"/>
                    <a:pt x="3084" y="4837"/>
                  </a:cubicBezTo>
                  <a:cubicBezTo>
                    <a:pt x="3259" y="5564"/>
                    <a:pt x="3460" y="6266"/>
                    <a:pt x="3760" y="6943"/>
                  </a:cubicBezTo>
                  <a:cubicBezTo>
                    <a:pt x="3911" y="7369"/>
                    <a:pt x="4337" y="7970"/>
                    <a:pt x="4587" y="8472"/>
                  </a:cubicBezTo>
                  <a:lnTo>
                    <a:pt x="4938" y="8221"/>
                  </a:lnTo>
                  <a:cubicBezTo>
                    <a:pt x="4337" y="7018"/>
                    <a:pt x="3861" y="5815"/>
                    <a:pt x="3560" y="4461"/>
                  </a:cubicBezTo>
                  <a:cubicBezTo>
                    <a:pt x="3334" y="3434"/>
                    <a:pt x="3259" y="2381"/>
                    <a:pt x="2607" y="1504"/>
                  </a:cubicBezTo>
                  <a:cubicBezTo>
                    <a:pt x="2056" y="702"/>
                    <a:pt x="1204" y="226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55"/>
            <p:cNvSpPr/>
            <p:nvPr/>
          </p:nvSpPr>
          <p:spPr>
            <a:xfrm>
              <a:off x="5130884" y="3125654"/>
              <a:ext cx="119033" cy="149474"/>
            </a:xfrm>
            <a:custGeom>
              <a:avLst/>
              <a:gdLst/>
              <a:ahLst/>
              <a:cxnLst/>
              <a:rect l="l" t="t" r="r" b="b"/>
              <a:pathLst>
                <a:path w="7058" h="8863" extrusionOk="0">
                  <a:moveTo>
                    <a:pt x="4225" y="1"/>
                  </a:moveTo>
                  <a:cubicBezTo>
                    <a:pt x="3174" y="1"/>
                    <a:pt x="2045" y="457"/>
                    <a:pt x="1379" y="1194"/>
                  </a:cubicBezTo>
                  <a:cubicBezTo>
                    <a:pt x="1429" y="1244"/>
                    <a:pt x="1504" y="1294"/>
                    <a:pt x="1580" y="1319"/>
                  </a:cubicBezTo>
                  <a:cubicBezTo>
                    <a:pt x="1838" y="1470"/>
                    <a:pt x="1670" y="1825"/>
                    <a:pt x="1426" y="1825"/>
                  </a:cubicBezTo>
                  <a:cubicBezTo>
                    <a:pt x="1387" y="1825"/>
                    <a:pt x="1346" y="1816"/>
                    <a:pt x="1304" y="1795"/>
                  </a:cubicBezTo>
                  <a:cubicBezTo>
                    <a:pt x="1229" y="1745"/>
                    <a:pt x="1153" y="1670"/>
                    <a:pt x="1078" y="1620"/>
                  </a:cubicBezTo>
                  <a:cubicBezTo>
                    <a:pt x="1053" y="1670"/>
                    <a:pt x="1003" y="1745"/>
                    <a:pt x="978" y="1820"/>
                  </a:cubicBezTo>
                  <a:cubicBezTo>
                    <a:pt x="1" y="4051"/>
                    <a:pt x="2607" y="4953"/>
                    <a:pt x="4136" y="5504"/>
                  </a:cubicBezTo>
                  <a:cubicBezTo>
                    <a:pt x="4286" y="5580"/>
                    <a:pt x="4362" y="5580"/>
                    <a:pt x="4387" y="5580"/>
                  </a:cubicBezTo>
                  <a:cubicBezTo>
                    <a:pt x="4412" y="5630"/>
                    <a:pt x="4437" y="5680"/>
                    <a:pt x="4512" y="5755"/>
                  </a:cubicBezTo>
                  <a:cubicBezTo>
                    <a:pt x="4838" y="6156"/>
                    <a:pt x="5063" y="6757"/>
                    <a:pt x="5339" y="7209"/>
                  </a:cubicBezTo>
                  <a:cubicBezTo>
                    <a:pt x="5640" y="7760"/>
                    <a:pt x="5940" y="8311"/>
                    <a:pt x="6241" y="8863"/>
                  </a:cubicBezTo>
                  <a:lnTo>
                    <a:pt x="6793" y="8512"/>
                  </a:lnTo>
                  <a:cubicBezTo>
                    <a:pt x="6341" y="7559"/>
                    <a:pt x="5615" y="6482"/>
                    <a:pt x="5088" y="5705"/>
                  </a:cubicBezTo>
                  <a:cubicBezTo>
                    <a:pt x="4612" y="5003"/>
                    <a:pt x="4687" y="5128"/>
                    <a:pt x="3810" y="4903"/>
                  </a:cubicBezTo>
                  <a:cubicBezTo>
                    <a:pt x="2356" y="4527"/>
                    <a:pt x="402" y="3148"/>
                    <a:pt x="1855" y="1494"/>
                  </a:cubicBezTo>
                  <a:cubicBezTo>
                    <a:pt x="2351" y="930"/>
                    <a:pt x="3372" y="552"/>
                    <a:pt x="4265" y="552"/>
                  </a:cubicBezTo>
                  <a:cubicBezTo>
                    <a:pt x="4681" y="552"/>
                    <a:pt x="5069" y="634"/>
                    <a:pt x="5364" y="818"/>
                  </a:cubicBezTo>
                  <a:cubicBezTo>
                    <a:pt x="6610" y="1578"/>
                    <a:pt x="5524" y="2926"/>
                    <a:pt x="4327" y="2926"/>
                  </a:cubicBezTo>
                  <a:cubicBezTo>
                    <a:pt x="4104" y="2926"/>
                    <a:pt x="3876" y="2879"/>
                    <a:pt x="3660" y="2772"/>
                  </a:cubicBezTo>
                  <a:cubicBezTo>
                    <a:pt x="3624" y="2758"/>
                    <a:pt x="3588" y="2751"/>
                    <a:pt x="3554" y="2751"/>
                  </a:cubicBezTo>
                  <a:cubicBezTo>
                    <a:pt x="3301" y="2751"/>
                    <a:pt x="3119" y="3116"/>
                    <a:pt x="3384" y="3249"/>
                  </a:cubicBezTo>
                  <a:cubicBezTo>
                    <a:pt x="3682" y="3392"/>
                    <a:pt x="4045" y="3461"/>
                    <a:pt x="4419" y="3461"/>
                  </a:cubicBezTo>
                  <a:cubicBezTo>
                    <a:pt x="5677" y="3461"/>
                    <a:pt x="7058" y="2683"/>
                    <a:pt x="6517" y="1369"/>
                  </a:cubicBezTo>
                  <a:lnTo>
                    <a:pt x="6517" y="1369"/>
                  </a:lnTo>
                  <a:cubicBezTo>
                    <a:pt x="6423" y="1425"/>
                    <a:pt x="6315" y="1454"/>
                    <a:pt x="6193" y="1454"/>
                  </a:cubicBezTo>
                  <a:cubicBezTo>
                    <a:pt x="6152" y="1454"/>
                    <a:pt x="6110" y="1450"/>
                    <a:pt x="6066" y="1444"/>
                  </a:cubicBezTo>
                  <a:cubicBezTo>
                    <a:pt x="5755" y="1396"/>
                    <a:pt x="5877" y="939"/>
                    <a:pt x="6171" y="939"/>
                  </a:cubicBezTo>
                  <a:cubicBezTo>
                    <a:pt x="6186" y="939"/>
                    <a:pt x="6201" y="941"/>
                    <a:pt x="6216" y="943"/>
                  </a:cubicBezTo>
                  <a:cubicBezTo>
                    <a:pt x="6141" y="918"/>
                    <a:pt x="6216" y="918"/>
                    <a:pt x="6266" y="893"/>
                  </a:cubicBezTo>
                  <a:cubicBezTo>
                    <a:pt x="5797" y="271"/>
                    <a:pt x="5035" y="1"/>
                    <a:pt x="4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55"/>
            <p:cNvSpPr/>
            <p:nvPr/>
          </p:nvSpPr>
          <p:spPr>
            <a:xfrm>
              <a:off x="5185408" y="3074924"/>
              <a:ext cx="85826" cy="52265"/>
            </a:xfrm>
            <a:custGeom>
              <a:avLst/>
              <a:gdLst/>
              <a:ahLst/>
              <a:cxnLst/>
              <a:rect l="l" t="t" r="r" b="b"/>
              <a:pathLst>
                <a:path w="5089" h="3099" extrusionOk="0">
                  <a:moveTo>
                    <a:pt x="2763" y="0"/>
                  </a:moveTo>
                  <a:cubicBezTo>
                    <a:pt x="2394" y="0"/>
                    <a:pt x="2024" y="45"/>
                    <a:pt x="1655" y="141"/>
                  </a:cubicBezTo>
                  <a:cubicBezTo>
                    <a:pt x="1705" y="191"/>
                    <a:pt x="1730" y="242"/>
                    <a:pt x="1755" y="317"/>
                  </a:cubicBezTo>
                  <a:cubicBezTo>
                    <a:pt x="1876" y="507"/>
                    <a:pt x="1698" y="698"/>
                    <a:pt x="1518" y="698"/>
                  </a:cubicBezTo>
                  <a:cubicBezTo>
                    <a:pt x="1438" y="698"/>
                    <a:pt x="1358" y="660"/>
                    <a:pt x="1304" y="567"/>
                  </a:cubicBezTo>
                  <a:cubicBezTo>
                    <a:pt x="1254" y="467"/>
                    <a:pt x="1179" y="392"/>
                    <a:pt x="1129" y="292"/>
                  </a:cubicBezTo>
                  <a:cubicBezTo>
                    <a:pt x="502" y="517"/>
                    <a:pt x="1" y="968"/>
                    <a:pt x="1" y="1445"/>
                  </a:cubicBezTo>
                  <a:cubicBezTo>
                    <a:pt x="151" y="1470"/>
                    <a:pt x="276" y="1495"/>
                    <a:pt x="402" y="1545"/>
                  </a:cubicBezTo>
                  <a:cubicBezTo>
                    <a:pt x="671" y="1635"/>
                    <a:pt x="599" y="2065"/>
                    <a:pt x="347" y="2065"/>
                  </a:cubicBezTo>
                  <a:cubicBezTo>
                    <a:pt x="318" y="2065"/>
                    <a:pt x="286" y="2059"/>
                    <a:pt x="251" y="2046"/>
                  </a:cubicBezTo>
                  <a:lnTo>
                    <a:pt x="226" y="2046"/>
                  </a:lnTo>
                  <a:cubicBezTo>
                    <a:pt x="276" y="2121"/>
                    <a:pt x="352" y="2197"/>
                    <a:pt x="452" y="2297"/>
                  </a:cubicBezTo>
                  <a:cubicBezTo>
                    <a:pt x="1078" y="2823"/>
                    <a:pt x="2156" y="2999"/>
                    <a:pt x="3159" y="3074"/>
                  </a:cubicBezTo>
                  <a:cubicBezTo>
                    <a:pt x="3134" y="3024"/>
                    <a:pt x="3083" y="2999"/>
                    <a:pt x="3058" y="2999"/>
                  </a:cubicBezTo>
                  <a:cubicBezTo>
                    <a:pt x="2748" y="2932"/>
                    <a:pt x="2830" y="2512"/>
                    <a:pt x="3079" y="2469"/>
                  </a:cubicBezTo>
                  <a:lnTo>
                    <a:pt x="3079" y="2469"/>
                  </a:lnTo>
                  <a:cubicBezTo>
                    <a:pt x="3128" y="2474"/>
                    <a:pt x="3177" y="2480"/>
                    <a:pt x="3226" y="2485"/>
                  </a:cubicBezTo>
                  <a:lnTo>
                    <a:pt x="3226" y="2485"/>
                  </a:lnTo>
                  <a:cubicBezTo>
                    <a:pt x="3212" y="2480"/>
                    <a:pt x="3198" y="2476"/>
                    <a:pt x="3184" y="2472"/>
                  </a:cubicBezTo>
                  <a:cubicBezTo>
                    <a:pt x="3162" y="2467"/>
                    <a:pt x="3141" y="2465"/>
                    <a:pt x="3121" y="2465"/>
                  </a:cubicBezTo>
                  <a:cubicBezTo>
                    <a:pt x="3107" y="2465"/>
                    <a:pt x="3092" y="2466"/>
                    <a:pt x="3079" y="2469"/>
                  </a:cubicBezTo>
                  <a:lnTo>
                    <a:pt x="3079" y="2469"/>
                  </a:lnTo>
                  <a:cubicBezTo>
                    <a:pt x="2713" y="2426"/>
                    <a:pt x="2347" y="2378"/>
                    <a:pt x="1981" y="2297"/>
                  </a:cubicBezTo>
                  <a:cubicBezTo>
                    <a:pt x="1103" y="2096"/>
                    <a:pt x="803" y="2247"/>
                    <a:pt x="1179" y="1319"/>
                  </a:cubicBezTo>
                  <a:cubicBezTo>
                    <a:pt x="1427" y="715"/>
                    <a:pt x="2017" y="489"/>
                    <a:pt x="2696" y="489"/>
                  </a:cubicBezTo>
                  <a:cubicBezTo>
                    <a:pt x="2974" y="489"/>
                    <a:pt x="3268" y="527"/>
                    <a:pt x="3560" y="592"/>
                  </a:cubicBezTo>
                  <a:cubicBezTo>
                    <a:pt x="3509" y="542"/>
                    <a:pt x="3459" y="492"/>
                    <a:pt x="3459" y="417"/>
                  </a:cubicBezTo>
                  <a:cubicBezTo>
                    <a:pt x="3434" y="292"/>
                    <a:pt x="3409" y="166"/>
                    <a:pt x="3384" y="41"/>
                  </a:cubicBezTo>
                  <a:cubicBezTo>
                    <a:pt x="3177" y="14"/>
                    <a:pt x="2970" y="0"/>
                    <a:pt x="2763" y="0"/>
                  </a:cubicBezTo>
                  <a:close/>
                  <a:moveTo>
                    <a:pt x="3226" y="2485"/>
                  </a:moveTo>
                  <a:cubicBezTo>
                    <a:pt x="3482" y="2573"/>
                    <a:pt x="3691" y="2814"/>
                    <a:pt x="3810" y="3099"/>
                  </a:cubicBezTo>
                  <a:lnTo>
                    <a:pt x="4738" y="3099"/>
                  </a:lnTo>
                  <a:cubicBezTo>
                    <a:pt x="5088" y="3099"/>
                    <a:pt x="5088" y="2572"/>
                    <a:pt x="4738" y="2572"/>
                  </a:cubicBezTo>
                  <a:cubicBezTo>
                    <a:pt x="4261" y="2572"/>
                    <a:pt x="3810" y="2547"/>
                    <a:pt x="3334" y="2497"/>
                  </a:cubicBezTo>
                  <a:cubicBezTo>
                    <a:pt x="3298" y="2493"/>
                    <a:pt x="3262" y="2489"/>
                    <a:pt x="3226" y="24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55"/>
            <p:cNvSpPr/>
            <p:nvPr/>
          </p:nvSpPr>
          <p:spPr>
            <a:xfrm>
              <a:off x="5172304" y="3099277"/>
              <a:ext cx="24421" cy="10591"/>
            </a:xfrm>
            <a:custGeom>
              <a:avLst/>
              <a:gdLst/>
              <a:ahLst/>
              <a:cxnLst/>
              <a:rect l="l" t="t" r="r" b="b"/>
              <a:pathLst>
                <a:path w="1448" h="628" extrusionOk="0">
                  <a:moveTo>
                    <a:pt x="778" y="1"/>
                  </a:moveTo>
                  <a:cubicBezTo>
                    <a:pt x="527" y="1"/>
                    <a:pt x="251" y="26"/>
                    <a:pt x="1" y="76"/>
                  </a:cubicBezTo>
                  <a:cubicBezTo>
                    <a:pt x="26" y="151"/>
                    <a:pt x="76" y="201"/>
                    <a:pt x="126" y="276"/>
                  </a:cubicBezTo>
                  <a:cubicBezTo>
                    <a:pt x="201" y="427"/>
                    <a:pt x="126" y="552"/>
                    <a:pt x="26" y="627"/>
                  </a:cubicBezTo>
                  <a:cubicBezTo>
                    <a:pt x="223" y="571"/>
                    <a:pt x="420" y="538"/>
                    <a:pt x="604" y="538"/>
                  </a:cubicBezTo>
                  <a:cubicBezTo>
                    <a:pt x="747" y="538"/>
                    <a:pt x="882" y="558"/>
                    <a:pt x="1003" y="602"/>
                  </a:cubicBezTo>
                  <a:lnTo>
                    <a:pt x="1028" y="602"/>
                  </a:lnTo>
                  <a:cubicBezTo>
                    <a:pt x="1063" y="615"/>
                    <a:pt x="1095" y="621"/>
                    <a:pt x="1124" y="621"/>
                  </a:cubicBezTo>
                  <a:cubicBezTo>
                    <a:pt x="1376" y="621"/>
                    <a:pt x="1448" y="191"/>
                    <a:pt x="1179" y="101"/>
                  </a:cubicBezTo>
                  <a:cubicBezTo>
                    <a:pt x="1053" y="51"/>
                    <a:pt x="928" y="26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55"/>
            <p:cNvSpPr/>
            <p:nvPr/>
          </p:nvSpPr>
          <p:spPr>
            <a:xfrm>
              <a:off x="5138490" y="3103511"/>
              <a:ext cx="31723" cy="52939"/>
            </a:xfrm>
            <a:custGeom>
              <a:avLst/>
              <a:gdLst/>
              <a:ahLst/>
              <a:cxnLst/>
              <a:rect l="l" t="t" r="r" b="b"/>
              <a:pathLst>
                <a:path w="1881" h="3139" extrusionOk="0">
                  <a:moveTo>
                    <a:pt x="1479" y="0"/>
                  </a:moveTo>
                  <a:cubicBezTo>
                    <a:pt x="1078" y="151"/>
                    <a:pt x="728" y="376"/>
                    <a:pt x="527" y="627"/>
                  </a:cubicBezTo>
                  <a:cubicBezTo>
                    <a:pt x="1" y="1228"/>
                    <a:pt x="1" y="2381"/>
                    <a:pt x="627" y="2933"/>
                  </a:cubicBezTo>
                  <a:cubicBezTo>
                    <a:pt x="702" y="2983"/>
                    <a:pt x="778" y="3058"/>
                    <a:pt x="853" y="3108"/>
                  </a:cubicBezTo>
                  <a:cubicBezTo>
                    <a:pt x="895" y="3129"/>
                    <a:pt x="936" y="3138"/>
                    <a:pt x="975" y="3138"/>
                  </a:cubicBezTo>
                  <a:cubicBezTo>
                    <a:pt x="1219" y="3138"/>
                    <a:pt x="1387" y="2783"/>
                    <a:pt x="1129" y="2632"/>
                  </a:cubicBezTo>
                  <a:cubicBezTo>
                    <a:pt x="1053" y="2607"/>
                    <a:pt x="978" y="2557"/>
                    <a:pt x="928" y="2507"/>
                  </a:cubicBezTo>
                  <a:cubicBezTo>
                    <a:pt x="477" y="2030"/>
                    <a:pt x="652" y="1128"/>
                    <a:pt x="1154" y="752"/>
                  </a:cubicBezTo>
                  <a:cubicBezTo>
                    <a:pt x="1329" y="627"/>
                    <a:pt x="1605" y="502"/>
                    <a:pt x="1880" y="426"/>
                  </a:cubicBezTo>
                  <a:cubicBezTo>
                    <a:pt x="1805" y="426"/>
                    <a:pt x="1705" y="401"/>
                    <a:pt x="1655" y="301"/>
                  </a:cubicBezTo>
                  <a:cubicBezTo>
                    <a:pt x="1605" y="226"/>
                    <a:pt x="1555" y="101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55"/>
            <p:cNvSpPr/>
            <p:nvPr/>
          </p:nvSpPr>
          <p:spPr>
            <a:xfrm>
              <a:off x="5227942" y="3116480"/>
              <a:ext cx="23425" cy="33696"/>
            </a:xfrm>
            <a:custGeom>
              <a:avLst/>
              <a:gdLst/>
              <a:ahLst/>
              <a:cxnLst/>
              <a:rect l="l" t="t" r="r" b="b"/>
              <a:pathLst>
                <a:path w="1389" h="1998" extrusionOk="0">
                  <a:moveTo>
                    <a:pt x="599" y="1"/>
                  </a:moveTo>
                  <a:cubicBezTo>
                    <a:pt x="318" y="1"/>
                    <a:pt x="209" y="464"/>
                    <a:pt x="536" y="535"/>
                  </a:cubicBezTo>
                  <a:cubicBezTo>
                    <a:pt x="561" y="535"/>
                    <a:pt x="612" y="560"/>
                    <a:pt x="637" y="610"/>
                  </a:cubicBezTo>
                  <a:cubicBezTo>
                    <a:pt x="762" y="710"/>
                    <a:pt x="862" y="910"/>
                    <a:pt x="837" y="1036"/>
                  </a:cubicBezTo>
                  <a:cubicBezTo>
                    <a:pt x="812" y="1186"/>
                    <a:pt x="662" y="1387"/>
                    <a:pt x="511" y="1437"/>
                  </a:cubicBezTo>
                  <a:cubicBezTo>
                    <a:pt x="461" y="1462"/>
                    <a:pt x="361" y="1462"/>
                    <a:pt x="461" y="1487"/>
                  </a:cubicBezTo>
                  <a:cubicBezTo>
                    <a:pt x="446" y="1485"/>
                    <a:pt x="431" y="1483"/>
                    <a:pt x="416" y="1483"/>
                  </a:cubicBezTo>
                  <a:cubicBezTo>
                    <a:pt x="122" y="1483"/>
                    <a:pt x="0" y="1940"/>
                    <a:pt x="311" y="1988"/>
                  </a:cubicBezTo>
                  <a:cubicBezTo>
                    <a:pt x="355" y="1994"/>
                    <a:pt x="397" y="1998"/>
                    <a:pt x="438" y="1998"/>
                  </a:cubicBezTo>
                  <a:cubicBezTo>
                    <a:pt x="560" y="1998"/>
                    <a:pt x="668" y="1969"/>
                    <a:pt x="762" y="1913"/>
                  </a:cubicBezTo>
                  <a:cubicBezTo>
                    <a:pt x="1063" y="1763"/>
                    <a:pt x="1288" y="1487"/>
                    <a:pt x="1363" y="1186"/>
                  </a:cubicBezTo>
                  <a:cubicBezTo>
                    <a:pt x="1388" y="1011"/>
                    <a:pt x="1363" y="810"/>
                    <a:pt x="1288" y="635"/>
                  </a:cubicBezTo>
                  <a:cubicBezTo>
                    <a:pt x="1163" y="334"/>
                    <a:pt x="937" y="83"/>
                    <a:pt x="662" y="8"/>
                  </a:cubicBezTo>
                  <a:cubicBezTo>
                    <a:pt x="640" y="3"/>
                    <a:pt x="619" y="1"/>
                    <a:pt x="5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55"/>
            <p:cNvSpPr/>
            <p:nvPr/>
          </p:nvSpPr>
          <p:spPr>
            <a:xfrm>
              <a:off x="5097070" y="2988997"/>
              <a:ext cx="119994" cy="121715"/>
            </a:xfrm>
            <a:custGeom>
              <a:avLst/>
              <a:gdLst/>
              <a:ahLst/>
              <a:cxnLst/>
              <a:rect l="l" t="t" r="r" b="b"/>
              <a:pathLst>
                <a:path w="7115" h="7217" extrusionOk="0">
                  <a:moveTo>
                    <a:pt x="2857" y="1"/>
                  </a:moveTo>
                  <a:cubicBezTo>
                    <a:pt x="2759" y="1"/>
                    <a:pt x="2659" y="16"/>
                    <a:pt x="2557" y="48"/>
                  </a:cubicBezTo>
                  <a:cubicBezTo>
                    <a:pt x="1" y="825"/>
                    <a:pt x="2908" y="5211"/>
                    <a:pt x="3935" y="6790"/>
                  </a:cubicBezTo>
                  <a:cubicBezTo>
                    <a:pt x="4011" y="6891"/>
                    <a:pt x="4061" y="7016"/>
                    <a:pt x="4111" y="7091"/>
                  </a:cubicBezTo>
                  <a:cubicBezTo>
                    <a:pt x="4161" y="7191"/>
                    <a:pt x="4261" y="7216"/>
                    <a:pt x="4336" y="7216"/>
                  </a:cubicBezTo>
                  <a:cubicBezTo>
                    <a:pt x="4387" y="7216"/>
                    <a:pt x="4437" y="7191"/>
                    <a:pt x="4487" y="7166"/>
                  </a:cubicBezTo>
                  <a:cubicBezTo>
                    <a:pt x="4587" y="7091"/>
                    <a:pt x="4662" y="6966"/>
                    <a:pt x="4587" y="6815"/>
                  </a:cubicBezTo>
                  <a:cubicBezTo>
                    <a:pt x="4537" y="6740"/>
                    <a:pt x="4487" y="6690"/>
                    <a:pt x="4462" y="6615"/>
                  </a:cubicBezTo>
                  <a:cubicBezTo>
                    <a:pt x="4061" y="5963"/>
                    <a:pt x="3685" y="5286"/>
                    <a:pt x="3309" y="4610"/>
                  </a:cubicBezTo>
                  <a:cubicBezTo>
                    <a:pt x="2958" y="3958"/>
                    <a:pt x="2582" y="3256"/>
                    <a:pt x="2331" y="2555"/>
                  </a:cubicBezTo>
                  <a:cubicBezTo>
                    <a:pt x="2060" y="1845"/>
                    <a:pt x="2067" y="613"/>
                    <a:pt x="2787" y="613"/>
                  </a:cubicBezTo>
                  <a:cubicBezTo>
                    <a:pt x="2931" y="613"/>
                    <a:pt x="3104" y="662"/>
                    <a:pt x="3309" y="775"/>
                  </a:cubicBezTo>
                  <a:cubicBezTo>
                    <a:pt x="3710" y="1001"/>
                    <a:pt x="4086" y="1753"/>
                    <a:pt x="4361" y="2154"/>
                  </a:cubicBezTo>
                  <a:cubicBezTo>
                    <a:pt x="4687" y="2655"/>
                    <a:pt x="5038" y="3181"/>
                    <a:pt x="5364" y="3708"/>
                  </a:cubicBezTo>
                  <a:cubicBezTo>
                    <a:pt x="5715" y="4259"/>
                    <a:pt x="6041" y="4810"/>
                    <a:pt x="6367" y="5387"/>
                  </a:cubicBezTo>
                  <a:cubicBezTo>
                    <a:pt x="6417" y="5487"/>
                    <a:pt x="6492" y="5562"/>
                    <a:pt x="6542" y="5662"/>
                  </a:cubicBezTo>
                  <a:cubicBezTo>
                    <a:pt x="6596" y="5755"/>
                    <a:pt x="6676" y="5793"/>
                    <a:pt x="6756" y="5793"/>
                  </a:cubicBezTo>
                  <a:cubicBezTo>
                    <a:pt x="6936" y="5793"/>
                    <a:pt x="7114" y="5602"/>
                    <a:pt x="6993" y="5412"/>
                  </a:cubicBezTo>
                  <a:cubicBezTo>
                    <a:pt x="6968" y="5337"/>
                    <a:pt x="6943" y="5286"/>
                    <a:pt x="6893" y="5236"/>
                  </a:cubicBezTo>
                  <a:cubicBezTo>
                    <a:pt x="6692" y="4860"/>
                    <a:pt x="6467" y="4510"/>
                    <a:pt x="6266" y="4159"/>
                  </a:cubicBezTo>
                  <a:cubicBezTo>
                    <a:pt x="6266" y="4159"/>
                    <a:pt x="6266" y="4159"/>
                    <a:pt x="6266" y="4184"/>
                  </a:cubicBezTo>
                  <a:cubicBezTo>
                    <a:pt x="6326" y="4377"/>
                    <a:pt x="6174" y="4500"/>
                    <a:pt x="6019" y="4500"/>
                  </a:cubicBezTo>
                  <a:cubicBezTo>
                    <a:pt x="5913" y="4500"/>
                    <a:pt x="5806" y="4442"/>
                    <a:pt x="5765" y="4309"/>
                  </a:cubicBezTo>
                  <a:cubicBezTo>
                    <a:pt x="5640" y="3958"/>
                    <a:pt x="5439" y="3307"/>
                    <a:pt x="5264" y="2580"/>
                  </a:cubicBezTo>
                  <a:cubicBezTo>
                    <a:pt x="5163" y="2429"/>
                    <a:pt x="5063" y="2254"/>
                    <a:pt x="4963" y="2104"/>
                  </a:cubicBezTo>
                  <a:cubicBezTo>
                    <a:pt x="4531" y="1444"/>
                    <a:pt x="3810" y="1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55"/>
            <p:cNvSpPr/>
            <p:nvPr/>
          </p:nvSpPr>
          <p:spPr>
            <a:xfrm>
              <a:off x="5176537" y="2969872"/>
              <a:ext cx="76095" cy="115475"/>
            </a:xfrm>
            <a:custGeom>
              <a:avLst/>
              <a:gdLst/>
              <a:ahLst/>
              <a:cxnLst/>
              <a:rect l="l" t="t" r="r" b="b"/>
              <a:pathLst>
                <a:path w="4512" h="6847" extrusionOk="0">
                  <a:moveTo>
                    <a:pt x="1551" y="1"/>
                  </a:moveTo>
                  <a:cubicBezTo>
                    <a:pt x="1519" y="1"/>
                    <a:pt x="1487" y="2"/>
                    <a:pt x="1454" y="4"/>
                  </a:cubicBezTo>
                  <a:cubicBezTo>
                    <a:pt x="0" y="130"/>
                    <a:pt x="176" y="2110"/>
                    <a:pt x="552" y="3714"/>
                  </a:cubicBezTo>
                  <a:cubicBezTo>
                    <a:pt x="727" y="4441"/>
                    <a:pt x="928" y="5092"/>
                    <a:pt x="1053" y="5443"/>
                  </a:cubicBezTo>
                  <a:cubicBezTo>
                    <a:pt x="1093" y="5584"/>
                    <a:pt x="1199" y="5644"/>
                    <a:pt x="1304" y="5644"/>
                  </a:cubicBezTo>
                  <a:cubicBezTo>
                    <a:pt x="1459" y="5644"/>
                    <a:pt x="1614" y="5512"/>
                    <a:pt x="1554" y="5318"/>
                  </a:cubicBezTo>
                  <a:cubicBezTo>
                    <a:pt x="1554" y="5293"/>
                    <a:pt x="1554" y="5293"/>
                    <a:pt x="1554" y="5293"/>
                  </a:cubicBezTo>
                  <a:cubicBezTo>
                    <a:pt x="1379" y="4691"/>
                    <a:pt x="1228" y="4115"/>
                    <a:pt x="1103" y="3513"/>
                  </a:cubicBezTo>
                  <a:cubicBezTo>
                    <a:pt x="982" y="2946"/>
                    <a:pt x="631" y="577"/>
                    <a:pt x="1467" y="577"/>
                  </a:cubicBezTo>
                  <a:cubicBezTo>
                    <a:pt x="1665" y="577"/>
                    <a:pt x="1930" y="710"/>
                    <a:pt x="2281" y="1032"/>
                  </a:cubicBezTo>
                  <a:cubicBezTo>
                    <a:pt x="3484" y="2160"/>
                    <a:pt x="3710" y="4591"/>
                    <a:pt x="3910" y="6270"/>
                  </a:cubicBezTo>
                  <a:cubicBezTo>
                    <a:pt x="3935" y="6395"/>
                    <a:pt x="3960" y="6521"/>
                    <a:pt x="3985" y="6646"/>
                  </a:cubicBezTo>
                  <a:cubicBezTo>
                    <a:pt x="3985" y="6721"/>
                    <a:pt x="4035" y="6771"/>
                    <a:pt x="4086" y="6821"/>
                  </a:cubicBezTo>
                  <a:cubicBezTo>
                    <a:pt x="4111" y="6821"/>
                    <a:pt x="4136" y="6847"/>
                    <a:pt x="4186" y="6847"/>
                  </a:cubicBezTo>
                  <a:cubicBezTo>
                    <a:pt x="4336" y="6847"/>
                    <a:pt x="4512" y="6696"/>
                    <a:pt x="4487" y="6496"/>
                  </a:cubicBezTo>
                  <a:cubicBezTo>
                    <a:pt x="4487" y="6446"/>
                    <a:pt x="4462" y="6395"/>
                    <a:pt x="4462" y="6345"/>
                  </a:cubicBezTo>
                  <a:cubicBezTo>
                    <a:pt x="4286" y="5142"/>
                    <a:pt x="4086" y="3939"/>
                    <a:pt x="3735" y="2761"/>
                  </a:cubicBezTo>
                  <a:cubicBezTo>
                    <a:pt x="3442" y="1833"/>
                    <a:pt x="2768" y="1"/>
                    <a:pt x="15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55"/>
            <p:cNvSpPr/>
            <p:nvPr/>
          </p:nvSpPr>
          <p:spPr>
            <a:xfrm>
              <a:off x="5340954" y="3154224"/>
              <a:ext cx="319575" cy="192227"/>
            </a:xfrm>
            <a:custGeom>
              <a:avLst/>
              <a:gdLst/>
              <a:ahLst/>
              <a:cxnLst/>
              <a:rect l="l" t="t" r="r" b="b"/>
              <a:pathLst>
                <a:path w="18949" h="11398" extrusionOk="0">
                  <a:moveTo>
                    <a:pt x="18948" y="1"/>
                  </a:moveTo>
                  <a:lnTo>
                    <a:pt x="18948" y="1"/>
                  </a:lnTo>
                  <a:cubicBezTo>
                    <a:pt x="17394" y="1429"/>
                    <a:pt x="15740" y="3234"/>
                    <a:pt x="14211" y="5339"/>
                  </a:cubicBezTo>
                  <a:cubicBezTo>
                    <a:pt x="13149" y="6755"/>
                    <a:pt x="9840" y="10966"/>
                    <a:pt x="7734" y="10966"/>
                  </a:cubicBezTo>
                  <a:cubicBezTo>
                    <a:pt x="7455" y="10966"/>
                    <a:pt x="7197" y="10892"/>
                    <a:pt x="6968" y="10728"/>
                  </a:cubicBezTo>
                  <a:cubicBezTo>
                    <a:pt x="4963" y="9274"/>
                    <a:pt x="101" y="3585"/>
                    <a:pt x="1" y="3485"/>
                  </a:cubicBezTo>
                  <a:lnTo>
                    <a:pt x="1" y="3485"/>
                  </a:lnTo>
                  <a:cubicBezTo>
                    <a:pt x="1" y="3485"/>
                    <a:pt x="1079" y="4813"/>
                    <a:pt x="2457" y="6292"/>
                  </a:cubicBezTo>
                  <a:lnTo>
                    <a:pt x="2632" y="6467"/>
                  </a:lnTo>
                  <a:lnTo>
                    <a:pt x="2281" y="6693"/>
                  </a:lnTo>
                  <a:cubicBezTo>
                    <a:pt x="3810" y="8372"/>
                    <a:pt x="5640" y="10277"/>
                    <a:pt x="6718" y="11079"/>
                  </a:cubicBezTo>
                  <a:cubicBezTo>
                    <a:pt x="7025" y="11299"/>
                    <a:pt x="7364" y="11398"/>
                    <a:pt x="7726" y="11398"/>
                  </a:cubicBezTo>
                  <a:cubicBezTo>
                    <a:pt x="9875" y="11398"/>
                    <a:pt x="12821" y="7906"/>
                    <a:pt x="14537" y="5590"/>
                  </a:cubicBezTo>
                  <a:cubicBezTo>
                    <a:pt x="15941" y="3710"/>
                    <a:pt x="17394" y="2081"/>
                    <a:pt x="18798" y="753"/>
                  </a:cubicBezTo>
                  <a:cubicBezTo>
                    <a:pt x="18773" y="552"/>
                    <a:pt x="18773" y="377"/>
                    <a:pt x="18823" y="251"/>
                  </a:cubicBezTo>
                  <a:cubicBezTo>
                    <a:pt x="18848" y="176"/>
                    <a:pt x="18898" y="76"/>
                    <a:pt x="18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55"/>
            <p:cNvSpPr/>
            <p:nvPr/>
          </p:nvSpPr>
          <p:spPr>
            <a:xfrm>
              <a:off x="5249664" y="3349503"/>
              <a:ext cx="359714" cy="253211"/>
            </a:xfrm>
            <a:custGeom>
              <a:avLst/>
              <a:gdLst/>
              <a:ahLst/>
              <a:cxnLst/>
              <a:rect l="l" t="t" r="r" b="b"/>
              <a:pathLst>
                <a:path w="21329" h="15014" extrusionOk="0">
                  <a:moveTo>
                    <a:pt x="351" y="1"/>
                  </a:moveTo>
                  <a:lnTo>
                    <a:pt x="0" y="226"/>
                  </a:lnTo>
                  <a:cubicBezTo>
                    <a:pt x="1303" y="3134"/>
                    <a:pt x="3334" y="7043"/>
                    <a:pt x="5865" y="10026"/>
                  </a:cubicBezTo>
                  <a:cubicBezTo>
                    <a:pt x="9349" y="14136"/>
                    <a:pt x="11705" y="15013"/>
                    <a:pt x="14361" y="15013"/>
                  </a:cubicBezTo>
                  <a:cubicBezTo>
                    <a:pt x="15238" y="15013"/>
                    <a:pt x="16166" y="14913"/>
                    <a:pt x="17168" y="14813"/>
                  </a:cubicBezTo>
                  <a:cubicBezTo>
                    <a:pt x="18547" y="14663"/>
                    <a:pt x="19950" y="14011"/>
                    <a:pt x="21279" y="13084"/>
                  </a:cubicBezTo>
                  <a:cubicBezTo>
                    <a:pt x="21304" y="12883"/>
                    <a:pt x="21304" y="12708"/>
                    <a:pt x="21329" y="12507"/>
                  </a:cubicBezTo>
                  <a:lnTo>
                    <a:pt x="21329" y="12507"/>
                  </a:lnTo>
                  <a:cubicBezTo>
                    <a:pt x="19950" y="13535"/>
                    <a:pt x="18522" y="14236"/>
                    <a:pt x="17118" y="14387"/>
                  </a:cubicBezTo>
                  <a:cubicBezTo>
                    <a:pt x="16114" y="14494"/>
                    <a:pt x="15210" y="14589"/>
                    <a:pt x="14348" y="14589"/>
                  </a:cubicBezTo>
                  <a:cubicBezTo>
                    <a:pt x="11770" y="14589"/>
                    <a:pt x="9572" y="13732"/>
                    <a:pt x="6191" y="9750"/>
                  </a:cubicBezTo>
                  <a:cubicBezTo>
                    <a:pt x="3684" y="6768"/>
                    <a:pt x="1654" y="2858"/>
                    <a:pt x="3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55"/>
            <p:cNvSpPr/>
            <p:nvPr/>
          </p:nvSpPr>
          <p:spPr>
            <a:xfrm>
              <a:off x="5709117" y="3095331"/>
              <a:ext cx="47779" cy="20036"/>
            </a:xfrm>
            <a:custGeom>
              <a:avLst/>
              <a:gdLst/>
              <a:ahLst/>
              <a:cxnLst/>
              <a:rect l="l" t="t" r="r" b="b"/>
              <a:pathLst>
                <a:path w="2833" h="1188" extrusionOk="0">
                  <a:moveTo>
                    <a:pt x="2684" y="1"/>
                  </a:moveTo>
                  <a:cubicBezTo>
                    <a:pt x="2077" y="1"/>
                    <a:pt x="1181" y="392"/>
                    <a:pt x="123" y="1104"/>
                  </a:cubicBezTo>
                  <a:lnTo>
                    <a:pt x="123" y="1104"/>
                  </a:lnTo>
                  <a:cubicBezTo>
                    <a:pt x="325" y="970"/>
                    <a:pt x="510" y="866"/>
                    <a:pt x="677" y="761"/>
                  </a:cubicBezTo>
                  <a:lnTo>
                    <a:pt x="702" y="761"/>
                  </a:lnTo>
                  <a:cubicBezTo>
                    <a:pt x="738" y="743"/>
                    <a:pt x="773" y="735"/>
                    <a:pt x="808" y="735"/>
                  </a:cubicBezTo>
                  <a:cubicBezTo>
                    <a:pt x="870" y="735"/>
                    <a:pt x="929" y="763"/>
                    <a:pt x="978" y="811"/>
                  </a:cubicBezTo>
                  <a:cubicBezTo>
                    <a:pt x="1028" y="836"/>
                    <a:pt x="1053" y="911"/>
                    <a:pt x="1078" y="987"/>
                  </a:cubicBezTo>
                  <a:lnTo>
                    <a:pt x="1078" y="1012"/>
                  </a:lnTo>
                  <a:cubicBezTo>
                    <a:pt x="1780" y="611"/>
                    <a:pt x="2331" y="410"/>
                    <a:pt x="2707" y="410"/>
                  </a:cubicBezTo>
                  <a:cubicBezTo>
                    <a:pt x="2732" y="285"/>
                    <a:pt x="2782" y="134"/>
                    <a:pt x="2833" y="9"/>
                  </a:cubicBezTo>
                  <a:cubicBezTo>
                    <a:pt x="2785" y="3"/>
                    <a:pt x="2736" y="1"/>
                    <a:pt x="2684" y="1"/>
                  </a:cubicBezTo>
                  <a:close/>
                  <a:moveTo>
                    <a:pt x="123" y="1104"/>
                  </a:moveTo>
                  <a:lnTo>
                    <a:pt x="123" y="1104"/>
                  </a:lnTo>
                  <a:cubicBezTo>
                    <a:pt x="83" y="1130"/>
                    <a:pt x="42" y="1158"/>
                    <a:pt x="0" y="1187"/>
                  </a:cubicBezTo>
                  <a:cubicBezTo>
                    <a:pt x="41" y="1159"/>
                    <a:pt x="82" y="1131"/>
                    <a:pt x="123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55"/>
            <p:cNvSpPr/>
            <p:nvPr/>
          </p:nvSpPr>
          <p:spPr>
            <a:xfrm>
              <a:off x="5221348" y="3210452"/>
              <a:ext cx="164012" cy="143302"/>
            </a:xfrm>
            <a:custGeom>
              <a:avLst/>
              <a:gdLst/>
              <a:ahLst/>
              <a:cxnLst/>
              <a:rect l="l" t="t" r="r" b="b"/>
              <a:pathLst>
                <a:path w="9725" h="8497" extrusionOk="0">
                  <a:moveTo>
                    <a:pt x="6892" y="552"/>
                  </a:moveTo>
                  <a:cubicBezTo>
                    <a:pt x="7193" y="927"/>
                    <a:pt x="8020" y="1930"/>
                    <a:pt x="9073" y="3058"/>
                  </a:cubicBezTo>
                  <a:lnTo>
                    <a:pt x="1855" y="7845"/>
                  </a:lnTo>
                  <a:cubicBezTo>
                    <a:pt x="1128" y="6241"/>
                    <a:pt x="677" y="4988"/>
                    <a:pt x="526" y="4562"/>
                  </a:cubicBezTo>
                  <a:lnTo>
                    <a:pt x="6892" y="552"/>
                  </a:lnTo>
                  <a:close/>
                  <a:moveTo>
                    <a:pt x="6967" y="0"/>
                  </a:moveTo>
                  <a:lnTo>
                    <a:pt x="6466" y="301"/>
                  </a:lnTo>
                  <a:lnTo>
                    <a:pt x="6115" y="552"/>
                  </a:lnTo>
                  <a:lnTo>
                    <a:pt x="4085" y="1805"/>
                  </a:lnTo>
                  <a:lnTo>
                    <a:pt x="0" y="4386"/>
                  </a:lnTo>
                  <a:lnTo>
                    <a:pt x="50" y="4562"/>
                  </a:lnTo>
                  <a:cubicBezTo>
                    <a:pt x="75" y="4562"/>
                    <a:pt x="602" y="6115"/>
                    <a:pt x="1579" y="8246"/>
                  </a:cubicBezTo>
                  <a:lnTo>
                    <a:pt x="1679" y="8496"/>
                  </a:lnTo>
                  <a:lnTo>
                    <a:pt x="1679" y="8471"/>
                  </a:lnTo>
                  <a:lnTo>
                    <a:pt x="2030" y="8246"/>
                  </a:lnTo>
                  <a:lnTo>
                    <a:pt x="9373" y="3359"/>
                  </a:lnTo>
                  <a:lnTo>
                    <a:pt x="9724" y="3133"/>
                  </a:lnTo>
                  <a:lnTo>
                    <a:pt x="9549" y="2958"/>
                  </a:lnTo>
                  <a:cubicBezTo>
                    <a:pt x="8170" y="1479"/>
                    <a:pt x="7093" y="151"/>
                    <a:pt x="7093" y="151"/>
                  </a:cubicBezTo>
                  <a:lnTo>
                    <a:pt x="6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55"/>
            <p:cNvSpPr/>
            <p:nvPr/>
          </p:nvSpPr>
          <p:spPr>
            <a:xfrm>
              <a:off x="6066706" y="3374986"/>
              <a:ext cx="46514" cy="169814"/>
            </a:xfrm>
            <a:custGeom>
              <a:avLst/>
              <a:gdLst/>
              <a:ahLst/>
              <a:cxnLst/>
              <a:rect l="l" t="t" r="r" b="b"/>
              <a:pathLst>
                <a:path w="2758" h="10069" extrusionOk="0">
                  <a:moveTo>
                    <a:pt x="320" y="0"/>
                  </a:moveTo>
                  <a:cubicBezTo>
                    <a:pt x="288" y="0"/>
                    <a:pt x="257" y="6"/>
                    <a:pt x="226" y="19"/>
                  </a:cubicBezTo>
                  <a:cubicBezTo>
                    <a:pt x="101" y="44"/>
                    <a:pt x="1" y="169"/>
                    <a:pt x="51" y="319"/>
                  </a:cubicBezTo>
                  <a:cubicBezTo>
                    <a:pt x="928" y="3402"/>
                    <a:pt x="1630" y="6535"/>
                    <a:pt x="2181" y="9693"/>
                  </a:cubicBezTo>
                  <a:cubicBezTo>
                    <a:pt x="2206" y="9818"/>
                    <a:pt x="2256" y="9944"/>
                    <a:pt x="2281" y="10069"/>
                  </a:cubicBezTo>
                  <a:cubicBezTo>
                    <a:pt x="2324" y="9983"/>
                    <a:pt x="2432" y="9922"/>
                    <a:pt x="2540" y="9922"/>
                  </a:cubicBezTo>
                  <a:cubicBezTo>
                    <a:pt x="2619" y="9922"/>
                    <a:pt x="2698" y="9955"/>
                    <a:pt x="2752" y="10036"/>
                  </a:cubicBezTo>
                  <a:lnTo>
                    <a:pt x="2752" y="10036"/>
                  </a:lnTo>
                  <a:cubicBezTo>
                    <a:pt x="2226" y="6714"/>
                    <a:pt x="1501" y="3416"/>
                    <a:pt x="552" y="194"/>
                  </a:cubicBezTo>
                  <a:cubicBezTo>
                    <a:pt x="514" y="61"/>
                    <a:pt x="419" y="0"/>
                    <a:pt x="320" y="0"/>
                  </a:cubicBezTo>
                  <a:close/>
                  <a:moveTo>
                    <a:pt x="2752" y="10036"/>
                  </a:moveTo>
                  <a:cubicBezTo>
                    <a:pt x="2754" y="10047"/>
                    <a:pt x="2756" y="10058"/>
                    <a:pt x="2758" y="10069"/>
                  </a:cubicBezTo>
                  <a:cubicBezTo>
                    <a:pt x="2758" y="10044"/>
                    <a:pt x="2758" y="10044"/>
                    <a:pt x="2758" y="10044"/>
                  </a:cubicBezTo>
                  <a:cubicBezTo>
                    <a:pt x="2756" y="10041"/>
                    <a:pt x="2754" y="10038"/>
                    <a:pt x="2752" y="100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55"/>
            <p:cNvSpPr/>
            <p:nvPr/>
          </p:nvSpPr>
          <p:spPr>
            <a:xfrm>
              <a:off x="5605566" y="3391683"/>
              <a:ext cx="34253" cy="263448"/>
            </a:xfrm>
            <a:custGeom>
              <a:avLst/>
              <a:gdLst/>
              <a:ahLst/>
              <a:cxnLst/>
              <a:rect l="l" t="t" r="r" b="b"/>
              <a:pathLst>
                <a:path w="2031" h="15621" extrusionOk="0">
                  <a:moveTo>
                    <a:pt x="1719" y="0"/>
                  </a:moveTo>
                  <a:cubicBezTo>
                    <a:pt x="1610" y="0"/>
                    <a:pt x="1500" y="59"/>
                    <a:pt x="1479" y="207"/>
                  </a:cubicBezTo>
                  <a:cubicBezTo>
                    <a:pt x="852" y="3440"/>
                    <a:pt x="451" y="6723"/>
                    <a:pt x="226" y="10006"/>
                  </a:cubicBezTo>
                  <a:cubicBezTo>
                    <a:pt x="201" y="10207"/>
                    <a:pt x="201" y="10382"/>
                    <a:pt x="176" y="10583"/>
                  </a:cubicBezTo>
                  <a:cubicBezTo>
                    <a:pt x="75" y="12262"/>
                    <a:pt x="0" y="13941"/>
                    <a:pt x="0" y="15620"/>
                  </a:cubicBezTo>
                  <a:lnTo>
                    <a:pt x="627" y="12111"/>
                  </a:lnTo>
                  <a:cubicBezTo>
                    <a:pt x="802" y="8151"/>
                    <a:pt x="1253" y="4217"/>
                    <a:pt x="1980" y="332"/>
                  </a:cubicBezTo>
                  <a:cubicBezTo>
                    <a:pt x="2030" y="182"/>
                    <a:pt x="1905" y="56"/>
                    <a:pt x="1780" y="6"/>
                  </a:cubicBezTo>
                  <a:cubicBezTo>
                    <a:pt x="1760" y="2"/>
                    <a:pt x="1739" y="0"/>
                    <a:pt x="1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5"/>
            <p:cNvSpPr/>
            <p:nvPr/>
          </p:nvSpPr>
          <p:spPr>
            <a:xfrm>
              <a:off x="5896369" y="3273409"/>
              <a:ext cx="96383" cy="104091"/>
            </a:xfrm>
            <a:custGeom>
              <a:avLst/>
              <a:gdLst/>
              <a:ahLst/>
              <a:cxnLst/>
              <a:rect l="l" t="t" r="r" b="b"/>
              <a:pathLst>
                <a:path w="5715" h="6172" extrusionOk="0">
                  <a:moveTo>
                    <a:pt x="1183" y="1"/>
                  </a:moveTo>
                  <a:cubicBezTo>
                    <a:pt x="1173" y="1"/>
                    <a:pt x="1163" y="1"/>
                    <a:pt x="1153" y="1"/>
                  </a:cubicBezTo>
                  <a:cubicBezTo>
                    <a:pt x="451" y="52"/>
                    <a:pt x="476" y="1104"/>
                    <a:pt x="426" y="1631"/>
                  </a:cubicBezTo>
                  <a:cubicBezTo>
                    <a:pt x="301" y="2859"/>
                    <a:pt x="0" y="3986"/>
                    <a:pt x="928" y="4989"/>
                  </a:cubicBezTo>
                  <a:cubicBezTo>
                    <a:pt x="1680" y="5812"/>
                    <a:pt x="2829" y="6172"/>
                    <a:pt x="3921" y="6172"/>
                  </a:cubicBezTo>
                  <a:cubicBezTo>
                    <a:pt x="3993" y="6172"/>
                    <a:pt x="4064" y="6170"/>
                    <a:pt x="4136" y="6167"/>
                  </a:cubicBezTo>
                  <a:cubicBezTo>
                    <a:pt x="4286" y="6142"/>
                    <a:pt x="4461" y="6142"/>
                    <a:pt x="4612" y="6117"/>
                  </a:cubicBezTo>
                  <a:cubicBezTo>
                    <a:pt x="4662" y="5891"/>
                    <a:pt x="4687" y="5691"/>
                    <a:pt x="4737" y="5465"/>
                  </a:cubicBezTo>
                  <a:lnTo>
                    <a:pt x="4737" y="5465"/>
                  </a:lnTo>
                  <a:cubicBezTo>
                    <a:pt x="4406" y="5533"/>
                    <a:pt x="4071" y="5568"/>
                    <a:pt x="3746" y="5568"/>
                  </a:cubicBezTo>
                  <a:cubicBezTo>
                    <a:pt x="3237" y="5568"/>
                    <a:pt x="2754" y="5483"/>
                    <a:pt x="2356" y="5315"/>
                  </a:cubicBezTo>
                  <a:cubicBezTo>
                    <a:pt x="1855" y="5089"/>
                    <a:pt x="1454" y="4839"/>
                    <a:pt x="1153" y="4387"/>
                  </a:cubicBezTo>
                  <a:cubicBezTo>
                    <a:pt x="652" y="3636"/>
                    <a:pt x="877" y="3310"/>
                    <a:pt x="953" y="2458"/>
                  </a:cubicBezTo>
                  <a:cubicBezTo>
                    <a:pt x="991" y="1961"/>
                    <a:pt x="898" y="811"/>
                    <a:pt x="1339" y="811"/>
                  </a:cubicBezTo>
                  <a:cubicBezTo>
                    <a:pt x="1477" y="811"/>
                    <a:pt x="1667" y="924"/>
                    <a:pt x="1930" y="1205"/>
                  </a:cubicBezTo>
                  <a:cubicBezTo>
                    <a:pt x="1972" y="1260"/>
                    <a:pt x="2029" y="1277"/>
                    <a:pt x="2088" y="1277"/>
                  </a:cubicBezTo>
                  <a:cubicBezTo>
                    <a:pt x="2136" y="1277"/>
                    <a:pt x="2186" y="1266"/>
                    <a:pt x="2231" y="1255"/>
                  </a:cubicBezTo>
                  <a:cubicBezTo>
                    <a:pt x="2853" y="972"/>
                    <a:pt x="3476" y="833"/>
                    <a:pt x="4103" y="833"/>
                  </a:cubicBezTo>
                  <a:cubicBezTo>
                    <a:pt x="4586" y="833"/>
                    <a:pt x="5073" y="915"/>
                    <a:pt x="5564" y="1079"/>
                  </a:cubicBezTo>
                  <a:cubicBezTo>
                    <a:pt x="5614" y="804"/>
                    <a:pt x="5664" y="553"/>
                    <a:pt x="5715" y="277"/>
                  </a:cubicBezTo>
                  <a:lnTo>
                    <a:pt x="5715" y="277"/>
                  </a:lnTo>
                  <a:cubicBezTo>
                    <a:pt x="5664" y="352"/>
                    <a:pt x="5614" y="377"/>
                    <a:pt x="5314" y="428"/>
                  </a:cubicBezTo>
                  <a:cubicBezTo>
                    <a:pt x="5292" y="434"/>
                    <a:pt x="5264" y="437"/>
                    <a:pt x="5230" y="437"/>
                  </a:cubicBezTo>
                  <a:cubicBezTo>
                    <a:pt x="4996" y="437"/>
                    <a:pt x="4515" y="299"/>
                    <a:pt x="4361" y="277"/>
                  </a:cubicBezTo>
                  <a:cubicBezTo>
                    <a:pt x="4343" y="276"/>
                    <a:pt x="4325" y="276"/>
                    <a:pt x="4307" y="276"/>
                  </a:cubicBezTo>
                  <a:cubicBezTo>
                    <a:pt x="3741" y="276"/>
                    <a:pt x="3045" y="612"/>
                    <a:pt x="2520" y="612"/>
                  </a:cubicBezTo>
                  <a:cubicBezTo>
                    <a:pt x="2473" y="612"/>
                    <a:pt x="2426" y="609"/>
                    <a:pt x="2381" y="603"/>
                  </a:cubicBezTo>
                  <a:cubicBezTo>
                    <a:pt x="1915" y="554"/>
                    <a:pt x="1641" y="1"/>
                    <a:pt x="1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5"/>
            <p:cNvSpPr/>
            <p:nvPr/>
          </p:nvSpPr>
          <p:spPr>
            <a:xfrm>
              <a:off x="5579358" y="3421365"/>
              <a:ext cx="92150" cy="382549"/>
            </a:xfrm>
            <a:custGeom>
              <a:avLst/>
              <a:gdLst/>
              <a:ahLst/>
              <a:cxnLst/>
              <a:rect l="l" t="t" r="r" b="b"/>
              <a:pathLst>
                <a:path w="5464" h="22683" extrusionOk="0">
                  <a:moveTo>
                    <a:pt x="5464" y="0"/>
                  </a:moveTo>
                  <a:cubicBezTo>
                    <a:pt x="5063" y="26"/>
                    <a:pt x="4637" y="51"/>
                    <a:pt x="4236" y="51"/>
                  </a:cubicBezTo>
                  <a:cubicBezTo>
                    <a:pt x="4136" y="76"/>
                    <a:pt x="4010" y="151"/>
                    <a:pt x="3985" y="251"/>
                  </a:cubicBezTo>
                  <a:cubicBezTo>
                    <a:pt x="3384" y="3610"/>
                    <a:pt x="2782" y="6993"/>
                    <a:pt x="2181" y="10351"/>
                  </a:cubicBezTo>
                  <a:lnTo>
                    <a:pt x="1554" y="13860"/>
                  </a:lnTo>
                  <a:cubicBezTo>
                    <a:pt x="1479" y="14211"/>
                    <a:pt x="1429" y="14562"/>
                    <a:pt x="1354" y="14913"/>
                  </a:cubicBezTo>
                  <a:cubicBezTo>
                    <a:pt x="928" y="17319"/>
                    <a:pt x="426" y="19750"/>
                    <a:pt x="50" y="22156"/>
                  </a:cubicBezTo>
                  <a:cubicBezTo>
                    <a:pt x="25" y="22331"/>
                    <a:pt x="0" y="22507"/>
                    <a:pt x="0" y="22682"/>
                  </a:cubicBezTo>
                  <a:cubicBezTo>
                    <a:pt x="25" y="22607"/>
                    <a:pt x="100" y="22557"/>
                    <a:pt x="201" y="22557"/>
                  </a:cubicBezTo>
                  <a:cubicBezTo>
                    <a:pt x="301" y="22557"/>
                    <a:pt x="401" y="22532"/>
                    <a:pt x="501" y="22532"/>
                  </a:cubicBezTo>
                  <a:cubicBezTo>
                    <a:pt x="902" y="18572"/>
                    <a:pt x="1955" y="14562"/>
                    <a:pt x="2657" y="10627"/>
                  </a:cubicBezTo>
                  <a:cubicBezTo>
                    <a:pt x="3083" y="8271"/>
                    <a:pt x="3509" y="5915"/>
                    <a:pt x="3935" y="3534"/>
                  </a:cubicBezTo>
                  <a:lnTo>
                    <a:pt x="4336" y="1304"/>
                  </a:lnTo>
                  <a:cubicBezTo>
                    <a:pt x="4397" y="957"/>
                    <a:pt x="4608" y="528"/>
                    <a:pt x="4441" y="528"/>
                  </a:cubicBezTo>
                  <a:cubicBezTo>
                    <a:pt x="4403" y="528"/>
                    <a:pt x="4345" y="551"/>
                    <a:pt x="4261" y="602"/>
                  </a:cubicBezTo>
                  <a:cubicBezTo>
                    <a:pt x="4537" y="427"/>
                    <a:pt x="4988" y="376"/>
                    <a:pt x="5464" y="376"/>
                  </a:cubicBezTo>
                  <a:cubicBezTo>
                    <a:pt x="5464" y="251"/>
                    <a:pt x="5464" y="126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5"/>
            <p:cNvSpPr/>
            <p:nvPr/>
          </p:nvSpPr>
          <p:spPr>
            <a:xfrm>
              <a:off x="5577655" y="3808113"/>
              <a:ext cx="569379" cy="73987"/>
            </a:xfrm>
            <a:custGeom>
              <a:avLst/>
              <a:gdLst/>
              <a:ahLst/>
              <a:cxnLst/>
              <a:rect l="l" t="t" r="r" b="b"/>
              <a:pathLst>
                <a:path w="33761" h="4387" extrusionOk="0">
                  <a:moveTo>
                    <a:pt x="76" y="1"/>
                  </a:moveTo>
                  <a:cubicBezTo>
                    <a:pt x="1" y="1129"/>
                    <a:pt x="76" y="2257"/>
                    <a:pt x="126" y="3409"/>
                  </a:cubicBezTo>
                  <a:cubicBezTo>
                    <a:pt x="126" y="3635"/>
                    <a:pt x="126" y="3886"/>
                    <a:pt x="151" y="4111"/>
                  </a:cubicBezTo>
                  <a:cubicBezTo>
                    <a:pt x="151" y="4262"/>
                    <a:pt x="252" y="4387"/>
                    <a:pt x="402" y="4387"/>
                  </a:cubicBezTo>
                  <a:cubicBezTo>
                    <a:pt x="502" y="4387"/>
                    <a:pt x="628" y="4362"/>
                    <a:pt x="728" y="4362"/>
                  </a:cubicBezTo>
                  <a:cubicBezTo>
                    <a:pt x="1279" y="4337"/>
                    <a:pt x="1805" y="4312"/>
                    <a:pt x="2357" y="4287"/>
                  </a:cubicBezTo>
                  <a:cubicBezTo>
                    <a:pt x="2557" y="4287"/>
                    <a:pt x="2733" y="4262"/>
                    <a:pt x="2933" y="4262"/>
                  </a:cubicBezTo>
                  <a:cubicBezTo>
                    <a:pt x="4888" y="4161"/>
                    <a:pt x="6843" y="4061"/>
                    <a:pt x="8798" y="3961"/>
                  </a:cubicBezTo>
                  <a:cubicBezTo>
                    <a:pt x="8998" y="3961"/>
                    <a:pt x="9199" y="3961"/>
                    <a:pt x="9399" y="3936"/>
                  </a:cubicBezTo>
                  <a:cubicBezTo>
                    <a:pt x="15465" y="3635"/>
                    <a:pt x="21530" y="3334"/>
                    <a:pt x="27570" y="3059"/>
                  </a:cubicBezTo>
                  <a:lnTo>
                    <a:pt x="28197" y="3008"/>
                  </a:lnTo>
                  <a:cubicBezTo>
                    <a:pt x="30051" y="2933"/>
                    <a:pt x="31906" y="2833"/>
                    <a:pt x="33761" y="2733"/>
                  </a:cubicBezTo>
                  <a:cubicBezTo>
                    <a:pt x="33585" y="2607"/>
                    <a:pt x="33410" y="2457"/>
                    <a:pt x="33209" y="2307"/>
                  </a:cubicBezTo>
                  <a:cubicBezTo>
                    <a:pt x="32858" y="2307"/>
                    <a:pt x="32496" y="2296"/>
                    <a:pt x="32153" y="2296"/>
                  </a:cubicBezTo>
                  <a:cubicBezTo>
                    <a:pt x="31981" y="2296"/>
                    <a:pt x="31814" y="2298"/>
                    <a:pt x="31655" y="2307"/>
                  </a:cubicBezTo>
                  <a:lnTo>
                    <a:pt x="16994" y="3034"/>
                  </a:lnTo>
                  <a:lnTo>
                    <a:pt x="3209" y="3710"/>
                  </a:lnTo>
                  <a:cubicBezTo>
                    <a:pt x="2710" y="3731"/>
                    <a:pt x="1799" y="3941"/>
                    <a:pt x="1087" y="3941"/>
                  </a:cubicBezTo>
                  <a:cubicBezTo>
                    <a:pt x="940" y="3941"/>
                    <a:pt x="802" y="3932"/>
                    <a:pt x="678" y="3911"/>
                  </a:cubicBezTo>
                  <a:cubicBezTo>
                    <a:pt x="653" y="3836"/>
                    <a:pt x="602" y="3710"/>
                    <a:pt x="653" y="3460"/>
                  </a:cubicBezTo>
                  <a:cubicBezTo>
                    <a:pt x="753" y="2883"/>
                    <a:pt x="628" y="2181"/>
                    <a:pt x="602" y="1605"/>
                  </a:cubicBezTo>
                  <a:cubicBezTo>
                    <a:pt x="602" y="1129"/>
                    <a:pt x="552" y="602"/>
                    <a:pt x="577" y="151"/>
                  </a:cubicBezTo>
                  <a:lnTo>
                    <a:pt x="302" y="151"/>
                  </a:lnTo>
                  <a:cubicBezTo>
                    <a:pt x="176" y="151"/>
                    <a:pt x="101" y="10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5"/>
            <p:cNvSpPr/>
            <p:nvPr/>
          </p:nvSpPr>
          <p:spPr>
            <a:xfrm>
              <a:off x="6040498" y="3402341"/>
              <a:ext cx="114986" cy="349156"/>
            </a:xfrm>
            <a:custGeom>
              <a:avLst/>
              <a:gdLst/>
              <a:ahLst/>
              <a:cxnLst/>
              <a:rect l="l" t="t" r="r" b="b"/>
              <a:pathLst>
                <a:path w="6818" h="20703" extrusionOk="0">
                  <a:moveTo>
                    <a:pt x="1254" y="1"/>
                  </a:moveTo>
                  <a:cubicBezTo>
                    <a:pt x="853" y="26"/>
                    <a:pt x="477" y="26"/>
                    <a:pt x="101" y="51"/>
                  </a:cubicBezTo>
                  <a:lnTo>
                    <a:pt x="1" y="627"/>
                  </a:lnTo>
                  <a:cubicBezTo>
                    <a:pt x="251" y="602"/>
                    <a:pt x="527" y="577"/>
                    <a:pt x="803" y="552"/>
                  </a:cubicBezTo>
                  <a:cubicBezTo>
                    <a:pt x="903" y="527"/>
                    <a:pt x="978" y="527"/>
                    <a:pt x="1028" y="502"/>
                  </a:cubicBezTo>
                  <a:cubicBezTo>
                    <a:pt x="1028" y="527"/>
                    <a:pt x="1053" y="552"/>
                    <a:pt x="1053" y="552"/>
                  </a:cubicBezTo>
                  <a:cubicBezTo>
                    <a:pt x="1304" y="1154"/>
                    <a:pt x="1429" y="1855"/>
                    <a:pt x="1580" y="2457"/>
                  </a:cubicBezTo>
                  <a:cubicBezTo>
                    <a:pt x="2306" y="4963"/>
                    <a:pt x="3008" y="7444"/>
                    <a:pt x="3710" y="9951"/>
                  </a:cubicBezTo>
                  <a:cubicBezTo>
                    <a:pt x="4713" y="13535"/>
                    <a:pt x="5740" y="17119"/>
                    <a:pt x="6743" y="20703"/>
                  </a:cubicBezTo>
                  <a:cubicBezTo>
                    <a:pt x="6793" y="20101"/>
                    <a:pt x="6818" y="19500"/>
                    <a:pt x="6793" y="18923"/>
                  </a:cubicBezTo>
                  <a:cubicBezTo>
                    <a:pt x="6141" y="16592"/>
                    <a:pt x="5489" y="14286"/>
                    <a:pt x="4838" y="11956"/>
                  </a:cubicBezTo>
                  <a:cubicBezTo>
                    <a:pt x="4537" y="10928"/>
                    <a:pt x="4236" y="9900"/>
                    <a:pt x="3961" y="8848"/>
                  </a:cubicBezTo>
                  <a:cubicBezTo>
                    <a:pt x="3911" y="8798"/>
                    <a:pt x="3885" y="8748"/>
                    <a:pt x="3860" y="8697"/>
                  </a:cubicBezTo>
                  <a:cubicBezTo>
                    <a:pt x="3785" y="8597"/>
                    <a:pt x="3810" y="8522"/>
                    <a:pt x="3835" y="8447"/>
                  </a:cubicBezTo>
                  <a:cubicBezTo>
                    <a:pt x="3810" y="8322"/>
                    <a:pt x="3760" y="8196"/>
                    <a:pt x="3735" y="8071"/>
                  </a:cubicBezTo>
                  <a:cubicBezTo>
                    <a:pt x="2983" y="5439"/>
                    <a:pt x="2231" y="2808"/>
                    <a:pt x="1504" y="201"/>
                  </a:cubicBezTo>
                  <a:cubicBezTo>
                    <a:pt x="1479" y="76"/>
                    <a:pt x="1354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5"/>
            <p:cNvSpPr/>
            <p:nvPr/>
          </p:nvSpPr>
          <p:spPr>
            <a:xfrm>
              <a:off x="5742088" y="3406996"/>
              <a:ext cx="226143" cy="19884"/>
            </a:xfrm>
            <a:custGeom>
              <a:avLst/>
              <a:gdLst/>
              <a:ahLst/>
              <a:cxnLst/>
              <a:rect l="l" t="t" r="r" b="b"/>
              <a:pathLst>
                <a:path w="13409" h="1179" extrusionOk="0">
                  <a:moveTo>
                    <a:pt x="13409" y="0"/>
                  </a:moveTo>
                  <a:lnTo>
                    <a:pt x="13409" y="0"/>
                  </a:lnTo>
                  <a:cubicBezTo>
                    <a:pt x="8948" y="201"/>
                    <a:pt x="4487" y="426"/>
                    <a:pt x="0" y="652"/>
                  </a:cubicBezTo>
                  <a:cubicBezTo>
                    <a:pt x="0" y="827"/>
                    <a:pt x="25" y="1003"/>
                    <a:pt x="25" y="1178"/>
                  </a:cubicBezTo>
                  <a:cubicBezTo>
                    <a:pt x="1855" y="1078"/>
                    <a:pt x="3685" y="1003"/>
                    <a:pt x="5514" y="903"/>
                  </a:cubicBezTo>
                  <a:cubicBezTo>
                    <a:pt x="8096" y="777"/>
                    <a:pt x="10702" y="752"/>
                    <a:pt x="13284" y="627"/>
                  </a:cubicBezTo>
                  <a:cubicBezTo>
                    <a:pt x="13334" y="426"/>
                    <a:pt x="13384" y="201"/>
                    <a:pt x="13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5"/>
            <p:cNvSpPr/>
            <p:nvPr/>
          </p:nvSpPr>
          <p:spPr>
            <a:xfrm>
              <a:off x="5751803" y="3550281"/>
              <a:ext cx="213056" cy="149846"/>
            </a:xfrm>
            <a:custGeom>
              <a:avLst/>
              <a:gdLst/>
              <a:ahLst/>
              <a:cxnLst/>
              <a:rect l="l" t="t" r="r" b="b"/>
              <a:pathLst>
                <a:path w="12633" h="8885" extrusionOk="0">
                  <a:moveTo>
                    <a:pt x="11606" y="467"/>
                  </a:moveTo>
                  <a:cubicBezTo>
                    <a:pt x="11739" y="467"/>
                    <a:pt x="11845" y="477"/>
                    <a:pt x="11906" y="502"/>
                  </a:cubicBezTo>
                  <a:cubicBezTo>
                    <a:pt x="11805" y="502"/>
                    <a:pt x="11780" y="1003"/>
                    <a:pt x="11780" y="1379"/>
                  </a:cubicBezTo>
                  <a:lnTo>
                    <a:pt x="11881" y="1379"/>
                  </a:lnTo>
                  <a:cubicBezTo>
                    <a:pt x="11956" y="1379"/>
                    <a:pt x="12031" y="1454"/>
                    <a:pt x="12056" y="1529"/>
                  </a:cubicBezTo>
                  <a:cubicBezTo>
                    <a:pt x="12056" y="1630"/>
                    <a:pt x="11981" y="1705"/>
                    <a:pt x="11906" y="1705"/>
                  </a:cubicBezTo>
                  <a:lnTo>
                    <a:pt x="11780" y="1705"/>
                  </a:lnTo>
                  <a:cubicBezTo>
                    <a:pt x="11780" y="1730"/>
                    <a:pt x="11780" y="1780"/>
                    <a:pt x="11780" y="1780"/>
                  </a:cubicBezTo>
                  <a:cubicBezTo>
                    <a:pt x="11830" y="2582"/>
                    <a:pt x="11881" y="3384"/>
                    <a:pt x="11680" y="4186"/>
                  </a:cubicBezTo>
                  <a:cubicBezTo>
                    <a:pt x="11104" y="6743"/>
                    <a:pt x="9249" y="8171"/>
                    <a:pt x="6718" y="8347"/>
                  </a:cubicBezTo>
                  <a:cubicBezTo>
                    <a:pt x="6533" y="8359"/>
                    <a:pt x="6353" y="8365"/>
                    <a:pt x="6179" y="8365"/>
                  </a:cubicBezTo>
                  <a:cubicBezTo>
                    <a:pt x="2393" y="8365"/>
                    <a:pt x="914" y="5562"/>
                    <a:pt x="602" y="2256"/>
                  </a:cubicBezTo>
                  <a:lnTo>
                    <a:pt x="327" y="2256"/>
                  </a:lnTo>
                  <a:cubicBezTo>
                    <a:pt x="226" y="2256"/>
                    <a:pt x="151" y="2206"/>
                    <a:pt x="151" y="2106"/>
                  </a:cubicBezTo>
                  <a:cubicBezTo>
                    <a:pt x="151" y="2031"/>
                    <a:pt x="226" y="1956"/>
                    <a:pt x="302" y="1956"/>
                  </a:cubicBezTo>
                  <a:lnTo>
                    <a:pt x="577" y="1930"/>
                  </a:lnTo>
                  <a:cubicBezTo>
                    <a:pt x="552" y="1655"/>
                    <a:pt x="552" y="1379"/>
                    <a:pt x="552" y="1103"/>
                  </a:cubicBezTo>
                  <a:cubicBezTo>
                    <a:pt x="2332" y="1003"/>
                    <a:pt x="4111" y="928"/>
                    <a:pt x="5916" y="828"/>
                  </a:cubicBezTo>
                  <a:cubicBezTo>
                    <a:pt x="7244" y="778"/>
                    <a:pt x="8572" y="702"/>
                    <a:pt x="9901" y="627"/>
                  </a:cubicBezTo>
                  <a:cubicBezTo>
                    <a:pt x="10101" y="627"/>
                    <a:pt x="11072" y="467"/>
                    <a:pt x="11606" y="467"/>
                  </a:cubicBezTo>
                  <a:close/>
                  <a:moveTo>
                    <a:pt x="11956" y="1"/>
                  </a:moveTo>
                  <a:cubicBezTo>
                    <a:pt x="8071" y="201"/>
                    <a:pt x="4161" y="377"/>
                    <a:pt x="277" y="577"/>
                  </a:cubicBezTo>
                  <a:cubicBezTo>
                    <a:pt x="226" y="577"/>
                    <a:pt x="176" y="602"/>
                    <a:pt x="151" y="627"/>
                  </a:cubicBezTo>
                  <a:cubicBezTo>
                    <a:pt x="76" y="652"/>
                    <a:pt x="1" y="727"/>
                    <a:pt x="1" y="853"/>
                  </a:cubicBezTo>
                  <a:cubicBezTo>
                    <a:pt x="25" y="5010"/>
                    <a:pt x="1488" y="8884"/>
                    <a:pt x="6082" y="8884"/>
                  </a:cubicBezTo>
                  <a:cubicBezTo>
                    <a:pt x="6224" y="8884"/>
                    <a:pt x="6369" y="8880"/>
                    <a:pt x="6517" y="8873"/>
                  </a:cubicBezTo>
                  <a:cubicBezTo>
                    <a:pt x="11429" y="8647"/>
                    <a:pt x="12632" y="4587"/>
                    <a:pt x="12231" y="276"/>
                  </a:cubicBezTo>
                  <a:cubicBezTo>
                    <a:pt x="12206" y="126"/>
                    <a:pt x="12131" y="1"/>
                    <a:pt x="1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5"/>
            <p:cNvSpPr/>
            <p:nvPr/>
          </p:nvSpPr>
          <p:spPr>
            <a:xfrm>
              <a:off x="5754349" y="3582409"/>
              <a:ext cx="19884" cy="5936"/>
            </a:xfrm>
            <a:custGeom>
              <a:avLst/>
              <a:gdLst/>
              <a:ahLst/>
              <a:cxnLst/>
              <a:rect l="l" t="t" r="r" b="b"/>
              <a:pathLst>
                <a:path w="1179" h="352" extrusionOk="0">
                  <a:moveTo>
                    <a:pt x="1003" y="0"/>
                  </a:moveTo>
                  <a:lnTo>
                    <a:pt x="426" y="25"/>
                  </a:lnTo>
                  <a:lnTo>
                    <a:pt x="151" y="51"/>
                  </a:lnTo>
                  <a:cubicBezTo>
                    <a:pt x="75" y="51"/>
                    <a:pt x="0" y="126"/>
                    <a:pt x="0" y="201"/>
                  </a:cubicBezTo>
                  <a:cubicBezTo>
                    <a:pt x="0" y="301"/>
                    <a:pt x="75" y="351"/>
                    <a:pt x="176" y="351"/>
                  </a:cubicBezTo>
                  <a:lnTo>
                    <a:pt x="451" y="351"/>
                  </a:lnTo>
                  <a:lnTo>
                    <a:pt x="1028" y="326"/>
                  </a:lnTo>
                  <a:cubicBezTo>
                    <a:pt x="1103" y="301"/>
                    <a:pt x="1178" y="251"/>
                    <a:pt x="1178" y="151"/>
                  </a:cubicBezTo>
                  <a:cubicBezTo>
                    <a:pt x="1178" y="51"/>
                    <a:pt x="1103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5"/>
            <p:cNvSpPr/>
            <p:nvPr/>
          </p:nvSpPr>
          <p:spPr>
            <a:xfrm>
              <a:off x="5802111" y="3579019"/>
              <a:ext cx="38908" cy="7201"/>
            </a:xfrm>
            <a:custGeom>
              <a:avLst/>
              <a:gdLst/>
              <a:ahLst/>
              <a:cxnLst/>
              <a:rect l="l" t="t" r="r" b="b"/>
              <a:pathLst>
                <a:path w="2307" h="427" extrusionOk="0">
                  <a:moveTo>
                    <a:pt x="2131" y="1"/>
                  </a:moveTo>
                  <a:lnTo>
                    <a:pt x="151" y="101"/>
                  </a:lnTo>
                  <a:cubicBezTo>
                    <a:pt x="75" y="101"/>
                    <a:pt x="0" y="176"/>
                    <a:pt x="0" y="277"/>
                  </a:cubicBezTo>
                  <a:cubicBezTo>
                    <a:pt x="0" y="352"/>
                    <a:pt x="75" y="427"/>
                    <a:pt x="151" y="427"/>
                  </a:cubicBezTo>
                  <a:lnTo>
                    <a:pt x="176" y="427"/>
                  </a:lnTo>
                  <a:lnTo>
                    <a:pt x="2131" y="327"/>
                  </a:lnTo>
                  <a:cubicBezTo>
                    <a:pt x="2231" y="327"/>
                    <a:pt x="2306" y="252"/>
                    <a:pt x="2281" y="151"/>
                  </a:cubicBezTo>
                  <a:cubicBezTo>
                    <a:pt x="2281" y="76"/>
                    <a:pt x="2206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5"/>
            <p:cNvSpPr/>
            <p:nvPr/>
          </p:nvSpPr>
          <p:spPr>
            <a:xfrm>
              <a:off x="5868475" y="3575646"/>
              <a:ext cx="38891" cy="7201"/>
            </a:xfrm>
            <a:custGeom>
              <a:avLst/>
              <a:gdLst/>
              <a:ahLst/>
              <a:cxnLst/>
              <a:rect l="l" t="t" r="r" b="b"/>
              <a:pathLst>
                <a:path w="2306" h="427" extrusionOk="0">
                  <a:moveTo>
                    <a:pt x="2130" y="0"/>
                  </a:moveTo>
                  <a:lnTo>
                    <a:pt x="176" y="101"/>
                  </a:lnTo>
                  <a:cubicBezTo>
                    <a:pt x="75" y="126"/>
                    <a:pt x="0" y="201"/>
                    <a:pt x="25" y="276"/>
                  </a:cubicBezTo>
                  <a:cubicBezTo>
                    <a:pt x="25" y="351"/>
                    <a:pt x="75" y="426"/>
                    <a:pt x="176" y="426"/>
                  </a:cubicBezTo>
                  <a:lnTo>
                    <a:pt x="2156" y="326"/>
                  </a:lnTo>
                  <a:cubicBezTo>
                    <a:pt x="2231" y="326"/>
                    <a:pt x="2306" y="251"/>
                    <a:pt x="2306" y="176"/>
                  </a:cubicBezTo>
                  <a:cubicBezTo>
                    <a:pt x="2306" y="76"/>
                    <a:pt x="2231" y="0"/>
                    <a:pt x="2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5"/>
            <p:cNvSpPr/>
            <p:nvPr/>
          </p:nvSpPr>
          <p:spPr>
            <a:xfrm>
              <a:off x="5935260" y="3573538"/>
              <a:ext cx="19884" cy="5920"/>
            </a:xfrm>
            <a:custGeom>
              <a:avLst/>
              <a:gdLst/>
              <a:ahLst/>
              <a:cxnLst/>
              <a:rect l="l" t="t" r="r" b="b"/>
              <a:pathLst>
                <a:path w="1179" h="351" extrusionOk="0">
                  <a:moveTo>
                    <a:pt x="902" y="0"/>
                  </a:moveTo>
                  <a:lnTo>
                    <a:pt x="150" y="50"/>
                  </a:lnTo>
                  <a:cubicBezTo>
                    <a:pt x="75" y="50"/>
                    <a:pt x="0" y="125"/>
                    <a:pt x="0" y="201"/>
                  </a:cubicBezTo>
                  <a:cubicBezTo>
                    <a:pt x="0" y="301"/>
                    <a:pt x="75" y="351"/>
                    <a:pt x="150" y="351"/>
                  </a:cubicBezTo>
                  <a:lnTo>
                    <a:pt x="176" y="351"/>
                  </a:lnTo>
                  <a:lnTo>
                    <a:pt x="902" y="326"/>
                  </a:lnTo>
                  <a:lnTo>
                    <a:pt x="1028" y="326"/>
                  </a:lnTo>
                  <a:cubicBezTo>
                    <a:pt x="1103" y="326"/>
                    <a:pt x="1178" y="251"/>
                    <a:pt x="1178" y="150"/>
                  </a:cubicBezTo>
                  <a:cubicBezTo>
                    <a:pt x="1153" y="75"/>
                    <a:pt x="1078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5"/>
            <p:cNvSpPr/>
            <p:nvPr/>
          </p:nvSpPr>
          <p:spPr>
            <a:xfrm>
              <a:off x="5578515" y="3773877"/>
              <a:ext cx="573596" cy="36799"/>
            </a:xfrm>
            <a:custGeom>
              <a:avLst/>
              <a:gdLst/>
              <a:ahLst/>
              <a:cxnLst/>
              <a:rect l="l" t="t" r="r" b="b"/>
              <a:pathLst>
                <a:path w="34011" h="2182" extrusionOk="0">
                  <a:moveTo>
                    <a:pt x="34010" y="1"/>
                  </a:moveTo>
                  <a:lnTo>
                    <a:pt x="551" y="1630"/>
                  </a:lnTo>
                  <a:cubicBezTo>
                    <a:pt x="451" y="1630"/>
                    <a:pt x="351" y="1655"/>
                    <a:pt x="251" y="1655"/>
                  </a:cubicBezTo>
                  <a:cubicBezTo>
                    <a:pt x="150" y="1655"/>
                    <a:pt x="75" y="1705"/>
                    <a:pt x="50" y="1780"/>
                  </a:cubicBezTo>
                  <a:cubicBezTo>
                    <a:pt x="0" y="1855"/>
                    <a:pt x="0" y="1956"/>
                    <a:pt x="25" y="2031"/>
                  </a:cubicBezTo>
                  <a:cubicBezTo>
                    <a:pt x="50" y="2131"/>
                    <a:pt x="125" y="2181"/>
                    <a:pt x="251" y="2181"/>
                  </a:cubicBezTo>
                  <a:lnTo>
                    <a:pt x="526" y="2181"/>
                  </a:lnTo>
                  <a:cubicBezTo>
                    <a:pt x="11629" y="1630"/>
                    <a:pt x="22757" y="1079"/>
                    <a:pt x="33860" y="527"/>
                  </a:cubicBezTo>
                  <a:cubicBezTo>
                    <a:pt x="33860" y="502"/>
                    <a:pt x="33860" y="477"/>
                    <a:pt x="33885" y="452"/>
                  </a:cubicBezTo>
                  <a:cubicBezTo>
                    <a:pt x="33885" y="377"/>
                    <a:pt x="33910" y="327"/>
                    <a:pt x="33960" y="302"/>
                  </a:cubicBezTo>
                  <a:cubicBezTo>
                    <a:pt x="33960" y="201"/>
                    <a:pt x="33985" y="101"/>
                    <a:pt x="340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5"/>
            <p:cNvSpPr/>
            <p:nvPr/>
          </p:nvSpPr>
          <p:spPr>
            <a:xfrm>
              <a:off x="5947082" y="3085752"/>
              <a:ext cx="325073" cy="244745"/>
            </a:xfrm>
            <a:custGeom>
              <a:avLst/>
              <a:gdLst/>
              <a:ahLst/>
              <a:cxnLst/>
              <a:rect l="l" t="t" r="r" b="b"/>
              <a:pathLst>
                <a:path w="19275" h="14512" extrusionOk="0">
                  <a:moveTo>
                    <a:pt x="1" y="1"/>
                  </a:moveTo>
                  <a:cubicBezTo>
                    <a:pt x="101" y="201"/>
                    <a:pt x="176" y="402"/>
                    <a:pt x="226" y="602"/>
                  </a:cubicBezTo>
                  <a:cubicBezTo>
                    <a:pt x="1680" y="978"/>
                    <a:pt x="3109" y="1580"/>
                    <a:pt x="4437" y="2281"/>
                  </a:cubicBezTo>
                  <a:cubicBezTo>
                    <a:pt x="4437" y="2231"/>
                    <a:pt x="4437" y="2206"/>
                    <a:pt x="4462" y="2156"/>
                  </a:cubicBezTo>
                  <a:cubicBezTo>
                    <a:pt x="4480" y="2033"/>
                    <a:pt x="4595" y="1972"/>
                    <a:pt x="4706" y="1972"/>
                  </a:cubicBezTo>
                  <a:cubicBezTo>
                    <a:pt x="4754" y="1972"/>
                    <a:pt x="4800" y="1983"/>
                    <a:pt x="4838" y="2006"/>
                  </a:cubicBezTo>
                  <a:cubicBezTo>
                    <a:pt x="5540" y="2382"/>
                    <a:pt x="6216" y="2783"/>
                    <a:pt x="6868" y="3234"/>
                  </a:cubicBezTo>
                  <a:cubicBezTo>
                    <a:pt x="7369" y="3560"/>
                    <a:pt x="7871" y="3910"/>
                    <a:pt x="8347" y="4261"/>
                  </a:cubicBezTo>
                  <a:cubicBezTo>
                    <a:pt x="8447" y="4336"/>
                    <a:pt x="8497" y="4437"/>
                    <a:pt x="8472" y="4562"/>
                  </a:cubicBezTo>
                  <a:cubicBezTo>
                    <a:pt x="8472" y="4662"/>
                    <a:pt x="8447" y="4737"/>
                    <a:pt x="8422" y="4838"/>
                  </a:cubicBezTo>
                  <a:cubicBezTo>
                    <a:pt x="11379" y="6968"/>
                    <a:pt x="14186" y="9299"/>
                    <a:pt x="16693" y="11931"/>
                  </a:cubicBezTo>
                  <a:cubicBezTo>
                    <a:pt x="17470" y="12758"/>
                    <a:pt x="18221" y="13610"/>
                    <a:pt x="18898" y="14512"/>
                  </a:cubicBezTo>
                  <a:cubicBezTo>
                    <a:pt x="19023" y="14362"/>
                    <a:pt x="19149" y="14236"/>
                    <a:pt x="19274" y="14086"/>
                  </a:cubicBezTo>
                  <a:cubicBezTo>
                    <a:pt x="17520" y="11905"/>
                    <a:pt x="15540" y="9925"/>
                    <a:pt x="13434" y="8121"/>
                  </a:cubicBezTo>
                  <a:cubicBezTo>
                    <a:pt x="11204" y="6191"/>
                    <a:pt x="8798" y="4211"/>
                    <a:pt x="6216" y="2632"/>
                  </a:cubicBezTo>
                  <a:cubicBezTo>
                    <a:pt x="4262" y="1454"/>
                    <a:pt x="2206" y="50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5"/>
            <p:cNvSpPr/>
            <p:nvPr/>
          </p:nvSpPr>
          <p:spPr>
            <a:xfrm>
              <a:off x="6104332" y="3542321"/>
              <a:ext cx="60039" cy="237915"/>
            </a:xfrm>
            <a:custGeom>
              <a:avLst/>
              <a:gdLst/>
              <a:ahLst/>
              <a:cxnLst/>
              <a:rect l="l" t="t" r="r" b="b"/>
              <a:pathLst>
                <a:path w="3560" h="14107" extrusionOk="0">
                  <a:moveTo>
                    <a:pt x="309" y="0"/>
                  </a:moveTo>
                  <a:cubicBezTo>
                    <a:pt x="201" y="0"/>
                    <a:pt x="93" y="61"/>
                    <a:pt x="50" y="147"/>
                  </a:cubicBezTo>
                  <a:cubicBezTo>
                    <a:pt x="25" y="222"/>
                    <a:pt x="0" y="297"/>
                    <a:pt x="75" y="397"/>
                  </a:cubicBezTo>
                  <a:cubicBezTo>
                    <a:pt x="100" y="448"/>
                    <a:pt x="126" y="498"/>
                    <a:pt x="176" y="548"/>
                  </a:cubicBezTo>
                  <a:cubicBezTo>
                    <a:pt x="376" y="899"/>
                    <a:pt x="577" y="1250"/>
                    <a:pt x="777" y="1600"/>
                  </a:cubicBezTo>
                  <a:cubicBezTo>
                    <a:pt x="2206" y="4332"/>
                    <a:pt x="2958" y="7465"/>
                    <a:pt x="3008" y="10623"/>
                  </a:cubicBezTo>
                  <a:cubicBezTo>
                    <a:pt x="3033" y="11200"/>
                    <a:pt x="3008" y="11801"/>
                    <a:pt x="2958" y="12403"/>
                  </a:cubicBezTo>
                  <a:cubicBezTo>
                    <a:pt x="2933" y="12854"/>
                    <a:pt x="2882" y="13280"/>
                    <a:pt x="2832" y="13731"/>
                  </a:cubicBezTo>
                  <a:cubicBezTo>
                    <a:pt x="2807" y="13831"/>
                    <a:pt x="2782" y="13931"/>
                    <a:pt x="2782" y="14032"/>
                  </a:cubicBezTo>
                  <a:cubicBezTo>
                    <a:pt x="2807" y="14007"/>
                    <a:pt x="2832" y="14007"/>
                    <a:pt x="2857" y="13981"/>
                  </a:cubicBezTo>
                  <a:cubicBezTo>
                    <a:pt x="2888" y="13971"/>
                    <a:pt x="2920" y="13965"/>
                    <a:pt x="2951" y="13965"/>
                  </a:cubicBezTo>
                  <a:cubicBezTo>
                    <a:pt x="2995" y="13965"/>
                    <a:pt x="3039" y="13977"/>
                    <a:pt x="3083" y="14007"/>
                  </a:cubicBezTo>
                  <a:cubicBezTo>
                    <a:pt x="3133" y="14057"/>
                    <a:pt x="3183" y="14082"/>
                    <a:pt x="3233" y="14107"/>
                  </a:cubicBezTo>
                  <a:cubicBezTo>
                    <a:pt x="3384" y="13079"/>
                    <a:pt x="3484" y="12052"/>
                    <a:pt x="3509" y="10999"/>
                  </a:cubicBezTo>
                  <a:cubicBezTo>
                    <a:pt x="3559" y="8017"/>
                    <a:pt x="3008" y="5134"/>
                    <a:pt x="1805" y="2478"/>
                  </a:cubicBezTo>
                  <a:cubicBezTo>
                    <a:pt x="1429" y="1676"/>
                    <a:pt x="1028" y="899"/>
                    <a:pt x="527" y="147"/>
                  </a:cubicBezTo>
                  <a:cubicBezTo>
                    <a:pt x="527" y="122"/>
                    <a:pt x="527" y="122"/>
                    <a:pt x="527" y="122"/>
                  </a:cubicBezTo>
                  <a:cubicBezTo>
                    <a:pt x="472" y="35"/>
                    <a:pt x="390" y="0"/>
                    <a:pt x="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5"/>
            <p:cNvSpPr/>
            <p:nvPr/>
          </p:nvSpPr>
          <p:spPr>
            <a:xfrm>
              <a:off x="6284821" y="3811082"/>
              <a:ext cx="40594" cy="65116"/>
            </a:xfrm>
            <a:custGeom>
              <a:avLst/>
              <a:gdLst/>
              <a:ahLst/>
              <a:cxnLst/>
              <a:rect l="l" t="t" r="r" b="b"/>
              <a:pathLst>
                <a:path w="2407" h="3861" extrusionOk="0">
                  <a:moveTo>
                    <a:pt x="2155" y="0"/>
                  </a:moveTo>
                  <a:cubicBezTo>
                    <a:pt x="1529" y="1228"/>
                    <a:pt x="752" y="2331"/>
                    <a:pt x="0" y="3459"/>
                  </a:cubicBezTo>
                  <a:cubicBezTo>
                    <a:pt x="100" y="3509"/>
                    <a:pt x="201" y="3584"/>
                    <a:pt x="301" y="3660"/>
                  </a:cubicBezTo>
                  <a:cubicBezTo>
                    <a:pt x="351" y="3710"/>
                    <a:pt x="401" y="3785"/>
                    <a:pt x="426" y="3860"/>
                  </a:cubicBezTo>
                  <a:cubicBezTo>
                    <a:pt x="1153" y="2707"/>
                    <a:pt x="1830" y="1504"/>
                    <a:pt x="2406" y="276"/>
                  </a:cubicBezTo>
                  <a:lnTo>
                    <a:pt x="2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5"/>
            <p:cNvSpPr/>
            <p:nvPr/>
          </p:nvSpPr>
          <p:spPr>
            <a:xfrm>
              <a:off x="6135178" y="3777841"/>
              <a:ext cx="156844" cy="154146"/>
            </a:xfrm>
            <a:custGeom>
              <a:avLst/>
              <a:gdLst/>
              <a:ahLst/>
              <a:cxnLst/>
              <a:rect l="l" t="t" r="r" b="b"/>
              <a:pathLst>
                <a:path w="9300" h="9140" extrusionOk="0">
                  <a:moveTo>
                    <a:pt x="1329" y="743"/>
                  </a:moveTo>
                  <a:cubicBezTo>
                    <a:pt x="2632" y="1646"/>
                    <a:pt x="3936" y="2573"/>
                    <a:pt x="5239" y="3500"/>
                  </a:cubicBezTo>
                  <a:cubicBezTo>
                    <a:pt x="6141" y="4152"/>
                    <a:pt x="7043" y="4778"/>
                    <a:pt x="7971" y="5430"/>
                  </a:cubicBezTo>
                  <a:cubicBezTo>
                    <a:pt x="8121" y="5555"/>
                    <a:pt x="8698" y="5831"/>
                    <a:pt x="8773" y="6006"/>
                  </a:cubicBezTo>
                  <a:cubicBezTo>
                    <a:pt x="8798" y="6082"/>
                    <a:pt x="7244" y="7661"/>
                    <a:pt x="7094" y="7986"/>
                  </a:cubicBezTo>
                  <a:cubicBezTo>
                    <a:pt x="6880" y="8441"/>
                    <a:pt x="6901" y="8582"/>
                    <a:pt x="6858" y="8582"/>
                  </a:cubicBezTo>
                  <a:cubicBezTo>
                    <a:pt x="6826" y="8582"/>
                    <a:pt x="6756" y="8499"/>
                    <a:pt x="6517" y="8413"/>
                  </a:cubicBezTo>
                  <a:cubicBezTo>
                    <a:pt x="6191" y="8312"/>
                    <a:pt x="5765" y="7811"/>
                    <a:pt x="5490" y="7611"/>
                  </a:cubicBezTo>
                  <a:cubicBezTo>
                    <a:pt x="4512" y="6859"/>
                    <a:pt x="3560" y="6107"/>
                    <a:pt x="2582" y="5330"/>
                  </a:cubicBezTo>
                  <a:cubicBezTo>
                    <a:pt x="2006" y="4904"/>
                    <a:pt x="978" y="4352"/>
                    <a:pt x="552" y="3751"/>
                  </a:cubicBezTo>
                  <a:cubicBezTo>
                    <a:pt x="602" y="3575"/>
                    <a:pt x="728" y="3325"/>
                    <a:pt x="728" y="3300"/>
                  </a:cubicBezTo>
                  <a:cubicBezTo>
                    <a:pt x="1028" y="2473"/>
                    <a:pt x="1179" y="1595"/>
                    <a:pt x="1329" y="743"/>
                  </a:cubicBezTo>
                  <a:close/>
                  <a:moveTo>
                    <a:pt x="1122" y="0"/>
                  </a:moveTo>
                  <a:cubicBezTo>
                    <a:pt x="1091" y="0"/>
                    <a:pt x="1059" y="6"/>
                    <a:pt x="1028" y="16"/>
                  </a:cubicBezTo>
                  <a:cubicBezTo>
                    <a:pt x="1003" y="42"/>
                    <a:pt x="978" y="42"/>
                    <a:pt x="953" y="67"/>
                  </a:cubicBezTo>
                  <a:cubicBezTo>
                    <a:pt x="903" y="92"/>
                    <a:pt x="878" y="142"/>
                    <a:pt x="878" y="217"/>
                  </a:cubicBezTo>
                  <a:cubicBezTo>
                    <a:pt x="853" y="242"/>
                    <a:pt x="853" y="267"/>
                    <a:pt x="853" y="292"/>
                  </a:cubicBezTo>
                  <a:cubicBezTo>
                    <a:pt x="652" y="1470"/>
                    <a:pt x="402" y="2648"/>
                    <a:pt x="1" y="3776"/>
                  </a:cubicBezTo>
                  <a:cubicBezTo>
                    <a:pt x="1" y="3826"/>
                    <a:pt x="1" y="3901"/>
                    <a:pt x="26" y="3976"/>
                  </a:cubicBezTo>
                  <a:cubicBezTo>
                    <a:pt x="26" y="4001"/>
                    <a:pt x="51" y="4027"/>
                    <a:pt x="76" y="4052"/>
                  </a:cubicBezTo>
                  <a:cubicBezTo>
                    <a:pt x="2206" y="5731"/>
                    <a:pt x="4362" y="7385"/>
                    <a:pt x="6492" y="9064"/>
                  </a:cubicBezTo>
                  <a:cubicBezTo>
                    <a:pt x="6542" y="9114"/>
                    <a:pt x="6617" y="9139"/>
                    <a:pt x="6693" y="9139"/>
                  </a:cubicBezTo>
                  <a:lnTo>
                    <a:pt x="6718" y="9139"/>
                  </a:lnTo>
                  <a:cubicBezTo>
                    <a:pt x="6743" y="9139"/>
                    <a:pt x="6768" y="9139"/>
                    <a:pt x="6793" y="9114"/>
                  </a:cubicBezTo>
                  <a:cubicBezTo>
                    <a:pt x="6818" y="9114"/>
                    <a:pt x="6843" y="9089"/>
                    <a:pt x="6868" y="9064"/>
                  </a:cubicBezTo>
                  <a:cubicBezTo>
                    <a:pt x="7144" y="8738"/>
                    <a:pt x="7419" y="8413"/>
                    <a:pt x="7670" y="8087"/>
                  </a:cubicBezTo>
                  <a:cubicBezTo>
                    <a:pt x="8221" y="7410"/>
                    <a:pt x="8748" y="6708"/>
                    <a:pt x="9274" y="6006"/>
                  </a:cubicBezTo>
                  <a:cubicBezTo>
                    <a:pt x="9299" y="5956"/>
                    <a:pt x="9299" y="5881"/>
                    <a:pt x="9299" y="5831"/>
                  </a:cubicBezTo>
                  <a:cubicBezTo>
                    <a:pt x="9274" y="5756"/>
                    <a:pt x="9224" y="5681"/>
                    <a:pt x="9174" y="5631"/>
                  </a:cubicBezTo>
                  <a:cubicBezTo>
                    <a:pt x="9074" y="5555"/>
                    <a:pt x="8973" y="5480"/>
                    <a:pt x="8873" y="5430"/>
                  </a:cubicBezTo>
                  <a:cubicBezTo>
                    <a:pt x="6367" y="3676"/>
                    <a:pt x="3886" y="1921"/>
                    <a:pt x="1404" y="142"/>
                  </a:cubicBezTo>
                  <a:cubicBezTo>
                    <a:pt x="1354" y="117"/>
                    <a:pt x="1304" y="92"/>
                    <a:pt x="1254" y="42"/>
                  </a:cubicBezTo>
                  <a:cubicBezTo>
                    <a:pt x="1210" y="12"/>
                    <a:pt x="1166" y="0"/>
                    <a:pt x="1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5"/>
            <p:cNvSpPr/>
            <p:nvPr/>
          </p:nvSpPr>
          <p:spPr>
            <a:xfrm>
              <a:off x="5657544" y="3107710"/>
              <a:ext cx="89216" cy="410460"/>
            </a:xfrm>
            <a:custGeom>
              <a:avLst/>
              <a:gdLst/>
              <a:ahLst/>
              <a:cxnLst/>
              <a:rect l="l" t="t" r="r" b="b"/>
              <a:pathLst>
                <a:path w="5290" h="24338" extrusionOk="0">
                  <a:moveTo>
                    <a:pt x="3610" y="729"/>
                  </a:moveTo>
                  <a:cubicBezTo>
                    <a:pt x="3961" y="7746"/>
                    <a:pt x="4312" y="14789"/>
                    <a:pt x="4662" y="21832"/>
                  </a:cubicBezTo>
                  <a:cubicBezTo>
                    <a:pt x="4688" y="22333"/>
                    <a:pt x="4612" y="22934"/>
                    <a:pt x="4738" y="23436"/>
                  </a:cubicBezTo>
                  <a:cubicBezTo>
                    <a:pt x="4763" y="23611"/>
                    <a:pt x="4813" y="23686"/>
                    <a:pt x="4838" y="23736"/>
                  </a:cubicBezTo>
                  <a:cubicBezTo>
                    <a:pt x="4788" y="23711"/>
                    <a:pt x="4713" y="23661"/>
                    <a:pt x="4587" y="23661"/>
                  </a:cubicBezTo>
                  <a:cubicBezTo>
                    <a:pt x="4299" y="23644"/>
                    <a:pt x="3969" y="23632"/>
                    <a:pt x="3626" y="23632"/>
                  </a:cubicBezTo>
                  <a:cubicBezTo>
                    <a:pt x="2985" y="23632"/>
                    <a:pt x="2303" y="23672"/>
                    <a:pt x="1780" y="23786"/>
                  </a:cubicBezTo>
                  <a:cubicBezTo>
                    <a:pt x="1630" y="23812"/>
                    <a:pt x="1580" y="23887"/>
                    <a:pt x="1530" y="23937"/>
                  </a:cubicBezTo>
                  <a:cubicBezTo>
                    <a:pt x="1555" y="23887"/>
                    <a:pt x="1580" y="23786"/>
                    <a:pt x="1605" y="23561"/>
                  </a:cubicBezTo>
                  <a:cubicBezTo>
                    <a:pt x="1830" y="19751"/>
                    <a:pt x="1204" y="15691"/>
                    <a:pt x="1028" y="11882"/>
                  </a:cubicBezTo>
                  <a:lnTo>
                    <a:pt x="678" y="5140"/>
                  </a:lnTo>
                  <a:cubicBezTo>
                    <a:pt x="652" y="4613"/>
                    <a:pt x="477" y="3811"/>
                    <a:pt x="602" y="3285"/>
                  </a:cubicBezTo>
                  <a:cubicBezTo>
                    <a:pt x="828" y="2358"/>
                    <a:pt x="2557" y="1355"/>
                    <a:pt x="3610" y="729"/>
                  </a:cubicBezTo>
                  <a:close/>
                  <a:moveTo>
                    <a:pt x="3866" y="1"/>
                  </a:moveTo>
                  <a:cubicBezTo>
                    <a:pt x="3831" y="1"/>
                    <a:pt x="3796" y="9"/>
                    <a:pt x="3760" y="27"/>
                  </a:cubicBezTo>
                  <a:lnTo>
                    <a:pt x="3735" y="27"/>
                  </a:lnTo>
                  <a:cubicBezTo>
                    <a:pt x="3535" y="152"/>
                    <a:pt x="3309" y="278"/>
                    <a:pt x="3058" y="453"/>
                  </a:cubicBezTo>
                  <a:cubicBezTo>
                    <a:pt x="2181" y="954"/>
                    <a:pt x="1079" y="1656"/>
                    <a:pt x="452" y="2383"/>
                  </a:cubicBezTo>
                  <a:cubicBezTo>
                    <a:pt x="352" y="2508"/>
                    <a:pt x="251" y="2633"/>
                    <a:pt x="176" y="2759"/>
                  </a:cubicBezTo>
                  <a:cubicBezTo>
                    <a:pt x="126" y="2834"/>
                    <a:pt x="76" y="2934"/>
                    <a:pt x="51" y="3009"/>
                  </a:cubicBezTo>
                  <a:cubicBezTo>
                    <a:pt x="1" y="3135"/>
                    <a:pt x="1" y="3310"/>
                    <a:pt x="26" y="3511"/>
                  </a:cubicBezTo>
                  <a:cubicBezTo>
                    <a:pt x="51" y="3761"/>
                    <a:pt x="101" y="4037"/>
                    <a:pt x="101" y="4212"/>
                  </a:cubicBezTo>
                  <a:cubicBezTo>
                    <a:pt x="201" y="6243"/>
                    <a:pt x="302" y="8273"/>
                    <a:pt x="402" y="10278"/>
                  </a:cubicBezTo>
                  <a:lnTo>
                    <a:pt x="452" y="11280"/>
                  </a:lnTo>
                  <a:cubicBezTo>
                    <a:pt x="577" y="13711"/>
                    <a:pt x="703" y="16167"/>
                    <a:pt x="828" y="18598"/>
                  </a:cubicBezTo>
                  <a:cubicBezTo>
                    <a:pt x="828" y="18724"/>
                    <a:pt x="828" y="18849"/>
                    <a:pt x="828" y="18974"/>
                  </a:cubicBezTo>
                  <a:cubicBezTo>
                    <a:pt x="928" y="20679"/>
                    <a:pt x="1003" y="22383"/>
                    <a:pt x="1079" y="24087"/>
                  </a:cubicBezTo>
                  <a:cubicBezTo>
                    <a:pt x="1104" y="24213"/>
                    <a:pt x="1204" y="24338"/>
                    <a:pt x="1354" y="24338"/>
                  </a:cubicBezTo>
                  <a:lnTo>
                    <a:pt x="5013" y="24162"/>
                  </a:lnTo>
                  <a:cubicBezTo>
                    <a:pt x="5164" y="24162"/>
                    <a:pt x="5289" y="24037"/>
                    <a:pt x="5289" y="23887"/>
                  </a:cubicBezTo>
                  <a:cubicBezTo>
                    <a:pt x="5214" y="22233"/>
                    <a:pt x="5114" y="20578"/>
                    <a:pt x="5038" y="18924"/>
                  </a:cubicBezTo>
                  <a:cubicBezTo>
                    <a:pt x="5038" y="18749"/>
                    <a:pt x="5038" y="18573"/>
                    <a:pt x="5013" y="18398"/>
                  </a:cubicBezTo>
                  <a:cubicBezTo>
                    <a:pt x="4763" y="13060"/>
                    <a:pt x="4487" y="7721"/>
                    <a:pt x="4236" y="2383"/>
                  </a:cubicBezTo>
                  <a:cubicBezTo>
                    <a:pt x="4186" y="1681"/>
                    <a:pt x="4161" y="979"/>
                    <a:pt x="4136" y="278"/>
                  </a:cubicBezTo>
                  <a:lnTo>
                    <a:pt x="4136" y="253"/>
                  </a:lnTo>
                  <a:cubicBezTo>
                    <a:pt x="4111" y="177"/>
                    <a:pt x="4086" y="102"/>
                    <a:pt x="4036" y="77"/>
                  </a:cubicBezTo>
                  <a:cubicBezTo>
                    <a:pt x="3987" y="29"/>
                    <a:pt x="3928" y="1"/>
                    <a:pt x="3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5"/>
            <p:cNvSpPr/>
            <p:nvPr/>
          </p:nvSpPr>
          <p:spPr>
            <a:xfrm>
              <a:off x="5696856" y="3458991"/>
              <a:ext cx="24960" cy="36361"/>
            </a:xfrm>
            <a:custGeom>
              <a:avLst/>
              <a:gdLst/>
              <a:ahLst/>
              <a:cxnLst/>
              <a:rect l="l" t="t" r="r" b="b"/>
              <a:pathLst>
                <a:path w="1480" h="2156" extrusionOk="0">
                  <a:moveTo>
                    <a:pt x="677" y="0"/>
                  </a:moveTo>
                  <a:cubicBezTo>
                    <a:pt x="301" y="25"/>
                    <a:pt x="1" y="526"/>
                    <a:pt x="26" y="1103"/>
                  </a:cubicBezTo>
                  <a:cubicBezTo>
                    <a:pt x="51" y="1704"/>
                    <a:pt x="402" y="2155"/>
                    <a:pt x="778" y="2155"/>
                  </a:cubicBezTo>
                  <a:cubicBezTo>
                    <a:pt x="1179" y="2130"/>
                    <a:pt x="1479" y="1629"/>
                    <a:pt x="1454" y="1053"/>
                  </a:cubicBezTo>
                  <a:cubicBezTo>
                    <a:pt x="1429" y="451"/>
                    <a:pt x="1078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5"/>
            <p:cNvSpPr/>
            <p:nvPr/>
          </p:nvSpPr>
          <p:spPr>
            <a:xfrm>
              <a:off x="5949629" y="3118993"/>
              <a:ext cx="140772" cy="402669"/>
            </a:xfrm>
            <a:custGeom>
              <a:avLst/>
              <a:gdLst/>
              <a:ahLst/>
              <a:cxnLst/>
              <a:rect l="l" t="t" r="r" b="b"/>
              <a:pathLst>
                <a:path w="8347" h="23876" extrusionOk="0">
                  <a:moveTo>
                    <a:pt x="4812" y="436"/>
                  </a:moveTo>
                  <a:lnTo>
                    <a:pt x="4812" y="436"/>
                  </a:lnTo>
                  <a:cubicBezTo>
                    <a:pt x="4662" y="536"/>
                    <a:pt x="6241" y="1563"/>
                    <a:pt x="6466" y="1714"/>
                  </a:cubicBezTo>
                  <a:cubicBezTo>
                    <a:pt x="6516" y="1763"/>
                    <a:pt x="7777" y="2491"/>
                    <a:pt x="7795" y="2491"/>
                  </a:cubicBezTo>
                  <a:cubicBezTo>
                    <a:pt x="7795" y="2491"/>
                    <a:pt x="7795" y="2491"/>
                    <a:pt x="7795" y="2491"/>
                  </a:cubicBezTo>
                  <a:lnTo>
                    <a:pt x="7795" y="2491"/>
                  </a:lnTo>
                  <a:cubicBezTo>
                    <a:pt x="7844" y="2592"/>
                    <a:pt x="7720" y="2767"/>
                    <a:pt x="7720" y="2867"/>
                  </a:cubicBezTo>
                  <a:cubicBezTo>
                    <a:pt x="7795" y="3343"/>
                    <a:pt x="7469" y="4145"/>
                    <a:pt x="7394" y="4621"/>
                  </a:cubicBezTo>
                  <a:lnTo>
                    <a:pt x="6241" y="10386"/>
                  </a:lnTo>
                  <a:cubicBezTo>
                    <a:pt x="5439" y="14396"/>
                    <a:pt x="4637" y="18406"/>
                    <a:pt x="3860" y="22416"/>
                  </a:cubicBezTo>
                  <a:cubicBezTo>
                    <a:pt x="3810" y="22641"/>
                    <a:pt x="3785" y="23042"/>
                    <a:pt x="3709" y="23318"/>
                  </a:cubicBezTo>
                  <a:cubicBezTo>
                    <a:pt x="3684" y="23293"/>
                    <a:pt x="3659" y="23293"/>
                    <a:pt x="3634" y="23293"/>
                  </a:cubicBezTo>
                  <a:cubicBezTo>
                    <a:pt x="3133" y="23218"/>
                    <a:pt x="2632" y="23092"/>
                    <a:pt x="2156" y="22992"/>
                  </a:cubicBezTo>
                  <a:cubicBezTo>
                    <a:pt x="1654" y="22892"/>
                    <a:pt x="1128" y="22842"/>
                    <a:pt x="652" y="22716"/>
                  </a:cubicBezTo>
                  <a:cubicBezTo>
                    <a:pt x="602" y="22691"/>
                    <a:pt x="577" y="22691"/>
                    <a:pt x="552" y="22666"/>
                  </a:cubicBezTo>
                  <a:cubicBezTo>
                    <a:pt x="577" y="22391"/>
                    <a:pt x="727" y="21990"/>
                    <a:pt x="752" y="21789"/>
                  </a:cubicBezTo>
                  <a:cubicBezTo>
                    <a:pt x="1504" y="17804"/>
                    <a:pt x="2256" y="13819"/>
                    <a:pt x="3033" y="9809"/>
                  </a:cubicBezTo>
                  <a:cubicBezTo>
                    <a:pt x="3459" y="7579"/>
                    <a:pt x="3885" y="5323"/>
                    <a:pt x="4311" y="3067"/>
                  </a:cubicBezTo>
                  <a:cubicBezTo>
                    <a:pt x="4436" y="2391"/>
                    <a:pt x="4461" y="1589"/>
                    <a:pt x="4712" y="937"/>
                  </a:cubicBezTo>
                  <a:cubicBezTo>
                    <a:pt x="4737" y="837"/>
                    <a:pt x="4737" y="486"/>
                    <a:pt x="4812" y="436"/>
                  </a:cubicBezTo>
                  <a:close/>
                  <a:moveTo>
                    <a:pt x="4555" y="1"/>
                  </a:moveTo>
                  <a:cubicBezTo>
                    <a:pt x="4444" y="1"/>
                    <a:pt x="4329" y="62"/>
                    <a:pt x="4311" y="185"/>
                  </a:cubicBezTo>
                  <a:cubicBezTo>
                    <a:pt x="4286" y="235"/>
                    <a:pt x="4286" y="260"/>
                    <a:pt x="4286" y="310"/>
                  </a:cubicBezTo>
                  <a:cubicBezTo>
                    <a:pt x="3960" y="2065"/>
                    <a:pt x="3609" y="3844"/>
                    <a:pt x="3283" y="5599"/>
                  </a:cubicBezTo>
                  <a:cubicBezTo>
                    <a:pt x="3033" y="6877"/>
                    <a:pt x="2807" y="8155"/>
                    <a:pt x="2557" y="9433"/>
                  </a:cubicBezTo>
                  <a:cubicBezTo>
                    <a:pt x="2506" y="9709"/>
                    <a:pt x="2456" y="9960"/>
                    <a:pt x="2406" y="10235"/>
                  </a:cubicBezTo>
                  <a:lnTo>
                    <a:pt x="2005" y="12290"/>
                  </a:lnTo>
                  <a:cubicBezTo>
                    <a:pt x="2005" y="12340"/>
                    <a:pt x="2005" y="12391"/>
                    <a:pt x="1980" y="12441"/>
                  </a:cubicBezTo>
                  <a:cubicBezTo>
                    <a:pt x="1855" y="13168"/>
                    <a:pt x="1704" y="13894"/>
                    <a:pt x="1579" y="14621"/>
                  </a:cubicBezTo>
                  <a:cubicBezTo>
                    <a:pt x="1529" y="14847"/>
                    <a:pt x="1504" y="15047"/>
                    <a:pt x="1454" y="15273"/>
                  </a:cubicBezTo>
                  <a:cubicBezTo>
                    <a:pt x="1329" y="15874"/>
                    <a:pt x="1228" y="16476"/>
                    <a:pt x="1103" y="17077"/>
                  </a:cubicBezTo>
                  <a:cubicBezTo>
                    <a:pt x="1078" y="17278"/>
                    <a:pt x="1028" y="17503"/>
                    <a:pt x="978" y="17704"/>
                  </a:cubicBezTo>
                  <a:cubicBezTo>
                    <a:pt x="677" y="19408"/>
                    <a:pt x="351" y="21112"/>
                    <a:pt x="25" y="22817"/>
                  </a:cubicBezTo>
                  <a:cubicBezTo>
                    <a:pt x="0" y="22967"/>
                    <a:pt x="50" y="23117"/>
                    <a:pt x="201" y="23168"/>
                  </a:cubicBezTo>
                  <a:cubicBezTo>
                    <a:pt x="1404" y="23393"/>
                    <a:pt x="2607" y="23644"/>
                    <a:pt x="3810" y="23869"/>
                  </a:cubicBezTo>
                  <a:cubicBezTo>
                    <a:pt x="3830" y="23873"/>
                    <a:pt x="3852" y="23876"/>
                    <a:pt x="3874" y="23876"/>
                  </a:cubicBezTo>
                  <a:cubicBezTo>
                    <a:pt x="3988" y="23876"/>
                    <a:pt x="4115" y="23820"/>
                    <a:pt x="4136" y="23694"/>
                  </a:cubicBezTo>
                  <a:cubicBezTo>
                    <a:pt x="4562" y="21589"/>
                    <a:pt x="4963" y="19508"/>
                    <a:pt x="5389" y="17428"/>
                  </a:cubicBezTo>
                  <a:lnTo>
                    <a:pt x="5489" y="16852"/>
                  </a:lnTo>
                  <a:lnTo>
                    <a:pt x="6341" y="12616"/>
                  </a:lnTo>
                  <a:cubicBezTo>
                    <a:pt x="6993" y="9358"/>
                    <a:pt x="7619" y="6125"/>
                    <a:pt x="8271" y="2867"/>
                  </a:cubicBezTo>
                  <a:cubicBezTo>
                    <a:pt x="8296" y="2766"/>
                    <a:pt x="8321" y="2691"/>
                    <a:pt x="8321" y="2591"/>
                  </a:cubicBezTo>
                  <a:cubicBezTo>
                    <a:pt x="8346" y="2466"/>
                    <a:pt x="8296" y="2365"/>
                    <a:pt x="8196" y="2290"/>
                  </a:cubicBezTo>
                  <a:cubicBezTo>
                    <a:pt x="7720" y="1939"/>
                    <a:pt x="7218" y="1589"/>
                    <a:pt x="6717" y="1263"/>
                  </a:cubicBezTo>
                  <a:cubicBezTo>
                    <a:pt x="6065" y="812"/>
                    <a:pt x="5389" y="411"/>
                    <a:pt x="4687" y="35"/>
                  </a:cubicBezTo>
                  <a:cubicBezTo>
                    <a:pt x="4649" y="12"/>
                    <a:pt x="4603" y="1"/>
                    <a:pt x="4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5"/>
            <p:cNvSpPr/>
            <p:nvPr/>
          </p:nvSpPr>
          <p:spPr>
            <a:xfrm>
              <a:off x="5977524" y="3458839"/>
              <a:ext cx="27490" cy="35821"/>
            </a:xfrm>
            <a:custGeom>
              <a:avLst/>
              <a:gdLst/>
              <a:ahLst/>
              <a:cxnLst/>
              <a:rect l="l" t="t" r="r" b="b"/>
              <a:pathLst>
                <a:path w="1630" h="2124" extrusionOk="0">
                  <a:moveTo>
                    <a:pt x="931" y="0"/>
                  </a:moveTo>
                  <a:cubicBezTo>
                    <a:pt x="564" y="0"/>
                    <a:pt x="216" y="382"/>
                    <a:pt x="101" y="911"/>
                  </a:cubicBezTo>
                  <a:cubicBezTo>
                    <a:pt x="0" y="1513"/>
                    <a:pt x="226" y="2039"/>
                    <a:pt x="602" y="2114"/>
                  </a:cubicBezTo>
                  <a:cubicBezTo>
                    <a:pt x="634" y="2120"/>
                    <a:pt x="667" y="2123"/>
                    <a:pt x="699" y="2123"/>
                  </a:cubicBezTo>
                  <a:cubicBezTo>
                    <a:pt x="1066" y="2123"/>
                    <a:pt x="1412" y="1742"/>
                    <a:pt x="1504" y="1212"/>
                  </a:cubicBezTo>
                  <a:cubicBezTo>
                    <a:pt x="1629" y="611"/>
                    <a:pt x="1404" y="84"/>
                    <a:pt x="1028" y="9"/>
                  </a:cubicBezTo>
                  <a:cubicBezTo>
                    <a:pt x="995" y="3"/>
                    <a:pt x="963" y="0"/>
                    <a:pt x="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5"/>
            <p:cNvSpPr/>
            <p:nvPr/>
          </p:nvSpPr>
          <p:spPr>
            <a:xfrm>
              <a:off x="5753506" y="3057014"/>
              <a:ext cx="199091" cy="116250"/>
            </a:xfrm>
            <a:custGeom>
              <a:avLst/>
              <a:gdLst/>
              <a:ahLst/>
              <a:cxnLst/>
              <a:rect l="l" t="t" r="r" b="b"/>
              <a:pathLst>
                <a:path w="11805" h="6893" extrusionOk="0">
                  <a:moveTo>
                    <a:pt x="9624" y="0"/>
                  </a:moveTo>
                  <a:cubicBezTo>
                    <a:pt x="9624" y="151"/>
                    <a:pt x="9624" y="301"/>
                    <a:pt x="9599" y="451"/>
                  </a:cubicBezTo>
                  <a:cubicBezTo>
                    <a:pt x="10652" y="1028"/>
                    <a:pt x="11303" y="1855"/>
                    <a:pt x="11354" y="2782"/>
                  </a:cubicBezTo>
                  <a:cubicBezTo>
                    <a:pt x="11454" y="4662"/>
                    <a:pt x="9073" y="6291"/>
                    <a:pt x="6065" y="6441"/>
                  </a:cubicBezTo>
                  <a:cubicBezTo>
                    <a:pt x="5916" y="6449"/>
                    <a:pt x="5767" y="6453"/>
                    <a:pt x="5620" y="6453"/>
                  </a:cubicBezTo>
                  <a:cubicBezTo>
                    <a:pt x="4307" y="6453"/>
                    <a:pt x="3077" y="6155"/>
                    <a:pt x="2130" y="5614"/>
                  </a:cubicBezTo>
                  <a:cubicBezTo>
                    <a:pt x="1078" y="5038"/>
                    <a:pt x="501" y="4211"/>
                    <a:pt x="451" y="3334"/>
                  </a:cubicBezTo>
                  <a:cubicBezTo>
                    <a:pt x="401" y="2431"/>
                    <a:pt x="927" y="1579"/>
                    <a:pt x="1880" y="878"/>
                  </a:cubicBezTo>
                  <a:lnTo>
                    <a:pt x="1905" y="878"/>
                  </a:lnTo>
                  <a:cubicBezTo>
                    <a:pt x="1880" y="827"/>
                    <a:pt x="1880" y="752"/>
                    <a:pt x="1880" y="702"/>
                  </a:cubicBezTo>
                  <a:cubicBezTo>
                    <a:pt x="1880" y="602"/>
                    <a:pt x="1855" y="502"/>
                    <a:pt x="1855" y="401"/>
                  </a:cubicBezTo>
                  <a:cubicBezTo>
                    <a:pt x="1780" y="451"/>
                    <a:pt x="1704" y="477"/>
                    <a:pt x="1654" y="527"/>
                  </a:cubicBezTo>
                  <a:cubicBezTo>
                    <a:pt x="927" y="1028"/>
                    <a:pt x="451" y="1629"/>
                    <a:pt x="201" y="2281"/>
                  </a:cubicBezTo>
                  <a:cubicBezTo>
                    <a:pt x="150" y="2406"/>
                    <a:pt x="100" y="2557"/>
                    <a:pt x="75" y="2682"/>
                  </a:cubicBezTo>
                  <a:cubicBezTo>
                    <a:pt x="25" y="2908"/>
                    <a:pt x="0" y="3133"/>
                    <a:pt x="25" y="3359"/>
                  </a:cubicBezTo>
                  <a:cubicBezTo>
                    <a:pt x="25" y="3434"/>
                    <a:pt x="50" y="3509"/>
                    <a:pt x="50" y="3584"/>
                  </a:cubicBezTo>
                  <a:cubicBezTo>
                    <a:pt x="201" y="4537"/>
                    <a:pt x="827" y="5389"/>
                    <a:pt x="1905" y="5990"/>
                  </a:cubicBezTo>
                  <a:cubicBezTo>
                    <a:pt x="2932" y="6567"/>
                    <a:pt x="4236" y="6893"/>
                    <a:pt x="5639" y="6893"/>
                  </a:cubicBezTo>
                  <a:cubicBezTo>
                    <a:pt x="5790" y="6893"/>
                    <a:pt x="5940" y="6893"/>
                    <a:pt x="6090" y="6868"/>
                  </a:cubicBezTo>
                  <a:cubicBezTo>
                    <a:pt x="8521" y="6767"/>
                    <a:pt x="10552" y="5690"/>
                    <a:pt x="11379" y="4286"/>
                  </a:cubicBezTo>
                  <a:cubicBezTo>
                    <a:pt x="11654" y="3810"/>
                    <a:pt x="11805" y="3309"/>
                    <a:pt x="11780" y="2782"/>
                  </a:cubicBezTo>
                  <a:cubicBezTo>
                    <a:pt x="11780" y="2607"/>
                    <a:pt x="11755" y="2457"/>
                    <a:pt x="11704" y="2306"/>
                  </a:cubicBezTo>
                  <a:cubicBezTo>
                    <a:pt x="11654" y="2106"/>
                    <a:pt x="11579" y="1905"/>
                    <a:pt x="11479" y="1705"/>
                  </a:cubicBezTo>
                  <a:cubicBezTo>
                    <a:pt x="11128" y="1003"/>
                    <a:pt x="10476" y="426"/>
                    <a:pt x="9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5"/>
            <p:cNvSpPr/>
            <p:nvPr/>
          </p:nvSpPr>
          <p:spPr>
            <a:xfrm>
              <a:off x="6179566" y="2749717"/>
              <a:ext cx="32566" cy="52012"/>
            </a:xfrm>
            <a:custGeom>
              <a:avLst/>
              <a:gdLst/>
              <a:ahLst/>
              <a:cxnLst/>
              <a:rect l="l" t="t" r="r" b="b"/>
              <a:pathLst>
                <a:path w="1931" h="3084" extrusionOk="0">
                  <a:moveTo>
                    <a:pt x="1780" y="1"/>
                  </a:moveTo>
                  <a:cubicBezTo>
                    <a:pt x="1780" y="143"/>
                    <a:pt x="1641" y="245"/>
                    <a:pt x="1506" y="245"/>
                  </a:cubicBezTo>
                  <a:cubicBezTo>
                    <a:pt x="1427" y="245"/>
                    <a:pt x="1350" y="210"/>
                    <a:pt x="1304" y="126"/>
                  </a:cubicBezTo>
                  <a:cubicBezTo>
                    <a:pt x="1304" y="126"/>
                    <a:pt x="1304" y="101"/>
                    <a:pt x="1279" y="101"/>
                  </a:cubicBezTo>
                  <a:cubicBezTo>
                    <a:pt x="1329" y="226"/>
                    <a:pt x="1354" y="352"/>
                    <a:pt x="1379" y="502"/>
                  </a:cubicBezTo>
                  <a:cubicBezTo>
                    <a:pt x="1354" y="1329"/>
                    <a:pt x="777" y="1981"/>
                    <a:pt x="0" y="2507"/>
                  </a:cubicBezTo>
                  <a:cubicBezTo>
                    <a:pt x="25" y="2657"/>
                    <a:pt x="50" y="2808"/>
                    <a:pt x="50" y="2958"/>
                  </a:cubicBezTo>
                  <a:cubicBezTo>
                    <a:pt x="50" y="3008"/>
                    <a:pt x="50" y="3033"/>
                    <a:pt x="50" y="3083"/>
                  </a:cubicBezTo>
                  <a:cubicBezTo>
                    <a:pt x="1028" y="2482"/>
                    <a:pt x="1830" y="1680"/>
                    <a:pt x="1905" y="602"/>
                  </a:cubicBezTo>
                  <a:cubicBezTo>
                    <a:pt x="1905" y="577"/>
                    <a:pt x="1930" y="527"/>
                    <a:pt x="1905" y="502"/>
                  </a:cubicBezTo>
                  <a:cubicBezTo>
                    <a:pt x="1905" y="452"/>
                    <a:pt x="1905" y="402"/>
                    <a:pt x="1880" y="377"/>
                  </a:cubicBezTo>
                  <a:cubicBezTo>
                    <a:pt x="1880" y="251"/>
                    <a:pt x="1830" y="126"/>
                    <a:pt x="1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5"/>
            <p:cNvSpPr/>
            <p:nvPr/>
          </p:nvSpPr>
          <p:spPr>
            <a:xfrm>
              <a:off x="5784352" y="3038833"/>
              <a:ext cx="131480" cy="89840"/>
            </a:xfrm>
            <a:custGeom>
              <a:avLst/>
              <a:gdLst/>
              <a:ahLst/>
              <a:cxnLst/>
              <a:rect l="l" t="t" r="r" b="b"/>
              <a:pathLst>
                <a:path w="7796" h="5327" extrusionOk="0">
                  <a:moveTo>
                    <a:pt x="7745" y="1"/>
                  </a:moveTo>
                  <a:cubicBezTo>
                    <a:pt x="7595" y="51"/>
                    <a:pt x="7419" y="101"/>
                    <a:pt x="7244" y="126"/>
                  </a:cubicBezTo>
                  <a:cubicBezTo>
                    <a:pt x="7444" y="2156"/>
                    <a:pt x="7269" y="4462"/>
                    <a:pt x="4687" y="4788"/>
                  </a:cubicBezTo>
                  <a:cubicBezTo>
                    <a:pt x="4535" y="4794"/>
                    <a:pt x="4386" y="4798"/>
                    <a:pt x="4240" y="4798"/>
                  </a:cubicBezTo>
                  <a:cubicBezTo>
                    <a:pt x="2221" y="4798"/>
                    <a:pt x="811" y="4117"/>
                    <a:pt x="577" y="1780"/>
                  </a:cubicBezTo>
                  <a:cubicBezTo>
                    <a:pt x="527" y="1229"/>
                    <a:pt x="477" y="677"/>
                    <a:pt x="502" y="151"/>
                  </a:cubicBezTo>
                  <a:cubicBezTo>
                    <a:pt x="352" y="126"/>
                    <a:pt x="176" y="101"/>
                    <a:pt x="26" y="51"/>
                  </a:cubicBezTo>
                  <a:cubicBezTo>
                    <a:pt x="1" y="527"/>
                    <a:pt x="1" y="1003"/>
                    <a:pt x="26" y="1479"/>
                  </a:cubicBezTo>
                  <a:cubicBezTo>
                    <a:pt x="26" y="1580"/>
                    <a:pt x="51" y="1680"/>
                    <a:pt x="51" y="1780"/>
                  </a:cubicBezTo>
                  <a:cubicBezTo>
                    <a:pt x="51" y="1830"/>
                    <a:pt x="51" y="1905"/>
                    <a:pt x="76" y="1956"/>
                  </a:cubicBezTo>
                  <a:cubicBezTo>
                    <a:pt x="310" y="4442"/>
                    <a:pt x="1951" y="5326"/>
                    <a:pt x="4215" y="5326"/>
                  </a:cubicBezTo>
                  <a:cubicBezTo>
                    <a:pt x="4370" y="5326"/>
                    <a:pt x="4527" y="5322"/>
                    <a:pt x="4687" y="5314"/>
                  </a:cubicBezTo>
                  <a:cubicBezTo>
                    <a:pt x="7043" y="5038"/>
                    <a:pt x="7695" y="3409"/>
                    <a:pt x="7770" y="1529"/>
                  </a:cubicBezTo>
                  <a:cubicBezTo>
                    <a:pt x="7795" y="1379"/>
                    <a:pt x="7795" y="1229"/>
                    <a:pt x="7795" y="1078"/>
                  </a:cubicBezTo>
                  <a:cubicBezTo>
                    <a:pt x="7795" y="727"/>
                    <a:pt x="7770" y="377"/>
                    <a:pt x="7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5"/>
            <p:cNvSpPr/>
            <p:nvPr/>
          </p:nvSpPr>
          <p:spPr>
            <a:xfrm>
              <a:off x="6047682" y="2865529"/>
              <a:ext cx="66381" cy="89216"/>
            </a:xfrm>
            <a:custGeom>
              <a:avLst/>
              <a:gdLst/>
              <a:ahLst/>
              <a:cxnLst/>
              <a:rect l="l" t="t" r="r" b="b"/>
              <a:pathLst>
                <a:path w="3936" h="5290" extrusionOk="0">
                  <a:moveTo>
                    <a:pt x="2783" y="1"/>
                  </a:moveTo>
                  <a:cubicBezTo>
                    <a:pt x="2131" y="1931"/>
                    <a:pt x="1229" y="3735"/>
                    <a:pt x="1" y="5289"/>
                  </a:cubicBezTo>
                  <a:cubicBezTo>
                    <a:pt x="1379" y="3886"/>
                    <a:pt x="2858" y="2181"/>
                    <a:pt x="3936" y="101"/>
                  </a:cubicBezTo>
                  <a:cubicBezTo>
                    <a:pt x="3560" y="101"/>
                    <a:pt x="3159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5"/>
            <p:cNvSpPr/>
            <p:nvPr/>
          </p:nvSpPr>
          <p:spPr>
            <a:xfrm>
              <a:off x="5584856" y="2887521"/>
              <a:ext cx="99756" cy="103146"/>
            </a:xfrm>
            <a:custGeom>
              <a:avLst/>
              <a:gdLst/>
              <a:ahLst/>
              <a:cxnLst/>
              <a:rect l="l" t="t" r="r" b="b"/>
              <a:pathLst>
                <a:path w="5915" h="6116" extrusionOk="0">
                  <a:moveTo>
                    <a:pt x="1303" y="0"/>
                  </a:moveTo>
                  <a:cubicBezTo>
                    <a:pt x="877" y="176"/>
                    <a:pt x="451" y="276"/>
                    <a:pt x="0" y="326"/>
                  </a:cubicBezTo>
                  <a:cubicBezTo>
                    <a:pt x="1529" y="2632"/>
                    <a:pt x="3559" y="4311"/>
                    <a:pt x="5263" y="5714"/>
                  </a:cubicBezTo>
                  <a:cubicBezTo>
                    <a:pt x="5439" y="5865"/>
                    <a:pt x="5664" y="5990"/>
                    <a:pt x="5915" y="6115"/>
                  </a:cubicBezTo>
                  <a:cubicBezTo>
                    <a:pt x="4837" y="5263"/>
                    <a:pt x="3885" y="4261"/>
                    <a:pt x="3058" y="3108"/>
                  </a:cubicBezTo>
                  <a:cubicBezTo>
                    <a:pt x="2406" y="2181"/>
                    <a:pt x="1805" y="1128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5"/>
            <p:cNvSpPr/>
            <p:nvPr/>
          </p:nvSpPr>
          <p:spPr>
            <a:xfrm>
              <a:off x="5540046" y="2731536"/>
              <a:ext cx="33831" cy="41454"/>
            </a:xfrm>
            <a:custGeom>
              <a:avLst/>
              <a:gdLst/>
              <a:ahLst/>
              <a:cxnLst/>
              <a:rect l="l" t="t" r="r" b="b"/>
              <a:pathLst>
                <a:path w="2006" h="2458" extrusionOk="0">
                  <a:moveTo>
                    <a:pt x="1930" y="1"/>
                  </a:moveTo>
                  <a:cubicBezTo>
                    <a:pt x="1354" y="202"/>
                    <a:pt x="677" y="427"/>
                    <a:pt x="0" y="703"/>
                  </a:cubicBezTo>
                  <a:cubicBezTo>
                    <a:pt x="0" y="703"/>
                    <a:pt x="0" y="728"/>
                    <a:pt x="0" y="728"/>
                  </a:cubicBezTo>
                  <a:cubicBezTo>
                    <a:pt x="50" y="1204"/>
                    <a:pt x="126" y="1806"/>
                    <a:pt x="226" y="2457"/>
                  </a:cubicBezTo>
                  <a:cubicBezTo>
                    <a:pt x="752" y="2131"/>
                    <a:pt x="1354" y="1906"/>
                    <a:pt x="2005" y="1831"/>
                  </a:cubicBezTo>
                  <a:cubicBezTo>
                    <a:pt x="1955" y="1229"/>
                    <a:pt x="1930" y="628"/>
                    <a:pt x="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5"/>
            <p:cNvSpPr/>
            <p:nvPr/>
          </p:nvSpPr>
          <p:spPr>
            <a:xfrm>
              <a:off x="6116154" y="2706610"/>
              <a:ext cx="27068" cy="36361"/>
            </a:xfrm>
            <a:custGeom>
              <a:avLst/>
              <a:gdLst/>
              <a:ahLst/>
              <a:cxnLst/>
              <a:rect l="l" t="t" r="r" b="b"/>
              <a:pathLst>
                <a:path w="1605" h="2156" extrusionOk="0">
                  <a:moveTo>
                    <a:pt x="1" y="0"/>
                  </a:moveTo>
                  <a:cubicBezTo>
                    <a:pt x="26" y="577"/>
                    <a:pt x="26" y="1178"/>
                    <a:pt x="26" y="1755"/>
                  </a:cubicBezTo>
                  <a:cubicBezTo>
                    <a:pt x="577" y="1780"/>
                    <a:pt x="1104" y="1930"/>
                    <a:pt x="1555" y="2156"/>
                  </a:cubicBezTo>
                  <a:cubicBezTo>
                    <a:pt x="1580" y="1479"/>
                    <a:pt x="1605" y="903"/>
                    <a:pt x="1605" y="426"/>
                  </a:cubicBezTo>
                  <a:cubicBezTo>
                    <a:pt x="1104" y="276"/>
                    <a:pt x="628" y="151"/>
                    <a:pt x="201" y="50"/>
                  </a:cubicBezTo>
                  <a:cubicBezTo>
                    <a:pt x="126" y="25"/>
                    <a:pt x="76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5"/>
            <p:cNvSpPr/>
            <p:nvPr/>
          </p:nvSpPr>
          <p:spPr>
            <a:xfrm>
              <a:off x="5512151" y="2762399"/>
              <a:ext cx="94697" cy="130940"/>
            </a:xfrm>
            <a:custGeom>
              <a:avLst/>
              <a:gdLst/>
              <a:ahLst/>
              <a:cxnLst/>
              <a:rect l="l" t="t" r="r" b="b"/>
              <a:pathLst>
                <a:path w="5615" h="7764" extrusionOk="0">
                  <a:moveTo>
                    <a:pt x="3659" y="1"/>
                  </a:moveTo>
                  <a:cubicBezTo>
                    <a:pt x="3008" y="76"/>
                    <a:pt x="2406" y="301"/>
                    <a:pt x="1880" y="627"/>
                  </a:cubicBezTo>
                  <a:cubicBezTo>
                    <a:pt x="827" y="1304"/>
                    <a:pt x="75" y="2432"/>
                    <a:pt x="0" y="3735"/>
                  </a:cubicBezTo>
                  <a:cubicBezTo>
                    <a:pt x="0" y="3860"/>
                    <a:pt x="0" y="3986"/>
                    <a:pt x="0" y="4111"/>
                  </a:cubicBezTo>
                  <a:cubicBezTo>
                    <a:pt x="0" y="4161"/>
                    <a:pt x="25" y="4186"/>
                    <a:pt x="25" y="4211"/>
                  </a:cubicBezTo>
                  <a:cubicBezTo>
                    <a:pt x="176" y="6442"/>
                    <a:pt x="1780" y="7595"/>
                    <a:pt x="3509" y="7745"/>
                  </a:cubicBezTo>
                  <a:cubicBezTo>
                    <a:pt x="3634" y="7758"/>
                    <a:pt x="3766" y="7764"/>
                    <a:pt x="3901" y="7764"/>
                  </a:cubicBezTo>
                  <a:cubicBezTo>
                    <a:pt x="4035" y="7764"/>
                    <a:pt x="4173" y="7758"/>
                    <a:pt x="4311" y="7745"/>
                  </a:cubicBezTo>
                  <a:cubicBezTo>
                    <a:pt x="4762" y="7695"/>
                    <a:pt x="5188" y="7595"/>
                    <a:pt x="5614" y="7419"/>
                  </a:cubicBezTo>
                  <a:cubicBezTo>
                    <a:pt x="5539" y="7269"/>
                    <a:pt x="5464" y="7093"/>
                    <a:pt x="5414" y="6943"/>
                  </a:cubicBezTo>
                  <a:cubicBezTo>
                    <a:pt x="4924" y="7143"/>
                    <a:pt x="4392" y="7245"/>
                    <a:pt x="3867" y="7245"/>
                  </a:cubicBezTo>
                  <a:cubicBezTo>
                    <a:pt x="2218" y="7245"/>
                    <a:pt x="628" y="6240"/>
                    <a:pt x="552" y="4111"/>
                  </a:cubicBezTo>
                  <a:cubicBezTo>
                    <a:pt x="451" y="1930"/>
                    <a:pt x="2055" y="752"/>
                    <a:pt x="3735" y="652"/>
                  </a:cubicBezTo>
                  <a:cubicBezTo>
                    <a:pt x="3710" y="427"/>
                    <a:pt x="3684" y="226"/>
                    <a:pt x="3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5"/>
            <p:cNvSpPr/>
            <p:nvPr/>
          </p:nvSpPr>
          <p:spPr>
            <a:xfrm>
              <a:off x="6094601" y="2736191"/>
              <a:ext cx="86248" cy="131058"/>
            </a:xfrm>
            <a:custGeom>
              <a:avLst/>
              <a:gdLst/>
              <a:ahLst/>
              <a:cxnLst/>
              <a:rect l="l" t="t" r="r" b="b"/>
              <a:pathLst>
                <a:path w="5114" h="7771" extrusionOk="0">
                  <a:moveTo>
                    <a:pt x="1304" y="1"/>
                  </a:moveTo>
                  <a:cubicBezTo>
                    <a:pt x="1279" y="226"/>
                    <a:pt x="1279" y="427"/>
                    <a:pt x="1279" y="652"/>
                  </a:cubicBezTo>
                  <a:cubicBezTo>
                    <a:pt x="2833" y="728"/>
                    <a:pt x="4362" y="1755"/>
                    <a:pt x="4562" y="3760"/>
                  </a:cubicBezTo>
                  <a:cubicBezTo>
                    <a:pt x="4562" y="6038"/>
                    <a:pt x="2724" y="7244"/>
                    <a:pt x="939" y="7244"/>
                  </a:cubicBezTo>
                  <a:cubicBezTo>
                    <a:pt x="682" y="7244"/>
                    <a:pt x="426" y="7219"/>
                    <a:pt x="176" y="7169"/>
                  </a:cubicBezTo>
                  <a:cubicBezTo>
                    <a:pt x="126" y="7344"/>
                    <a:pt x="76" y="7520"/>
                    <a:pt x="1" y="7670"/>
                  </a:cubicBezTo>
                  <a:cubicBezTo>
                    <a:pt x="377" y="7745"/>
                    <a:pt x="778" y="7770"/>
                    <a:pt x="1154" y="7770"/>
                  </a:cubicBezTo>
                  <a:cubicBezTo>
                    <a:pt x="1429" y="7745"/>
                    <a:pt x="1680" y="7720"/>
                    <a:pt x="1931" y="7645"/>
                  </a:cubicBezTo>
                  <a:cubicBezTo>
                    <a:pt x="3585" y="7294"/>
                    <a:pt x="5038" y="5991"/>
                    <a:pt x="5088" y="3885"/>
                  </a:cubicBezTo>
                  <a:cubicBezTo>
                    <a:pt x="5088" y="3835"/>
                    <a:pt x="5114" y="3810"/>
                    <a:pt x="5114" y="3760"/>
                  </a:cubicBezTo>
                  <a:cubicBezTo>
                    <a:pt x="5088" y="3610"/>
                    <a:pt x="5063" y="3459"/>
                    <a:pt x="5038" y="3309"/>
                  </a:cubicBezTo>
                  <a:cubicBezTo>
                    <a:pt x="4763" y="2031"/>
                    <a:pt x="3961" y="953"/>
                    <a:pt x="2833" y="402"/>
                  </a:cubicBezTo>
                  <a:cubicBezTo>
                    <a:pt x="2382" y="176"/>
                    <a:pt x="1855" y="26"/>
                    <a:pt x="1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5"/>
            <p:cNvSpPr/>
            <p:nvPr/>
          </p:nvSpPr>
          <p:spPr>
            <a:xfrm>
              <a:off x="5788079" y="2907067"/>
              <a:ext cx="129439" cy="54002"/>
            </a:xfrm>
            <a:custGeom>
              <a:avLst/>
              <a:gdLst/>
              <a:ahLst/>
              <a:cxnLst/>
              <a:rect l="l" t="t" r="r" b="b"/>
              <a:pathLst>
                <a:path w="7675" h="3202" extrusionOk="0">
                  <a:moveTo>
                    <a:pt x="7411" y="0"/>
                  </a:moveTo>
                  <a:cubicBezTo>
                    <a:pt x="7280" y="0"/>
                    <a:pt x="7148" y="82"/>
                    <a:pt x="7148" y="245"/>
                  </a:cubicBezTo>
                  <a:cubicBezTo>
                    <a:pt x="7083" y="1840"/>
                    <a:pt x="5400" y="2664"/>
                    <a:pt x="3746" y="2664"/>
                  </a:cubicBezTo>
                  <a:cubicBezTo>
                    <a:pt x="2229" y="2664"/>
                    <a:pt x="735" y="1972"/>
                    <a:pt x="532" y="545"/>
                  </a:cubicBezTo>
                  <a:cubicBezTo>
                    <a:pt x="511" y="404"/>
                    <a:pt x="418" y="344"/>
                    <a:pt x="317" y="344"/>
                  </a:cubicBezTo>
                  <a:cubicBezTo>
                    <a:pt x="167" y="344"/>
                    <a:pt x="0" y="476"/>
                    <a:pt x="30" y="671"/>
                  </a:cubicBezTo>
                  <a:cubicBezTo>
                    <a:pt x="267" y="2385"/>
                    <a:pt x="1948" y="3201"/>
                    <a:pt x="3674" y="3201"/>
                  </a:cubicBezTo>
                  <a:cubicBezTo>
                    <a:pt x="5606" y="3201"/>
                    <a:pt x="7595" y="2178"/>
                    <a:pt x="7674" y="245"/>
                  </a:cubicBezTo>
                  <a:cubicBezTo>
                    <a:pt x="7674" y="82"/>
                    <a:pt x="7543" y="0"/>
                    <a:pt x="7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5"/>
            <p:cNvSpPr/>
            <p:nvPr/>
          </p:nvSpPr>
          <p:spPr>
            <a:xfrm>
              <a:off x="5700668" y="2783953"/>
              <a:ext cx="48200" cy="82470"/>
            </a:xfrm>
            <a:custGeom>
              <a:avLst/>
              <a:gdLst/>
              <a:ahLst/>
              <a:cxnLst/>
              <a:rect l="l" t="t" r="r" b="b"/>
              <a:pathLst>
                <a:path w="2858" h="4890" extrusionOk="0">
                  <a:moveTo>
                    <a:pt x="1330" y="0"/>
                  </a:moveTo>
                  <a:cubicBezTo>
                    <a:pt x="1321" y="0"/>
                    <a:pt x="1312" y="0"/>
                    <a:pt x="1303" y="1"/>
                  </a:cubicBezTo>
                  <a:cubicBezTo>
                    <a:pt x="552" y="51"/>
                    <a:pt x="0" y="1179"/>
                    <a:pt x="50" y="2532"/>
                  </a:cubicBezTo>
                  <a:cubicBezTo>
                    <a:pt x="124" y="3831"/>
                    <a:pt x="772" y="4890"/>
                    <a:pt x="1504" y="4890"/>
                  </a:cubicBezTo>
                  <a:cubicBezTo>
                    <a:pt x="1520" y="4890"/>
                    <a:pt x="1537" y="4889"/>
                    <a:pt x="1554" y="4888"/>
                  </a:cubicBezTo>
                  <a:cubicBezTo>
                    <a:pt x="2306" y="4863"/>
                    <a:pt x="2857" y="3735"/>
                    <a:pt x="2807" y="2382"/>
                  </a:cubicBezTo>
                  <a:cubicBezTo>
                    <a:pt x="2733" y="1044"/>
                    <a:pt x="2071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5"/>
            <p:cNvSpPr/>
            <p:nvPr/>
          </p:nvSpPr>
          <p:spPr>
            <a:xfrm>
              <a:off x="5947504" y="2775469"/>
              <a:ext cx="48639" cy="82487"/>
            </a:xfrm>
            <a:custGeom>
              <a:avLst/>
              <a:gdLst/>
              <a:ahLst/>
              <a:cxnLst/>
              <a:rect l="l" t="t" r="r" b="b"/>
              <a:pathLst>
                <a:path w="2884" h="4891" extrusionOk="0">
                  <a:moveTo>
                    <a:pt x="1380" y="1"/>
                  </a:moveTo>
                  <a:cubicBezTo>
                    <a:pt x="1363" y="1"/>
                    <a:pt x="1346" y="1"/>
                    <a:pt x="1329" y="3"/>
                  </a:cubicBezTo>
                  <a:cubicBezTo>
                    <a:pt x="577" y="28"/>
                    <a:pt x="1" y="1155"/>
                    <a:pt x="76" y="2509"/>
                  </a:cubicBezTo>
                  <a:cubicBezTo>
                    <a:pt x="126" y="3846"/>
                    <a:pt x="787" y="4890"/>
                    <a:pt x="1528" y="4890"/>
                  </a:cubicBezTo>
                  <a:cubicBezTo>
                    <a:pt x="1537" y="4890"/>
                    <a:pt x="1546" y="4890"/>
                    <a:pt x="1555" y="4890"/>
                  </a:cubicBezTo>
                  <a:cubicBezTo>
                    <a:pt x="2307" y="4840"/>
                    <a:pt x="2883" y="3712"/>
                    <a:pt x="2808" y="2358"/>
                  </a:cubicBezTo>
                  <a:cubicBezTo>
                    <a:pt x="2734" y="1060"/>
                    <a:pt x="2110" y="1"/>
                    <a:pt x="1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5"/>
            <p:cNvSpPr/>
            <p:nvPr/>
          </p:nvSpPr>
          <p:spPr>
            <a:xfrm>
              <a:off x="5813090" y="2831276"/>
              <a:ext cx="37643" cy="56262"/>
            </a:xfrm>
            <a:custGeom>
              <a:avLst/>
              <a:gdLst/>
              <a:ahLst/>
              <a:cxnLst/>
              <a:rect l="l" t="t" r="r" b="b"/>
              <a:pathLst>
                <a:path w="2232" h="3336" extrusionOk="0">
                  <a:moveTo>
                    <a:pt x="1754" y="1"/>
                  </a:moveTo>
                  <a:cubicBezTo>
                    <a:pt x="1746" y="1"/>
                    <a:pt x="1738" y="1"/>
                    <a:pt x="1730" y="2"/>
                  </a:cubicBezTo>
                  <a:cubicBezTo>
                    <a:pt x="828" y="102"/>
                    <a:pt x="1" y="779"/>
                    <a:pt x="51" y="1756"/>
                  </a:cubicBezTo>
                  <a:cubicBezTo>
                    <a:pt x="76" y="2715"/>
                    <a:pt x="920" y="3336"/>
                    <a:pt x="1827" y="3336"/>
                  </a:cubicBezTo>
                  <a:cubicBezTo>
                    <a:pt x="1845" y="3336"/>
                    <a:pt x="1863" y="3336"/>
                    <a:pt x="1881" y="3335"/>
                  </a:cubicBezTo>
                  <a:cubicBezTo>
                    <a:pt x="2232" y="3335"/>
                    <a:pt x="2232" y="2809"/>
                    <a:pt x="1881" y="2809"/>
                  </a:cubicBezTo>
                  <a:cubicBezTo>
                    <a:pt x="1254" y="2809"/>
                    <a:pt x="627" y="2433"/>
                    <a:pt x="577" y="1756"/>
                  </a:cubicBezTo>
                  <a:cubicBezTo>
                    <a:pt x="552" y="1080"/>
                    <a:pt x="1104" y="603"/>
                    <a:pt x="1730" y="528"/>
                  </a:cubicBezTo>
                  <a:cubicBezTo>
                    <a:pt x="2073" y="504"/>
                    <a:pt x="2081" y="1"/>
                    <a:pt x="1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5"/>
            <p:cNvSpPr/>
            <p:nvPr/>
          </p:nvSpPr>
          <p:spPr>
            <a:xfrm>
              <a:off x="5572595" y="2704485"/>
              <a:ext cx="543997" cy="342562"/>
            </a:xfrm>
            <a:custGeom>
              <a:avLst/>
              <a:gdLst/>
              <a:ahLst/>
              <a:cxnLst/>
              <a:rect l="l" t="t" r="r" b="b"/>
              <a:pathLst>
                <a:path w="32256" h="20312" extrusionOk="0">
                  <a:moveTo>
                    <a:pt x="31705" y="1"/>
                  </a:moveTo>
                  <a:cubicBezTo>
                    <a:pt x="31805" y="2407"/>
                    <a:pt x="31629" y="4913"/>
                    <a:pt x="31103" y="7319"/>
                  </a:cubicBezTo>
                  <a:cubicBezTo>
                    <a:pt x="30351" y="10703"/>
                    <a:pt x="28847" y="13861"/>
                    <a:pt x="26266" y="16166"/>
                  </a:cubicBezTo>
                  <a:cubicBezTo>
                    <a:pt x="25614" y="16768"/>
                    <a:pt x="24862" y="17319"/>
                    <a:pt x="24060" y="17771"/>
                  </a:cubicBezTo>
                  <a:cubicBezTo>
                    <a:pt x="21722" y="19120"/>
                    <a:pt x="19010" y="19800"/>
                    <a:pt x="16305" y="19800"/>
                  </a:cubicBezTo>
                  <a:cubicBezTo>
                    <a:pt x="13182" y="19800"/>
                    <a:pt x="10068" y="18895"/>
                    <a:pt x="7544" y="17069"/>
                  </a:cubicBezTo>
                  <a:cubicBezTo>
                    <a:pt x="6993" y="16668"/>
                    <a:pt x="6466" y="16217"/>
                    <a:pt x="5965" y="15740"/>
                  </a:cubicBezTo>
                  <a:cubicBezTo>
                    <a:pt x="3985" y="13760"/>
                    <a:pt x="2732" y="11329"/>
                    <a:pt x="1905" y="8723"/>
                  </a:cubicBezTo>
                  <a:cubicBezTo>
                    <a:pt x="1604" y="7796"/>
                    <a:pt x="1379" y="6868"/>
                    <a:pt x="1178" y="5891"/>
                  </a:cubicBezTo>
                  <a:cubicBezTo>
                    <a:pt x="877" y="4412"/>
                    <a:pt x="652" y="2908"/>
                    <a:pt x="602" y="1430"/>
                  </a:cubicBezTo>
                  <a:cubicBezTo>
                    <a:pt x="451" y="1480"/>
                    <a:pt x="276" y="1505"/>
                    <a:pt x="100" y="1580"/>
                  </a:cubicBezTo>
                  <a:cubicBezTo>
                    <a:pt x="75" y="1580"/>
                    <a:pt x="25" y="1605"/>
                    <a:pt x="0" y="1605"/>
                  </a:cubicBezTo>
                  <a:cubicBezTo>
                    <a:pt x="0" y="2232"/>
                    <a:pt x="25" y="2833"/>
                    <a:pt x="75" y="3435"/>
                  </a:cubicBezTo>
                  <a:cubicBezTo>
                    <a:pt x="100" y="3660"/>
                    <a:pt x="126" y="3861"/>
                    <a:pt x="151" y="4086"/>
                  </a:cubicBezTo>
                  <a:cubicBezTo>
                    <a:pt x="401" y="6267"/>
                    <a:pt x="1003" y="8422"/>
                    <a:pt x="1830" y="10377"/>
                  </a:cubicBezTo>
                  <a:cubicBezTo>
                    <a:pt x="1880" y="10527"/>
                    <a:pt x="1955" y="10703"/>
                    <a:pt x="2030" y="10853"/>
                  </a:cubicBezTo>
                  <a:cubicBezTo>
                    <a:pt x="2532" y="11981"/>
                    <a:pt x="3133" y="13034"/>
                    <a:pt x="3785" y="13961"/>
                  </a:cubicBezTo>
                  <a:cubicBezTo>
                    <a:pt x="4612" y="15114"/>
                    <a:pt x="5564" y="16116"/>
                    <a:pt x="6642" y="16968"/>
                  </a:cubicBezTo>
                  <a:cubicBezTo>
                    <a:pt x="8396" y="18372"/>
                    <a:pt x="10426" y="19349"/>
                    <a:pt x="12582" y="19876"/>
                  </a:cubicBezTo>
                  <a:cubicBezTo>
                    <a:pt x="12732" y="19926"/>
                    <a:pt x="12908" y="19951"/>
                    <a:pt x="13058" y="19976"/>
                  </a:cubicBezTo>
                  <a:cubicBezTo>
                    <a:pt x="14146" y="20199"/>
                    <a:pt x="15252" y="20311"/>
                    <a:pt x="16364" y="20311"/>
                  </a:cubicBezTo>
                  <a:cubicBezTo>
                    <a:pt x="17507" y="20311"/>
                    <a:pt x="18657" y="20192"/>
                    <a:pt x="19800" y="19951"/>
                  </a:cubicBezTo>
                  <a:cubicBezTo>
                    <a:pt x="19975" y="19926"/>
                    <a:pt x="20151" y="19876"/>
                    <a:pt x="20301" y="19826"/>
                  </a:cubicBezTo>
                  <a:cubicBezTo>
                    <a:pt x="20451" y="19801"/>
                    <a:pt x="20602" y="19776"/>
                    <a:pt x="20752" y="19725"/>
                  </a:cubicBezTo>
                  <a:cubicBezTo>
                    <a:pt x="23960" y="18848"/>
                    <a:pt x="26391" y="17094"/>
                    <a:pt x="28171" y="14838"/>
                  </a:cubicBezTo>
                  <a:cubicBezTo>
                    <a:pt x="29399" y="13284"/>
                    <a:pt x="30301" y="11480"/>
                    <a:pt x="30953" y="9550"/>
                  </a:cubicBezTo>
                  <a:cubicBezTo>
                    <a:pt x="31028" y="9400"/>
                    <a:pt x="31078" y="9224"/>
                    <a:pt x="31128" y="9049"/>
                  </a:cubicBezTo>
                  <a:cubicBezTo>
                    <a:pt x="31780" y="6968"/>
                    <a:pt x="32131" y="4763"/>
                    <a:pt x="32231" y="2532"/>
                  </a:cubicBezTo>
                  <a:cubicBezTo>
                    <a:pt x="32231" y="2307"/>
                    <a:pt x="32231" y="2106"/>
                    <a:pt x="32256" y="1881"/>
                  </a:cubicBezTo>
                  <a:cubicBezTo>
                    <a:pt x="32256" y="1304"/>
                    <a:pt x="32256" y="703"/>
                    <a:pt x="32231" y="126"/>
                  </a:cubicBezTo>
                  <a:cubicBezTo>
                    <a:pt x="32056" y="76"/>
                    <a:pt x="31880" y="26"/>
                    <a:pt x="3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5"/>
            <p:cNvSpPr/>
            <p:nvPr/>
          </p:nvSpPr>
          <p:spPr>
            <a:xfrm>
              <a:off x="5477831" y="2359579"/>
              <a:ext cx="732177" cy="429535"/>
            </a:xfrm>
            <a:custGeom>
              <a:avLst/>
              <a:gdLst/>
              <a:ahLst/>
              <a:cxnLst/>
              <a:rect l="l" t="t" r="r" b="b"/>
              <a:pathLst>
                <a:path w="43414" h="25469" extrusionOk="0">
                  <a:moveTo>
                    <a:pt x="28111" y="585"/>
                  </a:moveTo>
                  <a:cubicBezTo>
                    <a:pt x="30266" y="585"/>
                    <a:pt x="32025" y="1198"/>
                    <a:pt x="33163" y="3384"/>
                  </a:cubicBezTo>
                  <a:cubicBezTo>
                    <a:pt x="34141" y="5264"/>
                    <a:pt x="35043" y="7169"/>
                    <a:pt x="35970" y="9048"/>
                  </a:cubicBezTo>
                  <a:lnTo>
                    <a:pt x="38577" y="14287"/>
                  </a:lnTo>
                  <a:cubicBezTo>
                    <a:pt x="38777" y="14337"/>
                    <a:pt x="38978" y="14412"/>
                    <a:pt x="39153" y="14462"/>
                  </a:cubicBezTo>
                  <a:cubicBezTo>
                    <a:pt x="39450" y="14553"/>
                    <a:pt x="39373" y="14976"/>
                    <a:pt x="39092" y="14976"/>
                  </a:cubicBezTo>
                  <a:cubicBezTo>
                    <a:pt x="39064" y="14976"/>
                    <a:pt x="39034" y="14972"/>
                    <a:pt x="39003" y="14963"/>
                  </a:cubicBezTo>
                  <a:cubicBezTo>
                    <a:pt x="38978" y="14963"/>
                    <a:pt x="38928" y="14938"/>
                    <a:pt x="38903" y="14938"/>
                  </a:cubicBezTo>
                  <a:cubicBezTo>
                    <a:pt x="39379" y="15891"/>
                    <a:pt x="39830" y="16818"/>
                    <a:pt x="40306" y="17770"/>
                  </a:cubicBezTo>
                  <a:cubicBezTo>
                    <a:pt x="40958" y="19074"/>
                    <a:pt x="41735" y="20377"/>
                    <a:pt x="42336" y="21730"/>
                  </a:cubicBezTo>
                  <a:cubicBezTo>
                    <a:pt x="40005" y="19800"/>
                    <a:pt x="35469" y="19475"/>
                    <a:pt x="32988" y="19199"/>
                  </a:cubicBezTo>
                  <a:cubicBezTo>
                    <a:pt x="30576" y="18940"/>
                    <a:pt x="28143" y="18827"/>
                    <a:pt x="25709" y="18827"/>
                  </a:cubicBezTo>
                  <a:cubicBezTo>
                    <a:pt x="24375" y="18827"/>
                    <a:pt x="23041" y="18861"/>
                    <a:pt x="21710" y="18923"/>
                  </a:cubicBezTo>
                  <a:cubicBezTo>
                    <a:pt x="18075" y="19074"/>
                    <a:pt x="14416" y="19475"/>
                    <a:pt x="10807" y="20176"/>
                  </a:cubicBezTo>
                  <a:cubicBezTo>
                    <a:pt x="8426" y="20627"/>
                    <a:pt x="6045" y="21229"/>
                    <a:pt x="3815" y="22181"/>
                  </a:cubicBezTo>
                  <a:cubicBezTo>
                    <a:pt x="2862" y="22582"/>
                    <a:pt x="1760" y="23059"/>
                    <a:pt x="958" y="23810"/>
                  </a:cubicBezTo>
                  <a:cubicBezTo>
                    <a:pt x="1333" y="22758"/>
                    <a:pt x="1785" y="21705"/>
                    <a:pt x="2186" y="20703"/>
                  </a:cubicBezTo>
                  <a:lnTo>
                    <a:pt x="3689" y="16693"/>
                  </a:lnTo>
                  <a:lnTo>
                    <a:pt x="3689" y="16693"/>
                  </a:lnTo>
                  <a:cubicBezTo>
                    <a:pt x="3664" y="16718"/>
                    <a:pt x="3639" y="16718"/>
                    <a:pt x="3614" y="16743"/>
                  </a:cubicBezTo>
                  <a:cubicBezTo>
                    <a:pt x="3580" y="16756"/>
                    <a:pt x="3548" y="16762"/>
                    <a:pt x="3518" y="16762"/>
                  </a:cubicBezTo>
                  <a:cubicBezTo>
                    <a:pt x="3267" y="16762"/>
                    <a:pt x="3195" y="16329"/>
                    <a:pt x="3464" y="16216"/>
                  </a:cubicBezTo>
                  <a:cubicBezTo>
                    <a:pt x="3639" y="16141"/>
                    <a:pt x="3790" y="16091"/>
                    <a:pt x="3965" y="16016"/>
                  </a:cubicBezTo>
                  <a:cubicBezTo>
                    <a:pt x="4366" y="14913"/>
                    <a:pt x="4792" y="13810"/>
                    <a:pt x="5218" y="12708"/>
                  </a:cubicBezTo>
                  <a:lnTo>
                    <a:pt x="7875" y="5715"/>
                  </a:lnTo>
                  <a:cubicBezTo>
                    <a:pt x="8777" y="3384"/>
                    <a:pt x="9805" y="1580"/>
                    <a:pt x="12687" y="1329"/>
                  </a:cubicBezTo>
                  <a:cubicBezTo>
                    <a:pt x="17599" y="903"/>
                    <a:pt x="22562" y="853"/>
                    <a:pt x="27449" y="602"/>
                  </a:cubicBezTo>
                  <a:cubicBezTo>
                    <a:pt x="27674" y="591"/>
                    <a:pt x="27894" y="585"/>
                    <a:pt x="28111" y="585"/>
                  </a:cubicBezTo>
                  <a:close/>
                  <a:moveTo>
                    <a:pt x="28652" y="1"/>
                  </a:moveTo>
                  <a:cubicBezTo>
                    <a:pt x="23539" y="1"/>
                    <a:pt x="18351" y="477"/>
                    <a:pt x="13238" y="778"/>
                  </a:cubicBezTo>
                  <a:cubicBezTo>
                    <a:pt x="10832" y="903"/>
                    <a:pt x="8953" y="1755"/>
                    <a:pt x="7925" y="4086"/>
                  </a:cubicBezTo>
                  <a:cubicBezTo>
                    <a:pt x="7223" y="5665"/>
                    <a:pt x="6697" y="7344"/>
                    <a:pt x="6070" y="8948"/>
                  </a:cubicBezTo>
                  <a:lnTo>
                    <a:pt x="2286" y="18948"/>
                  </a:lnTo>
                  <a:cubicBezTo>
                    <a:pt x="1509" y="20953"/>
                    <a:pt x="456" y="23033"/>
                    <a:pt x="30" y="25139"/>
                  </a:cubicBezTo>
                  <a:cubicBezTo>
                    <a:pt x="30" y="25139"/>
                    <a:pt x="30" y="25164"/>
                    <a:pt x="30" y="25164"/>
                  </a:cubicBezTo>
                  <a:cubicBezTo>
                    <a:pt x="1" y="25355"/>
                    <a:pt x="144" y="25469"/>
                    <a:pt x="293" y="25469"/>
                  </a:cubicBezTo>
                  <a:cubicBezTo>
                    <a:pt x="398" y="25469"/>
                    <a:pt x="505" y="25413"/>
                    <a:pt x="557" y="25289"/>
                  </a:cubicBezTo>
                  <a:cubicBezTo>
                    <a:pt x="557" y="25264"/>
                    <a:pt x="557" y="25264"/>
                    <a:pt x="582" y="25239"/>
                  </a:cubicBezTo>
                  <a:cubicBezTo>
                    <a:pt x="582" y="25189"/>
                    <a:pt x="607" y="25139"/>
                    <a:pt x="632" y="25089"/>
                  </a:cubicBezTo>
                  <a:cubicBezTo>
                    <a:pt x="782" y="24788"/>
                    <a:pt x="1008" y="24512"/>
                    <a:pt x="1258" y="24262"/>
                  </a:cubicBezTo>
                  <a:cubicBezTo>
                    <a:pt x="1885" y="23610"/>
                    <a:pt x="2787" y="23134"/>
                    <a:pt x="3689" y="22758"/>
                  </a:cubicBezTo>
                  <a:cubicBezTo>
                    <a:pt x="4366" y="22482"/>
                    <a:pt x="5043" y="22257"/>
                    <a:pt x="5619" y="22056"/>
                  </a:cubicBezTo>
                  <a:cubicBezTo>
                    <a:pt x="5644" y="22056"/>
                    <a:pt x="5694" y="22031"/>
                    <a:pt x="5719" y="22031"/>
                  </a:cubicBezTo>
                  <a:cubicBezTo>
                    <a:pt x="5895" y="21956"/>
                    <a:pt x="6070" y="21931"/>
                    <a:pt x="6221" y="21881"/>
                  </a:cubicBezTo>
                  <a:cubicBezTo>
                    <a:pt x="8050" y="21279"/>
                    <a:pt x="9930" y="20853"/>
                    <a:pt x="11835" y="20527"/>
                  </a:cubicBezTo>
                  <a:cubicBezTo>
                    <a:pt x="15093" y="19926"/>
                    <a:pt x="18401" y="19600"/>
                    <a:pt x="21710" y="19449"/>
                  </a:cubicBezTo>
                  <a:cubicBezTo>
                    <a:pt x="22999" y="19389"/>
                    <a:pt x="24289" y="19356"/>
                    <a:pt x="25576" y="19356"/>
                  </a:cubicBezTo>
                  <a:cubicBezTo>
                    <a:pt x="27467" y="19356"/>
                    <a:pt x="29355" y="19426"/>
                    <a:pt x="31233" y="19575"/>
                  </a:cubicBezTo>
                  <a:cubicBezTo>
                    <a:pt x="33289" y="19750"/>
                    <a:pt x="35319" y="20001"/>
                    <a:pt x="37324" y="20452"/>
                  </a:cubicBezTo>
                  <a:cubicBezTo>
                    <a:pt x="37499" y="20477"/>
                    <a:pt x="37675" y="20527"/>
                    <a:pt x="37850" y="20577"/>
                  </a:cubicBezTo>
                  <a:cubicBezTo>
                    <a:pt x="37925" y="20577"/>
                    <a:pt x="37975" y="20602"/>
                    <a:pt x="38050" y="20627"/>
                  </a:cubicBezTo>
                  <a:cubicBezTo>
                    <a:pt x="38477" y="20728"/>
                    <a:pt x="38953" y="20853"/>
                    <a:pt x="39454" y="21003"/>
                  </a:cubicBezTo>
                  <a:cubicBezTo>
                    <a:pt x="40832" y="21404"/>
                    <a:pt x="42261" y="22031"/>
                    <a:pt x="42888" y="23234"/>
                  </a:cubicBezTo>
                  <a:cubicBezTo>
                    <a:pt x="42913" y="23234"/>
                    <a:pt x="42913" y="23259"/>
                    <a:pt x="42913" y="23259"/>
                  </a:cubicBezTo>
                  <a:cubicBezTo>
                    <a:pt x="42959" y="23343"/>
                    <a:pt x="43036" y="23378"/>
                    <a:pt x="43115" y="23378"/>
                  </a:cubicBezTo>
                  <a:cubicBezTo>
                    <a:pt x="43250" y="23378"/>
                    <a:pt x="43389" y="23276"/>
                    <a:pt x="43389" y="23134"/>
                  </a:cubicBezTo>
                  <a:cubicBezTo>
                    <a:pt x="43389" y="23109"/>
                    <a:pt x="43414" y="23084"/>
                    <a:pt x="43389" y="23059"/>
                  </a:cubicBezTo>
                  <a:cubicBezTo>
                    <a:pt x="42888" y="21379"/>
                    <a:pt x="41935" y="19825"/>
                    <a:pt x="41158" y="18272"/>
                  </a:cubicBezTo>
                  <a:cubicBezTo>
                    <a:pt x="39755" y="15464"/>
                    <a:pt x="38351" y="12657"/>
                    <a:pt x="36948" y="9850"/>
                  </a:cubicBezTo>
                  <a:cubicBezTo>
                    <a:pt x="35168" y="6241"/>
                    <a:pt x="33514" y="26"/>
                    <a:pt x="28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55"/>
            <p:cNvSpPr/>
            <p:nvPr/>
          </p:nvSpPr>
          <p:spPr>
            <a:xfrm>
              <a:off x="5753928" y="2441947"/>
              <a:ext cx="102303" cy="66431"/>
            </a:xfrm>
            <a:custGeom>
              <a:avLst/>
              <a:gdLst/>
              <a:ahLst/>
              <a:cxnLst/>
              <a:rect l="l" t="t" r="r" b="b"/>
              <a:pathLst>
                <a:path w="6066" h="3939" extrusionOk="0">
                  <a:moveTo>
                    <a:pt x="3083" y="0"/>
                  </a:moveTo>
                  <a:cubicBezTo>
                    <a:pt x="3033" y="0"/>
                    <a:pt x="2983" y="2"/>
                    <a:pt x="2932" y="4"/>
                  </a:cubicBezTo>
                  <a:cubicBezTo>
                    <a:pt x="1529" y="54"/>
                    <a:pt x="351" y="1107"/>
                    <a:pt x="75" y="2435"/>
                  </a:cubicBezTo>
                  <a:cubicBezTo>
                    <a:pt x="100" y="2435"/>
                    <a:pt x="125" y="2435"/>
                    <a:pt x="125" y="2410"/>
                  </a:cubicBezTo>
                  <a:cubicBezTo>
                    <a:pt x="164" y="2395"/>
                    <a:pt x="203" y="2388"/>
                    <a:pt x="239" y="2388"/>
                  </a:cubicBezTo>
                  <a:cubicBezTo>
                    <a:pt x="509" y="2388"/>
                    <a:pt x="688" y="2754"/>
                    <a:pt x="401" y="2886"/>
                  </a:cubicBezTo>
                  <a:cubicBezTo>
                    <a:pt x="301" y="2936"/>
                    <a:pt x="151" y="2986"/>
                    <a:pt x="0" y="3037"/>
                  </a:cubicBezTo>
                  <a:cubicBezTo>
                    <a:pt x="0" y="3087"/>
                    <a:pt x="0" y="3137"/>
                    <a:pt x="0" y="3187"/>
                  </a:cubicBezTo>
                  <a:cubicBezTo>
                    <a:pt x="25" y="3463"/>
                    <a:pt x="75" y="3688"/>
                    <a:pt x="151" y="3939"/>
                  </a:cubicBezTo>
                  <a:cubicBezTo>
                    <a:pt x="226" y="3914"/>
                    <a:pt x="326" y="3914"/>
                    <a:pt x="401" y="3914"/>
                  </a:cubicBezTo>
                  <a:cubicBezTo>
                    <a:pt x="476" y="3914"/>
                    <a:pt x="577" y="3914"/>
                    <a:pt x="652" y="3889"/>
                  </a:cubicBezTo>
                  <a:cubicBezTo>
                    <a:pt x="602" y="3688"/>
                    <a:pt x="552" y="3463"/>
                    <a:pt x="552" y="3187"/>
                  </a:cubicBezTo>
                  <a:cubicBezTo>
                    <a:pt x="472" y="1493"/>
                    <a:pt x="1748" y="617"/>
                    <a:pt x="3037" y="617"/>
                  </a:cubicBezTo>
                  <a:cubicBezTo>
                    <a:pt x="4189" y="617"/>
                    <a:pt x="5351" y="1318"/>
                    <a:pt x="5564" y="2761"/>
                  </a:cubicBezTo>
                  <a:cubicBezTo>
                    <a:pt x="5614" y="2761"/>
                    <a:pt x="5639" y="2736"/>
                    <a:pt x="5664" y="2736"/>
                  </a:cubicBezTo>
                  <a:cubicBezTo>
                    <a:pt x="5714" y="2711"/>
                    <a:pt x="5890" y="2661"/>
                    <a:pt x="6065" y="2560"/>
                  </a:cubicBezTo>
                  <a:cubicBezTo>
                    <a:pt x="6015" y="2285"/>
                    <a:pt x="5915" y="2009"/>
                    <a:pt x="5815" y="1758"/>
                  </a:cubicBezTo>
                  <a:cubicBezTo>
                    <a:pt x="5614" y="1733"/>
                    <a:pt x="5439" y="1733"/>
                    <a:pt x="5364" y="1733"/>
                  </a:cubicBezTo>
                  <a:cubicBezTo>
                    <a:pt x="5038" y="1733"/>
                    <a:pt x="5038" y="1207"/>
                    <a:pt x="5364" y="1207"/>
                  </a:cubicBezTo>
                  <a:lnTo>
                    <a:pt x="5464" y="1207"/>
                  </a:lnTo>
                  <a:cubicBezTo>
                    <a:pt x="4915" y="467"/>
                    <a:pt x="4071" y="0"/>
                    <a:pt x="30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5"/>
            <p:cNvSpPr/>
            <p:nvPr/>
          </p:nvSpPr>
          <p:spPr>
            <a:xfrm>
              <a:off x="5760690" y="2496539"/>
              <a:ext cx="96383" cy="48622"/>
            </a:xfrm>
            <a:custGeom>
              <a:avLst/>
              <a:gdLst/>
              <a:ahLst/>
              <a:cxnLst/>
              <a:rect l="l" t="t" r="r" b="b"/>
              <a:pathLst>
                <a:path w="5715" h="2883" extrusionOk="0">
                  <a:moveTo>
                    <a:pt x="5714" y="0"/>
                  </a:moveTo>
                  <a:lnTo>
                    <a:pt x="5714" y="0"/>
                  </a:lnTo>
                  <a:cubicBezTo>
                    <a:pt x="5539" y="75"/>
                    <a:pt x="5339" y="125"/>
                    <a:pt x="5138" y="201"/>
                  </a:cubicBezTo>
                  <a:cubicBezTo>
                    <a:pt x="4899" y="1561"/>
                    <a:pt x="3714" y="2270"/>
                    <a:pt x="2558" y="2270"/>
                  </a:cubicBezTo>
                  <a:cubicBezTo>
                    <a:pt x="1776" y="2270"/>
                    <a:pt x="1007" y="1946"/>
                    <a:pt x="552" y="1278"/>
                  </a:cubicBezTo>
                  <a:cubicBezTo>
                    <a:pt x="376" y="1303"/>
                    <a:pt x="176" y="1328"/>
                    <a:pt x="0" y="1328"/>
                  </a:cubicBezTo>
                  <a:cubicBezTo>
                    <a:pt x="552" y="2256"/>
                    <a:pt x="1529" y="2882"/>
                    <a:pt x="2657" y="2882"/>
                  </a:cubicBezTo>
                  <a:cubicBezTo>
                    <a:pt x="4336" y="2882"/>
                    <a:pt x="5564" y="1579"/>
                    <a:pt x="5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5"/>
            <p:cNvSpPr/>
            <p:nvPr/>
          </p:nvSpPr>
          <p:spPr>
            <a:xfrm>
              <a:off x="5720113" y="2462050"/>
              <a:ext cx="163506" cy="56970"/>
            </a:xfrm>
            <a:custGeom>
              <a:avLst/>
              <a:gdLst/>
              <a:ahLst/>
              <a:cxnLst/>
              <a:rect l="l" t="t" r="r" b="b"/>
              <a:pathLst>
                <a:path w="9695" h="3378" extrusionOk="0">
                  <a:moveTo>
                    <a:pt x="8010" y="0"/>
                  </a:moveTo>
                  <a:cubicBezTo>
                    <a:pt x="7802" y="0"/>
                    <a:pt x="7612" y="9"/>
                    <a:pt x="7469" y="15"/>
                  </a:cubicBezTo>
                  <a:lnTo>
                    <a:pt x="7369" y="15"/>
                  </a:lnTo>
                  <a:cubicBezTo>
                    <a:pt x="7043" y="15"/>
                    <a:pt x="7043" y="541"/>
                    <a:pt x="7369" y="541"/>
                  </a:cubicBezTo>
                  <a:cubicBezTo>
                    <a:pt x="7444" y="541"/>
                    <a:pt x="7619" y="541"/>
                    <a:pt x="7820" y="566"/>
                  </a:cubicBezTo>
                  <a:cubicBezTo>
                    <a:pt x="8221" y="617"/>
                    <a:pt x="8722" y="742"/>
                    <a:pt x="8672" y="1043"/>
                  </a:cubicBezTo>
                  <a:cubicBezTo>
                    <a:pt x="8672" y="1118"/>
                    <a:pt x="8346" y="1268"/>
                    <a:pt x="8070" y="1368"/>
                  </a:cubicBezTo>
                  <a:cubicBezTo>
                    <a:pt x="7895" y="1469"/>
                    <a:pt x="7719" y="1519"/>
                    <a:pt x="7669" y="1544"/>
                  </a:cubicBezTo>
                  <a:cubicBezTo>
                    <a:pt x="7644" y="1544"/>
                    <a:pt x="7619" y="1569"/>
                    <a:pt x="7569" y="1569"/>
                  </a:cubicBezTo>
                  <a:cubicBezTo>
                    <a:pt x="6792" y="1895"/>
                    <a:pt x="5990" y="2145"/>
                    <a:pt x="5163" y="2321"/>
                  </a:cubicBezTo>
                  <a:cubicBezTo>
                    <a:pt x="4361" y="2521"/>
                    <a:pt x="3509" y="2672"/>
                    <a:pt x="2657" y="2697"/>
                  </a:cubicBezTo>
                  <a:cubicBezTo>
                    <a:pt x="2582" y="2722"/>
                    <a:pt x="2481" y="2722"/>
                    <a:pt x="2406" y="2722"/>
                  </a:cubicBezTo>
                  <a:cubicBezTo>
                    <a:pt x="2331" y="2722"/>
                    <a:pt x="2231" y="2722"/>
                    <a:pt x="2156" y="2747"/>
                  </a:cubicBezTo>
                  <a:cubicBezTo>
                    <a:pt x="2025" y="2763"/>
                    <a:pt x="1893" y="2779"/>
                    <a:pt x="1774" y="2779"/>
                  </a:cubicBezTo>
                  <a:cubicBezTo>
                    <a:pt x="1528" y="2779"/>
                    <a:pt x="1345" y="2709"/>
                    <a:pt x="1379" y="2421"/>
                  </a:cubicBezTo>
                  <a:cubicBezTo>
                    <a:pt x="1404" y="2120"/>
                    <a:pt x="1729" y="1970"/>
                    <a:pt x="2005" y="1845"/>
                  </a:cubicBezTo>
                  <a:cubicBezTo>
                    <a:pt x="2156" y="1794"/>
                    <a:pt x="2306" y="1744"/>
                    <a:pt x="2406" y="1694"/>
                  </a:cubicBezTo>
                  <a:cubicBezTo>
                    <a:pt x="2693" y="1562"/>
                    <a:pt x="2514" y="1196"/>
                    <a:pt x="2244" y="1196"/>
                  </a:cubicBezTo>
                  <a:cubicBezTo>
                    <a:pt x="2208" y="1196"/>
                    <a:pt x="2169" y="1203"/>
                    <a:pt x="2130" y="1218"/>
                  </a:cubicBezTo>
                  <a:cubicBezTo>
                    <a:pt x="2130" y="1243"/>
                    <a:pt x="2105" y="1243"/>
                    <a:pt x="2080" y="1243"/>
                  </a:cubicBezTo>
                  <a:cubicBezTo>
                    <a:pt x="1479" y="1519"/>
                    <a:pt x="0" y="2145"/>
                    <a:pt x="727" y="2972"/>
                  </a:cubicBezTo>
                  <a:cubicBezTo>
                    <a:pt x="993" y="3283"/>
                    <a:pt x="1536" y="3378"/>
                    <a:pt x="2162" y="3378"/>
                  </a:cubicBezTo>
                  <a:cubicBezTo>
                    <a:pt x="2242" y="3378"/>
                    <a:pt x="2324" y="3376"/>
                    <a:pt x="2406" y="3373"/>
                  </a:cubicBezTo>
                  <a:cubicBezTo>
                    <a:pt x="2582" y="3373"/>
                    <a:pt x="2782" y="3348"/>
                    <a:pt x="2958" y="3323"/>
                  </a:cubicBezTo>
                  <a:cubicBezTo>
                    <a:pt x="4010" y="3198"/>
                    <a:pt x="5138" y="2897"/>
                    <a:pt x="5614" y="2772"/>
                  </a:cubicBezTo>
                  <a:cubicBezTo>
                    <a:pt x="5965" y="2672"/>
                    <a:pt x="6767" y="2521"/>
                    <a:pt x="7544" y="2246"/>
                  </a:cubicBezTo>
                  <a:cubicBezTo>
                    <a:pt x="7745" y="2170"/>
                    <a:pt x="7945" y="2120"/>
                    <a:pt x="8120" y="2045"/>
                  </a:cubicBezTo>
                  <a:cubicBezTo>
                    <a:pt x="8797" y="1744"/>
                    <a:pt x="9374" y="1393"/>
                    <a:pt x="9499" y="917"/>
                  </a:cubicBezTo>
                  <a:cubicBezTo>
                    <a:pt x="9694" y="116"/>
                    <a:pt x="8746" y="0"/>
                    <a:pt x="8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5"/>
            <p:cNvSpPr/>
            <p:nvPr/>
          </p:nvSpPr>
          <p:spPr>
            <a:xfrm>
              <a:off x="5531697" y="2575181"/>
              <a:ext cx="611457" cy="67089"/>
            </a:xfrm>
            <a:custGeom>
              <a:avLst/>
              <a:gdLst/>
              <a:ahLst/>
              <a:cxnLst/>
              <a:rect l="l" t="t" r="r" b="b"/>
              <a:pathLst>
                <a:path w="36256" h="3978" extrusionOk="0">
                  <a:moveTo>
                    <a:pt x="22818" y="1"/>
                  </a:moveTo>
                  <a:cubicBezTo>
                    <a:pt x="21058" y="1"/>
                    <a:pt x="19307" y="61"/>
                    <a:pt x="17588" y="149"/>
                  </a:cubicBezTo>
                  <a:cubicBezTo>
                    <a:pt x="11974" y="450"/>
                    <a:pt x="6034" y="1127"/>
                    <a:pt x="771" y="3232"/>
                  </a:cubicBezTo>
                  <a:cubicBezTo>
                    <a:pt x="596" y="3307"/>
                    <a:pt x="445" y="3357"/>
                    <a:pt x="270" y="3432"/>
                  </a:cubicBezTo>
                  <a:cubicBezTo>
                    <a:pt x="1" y="3545"/>
                    <a:pt x="73" y="3978"/>
                    <a:pt x="324" y="3978"/>
                  </a:cubicBezTo>
                  <a:cubicBezTo>
                    <a:pt x="354" y="3978"/>
                    <a:pt x="386" y="3972"/>
                    <a:pt x="420" y="3959"/>
                  </a:cubicBezTo>
                  <a:cubicBezTo>
                    <a:pt x="445" y="3934"/>
                    <a:pt x="470" y="3934"/>
                    <a:pt x="495" y="3909"/>
                  </a:cubicBezTo>
                  <a:cubicBezTo>
                    <a:pt x="5834" y="1678"/>
                    <a:pt x="11874" y="1001"/>
                    <a:pt x="17588" y="701"/>
                  </a:cubicBezTo>
                  <a:cubicBezTo>
                    <a:pt x="19343" y="605"/>
                    <a:pt x="21133" y="539"/>
                    <a:pt x="22933" y="539"/>
                  </a:cubicBezTo>
                  <a:cubicBezTo>
                    <a:pt x="27249" y="539"/>
                    <a:pt x="31623" y="916"/>
                    <a:pt x="35709" y="2154"/>
                  </a:cubicBezTo>
                  <a:cubicBezTo>
                    <a:pt x="35734" y="2154"/>
                    <a:pt x="35784" y="2179"/>
                    <a:pt x="35809" y="2179"/>
                  </a:cubicBezTo>
                  <a:cubicBezTo>
                    <a:pt x="35840" y="2188"/>
                    <a:pt x="35870" y="2192"/>
                    <a:pt x="35898" y="2192"/>
                  </a:cubicBezTo>
                  <a:cubicBezTo>
                    <a:pt x="36179" y="2192"/>
                    <a:pt x="36256" y="1769"/>
                    <a:pt x="35959" y="1678"/>
                  </a:cubicBezTo>
                  <a:cubicBezTo>
                    <a:pt x="35784" y="1628"/>
                    <a:pt x="35583" y="1553"/>
                    <a:pt x="35383" y="1503"/>
                  </a:cubicBezTo>
                  <a:cubicBezTo>
                    <a:pt x="31361" y="351"/>
                    <a:pt x="27063" y="1"/>
                    <a:pt x="22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55"/>
            <p:cNvSpPr/>
            <p:nvPr/>
          </p:nvSpPr>
          <p:spPr>
            <a:xfrm>
              <a:off x="7152997" y="3994101"/>
              <a:ext cx="70614" cy="345766"/>
            </a:xfrm>
            <a:custGeom>
              <a:avLst/>
              <a:gdLst/>
              <a:ahLst/>
              <a:cxnLst/>
              <a:rect l="l" t="t" r="r" b="b"/>
              <a:pathLst>
                <a:path w="4187" h="20502" extrusionOk="0">
                  <a:moveTo>
                    <a:pt x="527" y="1"/>
                  </a:moveTo>
                  <a:cubicBezTo>
                    <a:pt x="352" y="26"/>
                    <a:pt x="176" y="26"/>
                    <a:pt x="1" y="51"/>
                  </a:cubicBezTo>
                  <a:cubicBezTo>
                    <a:pt x="878" y="4988"/>
                    <a:pt x="1780" y="9925"/>
                    <a:pt x="2683" y="14863"/>
                  </a:cubicBezTo>
                  <a:cubicBezTo>
                    <a:pt x="3034" y="16743"/>
                    <a:pt x="3359" y="18622"/>
                    <a:pt x="3710" y="20502"/>
                  </a:cubicBezTo>
                  <a:cubicBezTo>
                    <a:pt x="3861" y="20377"/>
                    <a:pt x="4036" y="20276"/>
                    <a:pt x="4186" y="20151"/>
                  </a:cubicBezTo>
                  <a:cubicBezTo>
                    <a:pt x="3084" y="14036"/>
                    <a:pt x="1956" y="7920"/>
                    <a:pt x="853" y="1780"/>
                  </a:cubicBezTo>
                  <a:cubicBezTo>
                    <a:pt x="728" y="1204"/>
                    <a:pt x="628" y="602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55"/>
            <p:cNvSpPr/>
            <p:nvPr/>
          </p:nvSpPr>
          <p:spPr>
            <a:xfrm>
              <a:off x="6582809" y="4057075"/>
              <a:ext cx="27068" cy="527537"/>
            </a:xfrm>
            <a:custGeom>
              <a:avLst/>
              <a:gdLst/>
              <a:ahLst/>
              <a:cxnLst/>
              <a:rect l="l" t="t" r="r" b="b"/>
              <a:pathLst>
                <a:path w="1605" h="31280" extrusionOk="0">
                  <a:moveTo>
                    <a:pt x="476" y="1"/>
                  </a:moveTo>
                  <a:cubicBezTo>
                    <a:pt x="326" y="26"/>
                    <a:pt x="176" y="26"/>
                    <a:pt x="0" y="51"/>
                  </a:cubicBezTo>
                  <a:cubicBezTo>
                    <a:pt x="351" y="10452"/>
                    <a:pt x="727" y="20853"/>
                    <a:pt x="1078" y="31279"/>
                  </a:cubicBezTo>
                  <a:cubicBezTo>
                    <a:pt x="1253" y="31254"/>
                    <a:pt x="1429" y="31204"/>
                    <a:pt x="1604" y="31179"/>
                  </a:cubicBezTo>
                  <a:lnTo>
                    <a:pt x="577" y="1429"/>
                  </a:lnTo>
                  <a:cubicBezTo>
                    <a:pt x="577" y="953"/>
                    <a:pt x="527" y="477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55"/>
            <p:cNvSpPr/>
            <p:nvPr/>
          </p:nvSpPr>
          <p:spPr>
            <a:xfrm>
              <a:off x="6648751" y="4049890"/>
              <a:ext cx="49043" cy="517806"/>
            </a:xfrm>
            <a:custGeom>
              <a:avLst/>
              <a:gdLst/>
              <a:ahLst/>
              <a:cxnLst/>
              <a:rect l="l" t="t" r="r" b="b"/>
              <a:pathLst>
                <a:path w="2908" h="30703" extrusionOk="0">
                  <a:moveTo>
                    <a:pt x="526" y="1"/>
                  </a:moveTo>
                  <a:cubicBezTo>
                    <a:pt x="351" y="1"/>
                    <a:pt x="176" y="26"/>
                    <a:pt x="0" y="51"/>
                  </a:cubicBezTo>
                  <a:cubicBezTo>
                    <a:pt x="777" y="10277"/>
                    <a:pt x="1579" y="20502"/>
                    <a:pt x="2381" y="30703"/>
                  </a:cubicBezTo>
                  <a:cubicBezTo>
                    <a:pt x="2556" y="30678"/>
                    <a:pt x="2732" y="30628"/>
                    <a:pt x="2907" y="30603"/>
                  </a:cubicBezTo>
                  <a:lnTo>
                    <a:pt x="627" y="1354"/>
                  </a:lnTo>
                  <a:cubicBezTo>
                    <a:pt x="602" y="903"/>
                    <a:pt x="551" y="452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55"/>
            <p:cNvSpPr/>
            <p:nvPr/>
          </p:nvSpPr>
          <p:spPr>
            <a:xfrm>
              <a:off x="6753567" y="4038068"/>
              <a:ext cx="57931" cy="500047"/>
            </a:xfrm>
            <a:custGeom>
              <a:avLst/>
              <a:gdLst/>
              <a:ahLst/>
              <a:cxnLst/>
              <a:rect l="l" t="t" r="r" b="b"/>
              <a:pathLst>
                <a:path w="3435" h="29650" extrusionOk="0">
                  <a:moveTo>
                    <a:pt x="527" y="0"/>
                  </a:moveTo>
                  <a:cubicBezTo>
                    <a:pt x="352" y="25"/>
                    <a:pt x="176" y="50"/>
                    <a:pt x="1" y="50"/>
                  </a:cubicBezTo>
                  <a:cubicBezTo>
                    <a:pt x="978" y="9925"/>
                    <a:pt x="1956" y="19775"/>
                    <a:pt x="2908" y="29649"/>
                  </a:cubicBezTo>
                  <a:cubicBezTo>
                    <a:pt x="3083" y="29599"/>
                    <a:pt x="3259" y="29549"/>
                    <a:pt x="3434" y="29499"/>
                  </a:cubicBezTo>
                  <a:cubicBezTo>
                    <a:pt x="2532" y="20201"/>
                    <a:pt x="1605" y="10927"/>
                    <a:pt x="702" y="1629"/>
                  </a:cubicBezTo>
                  <a:cubicBezTo>
                    <a:pt x="627" y="1103"/>
                    <a:pt x="577" y="551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55"/>
            <p:cNvSpPr/>
            <p:nvPr/>
          </p:nvSpPr>
          <p:spPr>
            <a:xfrm>
              <a:off x="6849512" y="4027493"/>
              <a:ext cx="62586" cy="475964"/>
            </a:xfrm>
            <a:custGeom>
              <a:avLst/>
              <a:gdLst/>
              <a:ahLst/>
              <a:cxnLst/>
              <a:rect l="l" t="t" r="r" b="b"/>
              <a:pathLst>
                <a:path w="3711" h="28222" extrusionOk="0">
                  <a:moveTo>
                    <a:pt x="527" y="1"/>
                  </a:moveTo>
                  <a:cubicBezTo>
                    <a:pt x="352" y="26"/>
                    <a:pt x="176" y="51"/>
                    <a:pt x="1" y="51"/>
                  </a:cubicBezTo>
                  <a:cubicBezTo>
                    <a:pt x="1079" y="9449"/>
                    <a:pt x="2131" y="18848"/>
                    <a:pt x="3184" y="28221"/>
                  </a:cubicBezTo>
                  <a:cubicBezTo>
                    <a:pt x="3359" y="28171"/>
                    <a:pt x="3535" y="28096"/>
                    <a:pt x="3710" y="28021"/>
                  </a:cubicBezTo>
                  <a:cubicBezTo>
                    <a:pt x="2708" y="19174"/>
                    <a:pt x="1705" y="10326"/>
                    <a:pt x="703" y="1454"/>
                  </a:cubicBezTo>
                  <a:cubicBezTo>
                    <a:pt x="653" y="978"/>
                    <a:pt x="602" y="477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55"/>
            <p:cNvSpPr/>
            <p:nvPr/>
          </p:nvSpPr>
          <p:spPr>
            <a:xfrm>
              <a:off x="6945474" y="4016919"/>
              <a:ext cx="68489" cy="442993"/>
            </a:xfrm>
            <a:custGeom>
              <a:avLst/>
              <a:gdLst/>
              <a:ahLst/>
              <a:cxnLst/>
              <a:rect l="l" t="t" r="r" b="b"/>
              <a:pathLst>
                <a:path w="4061" h="26267" extrusionOk="0">
                  <a:moveTo>
                    <a:pt x="526" y="1"/>
                  </a:moveTo>
                  <a:cubicBezTo>
                    <a:pt x="351" y="26"/>
                    <a:pt x="176" y="51"/>
                    <a:pt x="0" y="51"/>
                  </a:cubicBezTo>
                  <a:cubicBezTo>
                    <a:pt x="1178" y="8798"/>
                    <a:pt x="2356" y="17545"/>
                    <a:pt x="3559" y="26267"/>
                  </a:cubicBezTo>
                  <a:cubicBezTo>
                    <a:pt x="3709" y="26192"/>
                    <a:pt x="3885" y="26116"/>
                    <a:pt x="4060" y="26041"/>
                  </a:cubicBezTo>
                  <a:cubicBezTo>
                    <a:pt x="2958" y="17896"/>
                    <a:pt x="1855" y="9725"/>
                    <a:pt x="752" y="1580"/>
                  </a:cubicBezTo>
                  <a:cubicBezTo>
                    <a:pt x="677" y="1054"/>
                    <a:pt x="602" y="527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5"/>
            <p:cNvSpPr/>
            <p:nvPr/>
          </p:nvSpPr>
          <p:spPr>
            <a:xfrm>
              <a:off x="7045652" y="4005940"/>
              <a:ext cx="68067" cy="402416"/>
            </a:xfrm>
            <a:custGeom>
              <a:avLst/>
              <a:gdLst/>
              <a:ahLst/>
              <a:cxnLst/>
              <a:rect l="l" t="t" r="r" b="b"/>
              <a:pathLst>
                <a:path w="4036" h="23861" extrusionOk="0">
                  <a:moveTo>
                    <a:pt x="526" y="0"/>
                  </a:moveTo>
                  <a:cubicBezTo>
                    <a:pt x="351" y="25"/>
                    <a:pt x="175" y="25"/>
                    <a:pt x="0" y="50"/>
                  </a:cubicBezTo>
                  <a:cubicBezTo>
                    <a:pt x="1178" y="7995"/>
                    <a:pt x="2356" y="15915"/>
                    <a:pt x="3559" y="23860"/>
                  </a:cubicBezTo>
                  <a:cubicBezTo>
                    <a:pt x="3709" y="23760"/>
                    <a:pt x="3885" y="23685"/>
                    <a:pt x="4035" y="23584"/>
                  </a:cubicBezTo>
                  <a:cubicBezTo>
                    <a:pt x="2957" y="16291"/>
                    <a:pt x="1855" y="8998"/>
                    <a:pt x="777" y="1705"/>
                  </a:cubicBezTo>
                  <a:cubicBezTo>
                    <a:pt x="677" y="1128"/>
                    <a:pt x="602" y="577"/>
                    <a:pt x="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5"/>
            <p:cNvSpPr/>
            <p:nvPr/>
          </p:nvSpPr>
          <p:spPr>
            <a:xfrm>
              <a:off x="7093413" y="3002068"/>
              <a:ext cx="423548" cy="442133"/>
            </a:xfrm>
            <a:custGeom>
              <a:avLst/>
              <a:gdLst/>
              <a:ahLst/>
              <a:cxnLst/>
              <a:rect l="l" t="t" r="r" b="b"/>
              <a:pathLst>
                <a:path w="25114" h="26216" extrusionOk="0">
                  <a:moveTo>
                    <a:pt x="25113" y="0"/>
                  </a:moveTo>
                  <a:cubicBezTo>
                    <a:pt x="24963" y="25"/>
                    <a:pt x="24812" y="75"/>
                    <a:pt x="24662" y="75"/>
                  </a:cubicBezTo>
                  <a:cubicBezTo>
                    <a:pt x="23760" y="4336"/>
                    <a:pt x="21103" y="14361"/>
                    <a:pt x="14862" y="20827"/>
                  </a:cubicBezTo>
                  <a:cubicBezTo>
                    <a:pt x="11780" y="24035"/>
                    <a:pt x="6792" y="25690"/>
                    <a:pt x="0" y="25790"/>
                  </a:cubicBezTo>
                  <a:cubicBezTo>
                    <a:pt x="25" y="25940"/>
                    <a:pt x="75" y="26091"/>
                    <a:pt x="125" y="26216"/>
                  </a:cubicBezTo>
                  <a:cubicBezTo>
                    <a:pt x="6968" y="26091"/>
                    <a:pt x="12030" y="24386"/>
                    <a:pt x="15163" y="21128"/>
                  </a:cubicBezTo>
                  <a:cubicBezTo>
                    <a:pt x="21554" y="14486"/>
                    <a:pt x="24236" y="4186"/>
                    <a:pt x="25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5"/>
            <p:cNvSpPr/>
            <p:nvPr/>
          </p:nvSpPr>
          <p:spPr>
            <a:xfrm>
              <a:off x="7182174" y="2947965"/>
              <a:ext cx="184301" cy="179646"/>
            </a:xfrm>
            <a:custGeom>
              <a:avLst/>
              <a:gdLst/>
              <a:ahLst/>
              <a:cxnLst/>
              <a:rect l="l" t="t" r="r" b="b"/>
              <a:pathLst>
                <a:path w="10928" h="10652" extrusionOk="0">
                  <a:moveTo>
                    <a:pt x="10602" y="0"/>
                  </a:moveTo>
                  <a:cubicBezTo>
                    <a:pt x="9349" y="3033"/>
                    <a:pt x="6141" y="9148"/>
                    <a:pt x="702" y="10126"/>
                  </a:cubicBezTo>
                  <a:cubicBezTo>
                    <a:pt x="502" y="10151"/>
                    <a:pt x="301" y="10176"/>
                    <a:pt x="101" y="10201"/>
                  </a:cubicBezTo>
                  <a:cubicBezTo>
                    <a:pt x="75" y="10351"/>
                    <a:pt x="50" y="10476"/>
                    <a:pt x="0" y="10602"/>
                  </a:cubicBezTo>
                  <a:cubicBezTo>
                    <a:pt x="0" y="10627"/>
                    <a:pt x="0" y="10627"/>
                    <a:pt x="0" y="10652"/>
                  </a:cubicBezTo>
                  <a:cubicBezTo>
                    <a:pt x="251" y="10627"/>
                    <a:pt x="527" y="10577"/>
                    <a:pt x="777" y="10527"/>
                  </a:cubicBezTo>
                  <a:cubicBezTo>
                    <a:pt x="6316" y="9549"/>
                    <a:pt x="9574" y="3459"/>
                    <a:pt x="10928" y="326"/>
                  </a:cubicBezTo>
                  <a:cubicBezTo>
                    <a:pt x="10802" y="226"/>
                    <a:pt x="10702" y="125"/>
                    <a:pt x="10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5"/>
            <p:cNvSpPr/>
            <p:nvPr/>
          </p:nvSpPr>
          <p:spPr>
            <a:xfrm>
              <a:off x="7291223" y="2415351"/>
              <a:ext cx="232923" cy="390172"/>
            </a:xfrm>
            <a:custGeom>
              <a:avLst/>
              <a:gdLst/>
              <a:ahLst/>
              <a:cxnLst/>
              <a:rect l="l" t="t" r="r" b="b"/>
              <a:pathLst>
                <a:path w="13811" h="23135" extrusionOk="0">
                  <a:moveTo>
                    <a:pt x="4899" y="1930"/>
                  </a:moveTo>
                  <a:cubicBezTo>
                    <a:pt x="4928" y="1930"/>
                    <a:pt x="4958" y="1931"/>
                    <a:pt x="4988" y="1932"/>
                  </a:cubicBezTo>
                  <a:cubicBezTo>
                    <a:pt x="6316" y="1957"/>
                    <a:pt x="7269" y="3085"/>
                    <a:pt x="7294" y="4363"/>
                  </a:cubicBezTo>
                  <a:cubicBezTo>
                    <a:pt x="7174" y="5634"/>
                    <a:pt x="6205" y="6675"/>
                    <a:pt x="4915" y="6675"/>
                  </a:cubicBezTo>
                  <a:cubicBezTo>
                    <a:pt x="4856" y="6675"/>
                    <a:pt x="4797" y="6673"/>
                    <a:pt x="4737" y="6669"/>
                  </a:cubicBezTo>
                  <a:cubicBezTo>
                    <a:pt x="3484" y="6568"/>
                    <a:pt x="2507" y="5491"/>
                    <a:pt x="2532" y="4238"/>
                  </a:cubicBezTo>
                  <a:cubicBezTo>
                    <a:pt x="2556" y="2964"/>
                    <a:pt x="3634" y="1930"/>
                    <a:pt x="4899" y="1930"/>
                  </a:cubicBezTo>
                  <a:close/>
                  <a:moveTo>
                    <a:pt x="2668" y="0"/>
                  </a:moveTo>
                  <a:cubicBezTo>
                    <a:pt x="1580" y="0"/>
                    <a:pt x="676" y="884"/>
                    <a:pt x="627" y="1982"/>
                  </a:cubicBezTo>
                  <a:lnTo>
                    <a:pt x="26" y="20754"/>
                  </a:lnTo>
                  <a:cubicBezTo>
                    <a:pt x="1" y="21907"/>
                    <a:pt x="878" y="22834"/>
                    <a:pt x="2006" y="22884"/>
                  </a:cubicBezTo>
                  <a:lnTo>
                    <a:pt x="9750" y="23135"/>
                  </a:lnTo>
                  <a:cubicBezTo>
                    <a:pt x="9875" y="22734"/>
                    <a:pt x="10026" y="22333"/>
                    <a:pt x="10176" y="21932"/>
                  </a:cubicBezTo>
                  <a:cubicBezTo>
                    <a:pt x="10151" y="21932"/>
                    <a:pt x="10126" y="21907"/>
                    <a:pt x="10101" y="21907"/>
                  </a:cubicBezTo>
                  <a:cubicBezTo>
                    <a:pt x="9887" y="21871"/>
                    <a:pt x="9666" y="21864"/>
                    <a:pt x="9444" y="21864"/>
                  </a:cubicBezTo>
                  <a:cubicBezTo>
                    <a:pt x="9297" y="21864"/>
                    <a:pt x="9149" y="21867"/>
                    <a:pt x="9002" y="21867"/>
                  </a:cubicBezTo>
                  <a:cubicBezTo>
                    <a:pt x="8746" y="21867"/>
                    <a:pt x="8492" y="21858"/>
                    <a:pt x="8246" y="21807"/>
                  </a:cubicBezTo>
                  <a:cubicBezTo>
                    <a:pt x="7369" y="21606"/>
                    <a:pt x="6818" y="20854"/>
                    <a:pt x="7569" y="20102"/>
                  </a:cubicBezTo>
                  <a:cubicBezTo>
                    <a:pt x="7870" y="19827"/>
                    <a:pt x="8271" y="19676"/>
                    <a:pt x="8697" y="19576"/>
                  </a:cubicBezTo>
                  <a:cubicBezTo>
                    <a:pt x="8271" y="19351"/>
                    <a:pt x="7970" y="19000"/>
                    <a:pt x="8071" y="18473"/>
                  </a:cubicBezTo>
                  <a:cubicBezTo>
                    <a:pt x="8196" y="17822"/>
                    <a:pt x="8948" y="17646"/>
                    <a:pt x="9499" y="17571"/>
                  </a:cubicBezTo>
                  <a:lnTo>
                    <a:pt x="9524" y="17571"/>
                  </a:lnTo>
                  <a:cubicBezTo>
                    <a:pt x="9249" y="17546"/>
                    <a:pt x="8998" y="17496"/>
                    <a:pt x="8798" y="17396"/>
                  </a:cubicBezTo>
                  <a:cubicBezTo>
                    <a:pt x="8221" y="17070"/>
                    <a:pt x="8021" y="16543"/>
                    <a:pt x="8371" y="15942"/>
                  </a:cubicBezTo>
                  <a:cubicBezTo>
                    <a:pt x="8931" y="15022"/>
                    <a:pt x="11007" y="14708"/>
                    <a:pt x="12422" y="14708"/>
                  </a:cubicBezTo>
                  <a:cubicBezTo>
                    <a:pt x="12780" y="14708"/>
                    <a:pt x="13096" y="14729"/>
                    <a:pt x="13334" y="14764"/>
                  </a:cubicBezTo>
                  <a:lnTo>
                    <a:pt x="13384" y="14764"/>
                  </a:lnTo>
                  <a:lnTo>
                    <a:pt x="13785" y="2408"/>
                  </a:lnTo>
                  <a:cubicBezTo>
                    <a:pt x="13810" y="1280"/>
                    <a:pt x="12933" y="328"/>
                    <a:pt x="11780" y="278"/>
                  </a:cubicBezTo>
                  <a:lnTo>
                    <a:pt x="2757" y="2"/>
                  </a:lnTo>
                  <a:cubicBezTo>
                    <a:pt x="2727" y="1"/>
                    <a:pt x="2698" y="0"/>
                    <a:pt x="2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5"/>
            <p:cNvSpPr/>
            <p:nvPr/>
          </p:nvSpPr>
          <p:spPr>
            <a:xfrm>
              <a:off x="7342358" y="2457716"/>
              <a:ext cx="62586" cy="60141"/>
            </a:xfrm>
            <a:custGeom>
              <a:avLst/>
              <a:gdLst/>
              <a:ahLst/>
              <a:cxnLst/>
              <a:rect l="l" t="t" r="r" b="b"/>
              <a:pathLst>
                <a:path w="3711" h="3566" extrusionOk="0">
                  <a:moveTo>
                    <a:pt x="1792" y="1"/>
                  </a:moveTo>
                  <a:cubicBezTo>
                    <a:pt x="916" y="1"/>
                    <a:pt x="63" y="561"/>
                    <a:pt x="26" y="1726"/>
                  </a:cubicBezTo>
                  <a:cubicBezTo>
                    <a:pt x="1" y="2944"/>
                    <a:pt x="914" y="3566"/>
                    <a:pt x="1839" y="3566"/>
                  </a:cubicBezTo>
                  <a:cubicBezTo>
                    <a:pt x="2721" y="3566"/>
                    <a:pt x="3613" y="3001"/>
                    <a:pt x="3710" y="1851"/>
                  </a:cubicBezTo>
                  <a:cubicBezTo>
                    <a:pt x="3685" y="636"/>
                    <a:pt x="2725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5"/>
            <p:cNvSpPr/>
            <p:nvPr/>
          </p:nvSpPr>
          <p:spPr>
            <a:xfrm>
              <a:off x="7226259" y="2312542"/>
              <a:ext cx="67376" cy="59449"/>
            </a:xfrm>
            <a:custGeom>
              <a:avLst/>
              <a:gdLst/>
              <a:ahLst/>
              <a:cxnLst/>
              <a:rect l="l" t="t" r="r" b="b"/>
              <a:pathLst>
                <a:path w="3995" h="3525" extrusionOk="0">
                  <a:moveTo>
                    <a:pt x="384" y="0"/>
                  </a:moveTo>
                  <a:cubicBezTo>
                    <a:pt x="178" y="0"/>
                    <a:pt x="1" y="267"/>
                    <a:pt x="193" y="459"/>
                  </a:cubicBezTo>
                  <a:cubicBezTo>
                    <a:pt x="1271" y="1461"/>
                    <a:pt x="2349" y="2439"/>
                    <a:pt x="3426" y="3441"/>
                  </a:cubicBezTo>
                  <a:cubicBezTo>
                    <a:pt x="3485" y="3500"/>
                    <a:pt x="3550" y="3524"/>
                    <a:pt x="3612" y="3524"/>
                  </a:cubicBezTo>
                  <a:cubicBezTo>
                    <a:pt x="3818" y="3524"/>
                    <a:pt x="3995" y="3258"/>
                    <a:pt x="3802" y="3065"/>
                  </a:cubicBezTo>
                  <a:cubicBezTo>
                    <a:pt x="2725" y="2063"/>
                    <a:pt x="1647" y="1085"/>
                    <a:pt x="569" y="83"/>
                  </a:cubicBezTo>
                  <a:cubicBezTo>
                    <a:pt x="511" y="25"/>
                    <a:pt x="446" y="0"/>
                    <a:pt x="3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5"/>
            <p:cNvSpPr/>
            <p:nvPr/>
          </p:nvSpPr>
          <p:spPr>
            <a:xfrm>
              <a:off x="7340890" y="2265961"/>
              <a:ext cx="10574" cy="87934"/>
            </a:xfrm>
            <a:custGeom>
              <a:avLst/>
              <a:gdLst/>
              <a:ahLst/>
              <a:cxnLst/>
              <a:rect l="l" t="t" r="r" b="b"/>
              <a:pathLst>
                <a:path w="627" h="5214" extrusionOk="0">
                  <a:moveTo>
                    <a:pt x="257" y="0"/>
                  </a:moveTo>
                  <a:cubicBezTo>
                    <a:pt x="126" y="0"/>
                    <a:pt x="0" y="88"/>
                    <a:pt x="13" y="263"/>
                  </a:cubicBezTo>
                  <a:cubicBezTo>
                    <a:pt x="38" y="1817"/>
                    <a:pt x="63" y="3371"/>
                    <a:pt x="88" y="4950"/>
                  </a:cubicBezTo>
                  <a:cubicBezTo>
                    <a:pt x="88" y="5126"/>
                    <a:pt x="226" y="5213"/>
                    <a:pt x="361" y="5213"/>
                  </a:cubicBezTo>
                  <a:cubicBezTo>
                    <a:pt x="495" y="5213"/>
                    <a:pt x="627" y="5126"/>
                    <a:pt x="614" y="4950"/>
                  </a:cubicBezTo>
                  <a:lnTo>
                    <a:pt x="539" y="263"/>
                  </a:lnTo>
                  <a:cubicBezTo>
                    <a:pt x="527" y="88"/>
                    <a:pt x="389" y="0"/>
                    <a:pt x="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5"/>
            <p:cNvSpPr/>
            <p:nvPr/>
          </p:nvSpPr>
          <p:spPr>
            <a:xfrm>
              <a:off x="7404269" y="2290365"/>
              <a:ext cx="61355" cy="73363"/>
            </a:xfrm>
            <a:custGeom>
              <a:avLst/>
              <a:gdLst/>
              <a:ahLst/>
              <a:cxnLst/>
              <a:rect l="l" t="t" r="r" b="b"/>
              <a:pathLst>
                <a:path w="3638" h="4350" extrusionOk="0">
                  <a:moveTo>
                    <a:pt x="3257" y="0"/>
                  </a:moveTo>
                  <a:cubicBezTo>
                    <a:pt x="3171" y="0"/>
                    <a:pt x="3083" y="35"/>
                    <a:pt x="3022" y="120"/>
                  </a:cubicBezTo>
                  <a:cubicBezTo>
                    <a:pt x="2069" y="1398"/>
                    <a:pt x="1092" y="2676"/>
                    <a:pt x="140" y="3979"/>
                  </a:cubicBezTo>
                  <a:cubicBezTo>
                    <a:pt x="1" y="4171"/>
                    <a:pt x="175" y="4350"/>
                    <a:pt x="362" y="4350"/>
                  </a:cubicBezTo>
                  <a:cubicBezTo>
                    <a:pt x="444" y="4350"/>
                    <a:pt x="529" y="4315"/>
                    <a:pt x="591" y="4230"/>
                  </a:cubicBezTo>
                  <a:cubicBezTo>
                    <a:pt x="1568" y="2952"/>
                    <a:pt x="2521" y="1674"/>
                    <a:pt x="3498" y="370"/>
                  </a:cubicBezTo>
                  <a:cubicBezTo>
                    <a:pt x="3637" y="179"/>
                    <a:pt x="3451" y="0"/>
                    <a:pt x="3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5"/>
            <p:cNvSpPr/>
            <p:nvPr/>
          </p:nvSpPr>
          <p:spPr>
            <a:xfrm>
              <a:off x="7406192" y="2745500"/>
              <a:ext cx="97581" cy="61203"/>
            </a:xfrm>
            <a:custGeom>
              <a:avLst/>
              <a:gdLst/>
              <a:ahLst/>
              <a:cxnLst/>
              <a:rect l="l" t="t" r="r" b="b"/>
              <a:pathLst>
                <a:path w="5786" h="3629" extrusionOk="0">
                  <a:moveTo>
                    <a:pt x="1880" y="0"/>
                  </a:moveTo>
                  <a:cubicBezTo>
                    <a:pt x="1454" y="100"/>
                    <a:pt x="1053" y="251"/>
                    <a:pt x="752" y="526"/>
                  </a:cubicBezTo>
                  <a:cubicBezTo>
                    <a:pt x="1" y="1278"/>
                    <a:pt x="552" y="2030"/>
                    <a:pt x="1429" y="2231"/>
                  </a:cubicBezTo>
                  <a:cubicBezTo>
                    <a:pt x="1675" y="2282"/>
                    <a:pt x="1929" y="2291"/>
                    <a:pt x="2185" y="2291"/>
                  </a:cubicBezTo>
                  <a:cubicBezTo>
                    <a:pt x="2332" y="2291"/>
                    <a:pt x="2480" y="2288"/>
                    <a:pt x="2627" y="2288"/>
                  </a:cubicBezTo>
                  <a:cubicBezTo>
                    <a:pt x="2849" y="2288"/>
                    <a:pt x="3070" y="2295"/>
                    <a:pt x="3284" y="2331"/>
                  </a:cubicBezTo>
                  <a:cubicBezTo>
                    <a:pt x="3309" y="2331"/>
                    <a:pt x="3334" y="2356"/>
                    <a:pt x="3359" y="2356"/>
                  </a:cubicBezTo>
                  <a:cubicBezTo>
                    <a:pt x="3384" y="2256"/>
                    <a:pt x="3434" y="2181"/>
                    <a:pt x="3459" y="2080"/>
                  </a:cubicBezTo>
                  <a:cubicBezTo>
                    <a:pt x="3499" y="1962"/>
                    <a:pt x="3604" y="1909"/>
                    <a:pt x="3710" y="1909"/>
                  </a:cubicBezTo>
                  <a:cubicBezTo>
                    <a:pt x="3873" y="1909"/>
                    <a:pt x="4036" y="2033"/>
                    <a:pt x="3961" y="2231"/>
                  </a:cubicBezTo>
                  <a:cubicBezTo>
                    <a:pt x="3935" y="2331"/>
                    <a:pt x="3885" y="2431"/>
                    <a:pt x="3860" y="2531"/>
                  </a:cubicBezTo>
                  <a:cubicBezTo>
                    <a:pt x="4362" y="2807"/>
                    <a:pt x="4813" y="3233"/>
                    <a:pt x="5214" y="3559"/>
                  </a:cubicBezTo>
                  <a:cubicBezTo>
                    <a:pt x="5268" y="3608"/>
                    <a:pt x="5328" y="3629"/>
                    <a:pt x="5387" y="3629"/>
                  </a:cubicBezTo>
                  <a:cubicBezTo>
                    <a:pt x="5598" y="3629"/>
                    <a:pt x="5786" y="3360"/>
                    <a:pt x="5590" y="3183"/>
                  </a:cubicBezTo>
                  <a:cubicBezTo>
                    <a:pt x="5013" y="2707"/>
                    <a:pt x="4336" y="2030"/>
                    <a:pt x="3610" y="1830"/>
                  </a:cubicBezTo>
                  <a:cubicBezTo>
                    <a:pt x="3158" y="1729"/>
                    <a:pt x="326" y="2005"/>
                    <a:pt x="1229" y="827"/>
                  </a:cubicBezTo>
                  <a:cubicBezTo>
                    <a:pt x="1504" y="476"/>
                    <a:pt x="2306" y="376"/>
                    <a:pt x="3083" y="376"/>
                  </a:cubicBezTo>
                  <a:cubicBezTo>
                    <a:pt x="2707" y="301"/>
                    <a:pt x="2256" y="201"/>
                    <a:pt x="1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5"/>
            <p:cNvSpPr/>
            <p:nvPr/>
          </p:nvSpPr>
          <p:spPr>
            <a:xfrm>
              <a:off x="7461981" y="2743797"/>
              <a:ext cx="65790" cy="35855"/>
            </a:xfrm>
            <a:custGeom>
              <a:avLst/>
              <a:gdLst/>
              <a:ahLst/>
              <a:cxnLst/>
              <a:rect l="l" t="t" r="r" b="b"/>
              <a:pathLst>
                <a:path w="3901" h="2126" extrusionOk="0">
                  <a:moveTo>
                    <a:pt x="1" y="1"/>
                  </a:moveTo>
                  <a:cubicBezTo>
                    <a:pt x="76" y="1"/>
                    <a:pt x="151" y="26"/>
                    <a:pt x="201" y="26"/>
                  </a:cubicBezTo>
                  <a:cubicBezTo>
                    <a:pt x="452" y="76"/>
                    <a:pt x="427" y="377"/>
                    <a:pt x="252" y="502"/>
                  </a:cubicBezTo>
                  <a:cubicBezTo>
                    <a:pt x="703" y="527"/>
                    <a:pt x="1104" y="602"/>
                    <a:pt x="1329" y="678"/>
                  </a:cubicBezTo>
                  <a:cubicBezTo>
                    <a:pt x="2056" y="878"/>
                    <a:pt x="2733" y="1580"/>
                    <a:pt x="3309" y="2056"/>
                  </a:cubicBezTo>
                  <a:cubicBezTo>
                    <a:pt x="3364" y="2105"/>
                    <a:pt x="3425" y="2126"/>
                    <a:pt x="3485" y="2126"/>
                  </a:cubicBezTo>
                  <a:cubicBezTo>
                    <a:pt x="3702" y="2126"/>
                    <a:pt x="3901" y="1857"/>
                    <a:pt x="3685" y="1680"/>
                  </a:cubicBezTo>
                  <a:cubicBezTo>
                    <a:pt x="2908" y="1053"/>
                    <a:pt x="2131" y="251"/>
                    <a:pt x="1129" y="101"/>
                  </a:cubicBezTo>
                  <a:cubicBezTo>
                    <a:pt x="803" y="51"/>
                    <a:pt x="427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5"/>
            <p:cNvSpPr/>
            <p:nvPr/>
          </p:nvSpPr>
          <p:spPr>
            <a:xfrm>
              <a:off x="7425637" y="2710404"/>
              <a:ext cx="102691" cy="42466"/>
            </a:xfrm>
            <a:custGeom>
              <a:avLst/>
              <a:gdLst/>
              <a:ahLst/>
              <a:cxnLst/>
              <a:rect l="l" t="t" r="r" b="b"/>
              <a:pathLst>
                <a:path w="6089" h="2518" extrusionOk="0">
                  <a:moveTo>
                    <a:pt x="2782" y="1"/>
                  </a:moveTo>
                  <a:cubicBezTo>
                    <a:pt x="2459" y="22"/>
                    <a:pt x="2080" y="81"/>
                    <a:pt x="1725" y="81"/>
                  </a:cubicBezTo>
                  <a:cubicBezTo>
                    <a:pt x="1667" y="81"/>
                    <a:pt x="1610" y="80"/>
                    <a:pt x="1554" y="76"/>
                  </a:cubicBezTo>
                  <a:lnTo>
                    <a:pt x="1529" y="76"/>
                  </a:lnTo>
                  <a:cubicBezTo>
                    <a:pt x="978" y="151"/>
                    <a:pt x="226" y="327"/>
                    <a:pt x="101" y="978"/>
                  </a:cubicBezTo>
                  <a:cubicBezTo>
                    <a:pt x="0" y="1505"/>
                    <a:pt x="301" y="1856"/>
                    <a:pt x="727" y="2081"/>
                  </a:cubicBezTo>
                  <a:cubicBezTo>
                    <a:pt x="1103" y="2282"/>
                    <a:pt x="1554" y="2382"/>
                    <a:pt x="1930" y="2457"/>
                  </a:cubicBezTo>
                  <a:cubicBezTo>
                    <a:pt x="2031" y="2482"/>
                    <a:pt x="2131" y="2507"/>
                    <a:pt x="2206" y="2507"/>
                  </a:cubicBezTo>
                  <a:cubicBezTo>
                    <a:pt x="2235" y="2514"/>
                    <a:pt x="2260" y="2518"/>
                    <a:pt x="2282" y="2518"/>
                  </a:cubicBezTo>
                  <a:cubicBezTo>
                    <a:pt x="2336" y="2518"/>
                    <a:pt x="2371" y="2500"/>
                    <a:pt x="2407" y="2482"/>
                  </a:cubicBezTo>
                  <a:cubicBezTo>
                    <a:pt x="2582" y="2357"/>
                    <a:pt x="2607" y="2056"/>
                    <a:pt x="2356" y="2006"/>
                  </a:cubicBezTo>
                  <a:cubicBezTo>
                    <a:pt x="2306" y="2006"/>
                    <a:pt x="2231" y="1981"/>
                    <a:pt x="2156" y="1981"/>
                  </a:cubicBezTo>
                  <a:cubicBezTo>
                    <a:pt x="1780" y="1906"/>
                    <a:pt x="1254" y="1830"/>
                    <a:pt x="1003" y="1630"/>
                  </a:cubicBezTo>
                  <a:cubicBezTo>
                    <a:pt x="176" y="853"/>
                    <a:pt x="1078" y="703"/>
                    <a:pt x="1479" y="627"/>
                  </a:cubicBezTo>
                  <a:cubicBezTo>
                    <a:pt x="1787" y="569"/>
                    <a:pt x="2113" y="544"/>
                    <a:pt x="2441" y="544"/>
                  </a:cubicBezTo>
                  <a:cubicBezTo>
                    <a:pt x="2672" y="544"/>
                    <a:pt x="2905" y="557"/>
                    <a:pt x="3133" y="577"/>
                  </a:cubicBezTo>
                  <a:cubicBezTo>
                    <a:pt x="4186" y="627"/>
                    <a:pt x="4787" y="1028"/>
                    <a:pt x="5539" y="1780"/>
                  </a:cubicBezTo>
                  <a:cubicBezTo>
                    <a:pt x="5592" y="1839"/>
                    <a:pt x="5652" y="1863"/>
                    <a:pt x="5712" y="1863"/>
                  </a:cubicBezTo>
                  <a:cubicBezTo>
                    <a:pt x="5907" y="1863"/>
                    <a:pt x="6088" y="1597"/>
                    <a:pt x="5915" y="1404"/>
                  </a:cubicBezTo>
                  <a:cubicBezTo>
                    <a:pt x="5589" y="1079"/>
                    <a:pt x="5239" y="728"/>
                    <a:pt x="4838" y="477"/>
                  </a:cubicBezTo>
                  <a:lnTo>
                    <a:pt x="4838" y="477"/>
                  </a:lnTo>
                  <a:cubicBezTo>
                    <a:pt x="4863" y="502"/>
                    <a:pt x="4863" y="502"/>
                    <a:pt x="4863" y="527"/>
                  </a:cubicBezTo>
                  <a:cubicBezTo>
                    <a:pt x="4982" y="732"/>
                    <a:pt x="4799" y="914"/>
                    <a:pt x="4623" y="914"/>
                  </a:cubicBezTo>
                  <a:cubicBezTo>
                    <a:pt x="4541" y="914"/>
                    <a:pt x="4459" y="874"/>
                    <a:pt x="4412" y="778"/>
                  </a:cubicBezTo>
                  <a:cubicBezTo>
                    <a:pt x="4211" y="427"/>
                    <a:pt x="4086" y="226"/>
                    <a:pt x="3910" y="101"/>
                  </a:cubicBezTo>
                  <a:cubicBezTo>
                    <a:pt x="3559" y="51"/>
                    <a:pt x="3158" y="1"/>
                    <a:pt x="2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5"/>
            <p:cNvSpPr/>
            <p:nvPr/>
          </p:nvSpPr>
          <p:spPr>
            <a:xfrm>
              <a:off x="7426480" y="2663402"/>
              <a:ext cx="161904" cy="219903"/>
            </a:xfrm>
            <a:custGeom>
              <a:avLst/>
              <a:gdLst/>
              <a:ahLst/>
              <a:cxnLst/>
              <a:rect l="l" t="t" r="r" b="b"/>
              <a:pathLst>
                <a:path w="9600" h="13039" extrusionOk="0">
                  <a:moveTo>
                    <a:pt x="4402" y="0"/>
                  </a:moveTo>
                  <a:cubicBezTo>
                    <a:pt x="2987" y="0"/>
                    <a:pt x="911" y="314"/>
                    <a:pt x="351" y="1234"/>
                  </a:cubicBezTo>
                  <a:cubicBezTo>
                    <a:pt x="1" y="1835"/>
                    <a:pt x="201" y="2362"/>
                    <a:pt x="778" y="2688"/>
                  </a:cubicBezTo>
                  <a:cubicBezTo>
                    <a:pt x="978" y="2788"/>
                    <a:pt x="1229" y="2838"/>
                    <a:pt x="1504" y="2863"/>
                  </a:cubicBezTo>
                  <a:cubicBezTo>
                    <a:pt x="1560" y="2867"/>
                    <a:pt x="1617" y="2868"/>
                    <a:pt x="1675" y="2868"/>
                  </a:cubicBezTo>
                  <a:cubicBezTo>
                    <a:pt x="2030" y="2868"/>
                    <a:pt x="2409" y="2809"/>
                    <a:pt x="2732" y="2788"/>
                  </a:cubicBezTo>
                  <a:cubicBezTo>
                    <a:pt x="2970" y="2758"/>
                    <a:pt x="3157" y="2740"/>
                    <a:pt x="3312" y="2740"/>
                  </a:cubicBezTo>
                  <a:cubicBezTo>
                    <a:pt x="3548" y="2740"/>
                    <a:pt x="3709" y="2782"/>
                    <a:pt x="3860" y="2888"/>
                  </a:cubicBezTo>
                  <a:cubicBezTo>
                    <a:pt x="4036" y="3013"/>
                    <a:pt x="4161" y="3214"/>
                    <a:pt x="4362" y="3565"/>
                  </a:cubicBezTo>
                  <a:cubicBezTo>
                    <a:pt x="4409" y="3661"/>
                    <a:pt x="4491" y="3701"/>
                    <a:pt x="4573" y="3701"/>
                  </a:cubicBezTo>
                  <a:cubicBezTo>
                    <a:pt x="4749" y="3701"/>
                    <a:pt x="4932" y="3519"/>
                    <a:pt x="4813" y="3314"/>
                  </a:cubicBezTo>
                  <a:cubicBezTo>
                    <a:pt x="4813" y="3289"/>
                    <a:pt x="4813" y="3289"/>
                    <a:pt x="4788" y="3264"/>
                  </a:cubicBezTo>
                  <a:cubicBezTo>
                    <a:pt x="4311" y="2384"/>
                    <a:pt x="4183" y="2175"/>
                    <a:pt x="3599" y="2175"/>
                  </a:cubicBezTo>
                  <a:cubicBezTo>
                    <a:pt x="3385" y="2175"/>
                    <a:pt x="3109" y="2203"/>
                    <a:pt x="2732" y="2236"/>
                  </a:cubicBezTo>
                  <a:cubicBezTo>
                    <a:pt x="2407" y="2287"/>
                    <a:pt x="2056" y="2312"/>
                    <a:pt x="1730" y="2312"/>
                  </a:cubicBezTo>
                  <a:cubicBezTo>
                    <a:pt x="1780" y="1861"/>
                    <a:pt x="1855" y="1409"/>
                    <a:pt x="1905" y="958"/>
                  </a:cubicBezTo>
                  <a:cubicBezTo>
                    <a:pt x="2256" y="557"/>
                    <a:pt x="3710" y="658"/>
                    <a:pt x="4311" y="607"/>
                  </a:cubicBezTo>
                  <a:cubicBezTo>
                    <a:pt x="4530" y="592"/>
                    <a:pt x="4718" y="580"/>
                    <a:pt x="4885" y="580"/>
                  </a:cubicBezTo>
                  <a:cubicBezTo>
                    <a:pt x="5520" y="580"/>
                    <a:pt x="5835" y="745"/>
                    <a:pt x="6291" y="1460"/>
                  </a:cubicBezTo>
                  <a:cubicBezTo>
                    <a:pt x="7043" y="2663"/>
                    <a:pt x="8397" y="4492"/>
                    <a:pt x="8597" y="5946"/>
                  </a:cubicBezTo>
                  <a:cubicBezTo>
                    <a:pt x="8773" y="7099"/>
                    <a:pt x="7620" y="8703"/>
                    <a:pt x="7143" y="9755"/>
                  </a:cubicBezTo>
                  <a:cubicBezTo>
                    <a:pt x="6793" y="10457"/>
                    <a:pt x="6341" y="12136"/>
                    <a:pt x="5740" y="12888"/>
                  </a:cubicBezTo>
                  <a:lnTo>
                    <a:pt x="6141" y="13039"/>
                  </a:lnTo>
                  <a:cubicBezTo>
                    <a:pt x="7143" y="11059"/>
                    <a:pt x="8347" y="9028"/>
                    <a:pt x="9023" y="6923"/>
                  </a:cubicBezTo>
                  <a:cubicBezTo>
                    <a:pt x="9600" y="5144"/>
                    <a:pt x="7670" y="2637"/>
                    <a:pt x="6742" y="1184"/>
                  </a:cubicBezTo>
                  <a:cubicBezTo>
                    <a:pt x="6291" y="482"/>
                    <a:pt x="6141" y="181"/>
                    <a:pt x="5364" y="56"/>
                  </a:cubicBezTo>
                  <a:lnTo>
                    <a:pt x="5314" y="56"/>
                  </a:lnTo>
                  <a:cubicBezTo>
                    <a:pt x="5076" y="21"/>
                    <a:pt x="4760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5"/>
            <p:cNvSpPr/>
            <p:nvPr/>
          </p:nvSpPr>
          <p:spPr>
            <a:xfrm>
              <a:off x="7439163" y="2777780"/>
              <a:ext cx="35079" cy="75521"/>
            </a:xfrm>
            <a:custGeom>
              <a:avLst/>
              <a:gdLst/>
              <a:ahLst/>
              <a:cxnLst/>
              <a:rect l="l" t="t" r="r" b="b"/>
              <a:pathLst>
                <a:path w="2080" h="4478" extrusionOk="0">
                  <a:moveTo>
                    <a:pt x="1766" y="1"/>
                  </a:moveTo>
                  <a:cubicBezTo>
                    <a:pt x="1657" y="1"/>
                    <a:pt x="1545" y="59"/>
                    <a:pt x="1504" y="191"/>
                  </a:cubicBezTo>
                  <a:cubicBezTo>
                    <a:pt x="1479" y="267"/>
                    <a:pt x="1429" y="342"/>
                    <a:pt x="1404" y="442"/>
                  </a:cubicBezTo>
                  <a:cubicBezTo>
                    <a:pt x="1254" y="843"/>
                    <a:pt x="1103" y="1244"/>
                    <a:pt x="978" y="1645"/>
                  </a:cubicBezTo>
                  <a:cubicBezTo>
                    <a:pt x="652" y="2522"/>
                    <a:pt x="326" y="3424"/>
                    <a:pt x="0" y="4302"/>
                  </a:cubicBezTo>
                  <a:lnTo>
                    <a:pt x="502" y="4477"/>
                  </a:lnTo>
                  <a:cubicBezTo>
                    <a:pt x="552" y="4277"/>
                    <a:pt x="652" y="4076"/>
                    <a:pt x="727" y="3876"/>
                  </a:cubicBezTo>
                  <a:cubicBezTo>
                    <a:pt x="1103" y="2798"/>
                    <a:pt x="1504" y="1720"/>
                    <a:pt x="1905" y="617"/>
                  </a:cubicBezTo>
                  <a:lnTo>
                    <a:pt x="2006" y="317"/>
                  </a:lnTo>
                  <a:cubicBezTo>
                    <a:pt x="2080" y="124"/>
                    <a:pt x="1925" y="1"/>
                    <a:pt x="1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5"/>
            <p:cNvSpPr/>
            <p:nvPr/>
          </p:nvSpPr>
          <p:spPr>
            <a:xfrm>
              <a:off x="7416344" y="2842710"/>
              <a:ext cx="146675" cy="161061"/>
            </a:xfrm>
            <a:custGeom>
              <a:avLst/>
              <a:gdLst/>
              <a:ahLst/>
              <a:cxnLst/>
              <a:rect l="l" t="t" r="r" b="b"/>
              <a:pathLst>
                <a:path w="8697" h="9550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51"/>
                    <a:pt x="100" y="126"/>
                    <a:pt x="50" y="251"/>
                  </a:cubicBezTo>
                  <a:cubicBezTo>
                    <a:pt x="25" y="301"/>
                    <a:pt x="0" y="376"/>
                    <a:pt x="0" y="427"/>
                  </a:cubicBezTo>
                  <a:cubicBezTo>
                    <a:pt x="75" y="452"/>
                    <a:pt x="176" y="477"/>
                    <a:pt x="276" y="502"/>
                  </a:cubicBezTo>
                  <a:lnTo>
                    <a:pt x="526" y="602"/>
                  </a:lnTo>
                  <a:cubicBezTo>
                    <a:pt x="551" y="552"/>
                    <a:pt x="551" y="527"/>
                    <a:pt x="577" y="477"/>
                  </a:cubicBezTo>
                  <a:cubicBezTo>
                    <a:pt x="616" y="350"/>
                    <a:pt x="720" y="295"/>
                    <a:pt x="824" y="295"/>
                  </a:cubicBezTo>
                  <a:cubicBezTo>
                    <a:pt x="988" y="295"/>
                    <a:pt x="1154" y="428"/>
                    <a:pt x="1078" y="627"/>
                  </a:cubicBezTo>
                  <a:cubicBezTo>
                    <a:pt x="1078" y="677"/>
                    <a:pt x="1053" y="727"/>
                    <a:pt x="1028" y="777"/>
                  </a:cubicBezTo>
                  <a:lnTo>
                    <a:pt x="1679" y="1028"/>
                  </a:lnTo>
                  <a:cubicBezTo>
                    <a:pt x="1704" y="978"/>
                    <a:pt x="1704" y="953"/>
                    <a:pt x="1729" y="903"/>
                  </a:cubicBezTo>
                  <a:cubicBezTo>
                    <a:pt x="1778" y="776"/>
                    <a:pt x="1884" y="721"/>
                    <a:pt x="1988" y="721"/>
                  </a:cubicBezTo>
                  <a:cubicBezTo>
                    <a:pt x="2151" y="721"/>
                    <a:pt x="2307" y="854"/>
                    <a:pt x="2231" y="1053"/>
                  </a:cubicBezTo>
                  <a:cubicBezTo>
                    <a:pt x="2231" y="1103"/>
                    <a:pt x="2206" y="1153"/>
                    <a:pt x="2181" y="1204"/>
                  </a:cubicBezTo>
                  <a:lnTo>
                    <a:pt x="2732" y="1404"/>
                  </a:lnTo>
                  <a:cubicBezTo>
                    <a:pt x="2757" y="1354"/>
                    <a:pt x="2757" y="1329"/>
                    <a:pt x="2782" y="1279"/>
                  </a:cubicBezTo>
                  <a:cubicBezTo>
                    <a:pt x="2821" y="1152"/>
                    <a:pt x="2925" y="1097"/>
                    <a:pt x="3030" y="1097"/>
                  </a:cubicBezTo>
                  <a:cubicBezTo>
                    <a:pt x="3194" y="1097"/>
                    <a:pt x="3360" y="1230"/>
                    <a:pt x="3283" y="1429"/>
                  </a:cubicBezTo>
                  <a:cubicBezTo>
                    <a:pt x="3283" y="1479"/>
                    <a:pt x="3258" y="1529"/>
                    <a:pt x="3233" y="1579"/>
                  </a:cubicBezTo>
                  <a:lnTo>
                    <a:pt x="3810" y="1780"/>
                  </a:lnTo>
                  <a:cubicBezTo>
                    <a:pt x="3810" y="1755"/>
                    <a:pt x="3835" y="1705"/>
                    <a:pt x="3860" y="1680"/>
                  </a:cubicBezTo>
                  <a:cubicBezTo>
                    <a:pt x="3899" y="1551"/>
                    <a:pt x="4006" y="1496"/>
                    <a:pt x="4112" y="1496"/>
                  </a:cubicBezTo>
                  <a:cubicBezTo>
                    <a:pt x="4274" y="1496"/>
                    <a:pt x="4437" y="1623"/>
                    <a:pt x="4361" y="1805"/>
                  </a:cubicBezTo>
                  <a:lnTo>
                    <a:pt x="4311" y="1980"/>
                  </a:lnTo>
                  <a:lnTo>
                    <a:pt x="5013" y="2231"/>
                  </a:lnTo>
                  <a:cubicBezTo>
                    <a:pt x="5013" y="2181"/>
                    <a:pt x="5038" y="2156"/>
                    <a:pt x="5038" y="2106"/>
                  </a:cubicBezTo>
                  <a:cubicBezTo>
                    <a:pt x="5087" y="1979"/>
                    <a:pt x="5193" y="1924"/>
                    <a:pt x="5298" y="1924"/>
                  </a:cubicBezTo>
                  <a:cubicBezTo>
                    <a:pt x="5463" y="1924"/>
                    <a:pt x="5625" y="2057"/>
                    <a:pt x="5564" y="2256"/>
                  </a:cubicBezTo>
                  <a:cubicBezTo>
                    <a:pt x="5539" y="2306"/>
                    <a:pt x="5514" y="2356"/>
                    <a:pt x="5489" y="2407"/>
                  </a:cubicBezTo>
                  <a:lnTo>
                    <a:pt x="5965" y="2582"/>
                  </a:lnTo>
                  <a:cubicBezTo>
                    <a:pt x="5990" y="2532"/>
                    <a:pt x="5990" y="2507"/>
                    <a:pt x="6015" y="2457"/>
                  </a:cubicBezTo>
                  <a:cubicBezTo>
                    <a:pt x="6064" y="2330"/>
                    <a:pt x="6170" y="2275"/>
                    <a:pt x="6274" y="2275"/>
                  </a:cubicBezTo>
                  <a:cubicBezTo>
                    <a:pt x="6436" y="2275"/>
                    <a:pt x="6593" y="2408"/>
                    <a:pt x="6516" y="2607"/>
                  </a:cubicBezTo>
                  <a:cubicBezTo>
                    <a:pt x="6516" y="2657"/>
                    <a:pt x="6491" y="2707"/>
                    <a:pt x="6466" y="2757"/>
                  </a:cubicBezTo>
                  <a:lnTo>
                    <a:pt x="6642" y="2833"/>
                  </a:lnTo>
                  <a:cubicBezTo>
                    <a:pt x="6767" y="2858"/>
                    <a:pt x="6892" y="2933"/>
                    <a:pt x="6993" y="2983"/>
                  </a:cubicBezTo>
                  <a:cubicBezTo>
                    <a:pt x="7048" y="2890"/>
                    <a:pt x="7145" y="2849"/>
                    <a:pt x="7240" y="2849"/>
                  </a:cubicBezTo>
                  <a:cubicBezTo>
                    <a:pt x="7401" y="2849"/>
                    <a:pt x="7557" y="2969"/>
                    <a:pt x="7494" y="3158"/>
                  </a:cubicBezTo>
                  <a:lnTo>
                    <a:pt x="7444" y="3309"/>
                  </a:lnTo>
                  <a:cubicBezTo>
                    <a:pt x="7569" y="3434"/>
                    <a:pt x="7669" y="3559"/>
                    <a:pt x="7770" y="3710"/>
                  </a:cubicBezTo>
                  <a:cubicBezTo>
                    <a:pt x="7825" y="3646"/>
                    <a:pt x="7904" y="3618"/>
                    <a:pt x="7982" y="3618"/>
                  </a:cubicBezTo>
                  <a:cubicBezTo>
                    <a:pt x="8149" y="3618"/>
                    <a:pt x="8314" y="3747"/>
                    <a:pt x="8246" y="3935"/>
                  </a:cubicBezTo>
                  <a:lnTo>
                    <a:pt x="8095" y="4361"/>
                  </a:lnTo>
                  <a:cubicBezTo>
                    <a:pt x="8221" y="4838"/>
                    <a:pt x="8221" y="5339"/>
                    <a:pt x="8045" y="5815"/>
                  </a:cubicBezTo>
                  <a:lnTo>
                    <a:pt x="7394" y="7595"/>
                  </a:lnTo>
                  <a:cubicBezTo>
                    <a:pt x="7218" y="8071"/>
                    <a:pt x="6892" y="8472"/>
                    <a:pt x="6491" y="8722"/>
                  </a:cubicBezTo>
                  <a:lnTo>
                    <a:pt x="6366" y="9098"/>
                  </a:lnTo>
                  <a:cubicBezTo>
                    <a:pt x="6323" y="9229"/>
                    <a:pt x="6213" y="9284"/>
                    <a:pt x="6105" y="9284"/>
                  </a:cubicBezTo>
                  <a:cubicBezTo>
                    <a:pt x="5964" y="9284"/>
                    <a:pt x="5826" y="9190"/>
                    <a:pt x="5840" y="9048"/>
                  </a:cubicBezTo>
                  <a:lnTo>
                    <a:pt x="5840" y="9048"/>
                  </a:lnTo>
                  <a:cubicBezTo>
                    <a:pt x="5664" y="9098"/>
                    <a:pt x="5489" y="9123"/>
                    <a:pt x="5313" y="9123"/>
                  </a:cubicBezTo>
                  <a:cubicBezTo>
                    <a:pt x="5288" y="9224"/>
                    <a:pt x="5263" y="9299"/>
                    <a:pt x="5213" y="9399"/>
                  </a:cubicBezTo>
                  <a:cubicBezTo>
                    <a:pt x="5188" y="9474"/>
                    <a:pt x="5138" y="9524"/>
                    <a:pt x="5088" y="9549"/>
                  </a:cubicBezTo>
                  <a:lnTo>
                    <a:pt x="5213" y="9549"/>
                  </a:lnTo>
                  <a:cubicBezTo>
                    <a:pt x="5313" y="9549"/>
                    <a:pt x="5414" y="9549"/>
                    <a:pt x="5514" y="9524"/>
                  </a:cubicBezTo>
                  <a:cubicBezTo>
                    <a:pt x="5664" y="9524"/>
                    <a:pt x="5815" y="9474"/>
                    <a:pt x="5965" y="9449"/>
                  </a:cubicBezTo>
                  <a:cubicBezTo>
                    <a:pt x="6792" y="9199"/>
                    <a:pt x="7494" y="8597"/>
                    <a:pt x="7795" y="7745"/>
                  </a:cubicBezTo>
                  <a:lnTo>
                    <a:pt x="8446" y="5965"/>
                  </a:lnTo>
                  <a:cubicBezTo>
                    <a:pt x="8697" y="5264"/>
                    <a:pt x="8672" y="4512"/>
                    <a:pt x="8346" y="3860"/>
                  </a:cubicBezTo>
                  <a:cubicBezTo>
                    <a:pt x="8045" y="3183"/>
                    <a:pt x="7494" y="2682"/>
                    <a:pt x="6792" y="2432"/>
                  </a:cubicBezTo>
                  <a:lnTo>
                    <a:pt x="6742" y="2407"/>
                  </a:lnTo>
                  <a:lnTo>
                    <a:pt x="6341" y="2256"/>
                  </a:lnTo>
                  <a:lnTo>
                    <a:pt x="1855" y="627"/>
                  </a:lnTo>
                  <a:lnTo>
                    <a:pt x="1353" y="452"/>
                  </a:lnTo>
                  <a:lnTo>
                    <a:pt x="426" y="101"/>
                  </a:lnTo>
                  <a:cubicBezTo>
                    <a:pt x="276" y="51"/>
                    <a:pt x="125" y="2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5"/>
            <p:cNvSpPr/>
            <p:nvPr/>
          </p:nvSpPr>
          <p:spPr>
            <a:xfrm>
              <a:off x="7347012" y="2841783"/>
              <a:ext cx="150082" cy="161567"/>
            </a:xfrm>
            <a:custGeom>
              <a:avLst/>
              <a:gdLst/>
              <a:ahLst/>
              <a:cxnLst/>
              <a:rect l="l" t="t" r="r" b="b"/>
              <a:pathLst>
                <a:path w="8899" h="9580" extrusionOk="0">
                  <a:moveTo>
                    <a:pt x="3635" y="1"/>
                  </a:moveTo>
                  <a:cubicBezTo>
                    <a:pt x="3217" y="1"/>
                    <a:pt x="2802" y="80"/>
                    <a:pt x="2407" y="256"/>
                  </a:cubicBezTo>
                  <a:cubicBezTo>
                    <a:pt x="1755" y="557"/>
                    <a:pt x="1229" y="1133"/>
                    <a:pt x="978" y="1810"/>
                  </a:cubicBezTo>
                  <a:lnTo>
                    <a:pt x="352" y="3589"/>
                  </a:lnTo>
                  <a:cubicBezTo>
                    <a:pt x="1" y="4542"/>
                    <a:pt x="226" y="5569"/>
                    <a:pt x="828" y="6296"/>
                  </a:cubicBezTo>
                  <a:cubicBezTo>
                    <a:pt x="928" y="6421"/>
                    <a:pt x="1028" y="6522"/>
                    <a:pt x="1154" y="6622"/>
                  </a:cubicBezTo>
                  <a:cubicBezTo>
                    <a:pt x="1404" y="6848"/>
                    <a:pt x="1680" y="7023"/>
                    <a:pt x="2006" y="7123"/>
                  </a:cubicBezTo>
                  <a:lnTo>
                    <a:pt x="8372" y="9454"/>
                  </a:lnTo>
                  <a:cubicBezTo>
                    <a:pt x="8547" y="9504"/>
                    <a:pt x="8723" y="9554"/>
                    <a:pt x="8898" y="9579"/>
                  </a:cubicBezTo>
                  <a:cubicBezTo>
                    <a:pt x="8823" y="9529"/>
                    <a:pt x="8773" y="9429"/>
                    <a:pt x="8823" y="9304"/>
                  </a:cubicBezTo>
                  <a:cubicBezTo>
                    <a:pt x="8848" y="9254"/>
                    <a:pt x="8848" y="9203"/>
                    <a:pt x="8873" y="9128"/>
                  </a:cubicBezTo>
                  <a:cubicBezTo>
                    <a:pt x="8748" y="9128"/>
                    <a:pt x="8647" y="9078"/>
                    <a:pt x="8522" y="9053"/>
                  </a:cubicBezTo>
                  <a:lnTo>
                    <a:pt x="8347" y="8978"/>
                  </a:lnTo>
                  <a:cubicBezTo>
                    <a:pt x="8347" y="8978"/>
                    <a:pt x="8322" y="9003"/>
                    <a:pt x="8322" y="9003"/>
                  </a:cubicBezTo>
                  <a:cubicBezTo>
                    <a:pt x="8283" y="9130"/>
                    <a:pt x="8179" y="9185"/>
                    <a:pt x="8074" y="9185"/>
                  </a:cubicBezTo>
                  <a:cubicBezTo>
                    <a:pt x="7910" y="9185"/>
                    <a:pt x="7744" y="9051"/>
                    <a:pt x="7820" y="8853"/>
                  </a:cubicBezTo>
                  <a:cubicBezTo>
                    <a:pt x="7820" y="8853"/>
                    <a:pt x="7820" y="8827"/>
                    <a:pt x="7845" y="8802"/>
                  </a:cubicBezTo>
                  <a:lnTo>
                    <a:pt x="7369" y="8627"/>
                  </a:lnTo>
                  <a:lnTo>
                    <a:pt x="7369" y="8652"/>
                  </a:lnTo>
                  <a:cubicBezTo>
                    <a:pt x="7320" y="8779"/>
                    <a:pt x="7214" y="8834"/>
                    <a:pt x="7109" y="8834"/>
                  </a:cubicBezTo>
                  <a:cubicBezTo>
                    <a:pt x="6944" y="8834"/>
                    <a:pt x="6782" y="8700"/>
                    <a:pt x="6843" y="8502"/>
                  </a:cubicBezTo>
                  <a:cubicBezTo>
                    <a:pt x="6868" y="8502"/>
                    <a:pt x="6868" y="8477"/>
                    <a:pt x="6868" y="8452"/>
                  </a:cubicBezTo>
                  <a:lnTo>
                    <a:pt x="6166" y="8201"/>
                  </a:lnTo>
                  <a:lnTo>
                    <a:pt x="6166" y="8226"/>
                  </a:lnTo>
                  <a:cubicBezTo>
                    <a:pt x="6117" y="8353"/>
                    <a:pt x="6011" y="8408"/>
                    <a:pt x="5906" y="8408"/>
                  </a:cubicBezTo>
                  <a:cubicBezTo>
                    <a:pt x="5741" y="8408"/>
                    <a:pt x="5579" y="8274"/>
                    <a:pt x="5640" y="8076"/>
                  </a:cubicBezTo>
                  <a:cubicBezTo>
                    <a:pt x="5665" y="8051"/>
                    <a:pt x="5665" y="8025"/>
                    <a:pt x="5665" y="8000"/>
                  </a:cubicBezTo>
                  <a:lnTo>
                    <a:pt x="5114" y="7800"/>
                  </a:lnTo>
                  <a:cubicBezTo>
                    <a:pt x="5089" y="7800"/>
                    <a:pt x="5089" y="7825"/>
                    <a:pt x="5089" y="7825"/>
                  </a:cubicBezTo>
                  <a:cubicBezTo>
                    <a:pt x="5049" y="7954"/>
                    <a:pt x="4943" y="8008"/>
                    <a:pt x="4836" y="8008"/>
                  </a:cubicBezTo>
                  <a:cubicBezTo>
                    <a:pt x="4674" y="8008"/>
                    <a:pt x="4512" y="7881"/>
                    <a:pt x="4587" y="7700"/>
                  </a:cubicBezTo>
                  <a:lnTo>
                    <a:pt x="4612" y="7624"/>
                  </a:lnTo>
                  <a:lnTo>
                    <a:pt x="4061" y="7424"/>
                  </a:lnTo>
                  <a:cubicBezTo>
                    <a:pt x="4061" y="7424"/>
                    <a:pt x="4036" y="7449"/>
                    <a:pt x="4036" y="7449"/>
                  </a:cubicBezTo>
                  <a:cubicBezTo>
                    <a:pt x="3997" y="7576"/>
                    <a:pt x="3893" y="7631"/>
                    <a:pt x="3788" y="7631"/>
                  </a:cubicBezTo>
                  <a:cubicBezTo>
                    <a:pt x="3624" y="7631"/>
                    <a:pt x="3458" y="7497"/>
                    <a:pt x="3535" y="7299"/>
                  </a:cubicBezTo>
                  <a:lnTo>
                    <a:pt x="3560" y="7249"/>
                  </a:lnTo>
                  <a:lnTo>
                    <a:pt x="2908" y="6998"/>
                  </a:lnTo>
                  <a:lnTo>
                    <a:pt x="2883" y="7023"/>
                  </a:lnTo>
                  <a:cubicBezTo>
                    <a:pt x="2843" y="7152"/>
                    <a:pt x="2737" y="7206"/>
                    <a:pt x="2631" y="7206"/>
                  </a:cubicBezTo>
                  <a:cubicBezTo>
                    <a:pt x="2468" y="7206"/>
                    <a:pt x="2306" y="7079"/>
                    <a:pt x="2382" y="6898"/>
                  </a:cubicBezTo>
                  <a:cubicBezTo>
                    <a:pt x="2382" y="6873"/>
                    <a:pt x="2382" y="6848"/>
                    <a:pt x="2407" y="6822"/>
                  </a:cubicBezTo>
                  <a:lnTo>
                    <a:pt x="2131" y="6722"/>
                  </a:lnTo>
                  <a:cubicBezTo>
                    <a:pt x="2056" y="6697"/>
                    <a:pt x="1956" y="6647"/>
                    <a:pt x="1881" y="6597"/>
                  </a:cubicBezTo>
                  <a:cubicBezTo>
                    <a:pt x="1881" y="6622"/>
                    <a:pt x="1855" y="6647"/>
                    <a:pt x="1855" y="6647"/>
                  </a:cubicBezTo>
                  <a:cubicBezTo>
                    <a:pt x="1815" y="6780"/>
                    <a:pt x="1703" y="6838"/>
                    <a:pt x="1594" y="6838"/>
                  </a:cubicBezTo>
                  <a:cubicBezTo>
                    <a:pt x="1435" y="6838"/>
                    <a:pt x="1280" y="6715"/>
                    <a:pt x="1354" y="6522"/>
                  </a:cubicBezTo>
                  <a:cubicBezTo>
                    <a:pt x="1379" y="6447"/>
                    <a:pt x="1404" y="6371"/>
                    <a:pt x="1429" y="6296"/>
                  </a:cubicBezTo>
                  <a:cubicBezTo>
                    <a:pt x="1279" y="6171"/>
                    <a:pt x="1154" y="6046"/>
                    <a:pt x="1053" y="5895"/>
                  </a:cubicBezTo>
                  <a:cubicBezTo>
                    <a:pt x="995" y="5962"/>
                    <a:pt x="911" y="5993"/>
                    <a:pt x="830" y="5993"/>
                  </a:cubicBezTo>
                  <a:cubicBezTo>
                    <a:pt x="666" y="5993"/>
                    <a:pt x="510" y="5870"/>
                    <a:pt x="577" y="5670"/>
                  </a:cubicBezTo>
                  <a:cubicBezTo>
                    <a:pt x="627" y="5544"/>
                    <a:pt x="677" y="5394"/>
                    <a:pt x="728" y="5269"/>
                  </a:cubicBezTo>
                  <a:cubicBezTo>
                    <a:pt x="552" y="4792"/>
                    <a:pt x="552" y="4241"/>
                    <a:pt x="753" y="3740"/>
                  </a:cubicBezTo>
                  <a:lnTo>
                    <a:pt x="1379" y="1960"/>
                  </a:lnTo>
                  <a:cubicBezTo>
                    <a:pt x="1580" y="1459"/>
                    <a:pt x="1906" y="1058"/>
                    <a:pt x="2357" y="782"/>
                  </a:cubicBezTo>
                  <a:cubicBezTo>
                    <a:pt x="2407" y="657"/>
                    <a:pt x="2457" y="532"/>
                    <a:pt x="2507" y="406"/>
                  </a:cubicBezTo>
                  <a:cubicBezTo>
                    <a:pt x="2549" y="280"/>
                    <a:pt x="2653" y="225"/>
                    <a:pt x="2755" y="225"/>
                  </a:cubicBezTo>
                  <a:cubicBezTo>
                    <a:pt x="2897" y="225"/>
                    <a:pt x="3037" y="332"/>
                    <a:pt x="3008" y="507"/>
                  </a:cubicBezTo>
                  <a:cubicBezTo>
                    <a:pt x="3184" y="457"/>
                    <a:pt x="3384" y="431"/>
                    <a:pt x="3560" y="431"/>
                  </a:cubicBezTo>
                  <a:lnTo>
                    <a:pt x="3660" y="156"/>
                  </a:lnTo>
                  <a:cubicBezTo>
                    <a:pt x="3685" y="81"/>
                    <a:pt x="3735" y="30"/>
                    <a:pt x="3810" y="5"/>
                  </a:cubicBezTo>
                  <a:cubicBezTo>
                    <a:pt x="3752" y="2"/>
                    <a:pt x="3693" y="1"/>
                    <a:pt x="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5"/>
            <p:cNvSpPr/>
            <p:nvPr/>
          </p:nvSpPr>
          <p:spPr>
            <a:xfrm>
              <a:off x="7514583" y="2903711"/>
              <a:ext cx="41994" cy="95574"/>
            </a:xfrm>
            <a:custGeom>
              <a:avLst/>
              <a:gdLst/>
              <a:ahLst/>
              <a:cxnLst/>
              <a:rect l="l" t="t" r="r" b="b"/>
              <a:pathLst>
                <a:path w="2490" h="5667" extrusionOk="0">
                  <a:moveTo>
                    <a:pt x="2157" y="1"/>
                  </a:moveTo>
                  <a:cubicBezTo>
                    <a:pt x="2079" y="1"/>
                    <a:pt x="2000" y="29"/>
                    <a:pt x="1945" y="93"/>
                  </a:cubicBezTo>
                  <a:cubicBezTo>
                    <a:pt x="1945" y="118"/>
                    <a:pt x="1919" y="143"/>
                    <a:pt x="1894" y="193"/>
                  </a:cubicBezTo>
                  <a:cubicBezTo>
                    <a:pt x="1268" y="1897"/>
                    <a:pt x="666" y="3627"/>
                    <a:pt x="40" y="5356"/>
                  </a:cubicBezTo>
                  <a:cubicBezTo>
                    <a:pt x="15" y="5381"/>
                    <a:pt x="15" y="5406"/>
                    <a:pt x="15" y="5431"/>
                  </a:cubicBezTo>
                  <a:cubicBezTo>
                    <a:pt x="1" y="5573"/>
                    <a:pt x="139" y="5667"/>
                    <a:pt x="280" y="5667"/>
                  </a:cubicBezTo>
                  <a:cubicBezTo>
                    <a:pt x="388" y="5667"/>
                    <a:pt x="498" y="5612"/>
                    <a:pt x="541" y="5481"/>
                  </a:cubicBezTo>
                  <a:lnTo>
                    <a:pt x="666" y="5105"/>
                  </a:lnTo>
                  <a:cubicBezTo>
                    <a:pt x="1218" y="3652"/>
                    <a:pt x="1744" y="2198"/>
                    <a:pt x="2270" y="744"/>
                  </a:cubicBezTo>
                  <a:lnTo>
                    <a:pt x="2421" y="318"/>
                  </a:lnTo>
                  <a:cubicBezTo>
                    <a:pt x="2489" y="130"/>
                    <a:pt x="2324" y="1"/>
                    <a:pt x="2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5"/>
            <p:cNvSpPr/>
            <p:nvPr/>
          </p:nvSpPr>
          <p:spPr>
            <a:xfrm>
              <a:off x="7494952" y="2890759"/>
              <a:ext cx="48858" cy="113468"/>
            </a:xfrm>
            <a:custGeom>
              <a:avLst/>
              <a:gdLst/>
              <a:ahLst/>
              <a:cxnLst/>
              <a:rect l="l" t="t" r="r" b="b"/>
              <a:pathLst>
                <a:path w="2897" h="6728" extrusionOk="0">
                  <a:moveTo>
                    <a:pt x="2579" y="0"/>
                  </a:moveTo>
                  <a:cubicBezTo>
                    <a:pt x="2484" y="0"/>
                    <a:pt x="2387" y="41"/>
                    <a:pt x="2332" y="134"/>
                  </a:cubicBezTo>
                  <a:cubicBezTo>
                    <a:pt x="2332" y="159"/>
                    <a:pt x="2307" y="159"/>
                    <a:pt x="2307" y="184"/>
                  </a:cubicBezTo>
                  <a:lnTo>
                    <a:pt x="101" y="6224"/>
                  </a:lnTo>
                  <a:cubicBezTo>
                    <a:pt x="76" y="6299"/>
                    <a:pt x="76" y="6350"/>
                    <a:pt x="51" y="6400"/>
                  </a:cubicBezTo>
                  <a:cubicBezTo>
                    <a:pt x="1" y="6525"/>
                    <a:pt x="51" y="6625"/>
                    <a:pt x="126" y="6675"/>
                  </a:cubicBezTo>
                  <a:cubicBezTo>
                    <a:pt x="173" y="6706"/>
                    <a:pt x="238" y="6728"/>
                    <a:pt x="305" y="6728"/>
                  </a:cubicBezTo>
                  <a:cubicBezTo>
                    <a:pt x="347" y="6728"/>
                    <a:pt x="389" y="6720"/>
                    <a:pt x="427" y="6700"/>
                  </a:cubicBezTo>
                  <a:cubicBezTo>
                    <a:pt x="477" y="6675"/>
                    <a:pt x="527" y="6625"/>
                    <a:pt x="552" y="6550"/>
                  </a:cubicBezTo>
                  <a:cubicBezTo>
                    <a:pt x="602" y="6450"/>
                    <a:pt x="627" y="6375"/>
                    <a:pt x="652" y="6274"/>
                  </a:cubicBezTo>
                  <a:cubicBezTo>
                    <a:pt x="1354" y="4345"/>
                    <a:pt x="2081" y="2390"/>
                    <a:pt x="2783" y="460"/>
                  </a:cubicBezTo>
                  <a:lnTo>
                    <a:pt x="2833" y="309"/>
                  </a:lnTo>
                  <a:cubicBezTo>
                    <a:pt x="2896" y="120"/>
                    <a:pt x="2740" y="0"/>
                    <a:pt x="25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5"/>
            <p:cNvSpPr/>
            <p:nvPr/>
          </p:nvSpPr>
          <p:spPr>
            <a:xfrm>
              <a:off x="7477598" y="2881061"/>
              <a:ext cx="49937" cy="115626"/>
            </a:xfrm>
            <a:custGeom>
              <a:avLst/>
              <a:gdLst/>
              <a:ahLst/>
              <a:cxnLst/>
              <a:rect l="l" t="t" r="r" b="b"/>
              <a:pathLst>
                <a:path w="2961" h="6856" extrusionOk="0">
                  <a:moveTo>
                    <a:pt x="2642" y="1"/>
                  </a:moveTo>
                  <a:cubicBezTo>
                    <a:pt x="2538" y="1"/>
                    <a:pt x="2432" y="56"/>
                    <a:pt x="2383" y="183"/>
                  </a:cubicBezTo>
                  <a:cubicBezTo>
                    <a:pt x="2358" y="233"/>
                    <a:pt x="2358" y="258"/>
                    <a:pt x="2333" y="308"/>
                  </a:cubicBezTo>
                  <a:cubicBezTo>
                    <a:pt x="1581" y="2363"/>
                    <a:pt x="854" y="4418"/>
                    <a:pt x="102" y="6473"/>
                  </a:cubicBezTo>
                  <a:cubicBezTo>
                    <a:pt x="77" y="6498"/>
                    <a:pt x="77" y="6524"/>
                    <a:pt x="77" y="6524"/>
                  </a:cubicBezTo>
                  <a:cubicBezTo>
                    <a:pt x="1" y="6722"/>
                    <a:pt x="167" y="6856"/>
                    <a:pt x="331" y="6856"/>
                  </a:cubicBezTo>
                  <a:cubicBezTo>
                    <a:pt x="436" y="6856"/>
                    <a:pt x="540" y="6801"/>
                    <a:pt x="579" y="6674"/>
                  </a:cubicBezTo>
                  <a:cubicBezTo>
                    <a:pt x="579" y="6674"/>
                    <a:pt x="604" y="6649"/>
                    <a:pt x="604" y="6649"/>
                  </a:cubicBezTo>
                  <a:cubicBezTo>
                    <a:pt x="1331" y="4594"/>
                    <a:pt x="2082" y="2539"/>
                    <a:pt x="2834" y="483"/>
                  </a:cubicBezTo>
                  <a:cubicBezTo>
                    <a:pt x="2859" y="433"/>
                    <a:pt x="2884" y="383"/>
                    <a:pt x="2884" y="333"/>
                  </a:cubicBezTo>
                  <a:cubicBezTo>
                    <a:pt x="2961" y="134"/>
                    <a:pt x="2804" y="1"/>
                    <a:pt x="2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5"/>
            <p:cNvSpPr/>
            <p:nvPr/>
          </p:nvSpPr>
          <p:spPr>
            <a:xfrm>
              <a:off x="7461374" y="2875158"/>
              <a:ext cx="49853" cy="115610"/>
            </a:xfrm>
            <a:custGeom>
              <a:avLst/>
              <a:gdLst/>
              <a:ahLst/>
              <a:cxnLst/>
              <a:rect l="l" t="t" r="r" b="b"/>
              <a:pathLst>
                <a:path w="2956" h="6855" extrusionOk="0">
                  <a:moveTo>
                    <a:pt x="2628" y="0"/>
                  </a:moveTo>
                  <a:cubicBezTo>
                    <a:pt x="2523" y="0"/>
                    <a:pt x="2417" y="55"/>
                    <a:pt x="2368" y="182"/>
                  </a:cubicBezTo>
                  <a:cubicBezTo>
                    <a:pt x="2368" y="232"/>
                    <a:pt x="2343" y="257"/>
                    <a:pt x="2343" y="307"/>
                  </a:cubicBezTo>
                  <a:cubicBezTo>
                    <a:pt x="1591" y="2362"/>
                    <a:pt x="839" y="4417"/>
                    <a:pt x="87" y="6473"/>
                  </a:cubicBezTo>
                  <a:cubicBezTo>
                    <a:pt x="87" y="6498"/>
                    <a:pt x="87" y="6523"/>
                    <a:pt x="62" y="6523"/>
                  </a:cubicBezTo>
                  <a:cubicBezTo>
                    <a:pt x="1" y="6721"/>
                    <a:pt x="163" y="6855"/>
                    <a:pt x="328" y="6855"/>
                  </a:cubicBezTo>
                  <a:cubicBezTo>
                    <a:pt x="433" y="6855"/>
                    <a:pt x="539" y="6800"/>
                    <a:pt x="588" y="6673"/>
                  </a:cubicBezTo>
                  <a:lnTo>
                    <a:pt x="588" y="6648"/>
                  </a:lnTo>
                  <a:cubicBezTo>
                    <a:pt x="1340" y="4593"/>
                    <a:pt x="2092" y="2538"/>
                    <a:pt x="2819" y="483"/>
                  </a:cubicBezTo>
                  <a:cubicBezTo>
                    <a:pt x="2844" y="432"/>
                    <a:pt x="2869" y="382"/>
                    <a:pt x="2894" y="332"/>
                  </a:cubicBezTo>
                  <a:cubicBezTo>
                    <a:pt x="2955" y="133"/>
                    <a:pt x="2793" y="0"/>
                    <a:pt x="2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5"/>
            <p:cNvSpPr/>
            <p:nvPr/>
          </p:nvSpPr>
          <p:spPr>
            <a:xfrm>
              <a:off x="7441085" y="2867940"/>
              <a:ext cx="50089" cy="115643"/>
            </a:xfrm>
            <a:custGeom>
              <a:avLst/>
              <a:gdLst/>
              <a:ahLst/>
              <a:cxnLst/>
              <a:rect l="l" t="t" r="r" b="b"/>
              <a:pathLst>
                <a:path w="2970" h="6857" extrusionOk="0">
                  <a:moveTo>
                    <a:pt x="2645" y="0"/>
                  </a:moveTo>
                  <a:cubicBezTo>
                    <a:pt x="2539" y="0"/>
                    <a:pt x="2432" y="55"/>
                    <a:pt x="2393" y="184"/>
                  </a:cubicBezTo>
                  <a:cubicBezTo>
                    <a:pt x="2368" y="209"/>
                    <a:pt x="2343" y="259"/>
                    <a:pt x="2343" y="284"/>
                  </a:cubicBezTo>
                  <a:cubicBezTo>
                    <a:pt x="1591" y="2339"/>
                    <a:pt x="839" y="4394"/>
                    <a:pt x="87" y="6449"/>
                  </a:cubicBezTo>
                  <a:cubicBezTo>
                    <a:pt x="87" y="6474"/>
                    <a:pt x="87" y="6500"/>
                    <a:pt x="62" y="6525"/>
                  </a:cubicBezTo>
                  <a:cubicBezTo>
                    <a:pt x="1" y="6723"/>
                    <a:pt x="163" y="6857"/>
                    <a:pt x="328" y="6857"/>
                  </a:cubicBezTo>
                  <a:cubicBezTo>
                    <a:pt x="433" y="6857"/>
                    <a:pt x="539" y="6802"/>
                    <a:pt x="588" y="6675"/>
                  </a:cubicBezTo>
                  <a:lnTo>
                    <a:pt x="588" y="6650"/>
                  </a:lnTo>
                  <a:cubicBezTo>
                    <a:pt x="1340" y="4595"/>
                    <a:pt x="2092" y="2540"/>
                    <a:pt x="2844" y="484"/>
                  </a:cubicBezTo>
                  <a:lnTo>
                    <a:pt x="2894" y="309"/>
                  </a:lnTo>
                  <a:cubicBezTo>
                    <a:pt x="2970" y="127"/>
                    <a:pt x="2807" y="0"/>
                    <a:pt x="2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5"/>
            <p:cNvSpPr/>
            <p:nvPr/>
          </p:nvSpPr>
          <p:spPr>
            <a:xfrm>
              <a:off x="7423090" y="2861194"/>
              <a:ext cx="49920" cy="115660"/>
            </a:xfrm>
            <a:custGeom>
              <a:avLst/>
              <a:gdLst/>
              <a:ahLst/>
              <a:cxnLst/>
              <a:rect l="l" t="t" r="r" b="b"/>
              <a:pathLst>
                <a:path w="2960" h="6858" extrusionOk="0">
                  <a:moveTo>
                    <a:pt x="2630" y="1"/>
                  </a:moveTo>
                  <a:cubicBezTo>
                    <a:pt x="2525" y="1"/>
                    <a:pt x="2421" y="56"/>
                    <a:pt x="2382" y="183"/>
                  </a:cubicBezTo>
                  <a:cubicBezTo>
                    <a:pt x="2357" y="233"/>
                    <a:pt x="2357" y="258"/>
                    <a:pt x="2332" y="308"/>
                  </a:cubicBezTo>
                  <a:cubicBezTo>
                    <a:pt x="1580" y="2363"/>
                    <a:pt x="853" y="4418"/>
                    <a:pt x="101" y="6473"/>
                  </a:cubicBezTo>
                  <a:lnTo>
                    <a:pt x="76" y="6549"/>
                  </a:lnTo>
                  <a:cubicBezTo>
                    <a:pt x="1" y="6730"/>
                    <a:pt x="163" y="6857"/>
                    <a:pt x="325" y="6857"/>
                  </a:cubicBezTo>
                  <a:cubicBezTo>
                    <a:pt x="432" y="6857"/>
                    <a:pt x="538" y="6803"/>
                    <a:pt x="578" y="6674"/>
                  </a:cubicBezTo>
                  <a:cubicBezTo>
                    <a:pt x="578" y="6674"/>
                    <a:pt x="578" y="6649"/>
                    <a:pt x="603" y="6649"/>
                  </a:cubicBezTo>
                  <a:cubicBezTo>
                    <a:pt x="1329" y="4594"/>
                    <a:pt x="2081" y="2539"/>
                    <a:pt x="2833" y="483"/>
                  </a:cubicBezTo>
                  <a:cubicBezTo>
                    <a:pt x="2858" y="433"/>
                    <a:pt x="2883" y="383"/>
                    <a:pt x="2883" y="333"/>
                  </a:cubicBezTo>
                  <a:cubicBezTo>
                    <a:pt x="2960" y="134"/>
                    <a:pt x="2794" y="1"/>
                    <a:pt x="2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55"/>
            <p:cNvSpPr/>
            <p:nvPr/>
          </p:nvSpPr>
          <p:spPr>
            <a:xfrm>
              <a:off x="7405331" y="2854870"/>
              <a:ext cx="49937" cy="115610"/>
            </a:xfrm>
            <a:custGeom>
              <a:avLst/>
              <a:gdLst/>
              <a:ahLst/>
              <a:cxnLst/>
              <a:rect l="l" t="t" r="r" b="b"/>
              <a:pathLst>
                <a:path w="2961" h="6855" extrusionOk="0">
                  <a:moveTo>
                    <a:pt x="2641" y="0"/>
                  </a:moveTo>
                  <a:cubicBezTo>
                    <a:pt x="2537" y="0"/>
                    <a:pt x="2431" y="55"/>
                    <a:pt x="2382" y="182"/>
                  </a:cubicBezTo>
                  <a:cubicBezTo>
                    <a:pt x="2357" y="232"/>
                    <a:pt x="2357" y="257"/>
                    <a:pt x="2332" y="307"/>
                  </a:cubicBezTo>
                  <a:cubicBezTo>
                    <a:pt x="1580" y="2362"/>
                    <a:pt x="854" y="4417"/>
                    <a:pt x="102" y="6473"/>
                  </a:cubicBezTo>
                  <a:lnTo>
                    <a:pt x="77" y="6523"/>
                  </a:lnTo>
                  <a:cubicBezTo>
                    <a:pt x="0" y="6721"/>
                    <a:pt x="166" y="6855"/>
                    <a:pt x="330" y="6855"/>
                  </a:cubicBezTo>
                  <a:cubicBezTo>
                    <a:pt x="435" y="6855"/>
                    <a:pt x="539" y="6800"/>
                    <a:pt x="578" y="6673"/>
                  </a:cubicBezTo>
                  <a:cubicBezTo>
                    <a:pt x="578" y="6673"/>
                    <a:pt x="603" y="6648"/>
                    <a:pt x="603" y="6648"/>
                  </a:cubicBezTo>
                  <a:cubicBezTo>
                    <a:pt x="1355" y="4593"/>
                    <a:pt x="2082" y="2538"/>
                    <a:pt x="2834" y="483"/>
                  </a:cubicBezTo>
                  <a:cubicBezTo>
                    <a:pt x="2859" y="432"/>
                    <a:pt x="2884" y="382"/>
                    <a:pt x="2884" y="332"/>
                  </a:cubicBezTo>
                  <a:cubicBezTo>
                    <a:pt x="2960" y="133"/>
                    <a:pt x="2804" y="0"/>
                    <a:pt x="26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55"/>
            <p:cNvSpPr/>
            <p:nvPr/>
          </p:nvSpPr>
          <p:spPr>
            <a:xfrm>
              <a:off x="7385903" y="2847669"/>
              <a:ext cx="49920" cy="115660"/>
            </a:xfrm>
            <a:custGeom>
              <a:avLst/>
              <a:gdLst/>
              <a:ahLst/>
              <a:cxnLst/>
              <a:rect l="l" t="t" r="r" b="b"/>
              <a:pathLst>
                <a:path w="2960" h="6858" extrusionOk="0">
                  <a:moveTo>
                    <a:pt x="2629" y="1"/>
                  </a:moveTo>
                  <a:cubicBezTo>
                    <a:pt x="2525" y="1"/>
                    <a:pt x="2421" y="56"/>
                    <a:pt x="2382" y="183"/>
                  </a:cubicBezTo>
                  <a:cubicBezTo>
                    <a:pt x="2356" y="233"/>
                    <a:pt x="2356" y="258"/>
                    <a:pt x="2331" y="308"/>
                  </a:cubicBezTo>
                  <a:cubicBezTo>
                    <a:pt x="1580" y="2363"/>
                    <a:pt x="853" y="4418"/>
                    <a:pt x="101" y="6473"/>
                  </a:cubicBezTo>
                  <a:cubicBezTo>
                    <a:pt x="76" y="6499"/>
                    <a:pt x="76" y="6524"/>
                    <a:pt x="76" y="6549"/>
                  </a:cubicBezTo>
                  <a:cubicBezTo>
                    <a:pt x="0" y="6730"/>
                    <a:pt x="162" y="6857"/>
                    <a:pt x="325" y="6857"/>
                  </a:cubicBezTo>
                  <a:cubicBezTo>
                    <a:pt x="431" y="6857"/>
                    <a:pt x="537" y="6803"/>
                    <a:pt x="577" y="6674"/>
                  </a:cubicBezTo>
                  <a:cubicBezTo>
                    <a:pt x="577" y="6674"/>
                    <a:pt x="577" y="6674"/>
                    <a:pt x="602" y="6649"/>
                  </a:cubicBezTo>
                  <a:cubicBezTo>
                    <a:pt x="1329" y="4594"/>
                    <a:pt x="2081" y="2539"/>
                    <a:pt x="2833" y="483"/>
                  </a:cubicBezTo>
                  <a:cubicBezTo>
                    <a:pt x="2858" y="433"/>
                    <a:pt x="2883" y="383"/>
                    <a:pt x="2883" y="333"/>
                  </a:cubicBezTo>
                  <a:cubicBezTo>
                    <a:pt x="2959" y="134"/>
                    <a:pt x="2793" y="1"/>
                    <a:pt x="2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5"/>
            <p:cNvSpPr/>
            <p:nvPr/>
          </p:nvSpPr>
          <p:spPr>
            <a:xfrm>
              <a:off x="7368583" y="2841428"/>
              <a:ext cx="49465" cy="115677"/>
            </a:xfrm>
            <a:custGeom>
              <a:avLst/>
              <a:gdLst/>
              <a:ahLst/>
              <a:cxnLst/>
              <a:rect l="l" t="t" r="r" b="b"/>
              <a:pathLst>
                <a:path w="2933" h="6859" extrusionOk="0">
                  <a:moveTo>
                    <a:pt x="2638" y="0"/>
                  </a:moveTo>
                  <a:cubicBezTo>
                    <a:pt x="2602" y="0"/>
                    <a:pt x="2567" y="9"/>
                    <a:pt x="2531" y="26"/>
                  </a:cubicBezTo>
                  <a:cubicBezTo>
                    <a:pt x="2456" y="51"/>
                    <a:pt x="2406" y="102"/>
                    <a:pt x="2381" y="177"/>
                  </a:cubicBezTo>
                  <a:cubicBezTo>
                    <a:pt x="2356" y="277"/>
                    <a:pt x="2306" y="352"/>
                    <a:pt x="2281" y="452"/>
                  </a:cubicBezTo>
                  <a:cubicBezTo>
                    <a:pt x="1579" y="2407"/>
                    <a:pt x="852" y="4362"/>
                    <a:pt x="150" y="6317"/>
                  </a:cubicBezTo>
                  <a:cubicBezTo>
                    <a:pt x="125" y="6392"/>
                    <a:pt x="100" y="6468"/>
                    <a:pt x="75" y="6543"/>
                  </a:cubicBezTo>
                  <a:cubicBezTo>
                    <a:pt x="1" y="6736"/>
                    <a:pt x="156" y="6859"/>
                    <a:pt x="315" y="6859"/>
                  </a:cubicBezTo>
                  <a:cubicBezTo>
                    <a:pt x="424" y="6859"/>
                    <a:pt x="536" y="6801"/>
                    <a:pt x="576" y="6668"/>
                  </a:cubicBezTo>
                  <a:cubicBezTo>
                    <a:pt x="576" y="6668"/>
                    <a:pt x="602" y="6643"/>
                    <a:pt x="602" y="6618"/>
                  </a:cubicBezTo>
                  <a:cubicBezTo>
                    <a:pt x="1328" y="4588"/>
                    <a:pt x="2080" y="2558"/>
                    <a:pt x="2832" y="503"/>
                  </a:cubicBezTo>
                  <a:cubicBezTo>
                    <a:pt x="2832" y="452"/>
                    <a:pt x="2857" y="377"/>
                    <a:pt x="2882" y="327"/>
                  </a:cubicBezTo>
                  <a:cubicBezTo>
                    <a:pt x="2932" y="202"/>
                    <a:pt x="2882" y="127"/>
                    <a:pt x="2832" y="77"/>
                  </a:cubicBezTo>
                  <a:cubicBezTo>
                    <a:pt x="2767" y="28"/>
                    <a:pt x="2703" y="0"/>
                    <a:pt x="26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5"/>
            <p:cNvSpPr/>
            <p:nvPr/>
          </p:nvSpPr>
          <p:spPr>
            <a:xfrm>
              <a:off x="7355613" y="2845560"/>
              <a:ext cx="42635" cy="97294"/>
            </a:xfrm>
            <a:custGeom>
              <a:avLst/>
              <a:gdLst/>
              <a:ahLst/>
              <a:cxnLst/>
              <a:rect l="l" t="t" r="r" b="b"/>
              <a:pathLst>
                <a:path w="2528" h="5769" extrusionOk="0">
                  <a:moveTo>
                    <a:pt x="2245" y="1"/>
                  </a:moveTo>
                  <a:cubicBezTo>
                    <a:pt x="2143" y="1"/>
                    <a:pt x="2039" y="56"/>
                    <a:pt x="1997" y="182"/>
                  </a:cubicBezTo>
                  <a:cubicBezTo>
                    <a:pt x="1947" y="308"/>
                    <a:pt x="1897" y="433"/>
                    <a:pt x="1847" y="558"/>
                  </a:cubicBezTo>
                  <a:lnTo>
                    <a:pt x="218" y="5045"/>
                  </a:lnTo>
                  <a:cubicBezTo>
                    <a:pt x="167" y="5195"/>
                    <a:pt x="117" y="5320"/>
                    <a:pt x="67" y="5446"/>
                  </a:cubicBezTo>
                  <a:cubicBezTo>
                    <a:pt x="0" y="5646"/>
                    <a:pt x="156" y="5769"/>
                    <a:pt x="320" y="5769"/>
                  </a:cubicBezTo>
                  <a:cubicBezTo>
                    <a:pt x="401" y="5769"/>
                    <a:pt x="485" y="5738"/>
                    <a:pt x="543" y="5671"/>
                  </a:cubicBezTo>
                  <a:cubicBezTo>
                    <a:pt x="543" y="5646"/>
                    <a:pt x="568" y="5621"/>
                    <a:pt x="594" y="5596"/>
                  </a:cubicBezTo>
                  <a:cubicBezTo>
                    <a:pt x="1220" y="3842"/>
                    <a:pt x="1872" y="2087"/>
                    <a:pt x="2498" y="333"/>
                  </a:cubicBezTo>
                  <a:cubicBezTo>
                    <a:pt x="2498" y="308"/>
                    <a:pt x="2498" y="283"/>
                    <a:pt x="2498" y="283"/>
                  </a:cubicBezTo>
                  <a:cubicBezTo>
                    <a:pt x="2527" y="108"/>
                    <a:pt x="2387" y="1"/>
                    <a:pt x="2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5"/>
            <p:cNvSpPr/>
            <p:nvPr/>
          </p:nvSpPr>
          <p:spPr>
            <a:xfrm>
              <a:off x="6414580" y="3475468"/>
              <a:ext cx="127668" cy="159796"/>
            </a:xfrm>
            <a:custGeom>
              <a:avLst/>
              <a:gdLst/>
              <a:ahLst/>
              <a:cxnLst/>
              <a:rect l="l" t="t" r="r" b="b"/>
              <a:pathLst>
                <a:path w="7570" h="9475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5339" y="1053"/>
                    <a:pt x="1278" y="2256"/>
                    <a:pt x="376" y="4838"/>
                  </a:cubicBezTo>
                  <a:cubicBezTo>
                    <a:pt x="0" y="5965"/>
                    <a:pt x="502" y="7795"/>
                    <a:pt x="1203" y="9349"/>
                  </a:cubicBezTo>
                  <a:cubicBezTo>
                    <a:pt x="1479" y="9349"/>
                    <a:pt x="1730" y="9399"/>
                    <a:pt x="1980" y="9474"/>
                  </a:cubicBezTo>
                  <a:cubicBezTo>
                    <a:pt x="1479" y="8447"/>
                    <a:pt x="1053" y="7394"/>
                    <a:pt x="877" y="6341"/>
                  </a:cubicBezTo>
                  <a:cubicBezTo>
                    <a:pt x="401" y="3259"/>
                    <a:pt x="5063" y="1680"/>
                    <a:pt x="7494" y="602"/>
                  </a:cubicBezTo>
                  <a:cubicBezTo>
                    <a:pt x="7519" y="402"/>
                    <a:pt x="7544" y="201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5"/>
            <p:cNvSpPr/>
            <p:nvPr/>
          </p:nvSpPr>
          <p:spPr>
            <a:xfrm>
              <a:off x="6166462" y="3283140"/>
              <a:ext cx="153033" cy="448491"/>
            </a:xfrm>
            <a:custGeom>
              <a:avLst/>
              <a:gdLst/>
              <a:ahLst/>
              <a:cxnLst/>
              <a:rect l="l" t="t" r="r" b="b"/>
              <a:pathLst>
                <a:path w="9074" h="26593" extrusionOk="0">
                  <a:moveTo>
                    <a:pt x="8597" y="1"/>
                  </a:moveTo>
                  <a:cubicBezTo>
                    <a:pt x="7795" y="778"/>
                    <a:pt x="6993" y="1555"/>
                    <a:pt x="6266" y="2382"/>
                  </a:cubicBezTo>
                  <a:cubicBezTo>
                    <a:pt x="6141" y="2532"/>
                    <a:pt x="6015" y="2658"/>
                    <a:pt x="5890" y="2808"/>
                  </a:cubicBezTo>
                  <a:cubicBezTo>
                    <a:pt x="5188" y="3610"/>
                    <a:pt x="4512" y="4412"/>
                    <a:pt x="3885" y="5264"/>
                  </a:cubicBezTo>
                  <a:cubicBezTo>
                    <a:pt x="2281" y="7445"/>
                    <a:pt x="1028" y="9951"/>
                    <a:pt x="527" y="12482"/>
                  </a:cubicBezTo>
                  <a:cubicBezTo>
                    <a:pt x="0" y="15339"/>
                    <a:pt x="426" y="18222"/>
                    <a:pt x="2457" y="20828"/>
                  </a:cubicBezTo>
                  <a:cubicBezTo>
                    <a:pt x="4161" y="22984"/>
                    <a:pt x="6241" y="24888"/>
                    <a:pt x="8447" y="26593"/>
                  </a:cubicBezTo>
                  <a:cubicBezTo>
                    <a:pt x="8472" y="26568"/>
                    <a:pt x="8497" y="26517"/>
                    <a:pt x="8547" y="26492"/>
                  </a:cubicBezTo>
                  <a:lnTo>
                    <a:pt x="8898" y="26192"/>
                  </a:lnTo>
                  <a:cubicBezTo>
                    <a:pt x="5138" y="23284"/>
                    <a:pt x="853" y="19851"/>
                    <a:pt x="777" y="14913"/>
                  </a:cubicBezTo>
                  <a:cubicBezTo>
                    <a:pt x="702" y="10101"/>
                    <a:pt x="3810" y="5765"/>
                    <a:pt x="6968" y="2457"/>
                  </a:cubicBezTo>
                  <a:cubicBezTo>
                    <a:pt x="7620" y="1755"/>
                    <a:pt x="8321" y="1079"/>
                    <a:pt x="9023" y="427"/>
                  </a:cubicBezTo>
                  <a:cubicBezTo>
                    <a:pt x="9023" y="402"/>
                    <a:pt x="9048" y="402"/>
                    <a:pt x="9073" y="377"/>
                  </a:cubicBezTo>
                  <a:cubicBezTo>
                    <a:pt x="8898" y="252"/>
                    <a:pt x="8747" y="126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5"/>
            <p:cNvSpPr/>
            <p:nvPr/>
          </p:nvSpPr>
          <p:spPr>
            <a:xfrm>
              <a:off x="6553632" y="3403606"/>
              <a:ext cx="557540" cy="140823"/>
            </a:xfrm>
            <a:custGeom>
              <a:avLst/>
              <a:gdLst/>
              <a:ahLst/>
              <a:cxnLst/>
              <a:rect l="l" t="t" r="r" b="b"/>
              <a:pathLst>
                <a:path w="33059" h="8350" extrusionOk="0">
                  <a:moveTo>
                    <a:pt x="4" y="3030"/>
                  </a:moveTo>
                  <a:cubicBezTo>
                    <a:pt x="3" y="3031"/>
                    <a:pt x="2" y="3032"/>
                    <a:pt x="1" y="3033"/>
                  </a:cubicBezTo>
                  <a:cubicBezTo>
                    <a:pt x="1" y="3059"/>
                    <a:pt x="1" y="3059"/>
                    <a:pt x="1" y="3059"/>
                  </a:cubicBezTo>
                  <a:cubicBezTo>
                    <a:pt x="2" y="3049"/>
                    <a:pt x="3" y="3040"/>
                    <a:pt x="4" y="3030"/>
                  </a:cubicBezTo>
                  <a:close/>
                  <a:moveTo>
                    <a:pt x="30803" y="1"/>
                  </a:moveTo>
                  <a:cubicBezTo>
                    <a:pt x="20577" y="1053"/>
                    <a:pt x="10277" y="1329"/>
                    <a:pt x="51" y="2507"/>
                  </a:cubicBezTo>
                  <a:cubicBezTo>
                    <a:pt x="27" y="2674"/>
                    <a:pt x="26" y="2842"/>
                    <a:pt x="4" y="3030"/>
                  </a:cubicBezTo>
                  <a:lnTo>
                    <a:pt x="4" y="3030"/>
                  </a:lnTo>
                  <a:cubicBezTo>
                    <a:pt x="463" y="2633"/>
                    <a:pt x="2709" y="2783"/>
                    <a:pt x="3334" y="2708"/>
                  </a:cubicBezTo>
                  <a:cubicBezTo>
                    <a:pt x="4988" y="2582"/>
                    <a:pt x="6668" y="2432"/>
                    <a:pt x="8347" y="2307"/>
                  </a:cubicBezTo>
                  <a:cubicBezTo>
                    <a:pt x="15866" y="1730"/>
                    <a:pt x="23410" y="1304"/>
                    <a:pt x="30928" y="527"/>
                  </a:cubicBezTo>
                  <a:cubicBezTo>
                    <a:pt x="31555" y="2507"/>
                    <a:pt x="32106" y="4487"/>
                    <a:pt x="32507" y="6517"/>
                  </a:cubicBezTo>
                  <a:cubicBezTo>
                    <a:pt x="32532" y="6689"/>
                    <a:pt x="32845" y="8349"/>
                    <a:pt x="33046" y="8349"/>
                  </a:cubicBezTo>
                  <a:cubicBezTo>
                    <a:pt x="33050" y="8349"/>
                    <a:pt x="33054" y="8348"/>
                    <a:pt x="33059" y="8347"/>
                  </a:cubicBezTo>
                  <a:cubicBezTo>
                    <a:pt x="32457" y="5540"/>
                    <a:pt x="31730" y="2733"/>
                    <a:pt x="30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5"/>
            <p:cNvSpPr/>
            <p:nvPr/>
          </p:nvSpPr>
          <p:spPr>
            <a:xfrm>
              <a:off x="6542653" y="3544783"/>
              <a:ext cx="570644" cy="60039"/>
            </a:xfrm>
            <a:custGeom>
              <a:avLst/>
              <a:gdLst/>
              <a:ahLst/>
              <a:cxnLst/>
              <a:rect l="l" t="t" r="r" b="b"/>
              <a:pathLst>
                <a:path w="33836" h="3560" extrusionOk="0">
                  <a:moveTo>
                    <a:pt x="33710" y="1"/>
                  </a:moveTo>
                  <a:cubicBezTo>
                    <a:pt x="33689" y="15"/>
                    <a:pt x="33655" y="19"/>
                    <a:pt x="33614" y="19"/>
                  </a:cubicBezTo>
                  <a:cubicBezTo>
                    <a:pt x="33548" y="19"/>
                    <a:pt x="33465" y="8"/>
                    <a:pt x="33394" y="8"/>
                  </a:cubicBezTo>
                  <a:cubicBezTo>
                    <a:pt x="33351" y="8"/>
                    <a:pt x="33311" y="12"/>
                    <a:pt x="33284" y="26"/>
                  </a:cubicBezTo>
                  <a:cubicBezTo>
                    <a:pt x="32005" y="502"/>
                    <a:pt x="30051" y="302"/>
                    <a:pt x="28697" y="427"/>
                  </a:cubicBezTo>
                  <a:cubicBezTo>
                    <a:pt x="23284" y="928"/>
                    <a:pt x="17870" y="1404"/>
                    <a:pt x="12457" y="1906"/>
                  </a:cubicBezTo>
                  <a:cubicBezTo>
                    <a:pt x="9900" y="2131"/>
                    <a:pt x="7369" y="2357"/>
                    <a:pt x="4837" y="2582"/>
                  </a:cubicBezTo>
                  <a:cubicBezTo>
                    <a:pt x="3707" y="2685"/>
                    <a:pt x="2272" y="3041"/>
                    <a:pt x="1032" y="3041"/>
                  </a:cubicBezTo>
                  <a:cubicBezTo>
                    <a:pt x="761" y="3041"/>
                    <a:pt x="499" y="3024"/>
                    <a:pt x="251" y="2983"/>
                  </a:cubicBezTo>
                  <a:cubicBezTo>
                    <a:pt x="151" y="2983"/>
                    <a:pt x="75" y="2958"/>
                    <a:pt x="25" y="2958"/>
                  </a:cubicBezTo>
                  <a:cubicBezTo>
                    <a:pt x="0" y="3159"/>
                    <a:pt x="0" y="3359"/>
                    <a:pt x="0" y="3560"/>
                  </a:cubicBezTo>
                  <a:cubicBezTo>
                    <a:pt x="11279" y="2532"/>
                    <a:pt x="22532" y="1530"/>
                    <a:pt x="33810" y="502"/>
                  </a:cubicBezTo>
                  <a:lnTo>
                    <a:pt x="33835" y="502"/>
                  </a:lnTo>
                  <a:cubicBezTo>
                    <a:pt x="33810" y="327"/>
                    <a:pt x="33760" y="151"/>
                    <a:pt x="33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5"/>
            <p:cNvSpPr/>
            <p:nvPr/>
          </p:nvSpPr>
          <p:spPr>
            <a:xfrm>
              <a:off x="6573077" y="3465754"/>
              <a:ext cx="166137" cy="101881"/>
            </a:xfrm>
            <a:custGeom>
              <a:avLst/>
              <a:gdLst/>
              <a:ahLst/>
              <a:cxnLst/>
              <a:rect l="l" t="t" r="r" b="b"/>
              <a:pathLst>
                <a:path w="9851" h="6041" extrusionOk="0">
                  <a:moveTo>
                    <a:pt x="7548" y="1"/>
                  </a:moveTo>
                  <a:cubicBezTo>
                    <a:pt x="5758" y="1"/>
                    <a:pt x="4663" y="2281"/>
                    <a:pt x="4663" y="2281"/>
                  </a:cubicBezTo>
                  <a:cubicBezTo>
                    <a:pt x="4663" y="2281"/>
                    <a:pt x="3091" y="985"/>
                    <a:pt x="1889" y="985"/>
                  </a:cubicBezTo>
                  <a:cubicBezTo>
                    <a:pt x="1596" y="985"/>
                    <a:pt x="1325" y="1062"/>
                    <a:pt x="1104" y="1253"/>
                  </a:cubicBezTo>
                  <a:cubicBezTo>
                    <a:pt x="1" y="2231"/>
                    <a:pt x="5139" y="6040"/>
                    <a:pt x="5139" y="6040"/>
                  </a:cubicBezTo>
                  <a:cubicBezTo>
                    <a:pt x="5139" y="6040"/>
                    <a:pt x="9851" y="326"/>
                    <a:pt x="7871" y="25"/>
                  </a:cubicBezTo>
                  <a:cubicBezTo>
                    <a:pt x="7761" y="8"/>
                    <a:pt x="7653" y="1"/>
                    <a:pt x="7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5"/>
            <p:cNvSpPr/>
            <p:nvPr/>
          </p:nvSpPr>
          <p:spPr>
            <a:xfrm>
              <a:off x="6743431" y="3449192"/>
              <a:ext cx="166120" cy="101527"/>
            </a:xfrm>
            <a:custGeom>
              <a:avLst/>
              <a:gdLst/>
              <a:ahLst/>
              <a:cxnLst/>
              <a:rect l="l" t="t" r="r" b="b"/>
              <a:pathLst>
                <a:path w="9850" h="6020" extrusionOk="0">
                  <a:moveTo>
                    <a:pt x="7522" y="1"/>
                  </a:moveTo>
                  <a:cubicBezTo>
                    <a:pt x="5747" y="1"/>
                    <a:pt x="4662" y="2260"/>
                    <a:pt x="4662" y="2260"/>
                  </a:cubicBezTo>
                  <a:cubicBezTo>
                    <a:pt x="4662" y="2260"/>
                    <a:pt x="3090" y="964"/>
                    <a:pt x="1888" y="964"/>
                  </a:cubicBezTo>
                  <a:cubicBezTo>
                    <a:pt x="1595" y="964"/>
                    <a:pt x="1324" y="1041"/>
                    <a:pt x="1103" y="1233"/>
                  </a:cubicBezTo>
                  <a:cubicBezTo>
                    <a:pt x="0" y="2210"/>
                    <a:pt x="5138" y="6020"/>
                    <a:pt x="5138" y="6020"/>
                  </a:cubicBezTo>
                  <a:cubicBezTo>
                    <a:pt x="5138" y="6020"/>
                    <a:pt x="9850" y="330"/>
                    <a:pt x="7870" y="30"/>
                  </a:cubicBezTo>
                  <a:cubicBezTo>
                    <a:pt x="7751" y="10"/>
                    <a:pt x="7635" y="1"/>
                    <a:pt x="7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5"/>
            <p:cNvSpPr/>
            <p:nvPr/>
          </p:nvSpPr>
          <p:spPr>
            <a:xfrm>
              <a:off x="6905740" y="3436527"/>
              <a:ext cx="166120" cy="101510"/>
            </a:xfrm>
            <a:custGeom>
              <a:avLst/>
              <a:gdLst/>
              <a:ahLst/>
              <a:cxnLst/>
              <a:rect l="l" t="t" r="r" b="b"/>
              <a:pathLst>
                <a:path w="9850" h="6019" extrusionOk="0">
                  <a:moveTo>
                    <a:pt x="7522" y="0"/>
                  </a:moveTo>
                  <a:cubicBezTo>
                    <a:pt x="5747" y="0"/>
                    <a:pt x="4662" y="2259"/>
                    <a:pt x="4662" y="2259"/>
                  </a:cubicBezTo>
                  <a:cubicBezTo>
                    <a:pt x="4662" y="2259"/>
                    <a:pt x="3082" y="973"/>
                    <a:pt x="1879" y="973"/>
                  </a:cubicBezTo>
                  <a:cubicBezTo>
                    <a:pt x="1589" y="973"/>
                    <a:pt x="1322" y="1047"/>
                    <a:pt x="1103" y="1232"/>
                  </a:cubicBezTo>
                  <a:cubicBezTo>
                    <a:pt x="0" y="2209"/>
                    <a:pt x="5138" y="6019"/>
                    <a:pt x="5138" y="6019"/>
                  </a:cubicBezTo>
                  <a:cubicBezTo>
                    <a:pt x="5138" y="6019"/>
                    <a:pt x="9850" y="330"/>
                    <a:pt x="7870" y="29"/>
                  </a:cubicBezTo>
                  <a:cubicBezTo>
                    <a:pt x="7751" y="9"/>
                    <a:pt x="7635" y="0"/>
                    <a:pt x="75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5"/>
            <p:cNvSpPr/>
            <p:nvPr/>
          </p:nvSpPr>
          <p:spPr>
            <a:xfrm>
              <a:off x="7050290" y="3337867"/>
              <a:ext cx="113299" cy="512544"/>
            </a:xfrm>
            <a:custGeom>
              <a:avLst/>
              <a:gdLst/>
              <a:ahLst/>
              <a:cxnLst/>
              <a:rect l="l" t="t" r="r" b="b"/>
              <a:pathLst>
                <a:path w="6718" h="30391" extrusionOk="0">
                  <a:moveTo>
                    <a:pt x="301" y="0"/>
                  </a:moveTo>
                  <a:cubicBezTo>
                    <a:pt x="246" y="0"/>
                    <a:pt x="193" y="14"/>
                    <a:pt x="151" y="39"/>
                  </a:cubicBezTo>
                  <a:cubicBezTo>
                    <a:pt x="76" y="89"/>
                    <a:pt x="1" y="190"/>
                    <a:pt x="51" y="315"/>
                  </a:cubicBezTo>
                  <a:cubicBezTo>
                    <a:pt x="527" y="1493"/>
                    <a:pt x="953" y="2696"/>
                    <a:pt x="1354" y="3899"/>
                  </a:cubicBezTo>
                  <a:cubicBezTo>
                    <a:pt x="2281" y="6631"/>
                    <a:pt x="3008" y="9438"/>
                    <a:pt x="3610" y="12245"/>
                  </a:cubicBezTo>
                  <a:cubicBezTo>
                    <a:pt x="3610" y="12270"/>
                    <a:pt x="3610" y="12270"/>
                    <a:pt x="3610" y="12270"/>
                  </a:cubicBezTo>
                  <a:cubicBezTo>
                    <a:pt x="3660" y="12420"/>
                    <a:pt x="3710" y="12596"/>
                    <a:pt x="3735" y="12771"/>
                  </a:cubicBezTo>
                  <a:cubicBezTo>
                    <a:pt x="4938" y="18435"/>
                    <a:pt x="5640" y="24250"/>
                    <a:pt x="6141" y="29939"/>
                  </a:cubicBezTo>
                  <a:cubicBezTo>
                    <a:pt x="6166" y="30064"/>
                    <a:pt x="6166" y="30190"/>
                    <a:pt x="6191" y="30290"/>
                  </a:cubicBezTo>
                  <a:cubicBezTo>
                    <a:pt x="6291" y="30290"/>
                    <a:pt x="6392" y="30290"/>
                    <a:pt x="6492" y="30265"/>
                  </a:cubicBezTo>
                  <a:cubicBezTo>
                    <a:pt x="6592" y="30265"/>
                    <a:pt x="6667" y="30315"/>
                    <a:pt x="6718" y="30390"/>
                  </a:cubicBezTo>
                  <a:cubicBezTo>
                    <a:pt x="6041" y="22345"/>
                    <a:pt x="4963" y="14099"/>
                    <a:pt x="2682" y="6305"/>
                  </a:cubicBezTo>
                  <a:cubicBezTo>
                    <a:pt x="2632" y="6180"/>
                    <a:pt x="2582" y="6029"/>
                    <a:pt x="2557" y="5879"/>
                  </a:cubicBezTo>
                  <a:cubicBezTo>
                    <a:pt x="1981" y="3949"/>
                    <a:pt x="1304" y="2044"/>
                    <a:pt x="577" y="190"/>
                  </a:cubicBezTo>
                  <a:cubicBezTo>
                    <a:pt x="527" y="56"/>
                    <a:pt x="410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5"/>
            <p:cNvSpPr/>
            <p:nvPr/>
          </p:nvSpPr>
          <p:spPr>
            <a:xfrm>
              <a:off x="6532500" y="3405411"/>
              <a:ext cx="27490" cy="342275"/>
            </a:xfrm>
            <a:custGeom>
              <a:avLst/>
              <a:gdLst/>
              <a:ahLst/>
              <a:cxnLst/>
              <a:rect l="l" t="t" r="r" b="b"/>
              <a:pathLst>
                <a:path w="1630" h="20295" extrusionOk="0">
                  <a:moveTo>
                    <a:pt x="1286" y="1"/>
                  </a:moveTo>
                  <a:cubicBezTo>
                    <a:pt x="1188" y="1"/>
                    <a:pt x="1097" y="62"/>
                    <a:pt x="1078" y="195"/>
                  </a:cubicBezTo>
                  <a:cubicBezTo>
                    <a:pt x="953" y="997"/>
                    <a:pt x="853" y="1824"/>
                    <a:pt x="753" y="2626"/>
                  </a:cubicBezTo>
                  <a:cubicBezTo>
                    <a:pt x="728" y="2826"/>
                    <a:pt x="703" y="3002"/>
                    <a:pt x="677" y="3202"/>
                  </a:cubicBezTo>
                  <a:cubicBezTo>
                    <a:pt x="652" y="3528"/>
                    <a:pt x="602" y="3829"/>
                    <a:pt x="577" y="4155"/>
                  </a:cubicBezTo>
                  <a:cubicBezTo>
                    <a:pt x="552" y="4355"/>
                    <a:pt x="527" y="4556"/>
                    <a:pt x="502" y="4756"/>
                  </a:cubicBezTo>
                  <a:cubicBezTo>
                    <a:pt x="377" y="6260"/>
                    <a:pt x="251" y="7738"/>
                    <a:pt x="176" y="9242"/>
                  </a:cubicBezTo>
                  <a:cubicBezTo>
                    <a:pt x="176" y="9317"/>
                    <a:pt x="176" y="9393"/>
                    <a:pt x="151" y="9468"/>
                  </a:cubicBezTo>
                  <a:cubicBezTo>
                    <a:pt x="126" y="10019"/>
                    <a:pt x="101" y="10596"/>
                    <a:pt x="101" y="11147"/>
                  </a:cubicBezTo>
                  <a:cubicBezTo>
                    <a:pt x="76" y="11297"/>
                    <a:pt x="76" y="11448"/>
                    <a:pt x="76" y="11573"/>
                  </a:cubicBezTo>
                  <a:cubicBezTo>
                    <a:pt x="1" y="14480"/>
                    <a:pt x="26" y="17388"/>
                    <a:pt x="176" y="20295"/>
                  </a:cubicBezTo>
                  <a:cubicBezTo>
                    <a:pt x="377" y="20220"/>
                    <a:pt x="552" y="20145"/>
                    <a:pt x="703" y="20069"/>
                  </a:cubicBezTo>
                  <a:cubicBezTo>
                    <a:pt x="677" y="19343"/>
                    <a:pt x="652" y="18641"/>
                    <a:pt x="627" y="17914"/>
                  </a:cubicBezTo>
                  <a:cubicBezTo>
                    <a:pt x="552" y="15884"/>
                    <a:pt x="552" y="13854"/>
                    <a:pt x="602" y="11824"/>
                  </a:cubicBezTo>
                  <a:cubicBezTo>
                    <a:pt x="602" y="11623"/>
                    <a:pt x="602" y="11423"/>
                    <a:pt x="627" y="11222"/>
                  </a:cubicBezTo>
                  <a:cubicBezTo>
                    <a:pt x="627" y="10846"/>
                    <a:pt x="652" y="10445"/>
                    <a:pt x="677" y="10069"/>
                  </a:cubicBezTo>
                  <a:cubicBezTo>
                    <a:pt x="728" y="8816"/>
                    <a:pt x="803" y="7563"/>
                    <a:pt x="903" y="6310"/>
                  </a:cubicBezTo>
                  <a:cubicBezTo>
                    <a:pt x="1003" y="5182"/>
                    <a:pt x="1104" y="4054"/>
                    <a:pt x="1254" y="2952"/>
                  </a:cubicBezTo>
                  <a:cubicBezTo>
                    <a:pt x="1279" y="2751"/>
                    <a:pt x="1279" y="2576"/>
                    <a:pt x="1304" y="2400"/>
                  </a:cubicBezTo>
                  <a:cubicBezTo>
                    <a:pt x="1404" y="1723"/>
                    <a:pt x="1505" y="1022"/>
                    <a:pt x="1605" y="345"/>
                  </a:cubicBezTo>
                  <a:cubicBezTo>
                    <a:pt x="1630" y="170"/>
                    <a:pt x="1505" y="44"/>
                    <a:pt x="1379" y="19"/>
                  </a:cubicBezTo>
                  <a:cubicBezTo>
                    <a:pt x="1349" y="7"/>
                    <a:pt x="1317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5"/>
            <p:cNvSpPr/>
            <p:nvPr/>
          </p:nvSpPr>
          <p:spPr>
            <a:xfrm>
              <a:off x="6551102" y="3848269"/>
              <a:ext cx="628542" cy="211015"/>
            </a:xfrm>
            <a:custGeom>
              <a:avLst/>
              <a:gdLst/>
              <a:ahLst/>
              <a:cxnLst/>
              <a:rect l="l" t="t" r="r" b="b"/>
              <a:pathLst>
                <a:path w="37269" h="12512" extrusionOk="0">
                  <a:moveTo>
                    <a:pt x="22908" y="9575"/>
                  </a:moveTo>
                  <a:cubicBezTo>
                    <a:pt x="22607" y="9625"/>
                    <a:pt x="22332" y="9650"/>
                    <a:pt x="22031" y="9675"/>
                  </a:cubicBezTo>
                  <a:cubicBezTo>
                    <a:pt x="22056" y="9775"/>
                    <a:pt x="22056" y="9876"/>
                    <a:pt x="22056" y="9976"/>
                  </a:cubicBezTo>
                  <a:cubicBezTo>
                    <a:pt x="22081" y="10139"/>
                    <a:pt x="21962" y="10220"/>
                    <a:pt x="21830" y="10220"/>
                  </a:cubicBezTo>
                  <a:cubicBezTo>
                    <a:pt x="21699" y="10220"/>
                    <a:pt x="21555" y="10139"/>
                    <a:pt x="21529" y="9976"/>
                  </a:cubicBezTo>
                  <a:lnTo>
                    <a:pt x="21504" y="9725"/>
                  </a:lnTo>
                  <a:cubicBezTo>
                    <a:pt x="21254" y="9775"/>
                    <a:pt x="20978" y="9800"/>
                    <a:pt x="20727" y="9826"/>
                  </a:cubicBezTo>
                  <a:lnTo>
                    <a:pt x="20627" y="9826"/>
                  </a:lnTo>
                  <a:cubicBezTo>
                    <a:pt x="20652" y="9926"/>
                    <a:pt x="20652" y="10026"/>
                    <a:pt x="20652" y="10126"/>
                  </a:cubicBezTo>
                  <a:cubicBezTo>
                    <a:pt x="20677" y="10289"/>
                    <a:pt x="20558" y="10371"/>
                    <a:pt x="20427" y="10371"/>
                  </a:cubicBezTo>
                  <a:cubicBezTo>
                    <a:pt x="20295" y="10371"/>
                    <a:pt x="20151" y="10289"/>
                    <a:pt x="20126" y="10126"/>
                  </a:cubicBezTo>
                  <a:cubicBezTo>
                    <a:pt x="20126" y="10051"/>
                    <a:pt x="20126" y="9976"/>
                    <a:pt x="20101" y="9901"/>
                  </a:cubicBezTo>
                  <a:cubicBezTo>
                    <a:pt x="19825" y="9926"/>
                    <a:pt x="19524" y="9951"/>
                    <a:pt x="19224" y="9976"/>
                  </a:cubicBezTo>
                  <a:cubicBezTo>
                    <a:pt x="19249" y="10076"/>
                    <a:pt x="19249" y="10176"/>
                    <a:pt x="19274" y="10277"/>
                  </a:cubicBezTo>
                  <a:cubicBezTo>
                    <a:pt x="19283" y="10411"/>
                    <a:pt x="19212" y="10494"/>
                    <a:pt x="19117" y="10526"/>
                  </a:cubicBezTo>
                  <a:lnTo>
                    <a:pt x="19117" y="10526"/>
                  </a:lnTo>
                  <a:cubicBezTo>
                    <a:pt x="20493" y="10372"/>
                    <a:pt x="21867" y="10228"/>
                    <a:pt x="23225" y="10070"/>
                  </a:cubicBezTo>
                  <a:lnTo>
                    <a:pt x="23225" y="10070"/>
                  </a:lnTo>
                  <a:cubicBezTo>
                    <a:pt x="23228" y="10070"/>
                    <a:pt x="23231" y="10070"/>
                    <a:pt x="23234" y="10070"/>
                  </a:cubicBezTo>
                  <a:cubicBezTo>
                    <a:pt x="23261" y="10070"/>
                    <a:pt x="23287" y="10066"/>
                    <a:pt x="23312" y="10060"/>
                  </a:cubicBezTo>
                  <a:lnTo>
                    <a:pt x="23312" y="10060"/>
                  </a:lnTo>
                  <a:cubicBezTo>
                    <a:pt x="23283" y="10063"/>
                    <a:pt x="23254" y="10066"/>
                    <a:pt x="23225" y="10070"/>
                  </a:cubicBezTo>
                  <a:lnTo>
                    <a:pt x="23225" y="10070"/>
                  </a:lnTo>
                  <a:cubicBezTo>
                    <a:pt x="23096" y="10066"/>
                    <a:pt x="22958" y="9985"/>
                    <a:pt x="22933" y="9826"/>
                  </a:cubicBezTo>
                  <a:lnTo>
                    <a:pt x="22908" y="9575"/>
                  </a:lnTo>
                  <a:close/>
                  <a:moveTo>
                    <a:pt x="18697" y="10051"/>
                  </a:moveTo>
                  <a:cubicBezTo>
                    <a:pt x="18422" y="10076"/>
                    <a:pt x="18121" y="10101"/>
                    <a:pt x="17820" y="10151"/>
                  </a:cubicBezTo>
                  <a:cubicBezTo>
                    <a:pt x="17845" y="10227"/>
                    <a:pt x="17845" y="10327"/>
                    <a:pt x="17870" y="10427"/>
                  </a:cubicBezTo>
                  <a:cubicBezTo>
                    <a:pt x="17880" y="10564"/>
                    <a:pt x="17806" y="10648"/>
                    <a:pt x="17709" y="10678"/>
                  </a:cubicBezTo>
                  <a:lnTo>
                    <a:pt x="17709" y="10678"/>
                  </a:lnTo>
                  <a:cubicBezTo>
                    <a:pt x="17879" y="10676"/>
                    <a:pt x="18050" y="10652"/>
                    <a:pt x="18221" y="10628"/>
                  </a:cubicBezTo>
                  <a:cubicBezTo>
                    <a:pt x="18481" y="10597"/>
                    <a:pt x="18741" y="10568"/>
                    <a:pt x="19000" y="10539"/>
                  </a:cubicBezTo>
                  <a:lnTo>
                    <a:pt x="19000" y="10539"/>
                  </a:lnTo>
                  <a:cubicBezTo>
                    <a:pt x="19009" y="10539"/>
                    <a:pt x="19018" y="10540"/>
                    <a:pt x="19026" y="10540"/>
                  </a:cubicBezTo>
                  <a:cubicBezTo>
                    <a:pt x="19058" y="10540"/>
                    <a:pt x="19088" y="10535"/>
                    <a:pt x="19117" y="10526"/>
                  </a:cubicBezTo>
                  <a:lnTo>
                    <a:pt x="19117" y="10526"/>
                  </a:lnTo>
                  <a:cubicBezTo>
                    <a:pt x="19078" y="10530"/>
                    <a:pt x="19039" y="10534"/>
                    <a:pt x="19000" y="10539"/>
                  </a:cubicBezTo>
                  <a:lnTo>
                    <a:pt x="19000" y="10539"/>
                  </a:lnTo>
                  <a:cubicBezTo>
                    <a:pt x="18874" y="10528"/>
                    <a:pt x="18746" y="10441"/>
                    <a:pt x="18722" y="10277"/>
                  </a:cubicBezTo>
                  <a:lnTo>
                    <a:pt x="18697" y="10051"/>
                  </a:lnTo>
                  <a:close/>
                  <a:moveTo>
                    <a:pt x="36091" y="1"/>
                  </a:moveTo>
                  <a:cubicBezTo>
                    <a:pt x="35991" y="26"/>
                    <a:pt x="35890" y="26"/>
                    <a:pt x="35790" y="26"/>
                  </a:cubicBezTo>
                  <a:cubicBezTo>
                    <a:pt x="25464" y="1179"/>
                    <a:pt x="15138" y="2307"/>
                    <a:pt x="4813" y="3460"/>
                  </a:cubicBezTo>
                  <a:cubicBezTo>
                    <a:pt x="3334" y="3610"/>
                    <a:pt x="1880" y="3785"/>
                    <a:pt x="402" y="3936"/>
                  </a:cubicBezTo>
                  <a:cubicBezTo>
                    <a:pt x="351" y="3961"/>
                    <a:pt x="301" y="3961"/>
                    <a:pt x="251" y="3961"/>
                  </a:cubicBezTo>
                  <a:cubicBezTo>
                    <a:pt x="176" y="3961"/>
                    <a:pt x="76" y="4011"/>
                    <a:pt x="26" y="4111"/>
                  </a:cubicBezTo>
                  <a:cubicBezTo>
                    <a:pt x="1" y="4136"/>
                    <a:pt x="1" y="4186"/>
                    <a:pt x="1" y="4237"/>
                  </a:cubicBezTo>
                  <a:cubicBezTo>
                    <a:pt x="301" y="6893"/>
                    <a:pt x="577" y="9575"/>
                    <a:pt x="878" y="12257"/>
                  </a:cubicBezTo>
                  <a:cubicBezTo>
                    <a:pt x="878" y="12257"/>
                    <a:pt x="903" y="12282"/>
                    <a:pt x="903" y="12307"/>
                  </a:cubicBezTo>
                  <a:cubicBezTo>
                    <a:pt x="903" y="12419"/>
                    <a:pt x="963" y="12511"/>
                    <a:pt x="1102" y="12511"/>
                  </a:cubicBezTo>
                  <a:cubicBezTo>
                    <a:pt x="1118" y="12511"/>
                    <a:pt x="1135" y="12510"/>
                    <a:pt x="1153" y="12507"/>
                  </a:cubicBezTo>
                  <a:cubicBezTo>
                    <a:pt x="1404" y="12482"/>
                    <a:pt x="1630" y="12457"/>
                    <a:pt x="1880" y="12432"/>
                  </a:cubicBezTo>
                  <a:cubicBezTo>
                    <a:pt x="2056" y="12407"/>
                    <a:pt x="2206" y="12407"/>
                    <a:pt x="2356" y="12382"/>
                  </a:cubicBezTo>
                  <a:cubicBezTo>
                    <a:pt x="3509" y="12257"/>
                    <a:pt x="4637" y="12131"/>
                    <a:pt x="5790" y="12006"/>
                  </a:cubicBezTo>
                  <a:cubicBezTo>
                    <a:pt x="5966" y="11981"/>
                    <a:pt x="6141" y="11956"/>
                    <a:pt x="6316" y="11956"/>
                  </a:cubicBezTo>
                  <a:cubicBezTo>
                    <a:pt x="8196" y="11730"/>
                    <a:pt x="10101" y="11530"/>
                    <a:pt x="12006" y="11304"/>
                  </a:cubicBezTo>
                  <a:cubicBezTo>
                    <a:pt x="12181" y="11304"/>
                    <a:pt x="12357" y="11279"/>
                    <a:pt x="12532" y="11254"/>
                  </a:cubicBezTo>
                  <a:cubicBezTo>
                    <a:pt x="14228" y="11082"/>
                    <a:pt x="15925" y="10886"/>
                    <a:pt x="17597" y="10689"/>
                  </a:cubicBezTo>
                  <a:lnTo>
                    <a:pt x="17597" y="10689"/>
                  </a:lnTo>
                  <a:cubicBezTo>
                    <a:pt x="17606" y="10690"/>
                    <a:pt x="17614" y="10690"/>
                    <a:pt x="17623" y="10690"/>
                  </a:cubicBezTo>
                  <a:cubicBezTo>
                    <a:pt x="17652" y="10690"/>
                    <a:pt x="17681" y="10686"/>
                    <a:pt x="17709" y="10678"/>
                  </a:cubicBezTo>
                  <a:lnTo>
                    <a:pt x="17709" y="10678"/>
                  </a:lnTo>
                  <a:cubicBezTo>
                    <a:pt x="17704" y="10678"/>
                    <a:pt x="17699" y="10678"/>
                    <a:pt x="17695" y="10678"/>
                  </a:cubicBezTo>
                  <a:cubicBezTo>
                    <a:pt x="17662" y="10681"/>
                    <a:pt x="17630" y="10685"/>
                    <a:pt x="17597" y="10689"/>
                  </a:cubicBezTo>
                  <a:lnTo>
                    <a:pt x="17597" y="10689"/>
                  </a:lnTo>
                  <a:cubicBezTo>
                    <a:pt x="17470" y="10679"/>
                    <a:pt x="17342" y="10591"/>
                    <a:pt x="17319" y="10427"/>
                  </a:cubicBezTo>
                  <a:lnTo>
                    <a:pt x="17294" y="10201"/>
                  </a:lnTo>
                  <a:cubicBezTo>
                    <a:pt x="17018" y="10227"/>
                    <a:pt x="16717" y="10252"/>
                    <a:pt x="16417" y="10302"/>
                  </a:cubicBezTo>
                  <a:cubicBezTo>
                    <a:pt x="16442" y="10377"/>
                    <a:pt x="16442" y="10427"/>
                    <a:pt x="16442" y="10502"/>
                  </a:cubicBezTo>
                  <a:cubicBezTo>
                    <a:pt x="16466" y="10674"/>
                    <a:pt x="16352" y="10756"/>
                    <a:pt x="16223" y="10756"/>
                  </a:cubicBezTo>
                  <a:cubicBezTo>
                    <a:pt x="16090" y="10756"/>
                    <a:pt x="15941" y="10668"/>
                    <a:pt x="15915" y="10502"/>
                  </a:cubicBezTo>
                  <a:cubicBezTo>
                    <a:pt x="15915" y="10452"/>
                    <a:pt x="15915" y="10402"/>
                    <a:pt x="15890" y="10352"/>
                  </a:cubicBezTo>
                  <a:cubicBezTo>
                    <a:pt x="15615" y="10377"/>
                    <a:pt x="15314" y="10427"/>
                    <a:pt x="15013" y="10452"/>
                  </a:cubicBezTo>
                  <a:cubicBezTo>
                    <a:pt x="15038" y="10527"/>
                    <a:pt x="15038" y="10577"/>
                    <a:pt x="15038" y="10653"/>
                  </a:cubicBezTo>
                  <a:cubicBezTo>
                    <a:pt x="15063" y="10828"/>
                    <a:pt x="14944" y="10916"/>
                    <a:pt x="14813" y="10916"/>
                  </a:cubicBezTo>
                  <a:cubicBezTo>
                    <a:pt x="14681" y="10916"/>
                    <a:pt x="14537" y="10828"/>
                    <a:pt x="14512" y="10653"/>
                  </a:cubicBezTo>
                  <a:cubicBezTo>
                    <a:pt x="14512" y="10602"/>
                    <a:pt x="14512" y="10552"/>
                    <a:pt x="14487" y="10502"/>
                  </a:cubicBezTo>
                  <a:lnTo>
                    <a:pt x="13635" y="10602"/>
                  </a:lnTo>
                  <a:cubicBezTo>
                    <a:pt x="13635" y="10678"/>
                    <a:pt x="13635" y="10753"/>
                    <a:pt x="13635" y="10803"/>
                  </a:cubicBezTo>
                  <a:cubicBezTo>
                    <a:pt x="13660" y="10978"/>
                    <a:pt x="13541" y="11066"/>
                    <a:pt x="13409" y="11066"/>
                  </a:cubicBezTo>
                  <a:cubicBezTo>
                    <a:pt x="13278" y="11066"/>
                    <a:pt x="13133" y="10978"/>
                    <a:pt x="13108" y="10803"/>
                  </a:cubicBezTo>
                  <a:cubicBezTo>
                    <a:pt x="13108" y="10753"/>
                    <a:pt x="13108" y="10703"/>
                    <a:pt x="13108" y="10653"/>
                  </a:cubicBezTo>
                  <a:lnTo>
                    <a:pt x="12231" y="10753"/>
                  </a:lnTo>
                  <a:cubicBezTo>
                    <a:pt x="12231" y="10828"/>
                    <a:pt x="12231" y="10903"/>
                    <a:pt x="12231" y="10953"/>
                  </a:cubicBezTo>
                  <a:cubicBezTo>
                    <a:pt x="12256" y="11129"/>
                    <a:pt x="12137" y="11216"/>
                    <a:pt x="12006" y="11216"/>
                  </a:cubicBezTo>
                  <a:cubicBezTo>
                    <a:pt x="11874" y="11216"/>
                    <a:pt x="11730" y="11129"/>
                    <a:pt x="11705" y="10953"/>
                  </a:cubicBezTo>
                  <a:cubicBezTo>
                    <a:pt x="11705" y="10928"/>
                    <a:pt x="11705" y="10878"/>
                    <a:pt x="11705" y="10828"/>
                  </a:cubicBezTo>
                  <a:lnTo>
                    <a:pt x="10828" y="10903"/>
                  </a:lnTo>
                  <a:cubicBezTo>
                    <a:pt x="10828" y="10978"/>
                    <a:pt x="10828" y="11054"/>
                    <a:pt x="10853" y="11129"/>
                  </a:cubicBezTo>
                  <a:cubicBezTo>
                    <a:pt x="10865" y="11292"/>
                    <a:pt x="10740" y="11373"/>
                    <a:pt x="10605" y="11373"/>
                  </a:cubicBezTo>
                  <a:cubicBezTo>
                    <a:pt x="10471" y="11373"/>
                    <a:pt x="10326" y="11292"/>
                    <a:pt x="10301" y="11129"/>
                  </a:cubicBezTo>
                  <a:lnTo>
                    <a:pt x="10301" y="10978"/>
                  </a:lnTo>
                  <a:cubicBezTo>
                    <a:pt x="10001" y="11003"/>
                    <a:pt x="9700" y="11029"/>
                    <a:pt x="9424" y="11079"/>
                  </a:cubicBezTo>
                  <a:cubicBezTo>
                    <a:pt x="9424" y="11129"/>
                    <a:pt x="9424" y="11204"/>
                    <a:pt x="9449" y="11279"/>
                  </a:cubicBezTo>
                  <a:cubicBezTo>
                    <a:pt x="9462" y="11442"/>
                    <a:pt x="9336" y="11524"/>
                    <a:pt x="9202" y="11524"/>
                  </a:cubicBezTo>
                  <a:cubicBezTo>
                    <a:pt x="9067" y="11524"/>
                    <a:pt x="8923" y="11442"/>
                    <a:pt x="8898" y="11279"/>
                  </a:cubicBezTo>
                  <a:lnTo>
                    <a:pt x="8898" y="11129"/>
                  </a:lnTo>
                  <a:cubicBezTo>
                    <a:pt x="8597" y="11154"/>
                    <a:pt x="8296" y="11204"/>
                    <a:pt x="8021" y="11229"/>
                  </a:cubicBezTo>
                  <a:cubicBezTo>
                    <a:pt x="8021" y="11304"/>
                    <a:pt x="8021" y="11354"/>
                    <a:pt x="8046" y="11430"/>
                  </a:cubicBezTo>
                  <a:cubicBezTo>
                    <a:pt x="8058" y="11602"/>
                    <a:pt x="7938" y="11683"/>
                    <a:pt x="7806" y="11683"/>
                  </a:cubicBezTo>
                  <a:cubicBezTo>
                    <a:pt x="7669" y="11683"/>
                    <a:pt x="7520" y="11595"/>
                    <a:pt x="7494" y="11430"/>
                  </a:cubicBezTo>
                  <a:cubicBezTo>
                    <a:pt x="7494" y="11379"/>
                    <a:pt x="7494" y="11329"/>
                    <a:pt x="7494" y="11279"/>
                  </a:cubicBezTo>
                  <a:cubicBezTo>
                    <a:pt x="7194" y="11304"/>
                    <a:pt x="6893" y="11354"/>
                    <a:pt x="6617" y="11379"/>
                  </a:cubicBezTo>
                  <a:cubicBezTo>
                    <a:pt x="6617" y="11455"/>
                    <a:pt x="6617" y="11505"/>
                    <a:pt x="6642" y="11580"/>
                  </a:cubicBezTo>
                  <a:cubicBezTo>
                    <a:pt x="6655" y="11755"/>
                    <a:pt x="6529" y="11843"/>
                    <a:pt x="6395" y="11843"/>
                  </a:cubicBezTo>
                  <a:cubicBezTo>
                    <a:pt x="6260" y="11843"/>
                    <a:pt x="6116" y="11755"/>
                    <a:pt x="6091" y="11580"/>
                  </a:cubicBezTo>
                  <a:cubicBezTo>
                    <a:pt x="6091" y="11530"/>
                    <a:pt x="6091" y="11480"/>
                    <a:pt x="6091" y="11430"/>
                  </a:cubicBezTo>
                  <a:cubicBezTo>
                    <a:pt x="5790" y="11480"/>
                    <a:pt x="5514" y="11505"/>
                    <a:pt x="5214" y="11530"/>
                  </a:cubicBezTo>
                  <a:cubicBezTo>
                    <a:pt x="5214" y="11605"/>
                    <a:pt x="5214" y="11680"/>
                    <a:pt x="5239" y="11730"/>
                  </a:cubicBezTo>
                  <a:cubicBezTo>
                    <a:pt x="5251" y="11906"/>
                    <a:pt x="5126" y="11993"/>
                    <a:pt x="4994" y="11993"/>
                  </a:cubicBezTo>
                  <a:cubicBezTo>
                    <a:pt x="4863" y="11993"/>
                    <a:pt x="4725" y="11906"/>
                    <a:pt x="4712" y="11730"/>
                  </a:cubicBezTo>
                  <a:cubicBezTo>
                    <a:pt x="4687" y="11680"/>
                    <a:pt x="4687" y="11630"/>
                    <a:pt x="4687" y="11580"/>
                  </a:cubicBezTo>
                  <a:cubicBezTo>
                    <a:pt x="4387" y="11630"/>
                    <a:pt x="4111" y="11655"/>
                    <a:pt x="3810" y="11680"/>
                  </a:cubicBezTo>
                  <a:cubicBezTo>
                    <a:pt x="3810" y="11755"/>
                    <a:pt x="3835" y="11831"/>
                    <a:pt x="3835" y="11906"/>
                  </a:cubicBezTo>
                  <a:cubicBezTo>
                    <a:pt x="3848" y="12069"/>
                    <a:pt x="3722" y="12150"/>
                    <a:pt x="3591" y="12150"/>
                  </a:cubicBezTo>
                  <a:cubicBezTo>
                    <a:pt x="3459" y="12150"/>
                    <a:pt x="3321" y="12069"/>
                    <a:pt x="3309" y="11906"/>
                  </a:cubicBezTo>
                  <a:cubicBezTo>
                    <a:pt x="3284" y="11856"/>
                    <a:pt x="3284" y="11805"/>
                    <a:pt x="3284" y="11755"/>
                  </a:cubicBezTo>
                  <a:cubicBezTo>
                    <a:pt x="2983" y="11780"/>
                    <a:pt x="2707" y="11805"/>
                    <a:pt x="2407" y="11856"/>
                  </a:cubicBezTo>
                  <a:cubicBezTo>
                    <a:pt x="2407" y="11906"/>
                    <a:pt x="2432" y="11981"/>
                    <a:pt x="2432" y="12056"/>
                  </a:cubicBezTo>
                  <a:cubicBezTo>
                    <a:pt x="2444" y="12219"/>
                    <a:pt x="2319" y="12300"/>
                    <a:pt x="2187" y="12300"/>
                  </a:cubicBezTo>
                  <a:cubicBezTo>
                    <a:pt x="2056" y="12300"/>
                    <a:pt x="1918" y="12219"/>
                    <a:pt x="1905" y="12056"/>
                  </a:cubicBezTo>
                  <a:cubicBezTo>
                    <a:pt x="1880" y="12006"/>
                    <a:pt x="1880" y="11956"/>
                    <a:pt x="1880" y="11906"/>
                  </a:cubicBezTo>
                  <a:lnTo>
                    <a:pt x="1379" y="11956"/>
                  </a:lnTo>
                  <a:cubicBezTo>
                    <a:pt x="1229" y="10577"/>
                    <a:pt x="1078" y="9199"/>
                    <a:pt x="928" y="7820"/>
                  </a:cubicBezTo>
                  <a:cubicBezTo>
                    <a:pt x="828" y="6918"/>
                    <a:pt x="727" y="6016"/>
                    <a:pt x="627" y="5114"/>
                  </a:cubicBezTo>
                  <a:cubicBezTo>
                    <a:pt x="580" y="4637"/>
                    <a:pt x="622" y="4410"/>
                    <a:pt x="498" y="4410"/>
                  </a:cubicBezTo>
                  <a:cubicBezTo>
                    <a:pt x="491" y="4410"/>
                    <a:pt x="484" y="4411"/>
                    <a:pt x="477" y="4412"/>
                  </a:cubicBezTo>
                  <a:cubicBezTo>
                    <a:pt x="627" y="4362"/>
                    <a:pt x="828" y="4337"/>
                    <a:pt x="1053" y="4337"/>
                  </a:cubicBezTo>
                  <a:cubicBezTo>
                    <a:pt x="1028" y="4287"/>
                    <a:pt x="1028" y="4237"/>
                    <a:pt x="1028" y="4186"/>
                  </a:cubicBezTo>
                  <a:cubicBezTo>
                    <a:pt x="1016" y="4023"/>
                    <a:pt x="1141" y="3942"/>
                    <a:pt x="1272" y="3942"/>
                  </a:cubicBezTo>
                  <a:cubicBezTo>
                    <a:pt x="1404" y="3942"/>
                    <a:pt x="1542" y="4023"/>
                    <a:pt x="1554" y="4186"/>
                  </a:cubicBezTo>
                  <a:cubicBezTo>
                    <a:pt x="1554" y="4237"/>
                    <a:pt x="1580" y="4262"/>
                    <a:pt x="1580" y="4312"/>
                  </a:cubicBezTo>
                  <a:cubicBezTo>
                    <a:pt x="1780" y="4312"/>
                    <a:pt x="1981" y="4312"/>
                    <a:pt x="2131" y="4287"/>
                  </a:cubicBezTo>
                  <a:cubicBezTo>
                    <a:pt x="2231" y="4262"/>
                    <a:pt x="2356" y="4262"/>
                    <a:pt x="2457" y="4237"/>
                  </a:cubicBezTo>
                  <a:cubicBezTo>
                    <a:pt x="2457" y="4186"/>
                    <a:pt x="2432" y="4111"/>
                    <a:pt x="2432" y="4036"/>
                  </a:cubicBezTo>
                  <a:cubicBezTo>
                    <a:pt x="2419" y="3873"/>
                    <a:pt x="2544" y="3792"/>
                    <a:pt x="2676" y="3792"/>
                  </a:cubicBezTo>
                  <a:cubicBezTo>
                    <a:pt x="2808" y="3792"/>
                    <a:pt x="2945" y="3873"/>
                    <a:pt x="2958" y="4036"/>
                  </a:cubicBezTo>
                  <a:cubicBezTo>
                    <a:pt x="2958" y="4086"/>
                    <a:pt x="2983" y="4136"/>
                    <a:pt x="2983" y="4186"/>
                  </a:cubicBezTo>
                  <a:lnTo>
                    <a:pt x="3860" y="4086"/>
                  </a:lnTo>
                  <a:cubicBezTo>
                    <a:pt x="3860" y="4036"/>
                    <a:pt x="3835" y="3961"/>
                    <a:pt x="3835" y="3886"/>
                  </a:cubicBezTo>
                  <a:cubicBezTo>
                    <a:pt x="3810" y="3723"/>
                    <a:pt x="3935" y="3641"/>
                    <a:pt x="4070" y="3641"/>
                  </a:cubicBezTo>
                  <a:cubicBezTo>
                    <a:pt x="4205" y="3641"/>
                    <a:pt x="4349" y="3723"/>
                    <a:pt x="4361" y="3886"/>
                  </a:cubicBezTo>
                  <a:cubicBezTo>
                    <a:pt x="4361" y="3936"/>
                    <a:pt x="4387" y="3986"/>
                    <a:pt x="4387" y="4036"/>
                  </a:cubicBezTo>
                  <a:cubicBezTo>
                    <a:pt x="4687" y="4011"/>
                    <a:pt x="4963" y="3961"/>
                    <a:pt x="5264" y="3936"/>
                  </a:cubicBezTo>
                  <a:cubicBezTo>
                    <a:pt x="5264" y="3861"/>
                    <a:pt x="5239" y="3810"/>
                    <a:pt x="5239" y="3735"/>
                  </a:cubicBezTo>
                  <a:cubicBezTo>
                    <a:pt x="5214" y="3563"/>
                    <a:pt x="5334" y="3481"/>
                    <a:pt x="5466" y="3481"/>
                  </a:cubicBezTo>
                  <a:cubicBezTo>
                    <a:pt x="5603" y="3481"/>
                    <a:pt x="5752" y="3569"/>
                    <a:pt x="5765" y="3735"/>
                  </a:cubicBezTo>
                  <a:cubicBezTo>
                    <a:pt x="5765" y="3785"/>
                    <a:pt x="5790" y="3836"/>
                    <a:pt x="5790" y="3886"/>
                  </a:cubicBezTo>
                  <a:cubicBezTo>
                    <a:pt x="5915" y="3861"/>
                    <a:pt x="6041" y="3861"/>
                    <a:pt x="6166" y="3836"/>
                  </a:cubicBezTo>
                  <a:cubicBezTo>
                    <a:pt x="6341" y="3810"/>
                    <a:pt x="6492" y="3810"/>
                    <a:pt x="6667" y="3785"/>
                  </a:cubicBezTo>
                  <a:cubicBezTo>
                    <a:pt x="6642" y="3710"/>
                    <a:pt x="6642" y="3660"/>
                    <a:pt x="6642" y="3585"/>
                  </a:cubicBezTo>
                  <a:cubicBezTo>
                    <a:pt x="6617" y="3409"/>
                    <a:pt x="6742" y="3322"/>
                    <a:pt x="6877" y="3322"/>
                  </a:cubicBezTo>
                  <a:cubicBezTo>
                    <a:pt x="7012" y="3322"/>
                    <a:pt x="7156" y="3409"/>
                    <a:pt x="7169" y="3585"/>
                  </a:cubicBezTo>
                  <a:cubicBezTo>
                    <a:pt x="7169" y="3635"/>
                    <a:pt x="7194" y="3685"/>
                    <a:pt x="7194" y="3735"/>
                  </a:cubicBezTo>
                  <a:cubicBezTo>
                    <a:pt x="7469" y="3685"/>
                    <a:pt x="7770" y="3660"/>
                    <a:pt x="8071" y="3635"/>
                  </a:cubicBezTo>
                  <a:cubicBezTo>
                    <a:pt x="8046" y="3560"/>
                    <a:pt x="8046" y="3485"/>
                    <a:pt x="8046" y="3435"/>
                  </a:cubicBezTo>
                  <a:cubicBezTo>
                    <a:pt x="8021" y="3259"/>
                    <a:pt x="8146" y="3171"/>
                    <a:pt x="8281" y="3171"/>
                  </a:cubicBezTo>
                  <a:cubicBezTo>
                    <a:pt x="8415" y="3171"/>
                    <a:pt x="8560" y="3259"/>
                    <a:pt x="8572" y="3435"/>
                  </a:cubicBezTo>
                  <a:cubicBezTo>
                    <a:pt x="8572" y="3485"/>
                    <a:pt x="8572" y="3535"/>
                    <a:pt x="8597" y="3560"/>
                  </a:cubicBezTo>
                  <a:cubicBezTo>
                    <a:pt x="8873" y="3535"/>
                    <a:pt x="9174" y="3510"/>
                    <a:pt x="9474" y="3485"/>
                  </a:cubicBezTo>
                  <a:cubicBezTo>
                    <a:pt x="9449" y="3409"/>
                    <a:pt x="9449" y="3334"/>
                    <a:pt x="9449" y="3259"/>
                  </a:cubicBezTo>
                  <a:cubicBezTo>
                    <a:pt x="9424" y="3096"/>
                    <a:pt x="9543" y="3015"/>
                    <a:pt x="9675" y="3015"/>
                  </a:cubicBezTo>
                  <a:cubicBezTo>
                    <a:pt x="9806" y="3015"/>
                    <a:pt x="9950" y="3096"/>
                    <a:pt x="9976" y="3259"/>
                  </a:cubicBezTo>
                  <a:cubicBezTo>
                    <a:pt x="9976" y="3309"/>
                    <a:pt x="9976" y="3359"/>
                    <a:pt x="10001" y="3409"/>
                  </a:cubicBezTo>
                  <a:cubicBezTo>
                    <a:pt x="10276" y="3384"/>
                    <a:pt x="10577" y="3359"/>
                    <a:pt x="10878" y="3309"/>
                  </a:cubicBezTo>
                  <a:cubicBezTo>
                    <a:pt x="10853" y="3259"/>
                    <a:pt x="10853" y="3184"/>
                    <a:pt x="10853" y="3109"/>
                  </a:cubicBezTo>
                  <a:cubicBezTo>
                    <a:pt x="10828" y="2946"/>
                    <a:pt x="10947" y="2864"/>
                    <a:pt x="11078" y="2864"/>
                  </a:cubicBezTo>
                  <a:cubicBezTo>
                    <a:pt x="11210" y="2864"/>
                    <a:pt x="11354" y="2946"/>
                    <a:pt x="11379" y="3109"/>
                  </a:cubicBezTo>
                  <a:cubicBezTo>
                    <a:pt x="11379" y="3159"/>
                    <a:pt x="11379" y="3209"/>
                    <a:pt x="11404" y="3259"/>
                  </a:cubicBezTo>
                  <a:cubicBezTo>
                    <a:pt x="11680" y="3234"/>
                    <a:pt x="11981" y="3209"/>
                    <a:pt x="12281" y="3159"/>
                  </a:cubicBezTo>
                  <a:cubicBezTo>
                    <a:pt x="12256" y="3109"/>
                    <a:pt x="12256" y="3033"/>
                    <a:pt x="12256" y="2958"/>
                  </a:cubicBezTo>
                  <a:cubicBezTo>
                    <a:pt x="12231" y="2795"/>
                    <a:pt x="12350" y="2714"/>
                    <a:pt x="12482" y="2714"/>
                  </a:cubicBezTo>
                  <a:cubicBezTo>
                    <a:pt x="12613" y="2714"/>
                    <a:pt x="12758" y="2795"/>
                    <a:pt x="12783" y="2958"/>
                  </a:cubicBezTo>
                  <a:cubicBezTo>
                    <a:pt x="12783" y="3008"/>
                    <a:pt x="12783" y="3059"/>
                    <a:pt x="12783" y="3109"/>
                  </a:cubicBezTo>
                  <a:cubicBezTo>
                    <a:pt x="13083" y="3084"/>
                    <a:pt x="13384" y="3033"/>
                    <a:pt x="13660" y="3008"/>
                  </a:cubicBezTo>
                  <a:cubicBezTo>
                    <a:pt x="13660" y="2933"/>
                    <a:pt x="13660" y="2883"/>
                    <a:pt x="13660" y="2808"/>
                  </a:cubicBezTo>
                  <a:cubicBezTo>
                    <a:pt x="13635" y="2632"/>
                    <a:pt x="13754" y="2545"/>
                    <a:pt x="13885" y="2545"/>
                  </a:cubicBezTo>
                  <a:cubicBezTo>
                    <a:pt x="14017" y="2545"/>
                    <a:pt x="14161" y="2632"/>
                    <a:pt x="14186" y="2808"/>
                  </a:cubicBezTo>
                  <a:cubicBezTo>
                    <a:pt x="14186" y="2858"/>
                    <a:pt x="14186" y="2908"/>
                    <a:pt x="14186" y="2958"/>
                  </a:cubicBezTo>
                  <a:cubicBezTo>
                    <a:pt x="14487" y="2908"/>
                    <a:pt x="14788" y="2883"/>
                    <a:pt x="15063" y="2858"/>
                  </a:cubicBezTo>
                  <a:cubicBezTo>
                    <a:pt x="15063" y="2783"/>
                    <a:pt x="15063" y="2708"/>
                    <a:pt x="15038" y="2658"/>
                  </a:cubicBezTo>
                  <a:cubicBezTo>
                    <a:pt x="15026" y="2482"/>
                    <a:pt x="15151" y="2394"/>
                    <a:pt x="15286" y="2394"/>
                  </a:cubicBezTo>
                  <a:cubicBezTo>
                    <a:pt x="15420" y="2394"/>
                    <a:pt x="15565" y="2482"/>
                    <a:pt x="15590" y="2658"/>
                  </a:cubicBezTo>
                  <a:cubicBezTo>
                    <a:pt x="15590" y="2708"/>
                    <a:pt x="15590" y="2758"/>
                    <a:pt x="15590" y="2808"/>
                  </a:cubicBezTo>
                  <a:cubicBezTo>
                    <a:pt x="15890" y="2758"/>
                    <a:pt x="16191" y="2733"/>
                    <a:pt x="16467" y="2708"/>
                  </a:cubicBezTo>
                  <a:cubicBezTo>
                    <a:pt x="16467" y="2658"/>
                    <a:pt x="16467" y="2632"/>
                    <a:pt x="16467" y="2582"/>
                  </a:cubicBezTo>
                  <a:cubicBezTo>
                    <a:pt x="16442" y="2410"/>
                    <a:pt x="16562" y="2329"/>
                    <a:pt x="16694" y="2329"/>
                  </a:cubicBezTo>
                  <a:cubicBezTo>
                    <a:pt x="16831" y="2329"/>
                    <a:pt x="16980" y="2416"/>
                    <a:pt x="16993" y="2582"/>
                  </a:cubicBezTo>
                  <a:cubicBezTo>
                    <a:pt x="16993" y="2607"/>
                    <a:pt x="16993" y="2632"/>
                    <a:pt x="16993" y="2632"/>
                  </a:cubicBezTo>
                  <a:cubicBezTo>
                    <a:pt x="17294" y="2607"/>
                    <a:pt x="17595" y="2582"/>
                    <a:pt x="17870" y="2557"/>
                  </a:cubicBezTo>
                  <a:cubicBezTo>
                    <a:pt x="17870" y="2507"/>
                    <a:pt x="17870" y="2457"/>
                    <a:pt x="17870" y="2432"/>
                  </a:cubicBezTo>
                  <a:cubicBezTo>
                    <a:pt x="17845" y="2257"/>
                    <a:pt x="17964" y="2169"/>
                    <a:pt x="18096" y="2169"/>
                  </a:cubicBezTo>
                  <a:cubicBezTo>
                    <a:pt x="18227" y="2169"/>
                    <a:pt x="18372" y="2257"/>
                    <a:pt x="18397" y="2432"/>
                  </a:cubicBezTo>
                  <a:cubicBezTo>
                    <a:pt x="18397" y="2457"/>
                    <a:pt x="18397" y="2457"/>
                    <a:pt x="18397" y="2482"/>
                  </a:cubicBezTo>
                  <a:cubicBezTo>
                    <a:pt x="18697" y="2457"/>
                    <a:pt x="18998" y="2432"/>
                    <a:pt x="19274" y="2382"/>
                  </a:cubicBezTo>
                  <a:cubicBezTo>
                    <a:pt x="19274" y="2357"/>
                    <a:pt x="19274" y="2307"/>
                    <a:pt x="19274" y="2282"/>
                  </a:cubicBezTo>
                  <a:cubicBezTo>
                    <a:pt x="19249" y="2106"/>
                    <a:pt x="19368" y="2018"/>
                    <a:pt x="19499" y="2018"/>
                  </a:cubicBezTo>
                  <a:cubicBezTo>
                    <a:pt x="19631" y="2018"/>
                    <a:pt x="19775" y="2106"/>
                    <a:pt x="19800" y="2282"/>
                  </a:cubicBezTo>
                  <a:cubicBezTo>
                    <a:pt x="19800" y="2282"/>
                    <a:pt x="19800" y="2307"/>
                    <a:pt x="19800" y="2332"/>
                  </a:cubicBezTo>
                  <a:lnTo>
                    <a:pt x="20677" y="2231"/>
                  </a:lnTo>
                  <a:cubicBezTo>
                    <a:pt x="20677" y="2206"/>
                    <a:pt x="20677" y="2156"/>
                    <a:pt x="20677" y="2106"/>
                  </a:cubicBezTo>
                  <a:cubicBezTo>
                    <a:pt x="20652" y="1943"/>
                    <a:pt x="20771" y="1862"/>
                    <a:pt x="20903" y="1862"/>
                  </a:cubicBezTo>
                  <a:cubicBezTo>
                    <a:pt x="21035" y="1862"/>
                    <a:pt x="21179" y="1943"/>
                    <a:pt x="21204" y="2106"/>
                  </a:cubicBezTo>
                  <a:cubicBezTo>
                    <a:pt x="21204" y="2131"/>
                    <a:pt x="21204" y="2156"/>
                    <a:pt x="21204" y="2181"/>
                  </a:cubicBezTo>
                  <a:lnTo>
                    <a:pt x="22081" y="2081"/>
                  </a:lnTo>
                  <a:cubicBezTo>
                    <a:pt x="22081" y="2031"/>
                    <a:pt x="22081" y="2006"/>
                    <a:pt x="22081" y="1956"/>
                  </a:cubicBezTo>
                  <a:cubicBezTo>
                    <a:pt x="22056" y="1793"/>
                    <a:pt x="22175" y="1711"/>
                    <a:pt x="22306" y="1711"/>
                  </a:cubicBezTo>
                  <a:cubicBezTo>
                    <a:pt x="22438" y="1711"/>
                    <a:pt x="22582" y="1793"/>
                    <a:pt x="22607" y="1956"/>
                  </a:cubicBezTo>
                  <a:cubicBezTo>
                    <a:pt x="22607" y="1981"/>
                    <a:pt x="22607" y="2006"/>
                    <a:pt x="22607" y="2031"/>
                  </a:cubicBezTo>
                  <a:cubicBezTo>
                    <a:pt x="22908" y="1981"/>
                    <a:pt x="23184" y="1956"/>
                    <a:pt x="23484" y="1931"/>
                  </a:cubicBezTo>
                  <a:cubicBezTo>
                    <a:pt x="23484" y="1881"/>
                    <a:pt x="23484" y="1856"/>
                    <a:pt x="23484" y="1805"/>
                  </a:cubicBezTo>
                  <a:cubicBezTo>
                    <a:pt x="23459" y="1643"/>
                    <a:pt x="23578" y="1561"/>
                    <a:pt x="23710" y="1561"/>
                  </a:cubicBezTo>
                  <a:cubicBezTo>
                    <a:pt x="23842" y="1561"/>
                    <a:pt x="23986" y="1643"/>
                    <a:pt x="24011" y="1805"/>
                  </a:cubicBezTo>
                  <a:cubicBezTo>
                    <a:pt x="24011" y="1830"/>
                    <a:pt x="24011" y="1856"/>
                    <a:pt x="24011" y="1881"/>
                  </a:cubicBezTo>
                  <a:cubicBezTo>
                    <a:pt x="24311" y="1830"/>
                    <a:pt x="24587" y="1805"/>
                    <a:pt x="24888" y="1780"/>
                  </a:cubicBezTo>
                  <a:cubicBezTo>
                    <a:pt x="24888" y="1730"/>
                    <a:pt x="24888" y="1705"/>
                    <a:pt x="24863" y="1655"/>
                  </a:cubicBezTo>
                  <a:cubicBezTo>
                    <a:pt x="24851" y="1483"/>
                    <a:pt x="24971" y="1401"/>
                    <a:pt x="25103" y="1401"/>
                  </a:cubicBezTo>
                  <a:cubicBezTo>
                    <a:pt x="25240" y="1401"/>
                    <a:pt x="25389" y="1489"/>
                    <a:pt x="25414" y="1655"/>
                  </a:cubicBezTo>
                  <a:cubicBezTo>
                    <a:pt x="25414" y="1680"/>
                    <a:pt x="25414" y="1705"/>
                    <a:pt x="25414" y="1705"/>
                  </a:cubicBezTo>
                  <a:cubicBezTo>
                    <a:pt x="25715" y="1680"/>
                    <a:pt x="25991" y="1655"/>
                    <a:pt x="26291" y="1630"/>
                  </a:cubicBezTo>
                  <a:cubicBezTo>
                    <a:pt x="26291" y="1555"/>
                    <a:pt x="26266" y="1480"/>
                    <a:pt x="26266" y="1404"/>
                  </a:cubicBezTo>
                  <a:cubicBezTo>
                    <a:pt x="26254" y="1242"/>
                    <a:pt x="26379" y="1160"/>
                    <a:pt x="26511" y="1160"/>
                  </a:cubicBezTo>
                  <a:cubicBezTo>
                    <a:pt x="26642" y="1160"/>
                    <a:pt x="26780" y="1242"/>
                    <a:pt x="26793" y="1404"/>
                  </a:cubicBezTo>
                  <a:cubicBezTo>
                    <a:pt x="26793" y="1455"/>
                    <a:pt x="26818" y="1505"/>
                    <a:pt x="26818" y="1555"/>
                  </a:cubicBezTo>
                  <a:cubicBezTo>
                    <a:pt x="27119" y="1530"/>
                    <a:pt x="27394" y="1505"/>
                    <a:pt x="27695" y="1455"/>
                  </a:cubicBezTo>
                  <a:cubicBezTo>
                    <a:pt x="27695" y="1404"/>
                    <a:pt x="27670" y="1329"/>
                    <a:pt x="27670" y="1254"/>
                  </a:cubicBezTo>
                  <a:cubicBezTo>
                    <a:pt x="27645" y="1091"/>
                    <a:pt x="27770" y="1010"/>
                    <a:pt x="27905" y="1010"/>
                  </a:cubicBezTo>
                  <a:cubicBezTo>
                    <a:pt x="28040" y="1010"/>
                    <a:pt x="28184" y="1091"/>
                    <a:pt x="28196" y="1254"/>
                  </a:cubicBezTo>
                  <a:lnTo>
                    <a:pt x="28221" y="1404"/>
                  </a:lnTo>
                  <a:cubicBezTo>
                    <a:pt x="28497" y="1379"/>
                    <a:pt x="28798" y="1329"/>
                    <a:pt x="29098" y="1304"/>
                  </a:cubicBezTo>
                  <a:cubicBezTo>
                    <a:pt x="29073" y="1229"/>
                    <a:pt x="29073" y="1179"/>
                    <a:pt x="29073" y="1104"/>
                  </a:cubicBezTo>
                  <a:cubicBezTo>
                    <a:pt x="29049" y="931"/>
                    <a:pt x="29169" y="850"/>
                    <a:pt x="29301" y="850"/>
                  </a:cubicBezTo>
                  <a:cubicBezTo>
                    <a:pt x="29438" y="850"/>
                    <a:pt x="29587" y="938"/>
                    <a:pt x="29600" y="1104"/>
                  </a:cubicBezTo>
                  <a:cubicBezTo>
                    <a:pt x="29600" y="1154"/>
                    <a:pt x="29625" y="1204"/>
                    <a:pt x="29625" y="1254"/>
                  </a:cubicBezTo>
                  <a:cubicBezTo>
                    <a:pt x="29650" y="1254"/>
                    <a:pt x="29675" y="1254"/>
                    <a:pt x="29700" y="1229"/>
                  </a:cubicBezTo>
                  <a:cubicBezTo>
                    <a:pt x="29976" y="1204"/>
                    <a:pt x="30226" y="1179"/>
                    <a:pt x="30502" y="1129"/>
                  </a:cubicBezTo>
                  <a:cubicBezTo>
                    <a:pt x="30477" y="1079"/>
                    <a:pt x="30477" y="1003"/>
                    <a:pt x="30477" y="953"/>
                  </a:cubicBezTo>
                  <a:cubicBezTo>
                    <a:pt x="30452" y="778"/>
                    <a:pt x="30577" y="690"/>
                    <a:pt x="30712" y="690"/>
                  </a:cubicBezTo>
                  <a:cubicBezTo>
                    <a:pt x="30847" y="690"/>
                    <a:pt x="30991" y="778"/>
                    <a:pt x="31003" y="953"/>
                  </a:cubicBezTo>
                  <a:cubicBezTo>
                    <a:pt x="31003" y="978"/>
                    <a:pt x="31003" y="1028"/>
                    <a:pt x="31028" y="1054"/>
                  </a:cubicBezTo>
                  <a:cubicBezTo>
                    <a:pt x="31304" y="1003"/>
                    <a:pt x="31605" y="978"/>
                    <a:pt x="31880" y="928"/>
                  </a:cubicBezTo>
                  <a:cubicBezTo>
                    <a:pt x="31880" y="878"/>
                    <a:pt x="31880" y="828"/>
                    <a:pt x="31880" y="803"/>
                  </a:cubicBezTo>
                  <a:cubicBezTo>
                    <a:pt x="31855" y="627"/>
                    <a:pt x="31974" y="540"/>
                    <a:pt x="32106" y="540"/>
                  </a:cubicBezTo>
                  <a:cubicBezTo>
                    <a:pt x="32238" y="540"/>
                    <a:pt x="32382" y="627"/>
                    <a:pt x="32407" y="803"/>
                  </a:cubicBezTo>
                  <a:cubicBezTo>
                    <a:pt x="32407" y="803"/>
                    <a:pt x="32407" y="828"/>
                    <a:pt x="32407" y="828"/>
                  </a:cubicBezTo>
                  <a:cubicBezTo>
                    <a:pt x="32708" y="778"/>
                    <a:pt x="32983" y="753"/>
                    <a:pt x="33284" y="703"/>
                  </a:cubicBezTo>
                  <a:cubicBezTo>
                    <a:pt x="33284" y="678"/>
                    <a:pt x="33284" y="653"/>
                    <a:pt x="33284" y="627"/>
                  </a:cubicBezTo>
                  <a:cubicBezTo>
                    <a:pt x="33259" y="465"/>
                    <a:pt x="33378" y="383"/>
                    <a:pt x="33510" y="383"/>
                  </a:cubicBezTo>
                  <a:cubicBezTo>
                    <a:pt x="33641" y="383"/>
                    <a:pt x="33785" y="465"/>
                    <a:pt x="33810" y="627"/>
                  </a:cubicBezTo>
                  <a:lnTo>
                    <a:pt x="33810" y="653"/>
                  </a:lnTo>
                  <a:cubicBezTo>
                    <a:pt x="34111" y="602"/>
                    <a:pt x="34387" y="577"/>
                    <a:pt x="34687" y="552"/>
                  </a:cubicBezTo>
                  <a:cubicBezTo>
                    <a:pt x="34687" y="527"/>
                    <a:pt x="34687" y="502"/>
                    <a:pt x="34687" y="477"/>
                  </a:cubicBezTo>
                  <a:cubicBezTo>
                    <a:pt x="34662" y="314"/>
                    <a:pt x="34781" y="233"/>
                    <a:pt x="34913" y="233"/>
                  </a:cubicBezTo>
                  <a:cubicBezTo>
                    <a:pt x="35045" y="233"/>
                    <a:pt x="35189" y="314"/>
                    <a:pt x="35214" y="477"/>
                  </a:cubicBezTo>
                  <a:cubicBezTo>
                    <a:pt x="35214" y="502"/>
                    <a:pt x="35214" y="527"/>
                    <a:pt x="35214" y="527"/>
                  </a:cubicBezTo>
                  <a:cubicBezTo>
                    <a:pt x="35439" y="527"/>
                    <a:pt x="35665" y="527"/>
                    <a:pt x="35890" y="552"/>
                  </a:cubicBezTo>
                  <a:cubicBezTo>
                    <a:pt x="35890" y="577"/>
                    <a:pt x="35890" y="627"/>
                    <a:pt x="35890" y="678"/>
                  </a:cubicBezTo>
                  <a:cubicBezTo>
                    <a:pt x="35890" y="1530"/>
                    <a:pt x="36066" y="2407"/>
                    <a:pt x="36166" y="3259"/>
                  </a:cubicBezTo>
                  <a:lnTo>
                    <a:pt x="36492" y="6267"/>
                  </a:lnTo>
                  <a:cubicBezTo>
                    <a:pt x="36542" y="6743"/>
                    <a:pt x="36768" y="7520"/>
                    <a:pt x="36743" y="8046"/>
                  </a:cubicBezTo>
                  <a:cubicBezTo>
                    <a:pt x="36718" y="8046"/>
                    <a:pt x="36718" y="8046"/>
                    <a:pt x="36692" y="8071"/>
                  </a:cubicBezTo>
                  <a:cubicBezTo>
                    <a:pt x="36467" y="8096"/>
                    <a:pt x="36266" y="8096"/>
                    <a:pt x="36066" y="8121"/>
                  </a:cubicBezTo>
                  <a:cubicBezTo>
                    <a:pt x="36066" y="8196"/>
                    <a:pt x="36066" y="8272"/>
                    <a:pt x="36066" y="8347"/>
                  </a:cubicBezTo>
                  <a:cubicBezTo>
                    <a:pt x="36091" y="8510"/>
                    <a:pt x="35972" y="8591"/>
                    <a:pt x="35840" y="8591"/>
                  </a:cubicBezTo>
                  <a:cubicBezTo>
                    <a:pt x="35709" y="8591"/>
                    <a:pt x="35565" y="8510"/>
                    <a:pt x="35540" y="8347"/>
                  </a:cubicBezTo>
                  <a:cubicBezTo>
                    <a:pt x="35540" y="8297"/>
                    <a:pt x="35540" y="8247"/>
                    <a:pt x="35540" y="8196"/>
                  </a:cubicBezTo>
                  <a:cubicBezTo>
                    <a:pt x="35239" y="8221"/>
                    <a:pt x="34938" y="8247"/>
                    <a:pt x="34662" y="8297"/>
                  </a:cubicBezTo>
                  <a:cubicBezTo>
                    <a:pt x="34662" y="8347"/>
                    <a:pt x="34662" y="8422"/>
                    <a:pt x="34662" y="8497"/>
                  </a:cubicBezTo>
                  <a:cubicBezTo>
                    <a:pt x="34687" y="8660"/>
                    <a:pt x="34568" y="8742"/>
                    <a:pt x="34437" y="8742"/>
                  </a:cubicBezTo>
                  <a:cubicBezTo>
                    <a:pt x="34305" y="8742"/>
                    <a:pt x="34161" y="8660"/>
                    <a:pt x="34136" y="8497"/>
                  </a:cubicBezTo>
                  <a:cubicBezTo>
                    <a:pt x="34136" y="8447"/>
                    <a:pt x="34136" y="8397"/>
                    <a:pt x="34136" y="8347"/>
                  </a:cubicBezTo>
                  <a:cubicBezTo>
                    <a:pt x="33835" y="8372"/>
                    <a:pt x="33535" y="8397"/>
                    <a:pt x="33259" y="8447"/>
                  </a:cubicBezTo>
                  <a:cubicBezTo>
                    <a:pt x="33259" y="8497"/>
                    <a:pt x="33259" y="8572"/>
                    <a:pt x="33284" y="8648"/>
                  </a:cubicBezTo>
                  <a:cubicBezTo>
                    <a:pt x="33296" y="8810"/>
                    <a:pt x="33171" y="8892"/>
                    <a:pt x="33036" y="8892"/>
                  </a:cubicBezTo>
                  <a:cubicBezTo>
                    <a:pt x="32902" y="8892"/>
                    <a:pt x="32758" y="8810"/>
                    <a:pt x="32733" y="8648"/>
                  </a:cubicBezTo>
                  <a:cubicBezTo>
                    <a:pt x="32733" y="8597"/>
                    <a:pt x="32733" y="8547"/>
                    <a:pt x="32733" y="8497"/>
                  </a:cubicBezTo>
                  <a:cubicBezTo>
                    <a:pt x="32532" y="8522"/>
                    <a:pt x="32332" y="8547"/>
                    <a:pt x="32131" y="8572"/>
                  </a:cubicBezTo>
                  <a:cubicBezTo>
                    <a:pt x="32056" y="8572"/>
                    <a:pt x="31956" y="8572"/>
                    <a:pt x="31855" y="8597"/>
                  </a:cubicBezTo>
                  <a:cubicBezTo>
                    <a:pt x="31855" y="8673"/>
                    <a:pt x="31855" y="8723"/>
                    <a:pt x="31880" y="8798"/>
                  </a:cubicBezTo>
                  <a:cubicBezTo>
                    <a:pt x="31893" y="8970"/>
                    <a:pt x="31772" y="9052"/>
                    <a:pt x="31640" y="9052"/>
                  </a:cubicBezTo>
                  <a:cubicBezTo>
                    <a:pt x="31504" y="9052"/>
                    <a:pt x="31355" y="8964"/>
                    <a:pt x="31329" y="8798"/>
                  </a:cubicBezTo>
                  <a:cubicBezTo>
                    <a:pt x="31329" y="8748"/>
                    <a:pt x="31329" y="8698"/>
                    <a:pt x="31329" y="8648"/>
                  </a:cubicBezTo>
                  <a:lnTo>
                    <a:pt x="30452" y="8748"/>
                  </a:lnTo>
                  <a:cubicBezTo>
                    <a:pt x="30452" y="8823"/>
                    <a:pt x="30452" y="8873"/>
                    <a:pt x="30477" y="8948"/>
                  </a:cubicBezTo>
                  <a:cubicBezTo>
                    <a:pt x="30489" y="9124"/>
                    <a:pt x="30364" y="9211"/>
                    <a:pt x="30229" y="9211"/>
                  </a:cubicBezTo>
                  <a:cubicBezTo>
                    <a:pt x="30095" y="9211"/>
                    <a:pt x="29951" y="9124"/>
                    <a:pt x="29926" y="8948"/>
                  </a:cubicBezTo>
                  <a:cubicBezTo>
                    <a:pt x="29926" y="8898"/>
                    <a:pt x="29926" y="8848"/>
                    <a:pt x="29926" y="8798"/>
                  </a:cubicBezTo>
                  <a:cubicBezTo>
                    <a:pt x="29625" y="8848"/>
                    <a:pt x="29324" y="8873"/>
                    <a:pt x="29048" y="8898"/>
                  </a:cubicBezTo>
                  <a:cubicBezTo>
                    <a:pt x="29048" y="8973"/>
                    <a:pt x="29048" y="9049"/>
                    <a:pt x="29073" y="9099"/>
                  </a:cubicBezTo>
                  <a:cubicBezTo>
                    <a:pt x="29086" y="9274"/>
                    <a:pt x="28961" y="9362"/>
                    <a:pt x="28829" y="9362"/>
                  </a:cubicBezTo>
                  <a:cubicBezTo>
                    <a:pt x="28697" y="9362"/>
                    <a:pt x="28560" y="9274"/>
                    <a:pt x="28547" y="9099"/>
                  </a:cubicBezTo>
                  <a:lnTo>
                    <a:pt x="28522" y="8973"/>
                  </a:lnTo>
                  <a:cubicBezTo>
                    <a:pt x="28221" y="8998"/>
                    <a:pt x="27946" y="9024"/>
                    <a:pt x="27645" y="9049"/>
                  </a:cubicBezTo>
                  <a:cubicBezTo>
                    <a:pt x="27645" y="9124"/>
                    <a:pt x="27645" y="9199"/>
                    <a:pt x="27670" y="9274"/>
                  </a:cubicBezTo>
                  <a:cubicBezTo>
                    <a:pt x="27682" y="9437"/>
                    <a:pt x="27557" y="9518"/>
                    <a:pt x="27426" y="9518"/>
                  </a:cubicBezTo>
                  <a:cubicBezTo>
                    <a:pt x="27294" y="9518"/>
                    <a:pt x="27156" y="9437"/>
                    <a:pt x="27144" y="9274"/>
                  </a:cubicBezTo>
                  <a:cubicBezTo>
                    <a:pt x="27119" y="9224"/>
                    <a:pt x="27119" y="9174"/>
                    <a:pt x="27119" y="9124"/>
                  </a:cubicBezTo>
                  <a:cubicBezTo>
                    <a:pt x="26818" y="9149"/>
                    <a:pt x="26542" y="9174"/>
                    <a:pt x="26241" y="9224"/>
                  </a:cubicBezTo>
                  <a:cubicBezTo>
                    <a:pt x="26241" y="9299"/>
                    <a:pt x="26266" y="9399"/>
                    <a:pt x="26266" y="9500"/>
                  </a:cubicBezTo>
                  <a:cubicBezTo>
                    <a:pt x="26291" y="9675"/>
                    <a:pt x="26166" y="9763"/>
                    <a:pt x="26031" y="9763"/>
                  </a:cubicBezTo>
                  <a:cubicBezTo>
                    <a:pt x="25897" y="9763"/>
                    <a:pt x="25753" y="9675"/>
                    <a:pt x="25740" y="9500"/>
                  </a:cubicBezTo>
                  <a:lnTo>
                    <a:pt x="25715" y="9274"/>
                  </a:lnTo>
                  <a:cubicBezTo>
                    <a:pt x="25414" y="9299"/>
                    <a:pt x="25139" y="9324"/>
                    <a:pt x="24838" y="9374"/>
                  </a:cubicBezTo>
                  <a:cubicBezTo>
                    <a:pt x="24838" y="9475"/>
                    <a:pt x="24863" y="9575"/>
                    <a:pt x="24863" y="9650"/>
                  </a:cubicBezTo>
                  <a:cubicBezTo>
                    <a:pt x="24888" y="9826"/>
                    <a:pt x="24769" y="9913"/>
                    <a:pt x="24637" y="9913"/>
                  </a:cubicBezTo>
                  <a:cubicBezTo>
                    <a:pt x="24506" y="9913"/>
                    <a:pt x="24362" y="9826"/>
                    <a:pt x="24337" y="9650"/>
                  </a:cubicBezTo>
                  <a:lnTo>
                    <a:pt x="24311" y="9425"/>
                  </a:lnTo>
                  <a:cubicBezTo>
                    <a:pt x="24011" y="9450"/>
                    <a:pt x="23735" y="9500"/>
                    <a:pt x="23434" y="9525"/>
                  </a:cubicBezTo>
                  <a:cubicBezTo>
                    <a:pt x="23434" y="9625"/>
                    <a:pt x="23459" y="9725"/>
                    <a:pt x="23459" y="9826"/>
                  </a:cubicBezTo>
                  <a:cubicBezTo>
                    <a:pt x="23479" y="9955"/>
                    <a:pt x="23408" y="10033"/>
                    <a:pt x="23312" y="10060"/>
                  </a:cubicBezTo>
                  <a:lnTo>
                    <a:pt x="23312" y="10060"/>
                  </a:lnTo>
                  <a:cubicBezTo>
                    <a:pt x="23336" y="10057"/>
                    <a:pt x="23360" y="10054"/>
                    <a:pt x="23384" y="10051"/>
                  </a:cubicBezTo>
                  <a:cubicBezTo>
                    <a:pt x="23560" y="10051"/>
                    <a:pt x="23735" y="10026"/>
                    <a:pt x="23910" y="10001"/>
                  </a:cubicBezTo>
                  <a:cubicBezTo>
                    <a:pt x="25715" y="9800"/>
                    <a:pt x="27520" y="9600"/>
                    <a:pt x="29324" y="9399"/>
                  </a:cubicBezTo>
                  <a:cubicBezTo>
                    <a:pt x="29499" y="9374"/>
                    <a:pt x="29675" y="9374"/>
                    <a:pt x="29850" y="9349"/>
                  </a:cubicBezTo>
                  <a:cubicBezTo>
                    <a:pt x="30702" y="9249"/>
                    <a:pt x="31580" y="9149"/>
                    <a:pt x="32432" y="9074"/>
                  </a:cubicBezTo>
                  <a:lnTo>
                    <a:pt x="35690" y="8698"/>
                  </a:lnTo>
                  <a:cubicBezTo>
                    <a:pt x="35865" y="8673"/>
                    <a:pt x="36041" y="8673"/>
                    <a:pt x="36216" y="8648"/>
                  </a:cubicBezTo>
                  <a:cubicBezTo>
                    <a:pt x="36467" y="8622"/>
                    <a:pt x="36718" y="8597"/>
                    <a:pt x="36993" y="8547"/>
                  </a:cubicBezTo>
                  <a:cubicBezTo>
                    <a:pt x="37119" y="8547"/>
                    <a:pt x="37269" y="8447"/>
                    <a:pt x="37244" y="8297"/>
                  </a:cubicBezTo>
                  <a:cubicBezTo>
                    <a:pt x="36968" y="5615"/>
                    <a:pt x="36667" y="2933"/>
                    <a:pt x="36367" y="277"/>
                  </a:cubicBezTo>
                  <a:cubicBezTo>
                    <a:pt x="36367" y="226"/>
                    <a:pt x="36342" y="176"/>
                    <a:pt x="36317" y="126"/>
                  </a:cubicBezTo>
                  <a:cubicBezTo>
                    <a:pt x="36266" y="51"/>
                    <a:pt x="36191" y="1"/>
                    <a:pt x="3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5"/>
            <p:cNvSpPr/>
            <p:nvPr/>
          </p:nvSpPr>
          <p:spPr>
            <a:xfrm>
              <a:off x="7135677" y="3852182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270"/>
                    <a:pt x="25" y="295"/>
                    <a:pt x="25" y="320"/>
                  </a:cubicBezTo>
                  <a:cubicBezTo>
                    <a:pt x="301" y="2877"/>
                    <a:pt x="577" y="5408"/>
                    <a:pt x="878" y="7964"/>
                  </a:cubicBezTo>
                  <a:cubicBezTo>
                    <a:pt x="878" y="8015"/>
                    <a:pt x="878" y="8065"/>
                    <a:pt x="878" y="8115"/>
                  </a:cubicBezTo>
                  <a:cubicBezTo>
                    <a:pt x="903" y="8278"/>
                    <a:pt x="1047" y="8359"/>
                    <a:pt x="1178" y="8359"/>
                  </a:cubicBezTo>
                  <a:cubicBezTo>
                    <a:pt x="1310" y="8359"/>
                    <a:pt x="1429" y="8278"/>
                    <a:pt x="1404" y="8115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03" y="5358"/>
                    <a:pt x="827" y="2827"/>
                    <a:pt x="552" y="295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5"/>
            <p:cNvSpPr/>
            <p:nvPr/>
          </p:nvSpPr>
          <p:spPr>
            <a:xfrm>
              <a:off x="7111999" y="3854728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2" y="0"/>
                  </a:moveTo>
                  <a:cubicBezTo>
                    <a:pt x="120" y="0"/>
                    <a:pt x="1" y="82"/>
                    <a:pt x="26" y="244"/>
                  </a:cubicBezTo>
                  <a:cubicBezTo>
                    <a:pt x="26" y="270"/>
                    <a:pt x="26" y="295"/>
                    <a:pt x="26" y="320"/>
                  </a:cubicBezTo>
                  <a:cubicBezTo>
                    <a:pt x="302" y="2876"/>
                    <a:pt x="577" y="5407"/>
                    <a:pt x="878" y="7964"/>
                  </a:cubicBezTo>
                  <a:cubicBezTo>
                    <a:pt x="878" y="8014"/>
                    <a:pt x="878" y="8064"/>
                    <a:pt x="878" y="8114"/>
                  </a:cubicBezTo>
                  <a:cubicBezTo>
                    <a:pt x="903" y="8277"/>
                    <a:pt x="1047" y="8359"/>
                    <a:pt x="1179" y="8359"/>
                  </a:cubicBezTo>
                  <a:cubicBezTo>
                    <a:pt x="1310" y="8359"/>
                    <a:pt x="1429" y="8277"/>
                    <a:pt x="1404" y="8114"/>
                  </a:cubicBezTo>
                  <a:cubicBezTo>
                    <a:pt x="1404" y="8039"/>
                    <a:pt x="1404" y="7964"/>
                    <a:pt x="1404" y="7914"/>
                  </a:cubicBezTo>
                  <a:cubicBezTo>
                    <a:pt x="1104" y="5357"/>
                    <a:pt x="828" y="2801"/>
                    <a:pt x="552" y="270"/>
                  </a:cubicBezTo>
                  <a:lnTo>
                    <a:pt x="552" y="244"/>
                  </a:lnTo>
                  <a:cubicBezTo>
                    <a:pt x="527" y="82"/>
                    <a:pt x="383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5"/>
            <p:cNvSpPr/>
            <p:nvPr/>
          </p:nvSpPr>
          <p:spPr>
            <a:xfrm>
              <a:off x="7088337" y="3857359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51" y="1"/>
                  </a:moveTo>
                  <a:cubicBezTo>
                    <a:pt x="119" y="1"/>
                    <a:pt x="0" y="88"/>
                    <a:pt x="25" y="264"/>
                  </a:cubicBezTo>
                  <a:cubicBezTo>
                    <a:pt x="25" y="289"/>
                    <a:pt x="25" y="339"/>
                    <a:pt x="25" y="389"/>
                  </a:cubicBezTo>
                  <a:cubicBezTo>
                    <a:pt x="301" y="2896"/>
                    <a:pt x="602" y="5427"/>
                    <a:pt x="878" y="7958"/>
                  </a:cubicBezTo>
                  <a:cubicBezTo>
                    <a:pt x="878" y="8008"/>
                    <a:pt x="878" y="8058"/>
                    <a:pt x="878" y="8109"/>
                  </a:cubicBezTo>
                  <a:cubicBezTo>
                    <a:pt x="903" y="8271"/>
                    <a:pt x="1047" y="8353"/>
                    <a:pt x="1181" y="8353"/>
                  </a:cubicBezTo>
                  <a:cubicBezTo>
                    <a:pt x="1316" y="8353"/>
                    <a:pt x="1441" y="8271"/>
                    <a:pt x="1429" y="8109"/>
                  </a:cubicBezTo>
                  <a:cubicBezTo>
                    <a:pt x="1404" y="8033"/>
                    <a:pt x="1404" y="7958"/>
                    <a:pt x="1404" y="7908"/>
                  </a:cubicBezTo>
                  <a:cubicBezTo>
                    <a:pt x="1103" y="5377"/>
                    <a:pt x="827" y="2820"/>
                    <a:pt x="552" y="289"/>
                  </a:cubicBezTo>
                  <a:cubicBezTo>
                    <a:pt x="552" y="289"/>
                    <a:pt x="552" y="264"/>
                    <a:pt x="552" y="264"/>
                  </a:cubicBezTo>
                  <a:cubicBezTo>
                    <a:pt x="527" y="88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5"/>
            <p:cNvSpPr/>
            <p:nvPr/>
          </p:nvSpPr>
          <p:spPr>
            <a:xfrm>
              <a:off x="7064658" y="3859906"/>
              <a:ext cx="24319" cy="141025"/>
            </a:xfrm>
            <a:custGeom>
              <a:avLst/>
              <a:gdLst/>
              <a:ahLst/>
              <a:cxnLst/>
              <a:rect l="l" t="t" r="r" b="b"/>
              <a:pathLst>
                <a:path w="1442" h="8362" extrusionOk="0">
                  <a:moveTo>
                    <a:pt x="261" y="0"/>
                  </a:moveTo>
                  <a:cubicBezTo>
                    <a:pt x="126" y="0"/>
                    <a:pt x="1" y="88"/>
                    <a:pt x="26" y="263"/>
                  </a:cubicBezTo>
                  <a:cubicBezTo>
                    <a:pt x="26" y="313"/>
                    <a:pt x="26" y="389"/>
                    <a:pt x="51" y="439"/>
                  </a:cubicBezTo>
                  <a:cubicBezTo>
                    <a:pt x="327" y="2945"/>
                    <a:pt x="602" y="5451"/>
                    <a:pt x="878" y="7958"/>
                  </a:cubicBezTo>
                  <a:cubicBezTo>
                    <a:pt x="878" y="8008"/>
                    <a:pt x="878" y="8058"/>
                    <a:pt x="878" y="8108"/>
                  </a:cubicBezTo>
                  <a:cubicBezTo>
                    <a:pt x="904" y="8274"/>
                    <a:pt x="1053" y="8362"/>
                    <a:pt x="1189" y="8362"/>
                  </a:cubicBezTo>
                  <a:cubicBezTo>
                    <a:pt x="1321" y="8362"/>
                    <a:pt x="1442" y="8280"/>
                    <a:pt x="1429" y="8108"/>
                  </a:cubicBezTo>
                  <a:cubicBezTo>
                    <a:pt x="1404" y="8033"/>
                    <a:pt x="1404" y="7983"/>
                    <a:pt x="1404" y="7907"/>
                  </a:cubicBezTo>
                  <a:cubicBezTo>
                    <a:pt x="1129" y="5401"/>
                    <a:pt x="853" y="2870"/>
                    <a:pt x="577" y="364"/>
                  </a:cubicBezTo>
                  <a:cubicBezTo>
                    <a:pt x="552" y="338"/>
                    <a:pt x="552" y="288"/>
                    <a:pt x="552" y="263"/>
                  </a:cubicBezTo>
                  <a:cubicBezTo>
                    <a:pt x="540" y="88"/>
                    <a:pt x="396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5"/>
            <p:cNvSpPr/>
            <p:nvPr/>
          </p:nvSpPr>
          <p:spPr>
            <a:xfrm>
              <a:off x="7040997" y="3862587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53" y="1"/>
                  </a:moveTo>
                  <a:cubicBezTo>
                    <a:pt x="121" y="1"/>
                    <a:pt x="1" y="82"/>
                    <a:pt x="25" y="255"/>
                  </a:cubicBezTo>
                  <a:cubicBezTo>
                    <a:pt x="25" y="330"/>
                    <a:pt x="25" y="380"/>
                    <a:pt x="50" y="455"/>
                  </a:cubicBezTo>
                  <a:lnTo>
                    <a:pt x="878" y="7949"/>
                  </a:lnTo>
                  <a:cubicBezTo>
                    <a:pt x="878" y="7999"/>
                    <a:pt x="878" y="8049"/>
                    <a:pt x="878" y="8099"/>
                  </a:cubicBezTo>
                  <a:cubicBezTo>
                    <a:pt x="903" y="8275"/>
                    <a:pt x="1047" y="8362"/>
                    <a:pt x="1181" y="8362"/>
                  </a:cubicBezTo>
                  <a:cubicBezTo>
                    <a:pt x="1316" y="8362"/>
                    <a:pt x="1441" y="8275"/>
                    <a:pt x="1429" y="8099"/>
                  </a:cubicBezTo>
                  <a:cubicBezTo>
                    <a:pt x="1404" y="8024"/>
                    <a:pt x="1404" y="7974"/>
                    <a:pt x="1404" y="7899"/>
                  </a:cubicBezTo>
                  <a:cubicBezTo>
                    <a:pt x="1128" y="5393"/>
                    <a:pt x="852" y="2911"/>
                    <a:pt x="577" y="405"/>
                  </a:cubicBezTo>
                  <a:cubicBezTo>
                    <a:pt x="577" y="355"/>
                    <a:pt x="552" y="305"/>
                    <a:pt x="552" y="255"/>
                  </a:cubicBezTo>
                  <a:cubicBezTo>
                    <a:pt x="539" y="89"/>
                    <a:pt x="390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5"/>
            <p:cNvSpPr/>
            <p:nvPr/>
          </p:nvSpPr>
          <p:spPr>
            <a:xfrm>
              <a:off x="7017318" y="3865286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1" y="1"/>
                  </a:moveTo>
                  <a:cubicBezTo>
                    <a:pt x="126" y="1"/>
                    <a:pt x="1" y="82"/>
                    <a:pt x="26" y="245"/>
                  </a:cubicBezTo>
                  <a:cubicBezTo>
                    <a:pt x="26" y="320"/>
                    <a:pt x="51" y="395"/>
                    <a:pt x="51" y="446"/>
                  </a:cubicBezTo>
                  <a:cubicBezTo>
                    <a:pt x="327" y="2952"/>
                    <a:pt x="602" y="5458"/>
                    <a:pt x="878" y="7964"/>
                  </a:cubicBezTo>
                  <a:lnTo>
                    <a:pt x="903" y="8090"/>
                  </a:lnTo>
                  <a:cubicBezTo>
                    <a:pt x="916" y="8265"/>
                    <a:pt x="1053" y="8353"/>
                    <a:pt x="1185" y="8353"/>
                  </a:cubicBezTo>
                  <a:cubicBezTo>
                    <a:pt x="1317" y="8353"/>
                    <a:pt x="1442" y="8265"/>
                    <a:pt x="1429" y="8090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29" y="5408"/>
                    <a:pt x="853" y="2902"/>
                    <a:pt x="577" y="395"/>
                  </a:cubicBezTo>
                  <a:lnTo>
                    <a:pt x="552" y="245"/>
                  </a:lnTo>
                  <a:cubicBezTo>
                    <a:pt x="540" y="82"/>
                    <a:pt x="396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5"/>
            <p:cNvSpPr/>
            <p:nvPr/>
          </p:nvSpPr>
          <p:spPr>
            <a:xfrm>
              <a:off x="6993859" y="3867832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8" y="0"/>
                  </a:moveTo>
                  <a:cubicBezTo>
                    <a:pt x="126" y="0"/>
                    <a:pt x="1" y="82"/>
                    <a:pt x="13" y="244"/>
                  </a:cubicBezTo>
                  <a:cubicBezTo>
                    <a:pt x="13" y="320"/>
                    <a:pt x="38" y="395"/>
                    <a:pt x="38" y="470"/>
                  </a:cubicBezTo>
                  <a:cubicBezTo>
                    <a:pt x="314" y="2951"/>
                    <a:pt x="590" y="5457"/>
                    <a:pt x="866" y="7964"/>
                  </a:cubicBezTo>
                  <a:cubicBezTo>
                    <a:pt x="866" y="8014"/>
                    <a:pt x="866" y="8064"/>
                    <a:pt x="891" y="8114"/>
                  </a:cubicBezTo>
                  <a:cubicBezTo>
                    <a:pt x="903" y="8277"/>
                    <a:pt x="1041" y="8358"/>
                    <a:pt x="1173" y="8358"/>
                  </a:cubicBezTo>
                  <a:cubicBezTo>
                    <a:pt x="1304" y="8358"/>
                    <a:pt x="1429" y="8277"/>
                    <a:pt x="1417" y="8114"/>
                  </a:cubicBezTo>
                  <a:cubicBezTo>
                    <a:pt x="1417" y="8039"/>
                    <a:pt x="1392" y="7964"/>
                    <a:pt x="1392" y="7889"/>
                  </a:cubicBezTo>
                  <a:cubicBezTo>
                    <a:pt x="1116" y="5407"/>
                    <a:pt x="840" y="2901"/>
                    <a:pt x="565" y="395"/>
                  </a:cubicBezTo>
                  <a:cubicBezTo>
                    <a:pt x="565" y="345"/>
                    <a:pt x="540" y="295"/>
                    <a:pt x="540" y="244"/>
                  </a:cubicBezTo>
                  <a:cubicBezTo>
                    <a:pt x="527" y="82"/>
                    <a:pt x="389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5"/>
            <p:cNvSpPr/>
            <p:nvPr/>
          </p:nvSpPr>
          <p:spPr>
            <a:xfrm>
              <a:off x="6970198" y="3871897"/>
              <a:ext cx="24319" cy="141025"/>
            </a:xfrm>
            <a:custGeom>
              <a:avLst/>
              <a:gdLst/>
              <a:ahLst/>
              <a:cxnLst/>
              <a:rect l="l" t="t" r="r" b="b"/>
              <a:pathLst>
                <a:path w="1442" h="8362" extrusionOk="0">
                  <a:moveTo>
                    <a:pt x="253" y="0"/>
                  </a:moveTo>
                  <a:cubicBezTo>
                    <a:pt x="121" y="0"/>
                    <a:pt x="1" y="82"/>
                    <a:pt x="13" y="254"/>
                  </a:cubicBezTo>
                  <a:cubicBezTo>
                    <a:pt x="38" y="304"/>
                    <a:pt x="38" y="329"/>
                    <a:pt x="38" y="379"/>
                  </a:cubicBezTo>
                  <a:cubicBezTo>
                    <a:pt x="314" y="2861"/>
                    <a:pt x="589" y="5367"/>
                    <a:pt x="865" y="7873"/>
                  </a:cubicBezTo>
                  <a:lnTo>
                    <a:pt x="890" y="8099"/>
                  </a:lnTo>
                  <a:cubicBezTo>
                    <a:pt x="903" y="8274"/>
                    <a:pt x="1047" y="8362"/>
                    <a:pt x="1181" y="8362"/>
                  </a:cubicBezTo>
                  <a:cubicBezTo>
                    <a:pt x="1316" y="8362"/>
                    <a:pt x="1441" y="8274"/>
                    <a:pt x="1416" y="8099"/>
                  </a:cubicBezTo>
                  <a:cubicBezTo>
                    <a:pt x="1416" y="7998"/>
                    <a:pt x="1391" y="7898"/>
                    <a:pt x="1391" y="7823"/>
                  </a:cubicBezTo>
                  <a:cubicBezTo>
                    <a:pt x="1116" y="5317"/>
                    <a:pt x="840" y="2810"/>
                    <a:pt x="564" y="304"/>
                  </a:cubicBezTo>
                  <a:cubicBezTo>
                    <a:pt x="564" y="304"/>
                    <a:pt x="564" y="279"/>
                    <a:pt x="564" y="254"/>
                  </a:cubicBezTo>
                  <a:cubicBezTo>
                    <a:pt x="539" y="88"/>
                    <a:pt x="390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5"/>
            <p:cNvSpPr/>
            <p:nvPr/>
          </p:nvSpPr>
          <p:spPr>
            <a:xfrm>
              <a:off x="6946738" y="3874595"/>
              <a:ext cx="24100" cy="140873"/>
            </a:xfrm>
            <a:custGeom>
              <a:avLst/>
              <a:gdLst/>
              <a:ahLst/>
              <a:cxnLst/>
              <a:rect l="l" t="t" r="r" b="b"/>
              <a:pathLst>
                <a:path w="1429" h="8353" extrusionOk="0">
                  <a:moveTo>
                    <a:pt x="251" y="0"/>
                  </a:moveTo>
                  <a:cubicBezTo>
                    <a:pt x="119" y="0"/>
                    <a:pt x="0" y="82"/>
                    <a:pt x="25" y="244"/>
                  </a:cubicBezTo>
                  <a:cubicBezTo>
                    <a:pt x="25" y="295"/>
                    <a:pt x="25" y="320"/>
                    <a:pt x="25" y="370"/>
                  </a:cubicBezTo>
                  <a:cubicBezTo>
                    <a:pt x="301" y="2876"/>
                    <a:pt x="577" y="5357"/>
                    <a:pt x="852" y="7864"/>
                  </a:cubicBezTo>
                  <a:lnTo>
                    <a:pt x="878" y="8089"/>
                  </a:lnTo>
                  <a:cubicBezTo>
                    <a:pt x="903" y="8265"/>
                    <a:pt x="1047" y="8352"/>
                    <a:pt x="1178" y="8352"/>
                  </a:cubicBezTo>
                  <a:cubicBezTo>
                    <a:pt x="1310" y="8352"/>
                    <a:pt x="1429" y="8265"/>
                    <a:pt x="1404" y="8089"/>
                  </a:cubicBezTo>
                  <a:cubicBezTo>
                    <a:pt x="1404" y="8014"/>
                    <a:pt x="1379" y="7914"/>
                    <a:pt x="1379" y="7813"/>
                  </a:cubicBezTo>
                  <a:cubicBezTo>
                    <a:pt x="1103" y="5307"/>
                    <a:pt x="827" y="2801"/>
                    <a:pt x="552" y="320"/>
                  </a:cubicBezTo>
                  <a:cubicBezTo>
                    <a:pt x="552" y="295"/>
                    <a:pt x="552" y="269"/>
                    <a:pt x="552" y="244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5"/>
            <p:cNvSpPr/>
            <p:nvPr/>
          </p:nvSpPr>
          <p:spPr>
            <a:xfrm>
              <a:off x="6923060" y="3877125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1" y="0"/>
                  </a:moveTo>
                  <a:cubicBezTo>
                    <a:pt x="120" y="0"/>
                    <a:pt x="1" y="82"/>
                    <a:pt x="26" y="245"/>
                  </a:cubicBezTo>
                  <a:cubicBezTo>
                    <a:pt x="26" y="295"/>
                    <a:pt x="26" y="320"/>
                    <a:pt x="26" y="370"/>
                  </a:cubicBezTo>
                  <a:cubicBezTo>
                    <a:pt x="302" y="2876"/>
                    <a:pt x="577" y="5383"/>
                    <a:pt x="853" y="7864"/>
                  </a:cubicBezTo>
                  <a:lnTo>
                    <a:pt x="878" y="8115"/>
                  </a:lnTo>
                  <a:cubicBezTo>
                    <a:pt x="903" y="8277"/>
                    <a:pt x="1047" y="8359"/>
                    <a:pt x="1179" y="8359"/>
                  </a:cubicBezTo>
                  <a:cubicBezTo>
                    <a:pt x="1310" y="8359"/>
                    <a:pt x="1429" y="8277"/>
                    <a:pt x="1404" y="8115"/>
                  </a:cubicBezTo>
                  <a:cubicBezTo>
                    <a:pt x="1404" y="8014"/>
                    <a:pt x="1379" y="7914"/>
                    <a:pt x="1379" y="7814"/>
                  </a:cubicBezTo>
                  <a:cubicBezTo>
                    <a:pt x="1104" y="5307"/>
                    <a:pt x="828" y="2801"/>
                    <a:pt x="552" y="320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5"/>
            <p:cNvSpPr/>
            <p:nvPr/>
          </p:nvSpPr>
          <p:spPr>
            <a:xfrm>
              <a:off x="6899398" y="3879655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295"/>
                    <a:pt x="25" y="345"/>
                    <a:pt x="25" y="370"/>
                  </a:cubicBezTo>
                  <a:cubicBezTo>
                    <a:pt x="301" y="2877"/>
                    <a:pt x="577" y="5383"/>
                    <a:pt x="852" y="7864"/>
                  </a:cubicBezTo>
                  <a:lnTo>
                    <a:pt x="877" y="8115"/>
                  </a:lnTo>
                  <a:cubicBezTo>
                    <a:pt x="903" y="8278"/>
                    <a:pt x="1047" y="8359"/>
                    <a:pt x="1178" y="8359"/>
                  </a:cubicBezTo>
                  <a:cubicBezTo>
                    <a:pt x="1310" y="8359"/>
                    <a:pt x="1429" y="8278"/>
                    <a:pt x="1404" y="8115"/>
                  </a:cubicBezTo>
                  <a:cubicBezTo>
                    <a:pt x="1404" y="8015"/>
                    <a:pt x="1404" y="7914"/>
                    <a:pt x="1379" y="7814"/>
                  </a:cubicBezTo>
                  <a:cubicBezTo>
                    <a:pt x="1103" y="5308"/>
                    <a:pt x="827" y="2827"/>
                    <a:pt x="552" y="320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5"/>
            <p:cNvSpPr/>
            <p:nvPr/>
          </p:nvSpPr>
          <p:spPr>
            <a:xfrm>
              <a:off x="6875720" y="3882303"/>
              <a:ext cx="24117" cy="140873"/>
            </a:xfrm>
            <a:custGeom>
              <a:avLst/>
              <a:gdLst/>
              <a:ahLst/>
              <a:cxnLst/>
              <a:rect l="l" t="t" r="r" b="b"/>
              <a:pathLst>
                <a:path w="1430" h="8353" extrusionOk="0">
                  <a:moveTo>
                    <a:pt x="251" y="0"/>
                  </a:moveTo>
                  <a:cubicBezTo>
                    <a:pt x="120" y="0"/>
                    <a:pt x="1" y="88"/>
                    <a:pt x="26" y="264"/>
                  </a:cubicBezTo>
                  <a:cubicBezTo>
                    <a:pt x="26" y="289"/>
                    <a:pt x="26" y="339"/>
                    <a:pt x="26" y="364"/>
                  </a:cubicBezTo>
                  <a:cubicBezTo>
                    <a:pt x="302" y="2870"/>
                    <a:pt x="577" y="5376"/>
                    <a:pt x="853" y="7883"/>
                  </a:cubicBezTo>
                  <a:cubicBezTo>
                    <a:pt x="878" y="7958"/>
                    <a:pt x="878" y="8033"/>
                    <a:pt x="878" y="8108"/>
                  </a:cubicBezTo>
                  <a:cubicBezTo>
                    <a:pt x="903" y="8271"/>
                    <a:pt x="1047" y="8353"/>
                    <a:pt x="1179" y="8353"/>
                  </a:cubicBezTo>
                  <a:cubicBezTo>
                    <a:pt x="1310" y="8353"/>
                    <a:pt x="1429" y="8271"/>
                    <a:pt x="1404" y="8108"/>
                  </a:cubicBezTo>
                  <a:cubicBezTo>
                    <a:pt x="1404" y="8008"/>
                    <a:pt x="1404" y="7908"/>
                    <a:pt x="1379" y="7808"/>
                  </a:cubicBezTo>
                  <a:cubicBezTo>
                    <a:pt x="1104" y="5326"/>
                    <a:pt x="828" y="2820"/>
                    <a:pt x="552" y="314"/>
                  </a:cubicBezTo>
                  <a:cubicBezTo>
                    <a:pt x="552" y="289"/>
                    <a:pt x="552" y="264"/>
                    <a:pt x="552" y="264"/>
                  </a:cubicBezTo>
                  <a:cubicBezTo>
                    <a:pt x="527" y="88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5"/>
            <p:cNvSpPr/>
            <p:nvPr/>
          </p:nvSpPr>
          <p:spPr>
            <a:xfrm>
              <a:off x="6852058" y="3884832"/>
              <a:ext cx="24319" cy="141194"/>
            </a:xfrm>
            <a:custGeom>
              <a:avLst/>
              <a:gdLst/>
              <a:ahLst/>
              <a:cxnLst/>
              <a:rect l="l" t="t" r="r" b="b"/>
              <a:pathLst>
                <a:path w="1442" h="8372" extrusionOk="0">
                  <a:moveTo>
                    <a:pt x="251" y="1"/>
                  </a:moveTo>
                  <a:cubicBezTo>
                    <a:pt x="119" y="1"/>
                    <a:pt x="0" y="89"/>
                    <a:pt x="25" y="264"/>
                  </a:cubicBezTo>
                  <a:cubicBezTo>
                    <a:pt x="25" y="289"/>
                    <a:pt x="25" y="339"/>
                    <a:pt x="25" y="389"/>
                  </a:cubicBezTo>
                  <a:cubicBezTo>
                    <a:pt x="301" y="2871"/>
                    <a:pt x="577" y="5377"/>
                    <a:pt x="852" y="7883"/>
                  </a:cubicBezTo>
                  <a:lnTo>
                    <a:pt x="877" y="8109"/>
                  </a:lnTo>
                  <a:cubicBezTo>
                    <a:pt x="903" y="8284"/>
                    <a:pt x="1047" y="8372"/>
                    <a:pt x="1181" y="8372"/>
                  </a:cubicBezTo>
                  <a:cubicBezTo>
                    <a:pt x="1316" y="8372"/>
                    <a:pt x="1441" y="8284"/>
                    <a:pt x="1429" y="8109"/>
                  </a:cubicBezTo>
                  <a:cubicBezTo>
                    <a:pt x="1404" y="8008"/>
                    <a:pt x="1404" y="7908"/>
                    <a:pt x="1379" y="7808"/>
                  </a:cubicBezTo>
                  <a:cubicBezTo>
                    <a:pt x="1103" y="5327"/>
                    <a:pt x="827" y="2820"/>
                    <a:pt x="552" y="314"/>
                  </a:cubicBezTo>
                  <a:cubicBezTo>
                    <a:pt x="552" y="289"/>
                    <a:pt x="552" y="289"/>
                    <a:pt x="552" y="264"/>
                  </a:cubicBezTo>
                  <a:cubicBezTo>
                    <a:pt x="527" y="89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5"/>
            <p:cNvSpPr/>
            <p:nvPr/>
          </p:nvSpPr>
          <p:spPr>
            <a:xfrm>
              <a:off x="6828397" y="3887531"/>
              <a:ext cx="24302" cy="141042"/>
            </a:xfrm>
            <a:custGeom>
              <a:avLst/>
              <a:gdLst/>
              <a:ahLst/>
              <a:cxnLst/>
              <a:rect l="l" t="t" r="r" b="b"/>
              <a:pathLst>
                <a:path w="1441" h="8363" extrusionOk="0">
                  <a:moveTo>
                    <a:pt x="252" y="1"/>
                  </a:moveTo>
                  <a:cubicBezTo>
                    <a:pt x="120" y="1"/>
                    <a:pt x="0" y="82"/>
                    <a:pt x="25" y="254"/>
                  </a:cubicBezTo>
                  <a:cubicBezTo>
                    <a:pt x="25" y="304"/>
                    <a:pt x="25" y="330"/>
                    <a:pt x="25" y="380"/>
                  </a:cubicBezTo>
                  <a:cubicBezTo>
                    <a:pt x="301" y="2861"/>
                    <a:pt x="576" y="5367"/>
                    <a:pt x="852" y="7873"/>
                  </a:cubicBezTo>
                  <a:lnTo>
                    <a:pt x="877" y="8099"/>
                  </a:lnTo>
                  <a:cubicBezTo>
                    <a:pt x="902" y="8274"/>
                    <a:pt x="1046" y="8362"/>
                    <a:pt x="1181" y="8362"/>
                  </a:cubicBezTo>
                  <a:cubicBezTo>
                    <a:pt x="1316" y="8362"/>
                    <a:pt x="1441" y="8274"/>
                    <a:pt x="1428" y="8099"/>
                  </a:cubicBezTo>
                  <a:cubicBezTo>
                    <a:pt x="1403" y="7999"/>
                    <a:pt x="1403" y="7899"/>
                    <a:pt x="1378" y="7823"/>
                  </a:cubicBezTo>
                  <a:cubicBezTo>
                    <a:pt x="1103" y="5317"/>
                    <a:pt x="827" y="2811"/>
                    <a:pt x="551" y="304"/>
                  </a:cubicBezTo>
                  <a:cubicBezTo>
                    <a:pt x="551" y="304"/>
                    <a:pt x="551" y="279"/>
                    <a:pt x="551" y="254"/>
                  </a:cubicBezTo>
                  <a:cubicBezTo>
                    <a:pt x="538" y="88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48" name="Google Shape;4948;p55"/>
            <p:cNvCxnSpPr/>
            <p:nvPr/>
          </p:nvCxnSpPr>
          <p:spPr>
            <a:xfrm>
              <a:off x="6555975" y="3845725"/>
              <a:ext cx="0" cy="71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49" name="Google Shape;4949;p55"/>
            <p:cNvSpPr/>
            <p:nvPr/>
          </p:nvSpPr>
          <p:spPr>
            <a:xfrm>
              <a:off x="6804499" y="3888644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61" y="0"/>
                  </a:moveTo>
                  <a:cubicBezTo>
                    <a:pt x="126" y="0"/>
                    <a:pt x="1" y="88"/>
                    <a:pt x="13" y="264"/>
                  </a:cubicBezTo>
                  <a:cubicBezTo>
                    <a:pt x="38" y="314"/>
                    <a:pt x="38" y="389"/>
                    <a:pt x="38" y="464"/>
                  </a:cubicBezTo>
                  <a:cubicBezTo>
                    <a:pt x="314" y="2970"/>
                    <a:pt x="590" y="5452"/>
                    <a:pt x="865" y="7958"/>
                  </a:cubicBezTo>
                  <a:cubicBezTo>
                    <a:pt x="890" y="8008"/>
                    <a:pt x="890" y="8058"/>
                    <a:pt x="890" y="8108"/>
                  </a:cubicBezTo>
                  <a:cubicBezTo>
                    <a:pt x="916" y="8274"/>
                    <a:pt x="1065" y="8362"/>
                    <a:pt x="1198" y="8362"/>
                  </a:cubicBezTo>
                  <a:cubicBezTo>
                    <a:pt x="1327" y="8362"/>
                    <a:pt x="1441" y="8280"/>
                    <a:pt x="1417" y="8108"/>
                  </a:cubicBezTo>
                  <a:cubicBezTo>
                    <a:pt x="1417" y="8033"/>
                    <a:pt x="1417" y="7983"/>
                    <a:pt x="1392" y="7908"/>
                  </a:cubicBezTo>
                  <a:cubicBezTo>
                    <a:pt x="1116" y="5401"/>
                    <a:pt x="840" y="2895"/>
                    <a:pt x="565" y="414"/>
                  </a:cubicBezTo>
                  <a:cubicBezTo>
                    <a:pt x="565" y="364"/>
                    <a:pt x="565" y="314"/>
                    <a:pt x="565" y="264"/>
                  </a:cubicBezTo>
                  <a:cubicBezTo>
                    <a:pt x="540" y="88"/>
                    <a:pt x="395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5"/>
            <p:cNvSpPr/>
            <p:nvPr/>
          </p:nvSpPr>
          <p:spPr>
            <a:xfrm>
              <a:off x="6781040" y="3891174"/>
              <a:ext cx="24117" cy="141194"/>
            </a:xfrm>
            <a:custGeom>
              <a:avLst/>
              <a:gdLst/>
              <a:ahLst/>
              <a:cxnLst/>
              <a:rect l="l" t="t" r="r" b="b"/>
              <a:pathLst>
                <a:path w="1430" h="8372" extrusionOk="0">
                  <a:moveTo>
                    <a:pt x="251" y="1"/>
                  </a:moveTo>
                  <a:cubicBezTo>
                    <a:pt x="120" y="1"/>
                    <a:pt x="1" y="88"/>
                    <a:pt x="26" y="264"/>
                  </a:cubicBezTo>
                  <a:cubicBezTo>
                    <a:pt x="26" y="339"/>
                    <a:pt x="26" y="389"/>
                    <a:pt x="26" y="464"/>
                  </a:cubicBezTo>
                  <a:cubicBezTo>
                    <a:pt x="301" y="2971"/>
                    <a:pt x="577" y="5477"/>
                    <a:pt x="853" y="7958"/>
                  </a:cubicBezTo>
                  <a:lnTo>
                    <a:pt x="878" y="8109"/>
                  </a:lnTo>
                  <a:cubicBezTo>
                    <a:pt x="903" y="8284"/>
                    <a:pt x="1047" y="8372"/>
                    <a:pt x="1179" y="8372"/>
                  </a:cubicBezTo>
                  <a:cubicBezTo>
                    <a:pt x="1310" y="8372"/>
                    <a:pt x="1429" y="8284"/>
                    <a:pt x="1404" y="8109"/>
                  </a:cubicBezTo>
                  <a:cubicBezTo>
                    <a:pt x="1404" y="8033"/>
                    <a:pt x="1404" y="7983"/>
                    <a:pt x="1379" y="7908"/>
                  </a:cubicBezTo>
                  <a:cubicBezTo>
                    <a:pt x="1103" y="5402"/>
                    <a:pt x="828" y="2896"/>
                    <a:pt x="552" y="414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27" y="88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5"/>
            <p:cNvSpPr/>
            <p:nvPr/>
          </p:nvSpPr>
          <p:spPr>
            <a:xfrm>
              <a:off x="6757378" y="3894024"/>
              <a:ext cx="24100" cy="140890"/>
            </a:xfrm>
            <a:custGeom>
              <a:avLst/>
              <a:gdLst/>
              <a:ahLst/>
              <a:cxnLst/>
              <a:rect l="l" t="t" r="r" b="b"/>
              <a:pathLst>
                <a:path w="1429" h="8354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lnTo>
                    <a:pt x="50" y="446"/>
                  </a:lnTo>
                  <a:cubicBezTo>
                    <a:pt x="326" y="2952"/>
                    <a:pt x="602" y="5458"/>
                    <a:pt x="877" y="7940"/>
                  </a:cubicBezTo>
                  <a:cubicBezTo>
                    <a:pt x="877" y="7990"/>
                    <a:pt x="877" y="8040"/>
                    <a:pt x="877" y="8090"/>
                  </a:cubicBezTo>
                  <a:cubicBezTo>
                    <a:pt x="902" y="8265"/>
                    <a:pt x="1047" y="8353"/>
                    <a:pt x="1178" y="8353"/>
                  </a:cubicBezTo>
                  <a:cubicBezTo>
                    <a:pt x="1310" y="8353"/>
                    <a:pt x="1429" y="8265"/>
                    <a:pt x="1404" y="8090"/>
                  </a:cubicBezTo>
                  <a:cubicBezTo>
                    <a:pt x="1404" y="8040"/>
                    <a:pt x="1404" y="7965"/>
                    <a:pt x="1379" y="7889"/>
                  </a:cubicBezTo>
                  <a:cubicBezTo>
                    <a:pt x="1103" y="5383"/>
                    <a:pt x="827" y="2902"/>
                    <a:pt x="552" y="396"/>
                  </a:cubicBezTo>
                  <a:cubicBezTo>
                    <a:pt x="552" y="346"/>
                    <a:pt x="552" y="295"/>
                    <a:pt x="552" y="245"/>
                  </a:cubicBezTo>
                  <a:cubicBezTo>
                    <a:pt x="527" y="82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5"/>
            <p:cNvSpPr/>
            <p:nvPr/>
          </p:nvSpPr>
          <p:spPr>
            <a:xfrm>
              <a:off x="6733700" y="3896570"/>
              <a:ext cx="24117" cy="140873"/>
            </a:xfrm>
            <a:custGeom>
              <a:avLst/>
              <a:gdLst/>
              <a:ahLst/>
              <a:cxnLst/>
              <a:rect l="l" t="t" r="r" b="b"/>
              <a:pathLst>
                <a:path w="1430" h="8353" extrusionOk="0">
                  <a:moveTo>
                    <a:pt x="251" y="0"/>
                  </a:moveTo>
                  <a:cubicBezTo>
                    <a:pt x="120" y="0"/>
                    <a:pt x="1" y="82"/>
                    <a:pt x="26" y="245"/>
                  </a:cubicBezTo>
                  <a:cubicBezTo>
                    <a:pt x="26" y="320"/>
                    <a:pt x="26" y="395"/>
                    <a:pt x="51" y="445"/>
                  </a:cubicBezTo>
                  <a:cubicBezTo>
                    <a:pt x="327" y="2951"/>
                    <a:pt x="602" y="5458"/>
                    <a:pt x="878" y="7964"/>
                  </a:cubicBezTo>
                  <a:cubicBezTo>
                    <a:pt x="878" y="8014"/>
                    <a:pt x="878" y="8064"/>
                    <a:pt x="878" y="8089"/>
                  </a:cubicBezTo>
                  <a:cubicBezTo>
                    <a:pt x="903" y="8265"/>
                    <a:pt x="1047" y="8352"/>
                    <a:pt x="1179" y="8352"/>
                  </a:cubicBezTo>
                  <a:cubicBezTo>
                    <a:pt x="1310" y="8352"/>
                    <a:pt x="1429" y="8265"/>
                    <a:pt x="1404" y="8089"/>
                  </a:cubicBezTo>
                  <a:cubicBezTo>
                    <a:pt x="1404" y="8039"/>
                    <a:pt x="1404" y="7964"/>
                    <a:pt x="1404" y="7889"/>
                  </a:cubicBezTo>
                  <a:cubicBezTo>
                    <a:pt x="1129" y="5408"/>
                    <a:pt x="853" y="2901"/>
                    <a:pt x="577" y="395"/>
                  </a:cubicBezTo>
                  <a:cubicBezTo>
                    <a:pt x="552" y="345"/>
                    <a:pt x="552" y="295"/>
                    <a:pt x="552" y="245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5"/>
            <p:cNvSpPr/>
            <p:nvPr/>
          </p:nvSpPr>
          <p:spPr>
            <a:xfrm>
              <a:off x="6710038" y="3899100"/>
              <a:ext cx="24319" cy="140991"/>
            </a:xfrm>
            <a:custGeom>
              <a:avLst/>
              <a:gdLst/>
              <a:ahLst/>
              <a:cxnLst/>
              <a:rect l="l" t="t" r="r" b="b"/>
              <a:pathLst>
                <a:path w="1442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320"/>
                    <a:pt x="25" y="395"/>
                    <a:pt x="50" y="471"/>
                  </a:cubicBezTo>
                  <a:cubicBezTo>
                    <a:pt x="326" y="2952"/>
                    <a:pt x="602" y="5458"/>
                    <a:pt x="877" y="7964"/>
                  </a:cubicBezTo>
                  <a:lnTo>
                    <a:pt x="877" y="8115"/>
                  </a:lnTo>
                  <a:cubicBezTo>
                    <a:pt x="902" y="8278"/>
                    <a:pt x="1047" y="8359"/>
                    <a:pt x="1181" y="8359"/>
                  </a:cubicBezTo>
                  <a:cubicBezTo>
                    <a:pt x="1316" y="8359"/>
                    <a:pt x="1441" y="8278"/>
                    <a:pt x="1429" y="8115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28" y="5408"/>
                    <a:pt x="852" y="2902"/>
                    <a:pt x="577" y="395"/>
                  </a:cubicBezTo>
                  <a:cubicBezTo>
                    <a:pt x="552" y="345"/>
                    <a:pt x="552" y="295"/>
                    <a:pt x="552" y="245"/>
                  </a:cubicBezTo>
                  <a:cubicBezTo>
                    <a:pt x="526" y="82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5"/>
            <p:cNvSpPr/>
            <p:nvPr/>
          </p:nvSpPr>
          <p:spPr>
            <a:xfrm>
              <a:off x="6686360" y="3901748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1" y="0"/>
                  </a:moveTo>
                  <a:cubicBezTo>
                    <a:pt x="126" y="0"/>
                    <a:pt x="1" y="88"/>
                    <a:pt x="26" y="264"/>
                  </a:cubicBezTo>
                  <a:cubicBezTo>
                    <a:pt x="26" y="314"/>
                    <a:pt x="26" y="389"/>
                    <a:pt x="51" y="464"/>
                  </a:cubicBezTo>
                  <a:cubicBezTo>
                    <a:pt x="326" y="2970"/>
                    <a:pt x="602" y="5451"/>
                    <a:pt x="878" y="7958"/>
                  </a:cubicBezTo>
                  <a:lnTo>
                    <a:pt x="878" y="8108"/>
                  </a:lnTo>
                  <a:cubicBezTo>
                    <a:pt x="903" y="8271"/>
                    <a:pt x="1047" y="8353"/>
                    <a:pt x="1182" y="8353"/>
                  </a:cubicBezTo>
                  <a:cubicBezTo>
                    <a:pt x="1316" y="8353"/>
                    <a:pt x="1442" y="8271"/>
                    <a:pt x="1429" y="8108"/>
                  </a:cubicBezTo>
                  <a:cubicBezTo>
                    <a:pt x="1404" y="8033"/>
                    <a:pt x="1404" y="7958"/>
                    <a:pt x="1404" y="7908"/>
                  </a:cubicBezTo>
                  <a:cubicBezTo>
                    <a:pt x="1128" y="5401"/>
                    <a:pt x="853" y="2895"/>
                    <a:pt x="577" y="389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40" y="88"/>
                    <a:pt x="395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5"/>
            <p:cNvSpPr/>
            <p:nvPr/>
          </p:nvSpPr>
          <p:spPr>
            <a:xfrm>
              <a:off x="6662698" y="3904278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60" y="1"/>
                  </a:moveTo>
                  <a:cubicBezTo>
                    <a:pt x="125" y="1"/>
                    <a:pt x="0" y="88"/>
                    <a:pt x="25" y="264"/>
                  </a:cubicBezTo>
                  <a:cubicBezTo>
                    <a:pt x="25" y="339"/>
                    <a:pt x="25" y="389"/>
                    <a:pt x="50" y="464"/>
                  </a:cubicBezTo>
                  <a:cubicBezTo>
                    <a:pt x="326" y="2971"/>
                    <a:pt x="602" y="5452"/>
                    <a:pt x="877" y="7958"/>
                  </a:cubicBezTo>
                  <a:cubicBezTo>
                    <a:pt x="877" y="8008"/>
                    <a:pt x="877" y="8058"/>
                    <a:pt x="877" y="8109"/>
                  </a:cubicBezTo>
                  <a:cubicBezTo>
                    <a:pt x="903" y="8274"/>
                    <a:pt x="1052" y="8362"/>
                    <a:pt x="1189" y="8362"/>
                  </a:cubicBezTo>
                  <a:cubicBezTo>
                    <a:pt x="1321" y="8362"/>
                    <a:pt x="1441" y="8281"/>
                    <a:pt x="1429" y="8109"/>
                  </a:cubicBezTo>
                  <a:cubicBezTo>
                    <a:pt x="1404" y="8033"/>
                    <a:pt x="1404" y="7983"/>
                    <a:pt x="1404" y="7908"/>
                  </a:cubicBezTo>
                  <a:cubicBezTo>
                    <a:pt x="1128" y="5402"/>
                    <a:pt x="852" y="2895"/>
                    <a:pt x="577" y="414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39" y="88"/>
                    <a:pt x="395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5"/>
            <p:cNvSpPr/>
            <p:nvPr/>
          </p:nvSpPr>
          <p:spPr>
            <a:xfrm>
              <a:off x="6639036" y="3906976"/>
              <a:ext cx="24302" cy="141042"/>
            </a:xfrm>
            <a:custGeom>
              <a:avLst/>
              <a:gdLst/>
              <a:ahLst/>
              <a:cxnLst/>
              <a:rect l="l" t="t" r="r" b="b"/>
              <a:pathLst>
                <a:path w="1441" h="8363" extrusionOk="0">
                  <a:moveTo>
                    <a:pt x="252" y="0"/>
                  </a:moveTo>
                  <a:cubicBezTo>
                    <a:pt x="120" y="0"/>
                    <a:pt x="0" y="82"/>
                    <a:pt x="25" y="254"/>
                  </a:cubicBezTo>
                  <a:cubicBezTo>
                    <a:pt x="25" y="329"/>
                    <a:pt x="50" y="380"/>
                    <a:pt x="50" y="455"/>
                  </a:cubicBezTo>
                  <a:cubicBezTo>
                    <a:pt x="325" y="2961"/>
                    <a:pt x="601" y="5467"/>
                    <a:pt x="877" y="7949"/>
                  </a:cubicBezTo>
                  <a:cubicBezTo>
                    <a:pt x="877" y="7999"/>
                    <a:pt x="877" y="8049"/>
                    <a:pt x="877" y="8099"/>
                  </a:cubicBezTo>
                  <a:cubicBezTo>
                    <a:pt x="902" y="8274"/>
                    <a:pt x="1046" y="8362"/>
                    <a:pt x="1181" y="8362"/>
                  </a:cubicBezTo>
                  <a:cubicBezTo>
                    <a:pt x="1315" y="8362"/>
                    <a:pt x="1441" y="8274"/>
                    <a:pt x="1428" y="8099"/>
                  </a:cubicBezTo>
                  <a:cubicBezTo>
                    <a:pt x="1403" y="8024"/>
                    <a:pt x="1403" y="7974"/>
                    <a:pt x="1403" y="7898"/>
                  </a:cubicBezTo>
                  <a:cubicBezTo>
                    <a:pt x="1127" y="5392"/>
                    <a:pt x="852" y="2911"/>
                    <a:pt x="576" y="405"/>
                  </a:cubicBezTo>
                  <a:cubicBezTo>
                    <a:pt x="576" y="355"/>
                    <a:pt x="551" y="304"/>
                    <a:pt x="551" y="254"/>
                  </a:cubicBezTo>
                  <a:cubicBezTo>
                    <a:pt x="538" y="88"/>
                    <a:pt x="389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5"/>
            <p:cNvSpPr/>
            <p:nvPr/>
          </p:nvSpPr>
          <p:spPr>
            <a:xfrm>
              <a:off x="6615358" y="3909674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0" y="0"/>
                  </a:moveTo>
                  <a:cubicBezTo>
                    <a:pt x="125" y="0"/>
                    <a:pt x="0" y="82"/>
                    <a:pt x="25" y="245"/>
                  </a:cubicBezTo>
                  <a:cubicBezTo>
                    <a:pt x="25" y="320"/>
                    <a:pt x="50" y="395"/>
                    <a:pt x="50" y="445"/>
                  </a:cubicBezTo>
                  <a:cubicBezTo>
                    <a:pt x="326" y="2951"/>
                    <a:pt x="602" y="5458"/>
                    <a:pt x="877" y="7939"/>
                  </a:cubicBezTo>
                  <a:cubicBezTo>
                    <a:pt x="877" y="7989"/>
                    <a:pt x="877" y="8039"/>
                    <a:pt x="902" y="8089"/>
                  </a:cubicBezTo>
                  <a:cubicBezTo>
                    <a:pt x="915" y="8265"/>
                    <a:pt x="1053" y="8352"/>
                    <a:pt x="1184" y="8352"/>
                  </a:cubicBezTo>
                  <a:cubicBezTo>
                    <a:pt x="1316" y="8352"/>
                    <a:pt x="1441" y="8265"/>
                    <a:pt x="1429" y="8089"/>
                  </a:cubicBezTo>
                  <a:cubicBezTo>
                    <a:pt x="1404" y="8039"/>
                    <a:pt x="1404" y="7964"/>
                    <a:pt x="1404" y="7889"/>
                  </a:cubicBezTo>
                  <a:cubicBezTo>
                    <a:pt x="1128" y="5383"/>
                    <a:pt x="852" y="2901"/>
                    <a:pt x="577" y="395"/>
                  </a:cubicBezTo>
                  <a:cubicBezTo>
                    <a:pt x="577" y="345"/>
                    <a:pt x="551" y="295"/>
                    <a:pt x="551" y="245"/>
                  </a:cubicBezTo>
                  <a:cubicBezTo>
                    <a:pt x="539" y="82"/>
                    <a:pt x="395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5"/>
            <p:cNvSpPr/>
            <p:nvPr/>
          </p:nvSpPr>
          <p:spPr>
            <a:xfrm>
              <a:off x="6591899" y="3912204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7" y="1"/>
                  </a:moveTo>
                  <a:cubicBezTo>
                    <a:pt x="125" y="1"/>
                    <a:pt x="0" y="82"/>
                    <a:pt x="13" y="245"/>
                  </a:cubicBezTo>
                  <a:cubicBezTo>
                    <a:pt x="13" y="320"/>
                    <a:pt x="38" y="395"/>
                    <a:pt x="38" y="446"/>
                  </a:cubicBezTo>
                  <a:cubicBezTo>
                    <a:pt x="313" y="2952"/>
                    <a:pt x="589" y="5458"/>
                    <a:pt x="865" y="7964"/>
                  </a:cubicBezTo>
                  <a:cubicBezTo>
                    <a:pt x="865" y="8014"/>
                    <a:pt x="865" y="8065"/>
                    <a:pt x="890" y="8115"/>
                  </a:cubicBezTo>
                  <a:cubicBezTo>
                    <a:pt x="902" y="8278"/>
                    <a:pt x="1040" y="8359"/>
                    <a:pt x="1172" y="8359"/>
                  </a:cubicBezTo>
                  <a:cubicBezTo>
                    <a:pt x="1303" y="8359"/>
                    <a:pt x="1429" y="8278"/>
                    <a:pt x="1416" y="8115"/>
                  </a:cubicBezTo>
                  <a:cubicBezTo>
                    <a:pt x="1416" y="8040"/>
                    <a:pt x="1391" y="7964"/>
                    <a:pt x="1391" y="7889"/>
                  </a:cubicBezTo>
                  <a:cubicBezTo>
                    <a:pt x="1115" y="5408"/>
                    <a:pt x="840" y="2902"/>
                    <a:pt x="564" y="395"/>
                  </a:cubicBezTo>
                  <a:cubicBezTo>
                    <a:pt x="564" y="345"/>
                    <a:pt x="539" y="295"/>
                    <a:pt x="539" y="245"/>
                  </a:cubicBezTo>
                  <a:cubicBezTo>
                    <a:pt x="526" y="82"/>
                    <a:pt x="389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5"/>
            <p:cNvSpPr/>
            <p:nvPr/>
          </p:nvSpPr>
          <p:spPr>
            <a:xfrm>
              <a:off x="6568220" y="3914751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7" y="0"/>
                  </a:moveTo>
                  <a:cubicBezTo>
                    <a:pt x="126" y="0"/>
                    <a:pt x="1" y="81"/>
                    <a:pt x="13" y="244"/>
                  </a:cubicBezTo>
                  <a:cubicBezTo>
                    <a:pt x="13" y="295"/>
                    <a:pt x="13" y="345"/>
                    <a:pt x="38" y="395"/>
                  </a:cubicBezTo>
                  <a:cubicBezTo>
                    <a:pt x="314" y="2901"/>
                    <a:pt x="590" y="5432"/>
                    <a:pt x="865" y="7964"/>
                  </a:cubicBezTo>
                  <a:cubicBezTo>
                    <a:pt x="865" y="8014"/>
                    <a:pt x="865" y="8064"/>
                    <a:pt x="890" y="8114"/>
                  </a:cubicBezTo>
                  <a:cubicBezTo>
                    <a:pt x="903" y="8277"/>
                    <a:pt x="1041" y="8358"/>
                    <a:pt x="1172" y="8358"/>
                  </a:cubicBezTo>
                  <a:cubicBezTo>
                    <a:pt x="1304" y="8358"/>
                    <a:pt x="1429" y="8277"/>
                    <a:pt x="1417" y="8114"/>
                  </a:cubicBezTo>
                  <a:cubicBezTo>
                    <a:pt x="1417" y="8039"/>
                    <a:pt x="1392" y="7964"/>
                    <a:pt x="1392" y="7914"/>
                  </a:cubicBezTo>
                  <a:cubicBezTo>
                    <a:pt x="1116" y="5382"/>
                    <a:pt x="840" y="2876"/>
                    <a:pt x="565" y="370"/>
                  </a:cubicBezTo>
                  <a:cubicBezTo>
                    <a:pt x="565" y="320"/>
                    <a:pt x="539" y="295"/>
                    <a:pt x="539" y="244"/>
                  </a:cubicBezTo>
                  <a:cubicBezTo>
                    <a:pt x="527" y="81"/>
                    <a:pt x="389" y="0"/>
                    <a:pt x="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5"/>
            <p:cNvSpPr/>
            <p:nvPr/>
          </p:nvSpPr>
          <p:spPr>
            <a:xfrm>
              <a:off x="6594682" y="3779679"/>
              <a:ext cx="52383" cy="101628"/>
            </a:xfrm>
            <a:custGeom>
              <a:avLst/>
              <a:gdLst/>
              <a:ahLst/>
              <a:cxnLst/>
              <a:rect l="l" t="t" r="r" b="b"/>
              <a:pathLst>
                <a:path w="3106" h="6026" extrusionOk="0">
                  <a:moveTo>
                    <a:pt x="377" y="0"/>
                  </a:moveTo>
                  <a:cubicBezTo>
                    <a:pt x="182" y="0"/>
                    <a:pt x="0" y="266"/>
                    <a:pt x="173" y="459"/>
                  </a:cubicBezTo>
                  <a:cubicBezTo>
                    <a:pt x="700" y="1085"/>
                    <a:pt x="1176" y="1712"/>
                    <a:pt x="1602" y="2364"/>
                  </a:cubicBezTo>
                  <a:cubicBezTo>
                    <a:pt x="1953" y="2890"/>
                    <a:pt x="2304" y="3441"/>
                    <a:pt x="2479" y="4043"/>
                  </a:cubicBezTo>
                  <a:cubicBezTo>
                    <a:pt x="2594" y="4409"/>
                    <a:pt x="2770" y="5504"/>
                    <a:pt x="2230" y="5504"/>
                  </a:cubicBezTo>
                  <a:cubicBezTo>
                    <a:pt x="2178" y="5504"/>
                    <a:pt x="2119" y="5493"/>
                    <a:pt x="2053" y="5471"/>
                  </a:cubicBezTo>
                  <a:lnTo>
                    <a:pt x="2053" y="5471"/>
                  </a:lnTo>
                  <a:cubicBezTo>
                    <a:pt x="2103" y="5672"/>
                    <a:pt x="2128" y="5847"/>
                    <a:pt x="2128" y="6023"/>
                  </a:cubicBezTo>
                  <a:cubicBezTo>
                    <a:pt x="2154" y="6025"/>
                    <a:pt x="2179" y="6026"/>
                    <a:pt x="2203" y="6026"/>
                  </a:cubicBezTo>
                  <a:cubicBezTo>
                    <a:pt x="2757" y="6026"/>
                    <a:pt x="3058" y="5495"/>
                    <a:pt x="3106" y="4895"/>
                  </a:cubicBezTo>
                  <a:cubicBezTo>
                    <a:pt x="3006" y="4870"/>
                    <a:pt x="2880" y="4820"/>
                    <a:pt x="2730" y="4770"/>
                  </a:cubicBezTo>
                  <a:cubicBezTo>
                    <a:pt x="2471" y="4619"/>
                    <a:pt x="2639" y="4263"/>
                    <a:pt x="2883" y="4263"/>
                  </a:cubicBezTo>
                  <a:cubicBezTo>
                    <a:pt x="2922" y="4263"/>
                    <a:pt x="2964" y="4273"/>
                    <a:pt x="3006" y="4293"/>
                  </a:cubicBezTo>
                  <a:cubicBezTo>
                    <a:pt x="3031" y="4319"/>
                    <a:pt x="3056" y="4319"/>
                    <a:pt x="3106" y="4344"/>
                  </a:cubicBezTo>
                  <a:cubicBezTo>
                    <a:pt x="3081" y="4243"/>
                    <a:pt x="3056" y="4143"/>
                    <a:pt x="3031" y="4068"/>
                  </a:cubicBezTo>
                  <a:cubicBezTo>
                    <a:pt x="2655" y="2564"/>
                    <a:pt x="1527" y="1261"/>
                    <a:pt x="549" y="83"/>
                  </a:cubicBezTo>
                  <a:cubicBezTo>
                    <a:pt x="497" y="25"/>
                    <a:pt x="436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5"/>
            <p:cNvSpPr/>
            <p:nvPr/>
          </p:nvSpPr>
          <p:spPr>
            <a:xfrm>
              <a:off x="6605762" y="3757265"/>
              <a:ext cx="58640" cy="105136"/>
            </a:xfrm>
            <a:custGeom>
              <a:avLst/>
              <a:gdLst/>
              <a:ahLst/>
              <a:cxnLst/>
              <a:rect l="l" t="t" r="r" b="b"/>
              <a:pathLst>
                <a:path w="3477" h="6234" extrusionOk="0">
                  <a:moveTo>
                    <a:pt x="383" y="1"/>
                  </a:moveTo>
                  <a:cubicBezTo>
                    <a:pt x="178" y="1"/>
                    <a:pt x="1" y="267"/>
                    <a:pt x="193" y="460"/>
                  </a:cubicBezTo>
                  <a:cubicBezTo>
                    <a:pt x="669" y="961"/>
                    <a:pt x="1146" y="1487"/>
                    <a:pt x="1572" y="2038"/>
                  </a:cubicBezTo>
                  <a:cubicBezTo>
                    <a:pt x="1922" y="2515"/>
                    <a:pt x="2273" y="3016"/>
                    <a:pt x="2549" y="3542"/>
                  </a:cubicBezTo>
                  <a:cubicBezTo>
                    <a:pt x="2618" y="3680"/>
                    <a:pt x="3386" y="5723"/>
                    <a:pt x="2674" y="5723"/>
                  </a:cubicBezTo>
                  <a:cubicBezTo>
                    <a:pt x="2611" y="5723"/>
                    <a:pt x="2536" y="5707"/>
                    <a:pt x="2449" y="5673"/>
                  </a:cubicBezTo>
                  <a:cubicBezTo>
                    <a:pt x="2399" y="5648"/>
                    <a:pt x="2374" y="5648"/>
                    <a:pt x="2349" y="5622"/>
                  </a:cubicBezTo>
                  <a:cubicBezTo>
                    <a:pt x="2307" y="5602"/>
                    <a:pt x="2265" y="5592"/>
                    <a:pt x="2226" y="5592"/>
                  </a:cubicBezTo>
                  <a:cubicBezTo>
                    <a:pt x="1982" y="5592"/>
                    <a:pt x="1814" y="5948"/>
                    <a:pt x="2073" y="6099"/>
                  </a:cubicBezTo>
                  <a:cubicBezTo>
                    <a:pt x="2223" y="6149"/>
                    <a:pt x="2349" y="6199"/>
                    <a:pt x="2449" y="6224"/>
                  </a:cubicBezTo>
                  <a:cubicBezTo>
                    <a:pt x="2494" y="6230"/>
                    <a:pt x="2538" y="6233"/>
                    <a:pt x="2580" y="6233"/>
                  </a:cubicBezTo>
                  <a:cubicBezTo>
                    <a:pt x="3212" y="6233"/>
                    <a:pt x="3476" y="5552"/>
                    <a:pt x="3476" y="4871"/>
                  </a:cubicBezTo>
                  <a:lnTo>
                    <a:pt x="3476" y="4871"/>
                  </a:lnTo>
                  <a:cubicBezTo>
                    <a:pt x="3476" y="4896"/>
                    <a:pt x="3451" y="4921"/>
                    <a:pt x="3426" y="4946"/>
                  </a:cubicBezTo>
                  <a:cubicBezTo>
                    <a:pt x="3374" y="5004"/>
                    <a:pt x="3313" y="5028"/>
                    <a:pt x="3254" y="5028"/>
                  </a:cubicBezTo>
                  <a:cubicBezTo>
                    <a:pt x="3058" y="5028"/>
                    <a:pt x="2877" y="4762"/>
                    <a:pt x="3050" y="4570"/>
                  </a:cubicBezTo>
                  <a:cubicBezTo>
                    <a:pt x="3201" y="4419"/>
                    <a:pt x="3276" y="4244"/>
                    <a:pt x="3351" y="4069"/>
                  </a:cubicBezTo>
                  <a:cubicBezTo>
                    <a:pt x="2875" y="2565"/>
                    <a:pt x="1647" y="1161"/>
                    <a:pt x="569" y="84"/>
                  </a:cubicBezTo>
                  <a:cubicBezTo>
                    <a:pt x="511" y="25"/>
                    <a:pt x="446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5"/>
            <p:cNvSpPr/>
            <p:nvPr/>
          </p:nvSpPr>
          <p:spPr>
            <a:xfrm>
              <a:off x="6430214" y="3793323"/>
              <a:ext cx="200795" cy="106654"/>
            </a:xfrm>
            <a:custGeom>
              <a:avLst/>
              <a:gdLst/>
              <a:ahLst/>
              <a:cxnLst/>
              <a:rect l="l" t="t" r="r" b="b"/>
              <a:pathLst>
                <a:path w="11906" h="6324" extrusionOk="0">
                  <a:moveTo>
                    <a:pt x="377" y="1"/>
                  </a:moveTo>
                  <a:lnTo>
                    <a:pt x="1" y="352"/>
                  </a:lnTo>
                  <a:cubicBezTo>
                    <a:pt x="602" y="1103"/>
                    <a:pt x="1254" y="1805"/>
                    <a:pt x="1955" y="2432"/>
                  </a:cubicBezTo>
                  <a:cubicBezTo>
                    <a:pt x="2883" y="3284"/>
                    <a:pt x="4036" y="4136"/>
                    <a:pt x="5314" y="4337"/>
                  </a:cubicBezTo>
                  <a:cubicBezTo>
                    <a:pt x="5472" y="4366"/>
                    <a:pt x="5612" y="4379"/>
                    <a:pt x="5740" y="4379"/>
                  </a:cubicBezTo>
                  <a:cubicBezTo>
                    <a:pt x="6160" y="4379"/>
                    <a:pt x="6447" y="4240"/>
                    <a:pt x="6793" y="4086"/>
                  </a:cubicBezTo>
                  <a:cubicBezTo>
                    <a:pt x="6943" y="4011"/>
                    <a:pt x="7093" y="3936"/>
                    <a:pt x="7269" y="3860"/>
                  </a:cubicBezTo>
                  <a:lnTo>
                    <a:pt x="7294" y="3860"/>
                  </a:lnTo>
                  <a:cubicBezTo>
                    <a:pt x="7419" y="3785"/>
                    <a:pt x="7519" y="3560"/>
                    <a:pt x="7645" y="3535"/>
                  </a:cubicBezTo>
                  <a:cubicBezTo>
                    <a:pt x="7666" y="3530"/>
                    <a:pt x="7689" y="3528"/>
                    <a:pt x="7713" y="3528"/>
                  </a:cubicBezTo>
                  <a:cubicBezTo>
                    <a:pt x="8098" y="3528"/>
                    <a:pt x="8716" y="4083"/>
                    <a:pt x="9023" y="4437"/>
                  </a:cubicBezTo>
                  <a:cubicBezTo>
                    <a:pt x="9399" y="4913"/>
                    <a:pt x="9524" y="5565"/>
                    <a:pt x="10076" y="5966"/>
                  </a:cubicBezTo>
                  <a:cubicBezTo>
                    <a:pt x="10351" y="6149"/>
                    <a:pt x="10682" y="6323"/>
                    <a:pt x="11001" y="6323"/>
                  </a:cubicBezTo>
                  <a:cubicBezTo>
                    <a:pt x="11205" y="6323"/>
                    <a:pt x="11404" y="6252"/>
                    <a:pt x="11580" y="6066"/>
                  </a:cubicBezTo>
                  <a:cubicBezTo>
                    <a:pt x="11805" y="5840"/>
                    <a:pt x="11905" y="5540"/>
                    <a:pt x="11880" y="5214"/>
                  </a:cubicBezTo>
                  <a:cubicBezTo>
                    <a:pt x="11880" y="5038"/>
                    <a:pt x="11855" y="4863"/>
                    <a:pt x="11805" y="4662"/>
                  </a:cubicBezTo>
                  <a:cubicBezTo>
                    <a:pt x="11354" y="3184"/>
                    <a:pt x="9499" y="1279"/>
                    <a:pt x="8923" y="753"/>
                  </a:cubicBezTo>
                  <a:cubicBezTo>
                    <a:pt x="8869" y="704"/>
                    <a:pt x="8808" y="683"/>
                    <a:pt x="8750" y="683"/>
                  </a:cubicBezTo>
                  <a:cubicBezTo>
                    <a:pt x="8539" y="683"/>
                    <a:pt x="8351" y="952"/>
                    <a:pt x="8547" y="1129"/>
                  </a:cubicBezTo>
                  <a:cubicBezTo>
                    <a:pt x="9174" y="1705"/>
                    <a:pt x="11103" y="3560"/>
                    <a:pt x="11179" y="4713"/>
                  </a:cubicBezTo>
                  <a:cubicBezTo>
                    <a:pt x="11179" y="4763"/>
                    <a:pt x="11179" y="4838"/>
                    <a:pt x="11179" y="4888"/>
                  </a:cubicBezTo>
                  <a:cubicBezTo>
                    <a:pt x="11179" y="4888"/>
                    <a:pt x="11179" y="4888"/>
                    <a:pt x="11179" y="4913"/>
                  </a:cubicBezTo>
                  <a:cubicBezTo>
                    <a:pt x="11114" y="5329"/>
                    <a:pt x="10981" y="5490"/>
                    <a:pt x="10813" y="5490"/>
                  </a:cubicBezTo>
                  <a:cubicBezTo>
                    <a:pt x="10262" y="5490"/>
                    <a:pt x="9333" y="3758"/>
                    <a:pt x="9199" y="3585"/>
                  </a:cubicBezTo>
                  <a:cubicBezTo>
                    <a:pt x="9073" y="3409"/>
                    <a:pt x="8973" y="3234"/>
                    <a:pt x="8798" y="3109"/>
                  </a:cubicBezTo>
                  <a:cubicBezTo>
                    <a:pt x="8506" y="2890"/>
                    <a:pt x="8277" y="2804"/>
                    <a:pt x="8080" y="2804"/>
                  </a:cubicBezTo>
                  <a:cubicBezTo>
                    <a:pt x="7600" y="2804"/>
                    <a:pt x="7304" y="3308"/>
                    <a:pt x="6717" y="3610"/>
                  </a:cubicBezTo>
                  <a:cubicBezTo>
                    <a:pt x="6361" y="3794"/>
                    <a:pt x="5994" y="3877"/>
                    <a:pt x="5623" y="3877"/>
                  </a:cubicBezTo>
                  <a:cubicBezTo>
                    <a:pt x="3726" y="3877"/>
                    <a:pt x="1718" y="1720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5"/>
            <p:cNvSpPr/>
            <p:nvPr/>
          </p:nvSpPr>
          <p:spPr>
            <a:xfrm>
              <a:off x="6481366" y="3722895"/>
              <a:ext cx="213039" cy="119185"/>
            </a:xfrm>
            <a:custGeom>
              <a:avLst/>
              <a:gdLst/>
              <a:ahLst/>
              <a:cxnLst/>
              <a:rect l="l" t="t" r="r" b="b"/>
              <a:pathLst>
                <a:path w="12632" h="7067" extrusionOk="0">
                  <a:moveTo>
                    <a:pt x="6667" y="1"/>
                  </a:moveTo>
                  <a:cubicBezTo>
                    <a:pt x="5623" y="1"/>
                    <a:pt x="4850" y="693"/>
                    <a:pt x="3760" y="1219"/>
                  </a:cubicBezTo>
                  <a:cubicBezTo>
                    <a:pt x="3760" y="1219"/>
                    <a:pt x="3735" y="1244"/>
                    <a:pt x="3735" y="1244"/>
                  </a:cubicBezTo>
                  <a:cubicBezTo>
                    <a:pt x="3584" y="1320"/>
                    <a:pt x="3409" y="1395"/>
                    <a:pt x="3208" y="1470"/>
                  </a:cubicBezTo>
                  <a:cubicBezTo>
                    <a:pt x="2701" y="1687"/>
                    <a:pt x="2090" y="1904"/>
                    <a:pt x="1544" y="1904"/>
                  </a:cubicBezTo>
                  <a:cubicBezTo>
                    <a:pt x="1334" y="1904"/>
                    <a:pt x="1134" y="1872"/>
                    <a:pt x="953" y="1796"/>
                  </a:cubicBezTo>
                  <a:cubicBezTo>
                    <a:pt x="752" y="1721"/>
                    <a:pt x="577" y="1570"/>
                    <a:pt x="401" y="1395"/>
                  </a:cubicBezTo>
                  <a:lnTo>
                    <a:pt x="0" y="1746"/>
                  </a:lnTo>
                  <a:cubicBezTo>
                    <a:pt x="301" y="2046"/>
                    <a:pt x="627" y="2272"/>
                    <a:pt x="978" y="2397"/>
                  </a:cubicBezTo>
                  <a:cubicBezTo>
                    <a:pt x="1192" y="2466"/>
                    <a:pt x="1412" y="2497"/>
                    <a:pt x="1636" y="2497"/>
                  </a:cubicBezTo>
                  <a:cubicBezTo>
                    <a:pt x="2954" y="2497"/>
                    <a:pt x="4389" y="1433"/>
                    <a:pt x="5439" y="919"/>
                  </a:cubicBezTo>
                  <a:cubicBezTo>
                    <a:pt x="5880" y="698"/>
                    <a:pt x="6299" y="597"/>
                    <a:pt x="6698" y="597"/>
                  </a:cubicBezTo>
                  <a:cubicBezTo>
                    <a:pt x="7614" y="597"/>
                    <a:pt x="8430" y="1126"/>
                    <a:pt x="9198" y="1946"/>
                  </a:cubicBezTo>
                  <a:cubicBezTo>
                    <a:pt x="10000" y="2798"/>
                    <a:pt x="11228" y="4778"/>
                    <a:pt x="10727" y="6107"/>
                  </a:cubicBezTo>
                  <a:cubicBezTo>
                    <a:pt x="10652" y="6282"/>
                    <a:pt x="10577" y="6457"/>
                    <a:pt x="10426" y="6608"/>
                  </a:cubicBezTo>
                  <a:cubicBezTo>
                    <a:pt x="10253" y="6800"/>
                    <a:pt x="10434" y="7066"/>
                    <a:pt x="10630" y="7066"/>
                  </a:cubicBezTo>
                  <a:cubicBezTo>
                    <a:pt x="10689" y="7066"/>
                    <a:pt x="10750" y="7042"/>
                    <a:pt x="10802" y="6984"/>
                  </a:cubicBezTo>
                  <a:cubicBezTo>
                    <a:pt x="10827" y="6959"/>
                    <a:pt x="10852" y="6934"/>
                    <a:pt x="10852" y="6909"/>
                  </a:cubicBezTo>
                  <a:cubicBezTo>
                    <a:pt x="12632" y="4753"/>
                    <a:pt x="9700" y="969"/>
                    <a:pt x="7644" y="192"/>
                  </a:cubicBezTo>
                  <a:cubicBezTo>
                    <a:pt x="7287" y="58"/>
                    <a:pt x="6966" y="1"/>
                    <a:pt x="6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5"/>
            <p:cNvSpPr/>
            <p:nvPr/>
          </p:nvSpPr>
          <p:spPr>
            <a:xfrm>
              <a:off x="6294535" y="3737112"/>
              <a:ext cx="75673" cy="102303"/>
            </a:xfrm>
            <a:custGeom>
              <a:avLst/>
              <a:gdLst/>
              <a:ahLst/>
              <a:cxnLst/>
              <a:rect l="l" t="t" r="r" b="b"/>
              <a:pathLst>
                <a:path w="4487" h="6066" extrusionOk="0">
                  <a:moveTo>
                    <a:pt x="577" y="0"/>
                  </a:moveTo>
                  <a:cubicBezTo>
                    <a:pt x="251" y="426"/>
                    <a:pt x="76" y="953"/>
                    <a:pt x="51" y="1504"/>
                  </a:cubicBezTo>
                  <a:cubicBezTo>
                    <a:pt x="0" y="2231"/>
                    <a:pt x="251" y="2933"/>
                    <a:pt x="752" y="3484"/>
                  </a:cubicBezTo>
                  <a:lnTo>
                    <a:pt x="1579" y="4386"/>
                  </a:lnTo>
                  <a:lnTo>
                    <a:pt x="1830" y="4662"/>
                  </a:lnTo>
                  <a:lnTo>
                    <a:pt x="2306" y="5163"/>
                  </a:lnTo>
                  <a:cubicBezTo>
                    <a:pt x="2833" y="5765"/>
                    <a:pt x="3584" y="6066"/>
                    <a:pt x="4336" y="6066"/>
                  </a:cubicBezTo>
                  <a:lnTo>
                    <a:pt x="4487" y="6066"/>
                  </a:lnTo>
                  <a:cubicBezTo>
                    <a:pt x="4487" y="6066"/>
                    <a:pt x="4462" y="6041"/>
                    <a:pt x="4462" y="6041"/>
                  </a:cubicBezTo>
                  <a:cubicBezTo>
                    <a:pt x="4336" y="5890"/>
                    <a:pt x="4211" y="5765"/>
                    <a:pt x="4086" y="5640"/>
                  </a:cubicBezTo>
                  <a:cubicBezTo>
                    <a:pt x="3534" y="5564"/>
                    <a:pt x="3008" y="5314"/>
                    <a:pt x="2607" y="4888"/>
                  </a:cubicBezTo>
                  <a:lnTo>
                    <a:pt x="1078" y="3208"/>
                  </a:lnTo>
                  <a:cubicBezTo>
                    <a:pt x="677" y="2782"/>
                    <a:pt x="477" y="2231"/>
                    <a:pt x="477" y="1655"/>
                  </a:cubicBezTo>
                  <a:cubicBezTo>
                    <a:pt x="401" y="1579"/>
                    <a:pt x="326" y="1479"/>
                    <a:pt x="226" y="1404"/>
                  </a:cubicBezTo>
                  <a:cubicBezTo>
                    <a:pt x="59" y="1216"/>
                    <a:pt x="240" y="942"/>
                    <a:pt x="435" y="942"/>
                  </a:cubicBezTo>
                  <a:cubicBezTo>
                    <a:pt x="474" y="942"/>
                    <a:pt x="514" y="953"/>
                    <a:pt x="552" y="978"/>
                  </a:cubicBezTo>
                  <a:cubicBezTo>
                    <a:pt x="602" y="802"/>
                    <a:pt x="702" y="627"/>
                    <a:pt x="777" y="452"/>
                  </a:cubicBezTo>
                  <a:cubicBezTo>
                    <a:pt x="727" y="401"/>
                    <a:pt x="677" y="351"/>
                    <a:pt x="627" y="276"/>
                  </a:cubicBezTo>
                  <a:cubicBezTo>
                    <a:pt x="527" y="201"/>
                    <a:pt x="527" y="76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5"/>
            <p:cNvSpPr/>
            <p:nvPr/>
          </p:nvSpPr>
          <p:spPr>
            <a:xfrm>
              <a:off x="6305953" y="3633122"/>
              <a:ext cx="205011" cy="104428"/>
            </a:xfrm>
            <a:custGeom>
              <a:avLst/>
              <a:gdLst/>
              <a:ahLst/>
              <a:cxnLst/>
              <a:rect l="l" t="t" r="r" b="b"/>
              <a:pathLst>
                <a:path w="12156" h="6192" extrusionOk="0">
                  <a:moveTo>
                    <a:pt x="7644" y="1"/>
                  </a:moveTo>
                  <a:cubicBezTo>
                    <a:pt x="6993" y="1"/>
                    <a:pt x="6316" y="252"/>
                    <a:pt x="5790" y="728"/>
                  </a:cubicBezTo>
                  <a:lnTo>
                    <a:pt x="627" y="5440"/>
                  </a:lnTo>
                  <a:lnTo>
                    <a:pt x="276" y="5740"/>
                  </a:lnTo>
                  <a:cubicBezTo>
                    <a:pt x="226" y="5765"/>
                    <a:pt x="201" y="5816"/>
                    <a:pt x="176" y="5841"/>
                  </a:cubicBezTo>
                  <a:cubicBezTo>
                    <a:pt x="125" y="5891"/>
                    <a:pt x="50" y="5966"/>
                    <a:pt x="0" y="6041"/>
                  </a:cubicBezTo>
                  <a:cubicBezTo>
                    <a:pt x="47" y="6006"/>
                    <a:pt x="99" y="5987"/>
                    <a:pt x="151" y="5987"/>
                  </a:cubicBezTo>
                  <a:cubicBezTo>
                    <a:pt x="211" y="5987"/>
                    <a:pt x="272" y="6012"/>
                    <a:pt x="326" y="6066"/>
                  </a:cubicBezTo>
                  <a:cubicBezTo>
                    <a:pt x="351" y="6116"/>
                    <a:pt x="401" y="6141"/>
                    <a:pt x="426" y="6191"/>
                  </a:cubicBezTo>
                  <a:cubicBezTo>
                    <a:pt x="476" y="6141"/>
                    <a:pt x="501" y="6116"/>
                    <a:pt x="552" y="6066"/>
                  </a:cubicBezTo>
                  <a:lnTo>
                    <a:pt x="877" y="5765"/>
                  </a:lnTo>
                  <a:cubicBezTo>
                    <a:pt x="852" y="5740"/>
                    <a:pt x="827" y="5690"/>
                    <a:pt x="802" y="5665"/>
                  </a:cubicBezTo>
                  <a:cubicBezTo>
                    <a:pt x="629" y="5473"/>
                    <a:pt x="810" y="5207"/>
                    <a:pt x="1006" y="5207"/>
                  </a:cubicBezTo>
                  <a:cubicBezTo>
                    <a:pt x="1065" y="5207"/>
                    <a:pt x="1126" y="5231"/>
                    <a:pt x="1178" y="5289"/>
                  </a:cubicBezTo>
                  <a:lnTo>
                    <a:pt x="1278" y="5415"/>
                  </a:lnTo>
                  <a:lnTo>
                    <a:pt x="1855" y="4888"/>
                  </a:lnTo>
                  <a:cubicBezTo>
                    <a:pt x="1805" y="4863"/>
                    <a:pt x="1780" y="4813"/>
                    <a:pt x="1755" y="4788"/>
                  </a:cubicBezTo>
                  <a:cubicBezTo>
                    <a:pt x="1581" y="4596"/>
                    <a:pt x="1763" y="4329"/>
                    <a:pt x="1958" y="4329"/>
                  </a:cubicBezTo>
                  <a:cubicBezTo>
                    <a:pt x="2018" y="4329"/>
                    <a:pt x="2078" y="4354"/>
                    <a:pt x="2130" y="4412"/>
                  </a:cubicBezTo>
                  <a:lnTo>
                    <a:pt x="2231" y="4537"/>
                  </a:lnTo>
                  <a:lnTo>
                    <a:pt x="2707" y="4086"/>
                  </a:lnTo>
                  <a:cubicBezTo>
                    <a:pt x="2682" y="4061"/>
                    <a:pt x="2657" y="4036"/>
                    <a:pt x="2632" y="3986"/>
                  </a:cubicBezTo>
                  <a:cubicBezTo>
                    <a:pt x="2459" y="3794"/>
                    <a:pt x="2640" y="3527"/>
                    <a:pt x="2835" y="3527"/>
                  </a:cubicBezTo>
                  <a:cubicBezTo>
                    <a:pt x="2895" y="3527"/>
                    <a:pt x="2955" y="3552"/>
                    <a:pt x="3008" y="3610"/>
                  </a:cubicBezTo>
                  <a:lnTo>
                    <a:pt x="3108" y="3735"/>
                  </a:lnTo>
                  <a:lnTo>
                    <a:pt x="3609" y="3284"/>
                  </a:lnTo>
                  <a:cubicBezTo>
                    <a:pt x="3584" y="3259"/>
                    <a:pt x="3559" y="3209"/>
                    <a:pt x="3509" y="3184"/>
                  </a:cubicBezTo>
                  <a:cubicBezTo>
                    <a:pt x="3336" y="2992"/>
                    <a:pt x="3517" y="2725"/>
                    <a:pt x="3713" y="2725"/>
                  </a:cubicBezTo>
                  <a:cubicBezTo>
                    <a:pt x="3772" y="2725"/>
                    <a:pt x="3832" y="2750"/>
                    <a:pt x="3885" y="2808"/>
                  </a:cubicBezTo>
                  <a:lnTo>
                    <a:pt x="4010" y="2933"/>
                  </a:lnTo>
                  <a:lnTo>
                    <a:pt x="4612" y="2382"/>
                  </a:lnTo>
                  <a:cubicBezTo>
                    <a:pt x="4587" y="2332"/>
                    <a:pt x="4537" y="2307"/>
                    <a:pt x="4511" y="2282"/>
                  </a:cubicBezTo>
                  <a:cubicBezTo>
                    <a:pt x="4338" y="2089"/>
                    <a:pt x="4520" y="1823"/>
                    <a:pt x="4715" y="1823"/>
                  </a:cubicBezTo>
                  <a:cubicBezTo>
                    <a:pt x="4774" y="1823"/>
                    <a:pt x="4835" y="1847"/>
                    <a:pt x="4887" y="1906"/>
                  </a:cubicBezTo>
                  <a:lnTo>
                    <a:pt x="4988" y="2006"/>
                  </a:lnTo>
                  <a:lnTo>
                    <a:pt x="5414" y="1630"/>
                  </a:lnTo>
                  <a:cubicBezTo>
                    <a:pt x="5389" y="1605"/>
                    <a:pt x="5339" y="1580"/>
                    <a:pt x="5313" y="1555"/>
                  </a:cubicBezTo>
                  <a:cubicBezTo>
                    <a:pt x="5142" y="1364"/>
                    <a:pt x="5319" y="1086"/>
                    <a:pt x="5513" y="1086"/>
                  </a:cubicBezTo>
                  <a:cubicBezTo>
                    <a:pt x="5573" y="1086"/>
                    <a:pt x="5636" y="1113"/>
                    <a:pt x="5689" y="1179"/>
                  </a:cubicBezTo>
                  <a:lnTo>
                    <a:pt x="5815" y="1279"/>
                  </a:lnTo>
                  <a:lnTo>
                    <a:pt x="6065" y="1029"/>
                  </a:lnTo>
                  <a:cubicBezTo>
                    <a:pt x="6141" y="978"/>
                    <a:pt x="6216" y="928"/>
                    <a:pt x="6291" y="878"/>
                  </a:cubicBezTo>
                  <a:cubicBezTo>
                    <a:pt x="6178" y="690"/>
                    <a:pt x="6348" y="473"/>
                    <a:pt x="6525" y="473"/>
                  </a:cubicBezTo>
                  <a:cubicBezTo>
                    <a:pt x="6583" y="473"/>
                    <a:pt x="6642" y="496"/>
                    <a:pt x="6692" y="552"/>
                  </a:cubicBezTo>
                  <a:lnTo>
                    <a:pt x="6767" y="602"/>
                  </a:lnTo>
                  <a:cubicBezTo>
                    <a:pt x="6943" y="527"/>
                    <a:pt x="7168" y="477"/>
                    <a:pt x="7369" y="452"/>
                  </a:cubicBezTo>
                  <a:cubicBezTo>
                    <a:pt x="7351" y="292"/>
                    <a:pt x="7485" y="144"/>
                    <a:pt x="7636" y="144"/>
                  </a:cubicBezTo>
                  <a:cubicBezTo>
                    <a:pt x="7697" y="144"/>
                    <a:pt x="7762" y="169"/>
                    <a:pt x="7820" y="227"/>
                  </a:cubicBezTo>
                  <a:cubicBezTo>
                    <a:pt x="7870" y="302"/>
                    <a:pt x="7945" y="377"/>
                    <a:pt x="8020" y="477"/>
                  </a:cubicBezTo>
                  <a:cubicBezTo>
                    <a:pt x="8521" y="552"/>
                    <a:pt x="8998" y="778"/>
                    <a:pt x="9374" y="1204"/>
                  </a:cubicBezTo>
                  <a:lnTo>
                    <a:pt x="10902" y="2883"/>
                  </a:lnTo>
                  <a:cubicBezTo>
                    <a:pt x="11278" y="3284"/>
                    <a:pt x="11454" y="3785"/>
                    <a:pt x="11504" y="4287"/>
                  </a:cubicBezTo>
                  <a:cubicBezTo>
                    <a:pt x="11579" y="4387"/>
                    <a:pt x="11679" y="4487"/>
                    <a:pt x="11755" y="4587"/>
                  </a:cubicBezTo>
                  <a:cubicBezTo>
                    <a:pt x="11946" y="4778"/>
                    <a:pt x="11759" y="5041"/>
                    <a:pt x="11561" y="5041"/>
                  </a:cubicBezTo>
                  <a:cubicBezTo>
                    <a:pt x="11525" y="5041"/>
                    <a:pt x="11488" y="5033"/>
                    <a:pt x="11454" y="5013"/>
                  </a:cubicBezTo>
                  <a:cubicBezTo>
                    <a:pt x="11404" y="5189"/>
                    <a:pt x="11329" y="5364"/>
                    <a:pt x="11253" y="5540"/>
                  </a:cubicBezTo>
                  <a:lnTo>
                    <a:pt x="11404" y="5740"/>
                  </a:lnTo>
                  <a:cubicBezTo>
                    <a:pt x="11504" y="5816"/>
                    <a:pt x="11504" y="5916"/>
                    <a:pt x="11454" y="6016"/>
                  </a:cubicBezTo>
                  <a:cubicBezTo>
                    <a:pt x="12156" y="4988"/>
                    <a:pt x="12105" y="3560"/>
                    <a:pt x="11228" y="2607"/>
                  </a:cubicBezTo>
                  <a:lnTo>
                    <a:pt x="9674" y="903"/>
                  </a:lnTo>
                  <a:cubicBezTo>
                    <a:pt x="9323" y="527"/>
                    <a:pt x="8897" y="252"/>
                    <a:pt x="8421" y="126"/>
                  </a:cubicBezTo>
                  <a:cubicBezTo>
                    <a:pt x="8171" y="51"/>
                    <a:pt x="7920" y="1"/>
                    <a:pt x="7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5"/>
            <p:cNvSpPr/>
            <p:nvPr/>
          </p:nvSpPr>
          <p:spPr>
            <a:xfrm>
              <a:off x="6429910" y="3635551"/>
              <a:ext cx="77512" cy="82605"/>
            </a:xfrm>
            <a:custGeom>
              <a:avLst/>
              <a:gdLst/>
              <a:ahLst/>
              <a:cxnLst/>
              <a:rect l="l" t="t" r="r" b="b"/>
              <a:pathLst>
                <a:path w="4596" h="4898" extrusionOk="0">
                  <a:moveTo>
                    <a:pt x="286" y="0"/>
                  </a:moveTo>
                  <a:cubicBezTo>
                    <a:pt x="135" y="0"/>
                    <a:pt x="1" y="148"/>
                    <a:pt x="19" y="308"/>
                  </a:cubicBezTo>
                  <a:cubicBezTo>
                    <a:pt x="19" y="358"/>
                    <a:pt x="44" y="408"/>
                    <a:pt x="94" y="458"/>
                  </a:cubicBezTo>
                  <a:cubicBezTo>
                    <a:pt x="1397" y="1912"/>
                    <a:pt x="2725" y="3366"/>
                    <a:pt x="4029" y="4819"/>
                  </a:cubicBezTo>
                  <a:cubicBezTo>
                    <a:pt x="4054" y="4844"/>
                    <a:pt x="4079" y="4844"/>
                    <a:pt x="4104" y="4869"/>
                  </a:cubicBezTo>
                  <a:cubicBezTo>
                    <a:pt x="4138" y="4889"/>
                    <a:pt x="4175" y="4897"/>
                    <a:pt x="4211" y="4897"/>
                  </a:cubicBezTo>
                  <a:cubicBezTo>
                    <a:pt x="4409" y="4897"/>
                    <a:pt x="4596" y="4634"/>
                    <a:pt x="4405" y="4443"/>
                  </a:cubicBezTo>
                  <a:cubicBezTo>
                    <a:pt x="4329" y="4343"/>
                    <a:pt x="4229" y="4243"/>
                    <a:pt x="4154" y="4143"/>
                  </a:cubicBezTo>
                  <a:cubicBezTo>
                    <a:pt x="3001" y="2864"/>
                    <a:pt x="1823" y="1586"/>
                    <a:pt x="670" y="333"/>
                  </a:cubicBezTo>
                  <a:cubicBezTo>
                    <a:pt x="595" y="233"/>
                    <a:pt x="520" y="158"/>
                    <a:pt x="470" y="83"/>
                  </a:cubicBezTo>
                  <a:cubicBezTo>
                    <a:pt x="412" y="25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5"/>
            <p:cNvSpPr/>
            <p:nvPr/>
          </p:nvSpPr>
          <p:spPr>
            <a:xfrm>
              <a:off x="6410128" y="3641082"/>
              <a:ext cx="89840" cy="96485"/>
            </a:xfrm>
            <a:custGeom>
              <a:avLst/>
              <a:gdLst/>
              <a:ahLst/>
              <a:cxnLst/>
              <a:rect l="l" t="t" r="r" b="b"/>
              <a:pathLst>
                <a:path w="5327" h="5721" extrusionOk="0">
                  <a:moveTo>
                    <a:pt x="348" y="1"/>
                  </a:moveTo>
                  <a:cubicBezTo>
                    <a:pt x="171" y="1"/>
                    <a:pt x="1" y="218"/>
                    <a:pt x="114" y="406"/>
                  </a:cubicBezTo>
                  <a:cubicBezTo>
                    <a:pt x="114" y="431"/>
                    <a:pt x="139" y="431"/>
                    <a:pt x="139" y="456"/>
                  </a:cubicBezTo>
                  <a:cubicBezTo>
                    <a:pt x="1693" y="2135"/>
                    <a:pt x="3222" y="3840"/>
                    <a:pt x="4751" y="5519"/>
                  </a:cubicBezTo>
                  <a:cubicBezTo>
                    <a:pt x="4801" y="5544"/>
                    <a:pt x="4826" y="5594"/>
                    <a:pt x="4851" y="5644"/>
                  </a:cubicBezTo>
                  <a:cubicBezTo>
                    <a:pt x="4906" y="5699"/>
                    <a:pt x="4966" y="5721"/>
                    <a:pt x="5024" y="5721"/>
                  </a:cubicBezTo>
                  <a:cubicBezTo>
                    <a:pt x="5099" y="5721"/>
                    <a:pt x="5171" y="5686"/>
                    <a:pt x="5227" y="5644"/>
                  </a:cubicBezTo>
                  <a:cubicBezTo>
                    <a:pt x="5252" y="5619"/>
                    <a:pt x="5277" y="5569"/>
                    <a:pt x="5277" y="5544"/>
                  </a:cubicBezTo>
                  <a:cubicBezTo>
                    <a:pt x="5327" y="5444"/>
                    <a:pt x="5327" y="5344"/>
                    <a:pt x="5227" y="5268"/>
                  </a:cubicBezTo>
                  <a:lnTo>
                    <a:pt x="5076" y="5068"/>
                  </a:lnTo>
                  <a:cubicBezTo>
                    <a:pt x="3573" y="3414"/>
                    <a:pt x="2069" y="1785"/>
                    <a:pt x="590" y="130"/>
                  </a:cubicBezTo>
                  <a:lnTo>
                    <a:pt x="515" y="80"/>
                  </a:lnTo>
                  <a:cubicBezTo>
                    <a:pt x="465" y="24"/>
                    <a:pt x="406" y="1"/>
                    <a:pt x="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5"/>
            <p:cNvSpPr/>
            <p:nvPr/>
          </p:nvSpPr>
          <p:spPr>
            <a:xfrm>
              <a:off x="6392656" y="3651421"/>
              <a:ext cx="93331" cy="98087"/>
            </a:xfrm>
            <a:custGeom>
              <a:avLst/>
              <a:gdLst/>
              <a:ahLst/>
              <a:cxnLst/>
              <a:rect l="l" t="t" r="r" b="b"/>
              <a:pathLst>
                <a:path w="5534" h="5816" extrusionOk="0">
                  <a:moveTo>
                    <a:pt x="372" y="1"/>
                  </a:moveTo>
                  <a:cubicBezTo>
                    <a:pt x="178" y="1"/>
                    <a:pt x="1" y="279"/>
                    <a:pt x="172" y="470"/>
                  </a:cubicBezTo>
                  <a:cubicBezTo>
                    <a:pt x="198" y="495"/>
                    <a:pt x="248" y="520"/>
                    <a:pt x="273" y="545"/>
                  </a:cubicBezTo>
                  <a:cubicBezTo>
                    <a:pt x="1827" y="2274"/>
                    <a:pt x="3380" y="3979"/>
                    <a:pt x="4959" y="5708"/>
                  </a:cubicBezTo>
                  <a:cubicBezTo>
                    <a:pt x="4959" y="5708"/>
                    <a:pt x="4985" y="5733"/>
                    <a:pt x="4985" y="5733"/>
                  </a:cubicBezTo>
                  <a:cubicBezTo>
                    <a:pt x="5037" y="5791"/>
                    <a:pt x="5097" y="5816"/>
                    <a:pt x="5157" y="5816"/>
                  </a:cubicBezTo>
                  <a:cubicBezTo>
                    <a:pt x="5352" y="5816"/>
                    <a:pt x="5534" y="5549"/>
                    <a:pt x="5360" y="5357"/>
                  </a:cubicBezTo>
                  <a:cubicBezTo>
                    <a:pt x="5360" y="5357"/>
                    <a:pt x="5360" y="5357"/>
                    <a:pt x="5335" y="5332"/>
                  </a:cubicBezTo>
                  <a:cubicBezTo>
                    <a:pt x="3781" y="3628"/>
                    <a:pt x="2228" y="1923"/>
                    <a:pt x="674" y="194"/>
                  </a:cubicBezTo>
                  <a:lnTo>
                    <a:pt x="548" y="94"/>
                  </a:lnTo>
                  <a:cubicBezTo>
                    <a:pt x="495" y="28"/>
                    <a:pt x="432" y="1"/>
                    <a:pt x="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5"/>
            <p:cNvSpPr/>
            <p:nvPr/>
          </p:nvSpPr>
          <p:spPr>
            <a:xfrm>
              <a:off x="6379113" y="3663867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0" y="266"/>
                    <a:pt x="173" y="459"/>
                  </a:cubicBezTo>
                  <a:cubicBezTo>
                    <a:pt x="199" y="484"/>
                    <a:pt x="249" y="509"/>
                    <a:pt x="274" y="559"/>
                  </a:cubicBezTo>
                  <a:cubicBezTo>
                    <a:pt x="1828" y="2263"/>
                    <a:pt x="3381" y="3993"/>
                    <a:pt x="4960" y="5697"/>
                  </a:cubicBezTo>
                  <a:cubicBezTo>
                    <a:pt x="4960" y="5697"/>
                    <a:pt x="4985" y="5722"/>
                    <a:pt x="4985" y="5747"/>
                  </a:cubicBezTo>
                  <a:cubicBezTo>
                    <a:pt x="5038" y="5805"/>
                    <a:pt x="5098" y="5830"/>
                    <a:pt x="5158" y="5830"/>
                  </a:cubicBezTo>
                  <a:cubicBezTo>
                    <a:pt x="5353" y="5830"/>
                    <a:pt x="5535" y="5563"/>
                    <a:pt x="5361" y="5371"/>
                  </a:cubicBezTo>
                  <a:cubicBezTo>
                    <a:pt x="5361" y="5346"/>
                    <a:pt x="5361" y="5346"/>
                    <a:pt x="5336" y="5346"/>
                  </a:cubicBezTo>
                  <a:lnTo>
                    <a:pt x="650" y="183"/>
                  </a:lnTo>
                  <a:lnTo>
                    <a:pt x="549" y="83"/>
                  </a:lnTo>
                  <a:cubicBezTo>
                    <a:pt x="497" y="24"/>
                    <a:pt x="436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5"/>
            <p:cNvSpPr/>
            <p:nvPr/>
          </p:nvSpPr>
          <p:spPr>
            <a:xfrm>
              <a:off x="6362198" y="3679079"/>
              <a:ext cx="93685" cy="98323"/>
            </a:xfrm>
            <a:custGeom>
              <a:avLst/>
              <a:gdLst/>
              <a:ahLst/>
              <a:cxnLst/>
              <a:rect l="l" t="t" r="r" b="b"/>
              <a:pathLst>
                <a:path w="5555" h="5830" extrusionOk="0">
                  <a:moveTo>
                    <a:pt x="378" y="0"/>
                  </a:moveTo>
                  <a:cubicBezTo>
                    <a:pt x="182" y="0"/>
                    <a:pt x="1" y="267"/>
                    <a:pt x="174" y="459"/>
                  </a:cubicBezTo>
                  <a:cubicBezTo>
                    <a:pt x="224" y="484"/>
                    <a:pt x="249" y="534"/>
                    <a:pt x="274" y="559"/>
                  </a:cubicBezTo>
                  <a:cubicBezTo>
                    <a:pt x="1828" y="2263"/>
                    <a:pt x="3407" y="3993"/>
                    <a:pt x="4961" y="5697"/>
                  </a:cubicBezTo>
                  <a:cubicBezTo>
                    <a:pt x="4961" y="5722"/>
                    <a:pt x="4986" y="5722"/>
                    <a:pt x="4986" y="5747"/>
                  </a:cubicBezTo>
                  <a:cubicBezTo>
                    <a:pt x="5044" y="5805"/>
                    <a:pt x="5109" y="5830"/>
                    <a:pt x="5172" y="5830"/>
                  </a:cubicBezTo>
                  <a:cubicBezTo>
                    <a:pt x="5378" y="5830"/>
                    <a:pt x="5554" y="5564"/>
                    <a:pt x="5362" y="5371"/>
                  </a:cubicBezTo>
                  <a:cubicBezTo>
                    <a:pt x="5362" y="5346"/>
                    <a:pt x="5362" y="5346"/>
                    <a:pt x="5362" y="5346"/>
                  </a:cubicBezTo>
                  <a:lnTo>
                    <a:pt x="675" y="208"/>
                  </a:lnTo>
                  <a:lnTo>
                    <a:pt x="550" y="83"/>
                  </a:lnTo>
                  <a:cubicBezTo>
                    <a:pt x="497" y="25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5"/>
            <p:cNvSpPr/>
            <p:nvPr/>
          </p:nvSpPr>
          <p:spPr>
            <a:xfrm>
              <a:off x="6347407" y="3692605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1" y="267"/>
                    <a:pt x="174" y="459"/>
                  </a:cubicBezTo>
                  <a:lnTo>
                    <a:pt x="249" y="559"/>
                  </a:lnTo>
                  <a:cubicBezTo>
                    <a:pt x="1828" y="2289"/>
                    <a:pt x="3382" y="3993"/>
                    <a:pt x="4936" y="5697"/>
                  </a:cubicBezTo>
                  <a:cubicBezTo>
                    <a:pt x="4961" y="5722"/>
                    <a:pt x="4961" y="5747"/>
                    <a:pt x="4986" y="5747"/>
                  </a:cubicBezTo>
                  <a:cubicBezTo>
                    <a:pt x="5038" y="5805"/>
                    <a:pt x="5099" y="5830"/>
                    <a:pt x="5158" y="5830"/>
                  </a:cubicBezTo>
                  <a:cubicBezTo>
                    <a:pt x="5354" y="5830"/>
                    <a:pt x="5535" y="5564"/>
                    <a:pt x="5362" y="5371"/>
                  </a:cubicBezTo>
                  <a:cubicBezTo>
                    <a:pt x="5362" y="5371"/>
                    <a:pt x="5337" y="5346"/>
                    <a:pt x="5337" y="5346"/>
                  </a:cubicBezTo>
                  <a:cubicBezTo>
                    <a:pt x="3783" y="3642"/>
                    <a:pt x="2204" y="1913"/>
                    <a:pt x="650" y="208"/>
                  </a:cubicBezTo>
                  <a:lnTo>
                    <a:pt x="550" y="83"/>
                  </a:lnTo>
                  <a:cubicBezTo>
                    <a:pt x="497" y="25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5"/>
            <p:cNvSpPr/>
            <p:nvPr/>
          </p:nvSpPr>
          <p:spPr>
            <a:xfrm>
              <a:off x="6332616" y="3706131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0" y="267"/>
                    <a:pt x="174" y="459"/>
                  </a:cubicBezTo>
                  <a:cubicBezTo>
                    <a:pt x="199" y="484"/>
                    <a:pt x="224" y="534"/>
                    <a:pt x="274" y="559"/>
                  </a:cubicBezTo>
                  <a:cubicBezTo>
                    <a:pt x="1828" y="2263"/>
                    <a:pt x="3382" y="3993"/>
                    <a:pt x="4935" y="5697"/>
                  </a:cubicBezTo>
                  <a:cubicBezTo>
                    <a:pt x="4961" y="5722"/>
                    <a:pt x="4961" y="5722"/>
                    <a:pt x="4986" y="5747"/>
                  </a:cubicBezTo>
                  <a:cubicBezTo>
                    <a:pt x="5038" y="5805"/>
                    <a:pt x="5099" y="5830"/>
                    <a:pt x="5158" y="5830"/>
                  </a:cubicBezTo>
                  <a:cubicBezTo>
                    <a:pt x="5353" y="5830"/>
                    <a:pt x="5535" y="5564"/>
                    <a:pt x="5362" y="5371"/>
                  </a:cubicBezTo>
                  <a:cubicBezTo>
                    <a:pt x="5362" y="5371"/>
                    <a:pt x="5336" y="5346"/>
                    <a:pt x="5336" y="5346"/>
                  </a:cubicBezTo>
                  <a:cubicBezTo>
                    <a:pt x="3783" y="3642"/>
                    <a:pt x="2229" y="1913"/>
                    <a:pt x="650" y="208"/>
                  </a:cubicBezTo>
                  <a:lnTo>
                    <a:pt x="549" y="83"/>
                  </a:lnTo>
                  <a:cubicBezTo>
                    <a:pt x="497" y="25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5"/>
            <p:cNvSpPr/>
            <p:nvPr/>
          </p:nvSpPr>
          <p:spPr>
            <a:xfrm>
              <a:off x="6316561" y="3720921"/>
              <a:ext cx="93348" cy="98340"/>
            </a:xfrm>
            <a:custGeom>
              <a:avLst/>
              <a:gdLst/>
              <a:ahLst/>
              <a:cxnLst/>
              <a:rect l="l" t="t" r="r" b="b"/>
              <a:pathLst>
                <a:path w="5535" h="5831" extrusionOk="0">
                  <a:moveTo>
                    <a:pt x="377" y="1"/>
                  </a:moveTo>
                  <a:cubicBezTo>
                    <a:pt x="181" y="1"/>
                    <a:pt x="0" y="267"/>
                    <a:pt x="173" y="459"/>
                  </a:cubicBezTo>
                  <a:cubicBezTo>
                    <a:pt x="198" y="484"/>
                    <a:pt x="223" y="534"/>
                    <a:pt x="248" y="559"/>
                  </a:cubicBezTo>
                  <a:cubicBezTo>
                    <a:pt x="1827" y="2264"/>
                    <a:pt x="3381" y="3993"/>
                    <a:pt x="4935" y="5697"/>
                  </a:cubicBezTo>
                  <a:cubicBezTo>
                    <a:pt x="4960" y="5722"/>
                    <a:pt x="4960" y="5722"/>
                    <a:pt x="4985" y="5747"/>
                  </a:cubicBezTo>
                  <a:cubicBezTo>
                    <a:pt x="5038" y="5806"/>
                    <a:pt x="5098" y="5830"/>
                    <a:pt x="5157" y="5830"/>
                  </a:cubicBezTo>
                  <a:cubicBezTo>
                    <a:pt x="5353" y="5830"/>
                    <a:pt x="5534" y="5564"/>
                    <a:pt x="5361" y="5371"/>
                  </a:cubicBezTo>
                  <a:cubicBezTo>
                    <a:pt x="5336" y="5346"/>
                    <a:pt x="5336" y="5346"/>
                    <a:pt x="5336" y="5346"/>
                  </a:cubicBezTo>
                  <a:cubicBezTo>
                    <a:pt x="3782" y="3617"/>
                    <a:pt x="2203" y="1913"/>
                    <a:pt x="649" y="209"/>
                  </a:cubicBezTo>
                  <a:lnTo>
                    <a:pt x="549" y="83"/>
                  </a:lnTo>
                  <a:cubicBezTo>
                    <a:pt x="497" y="25"/>
                    <a:pt x="436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5"/>
            <p:cNvSpPr/>
            <p:nvPr/>
          </p:nvSpPr>
          <p:spPr>
            <a:xfrm>
              <a:off x="6303406" y="3734093"/>
              <a:ext cx="92032" cy="98255"/>
            </a:xfrm>
            <a:custGeom>
              <a:avLst/>
              <a:gdLst/>
              <a:ahLst/>
              <a:cxnLst/>
              <a:rect l="l" t="t" r="r" b="b"/>
              <a:pathLst>
                <a:path w="5457" h="5826" extrusionOk="0">
                  <a:moveTo>
                    <a:pt x="302" y="0"/>
                  </a:moveTo>
                  <a:cubicBezTo>
                    <a:pt x="250" y="0"/>
                    <a:pt x="198" y="19"/>
                    <a:pt x="151" y="54"/>
                  </a:cubicBezTo>
                  <a:cubicBezTo>
                    <a:pt x="101" y="79"/>
                    <a:pt x="51" y="129"/>
                    <a:pt x="51" y="179"/>
                  </a:cubicBezTo>
                  <a:cubicBezTo>
                    <a:pt x="1" y="280"/>
                    <a:pt x="1" y="380"/>
                    <a:pt x="101" y="455"/>
                  </a:cubicBezTo>
                  <a:cubicBezTo>
                    <a:pt x="151" y="530"/>
                    <a:pt x="201" y="580"/>
                    <a:pt x="251" y="631"/>
                  </a:cubicBezTo>
                  <a:cubicBezTo>
                    <a:pt x="1755" y="2310"/>
                    <a:pt x="3284" y="3964"/>
                    <a:pt x="4788" y="5618"/>
                  </a:cubicBezTo>
                  <a:cubicBezTo>
                    <a:pt x="4813" y="5643"/>
                    <a:pt x="4863" y="5693"/>
                    <a:pt x="4888" y="5743"/>
                  </a:cubicBezTo>
                  <a:cubicBezTo>
                    <a:pt x="4946" y="5802"/>
                    <a:pt x="5011" y="5826"/>
                    <a:pt x="5074" y="5826"/>
                  </a:cubicBezTo>
                  <a:cubicBezTo>
                    <a:pt x="5280" y="5826"/>
                    <a:pt x="5456" y="5560"/>
                    <a:pt x="5264" y="5367"/>
                  </a:cubicBezTo>
                  <a:cubicBezTo>
                    <a:pt x="5264" y="5342"/>
                    <a:pt x="5264" y="5342"/>
                    <a:pt x="5239" y="5317"/>
                  </a:cubicBezTo>
                  <a:cubicBezTo>
                    <a:pt x="3685" y="3613"/>
                    <a:pt x="2131" y="1909"/>
                    <a:pt x="577" y="204"/>
                  </a:cubicBezTo>
                  <a:cubicBezTo>
                    <a:pt x="552" y="154"/>
                    <a:pt x="502" y="129"/>
                    <a:pt x="477" y="79"/>
                  </a:cubicBezTo>
                  <a:cubicBezTo>
                    <a:pt x="423" y="25"/>
                    <a:pt x="362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5"/>
            <p:cNvSpPr/>
            <p:nvPr/>
          </p:nvSpPr>
          <p:spPr>
            <a:xfrm>
              <a:off x="6295530" y="3752982"/>
              <a:ext cx="82284" cy="87378"/>
            </a:xfrm>
            <a:custGeom>
              <a:avLst/>
              <a:gdLst/>
              <a:ahLst/>
              <a:cxnLst/>
              <a:rect l="l" t="t" r="r" b="b"/>
              <a:pathLst>
                <a:path w="4879" h="5181" extrusionOk="0">
                  <a:moveTo>
                    <a:pt x="376" y="1"/>
                  </a:moveTo>
                  <a:cubicBezTo>
                    <a:pt x="181" y="1"/>
                    <a:pt x="0" y="275"/>
                    <a:pt x="167" y="463"/>
                  </a:cubicBezTo>
                  <a:cubicBezTo>
                    <a:pt x="267" y="538"/>
                    <a:pt x="342" y="638"/>
                    <a:pt x="418" y="714"/>
                  </a:cubicBezTo>
                  <a:cubicBezTo>
                    <a:pt x="1621" y="2042"/>
                    <a:pt x="2824" y="3370"/>
                    <a:pt x="4027" y="4699"/>
                  </a:cubicBezTo>
                  <a:cubicBezTo>
                    <a:pt x="4152" y="4824"/>
                    <a:pt x="4277" y="4949"/>
                    <a:pt x="4403" y="5100"/>
                  </a:cubicBezTo>
                  <a:cubicBezTo>
                    <a:pt x="4403" y="5100"/>
                    <a:pt x="4428" y="5125"/>
                    <a:pt x="4428" y="5125"/>
                  </a:cubicBezTo>
                  <a:cubicBezTo>
                    <a:pt x="4478" y="5165"/>
                    <a:pt x="4528" y="5181"/>
                    <a:pt x="4575" y="5181"/>
                  </a:cubicBezTo>
                  <a:cubicBezTo>
                    <a:pt x="4645" y="5181"/>
                    <a:pt x="4708" y="5145"/>
                    <a:pt x="4754" y="5100"/>
                  </a:cubicBezTo>
                  <a:cubicBezTo>
                    <a:pt x="4854" y="4999"/>
                    <a:pt x="4879" y="4849"/>
                    <a:pt x="4779" y="4724"/>
                  </a:cubicBezTo>
                  <a:cubicBezTo>
                    <a:pt x="4754" y="4699"/>
                    <a:pt x="4728" y="4673"/>
                    <a:pt x="4728" y="4673"/>
                  </a:cubicBezTo>
                  <a:cubicBezTo>
                    <a:pt x="3325" y="3145"/>
                    <a:pt x="1946" y="1616"/>
                    <a:pt x="543" y="87"/>
                  </a:cubicBezTo>
                  <a:cubicBezTo>
                    <a:pt x="543" y="62"/>
                    <a:pt x="518" y="62"/>
                    <a:pt x="493" y="37"/>
                  </a:cubicBezTo>
                  <a:cubicBezTo>
                    <a:pt x="455" y="12"/>
                    <a:pt x="415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5"/>
            <p:cNvSpPr/>
            <p:nvPr/>
          </p:nvSpPr>
          <p:spPr>
            <a:xfrm>
              <a:off x="6224377" y="2869340"/>
              <a:ext cx="453550" cy="469977"/>
            </a:xfrm>
            <a:custGeom>
              <a:avLst/>
              <a:gdLst/>
              <a:ahLst/>
              <a:cxnLst/>
              <a:rect l="l" t="t" r="r" b="b"/>
              <a:pathLst>
                <a:path w="26893" h="27867" extrusionOk="0">
                  <a:moveTo>
                    <a:pt x="11754" y="0"/>
                  </a:moveTo>
                  <a:cubicBezTo>
                    <a:pt x="9875" y="6291"/>
                    <a:pt x="6892" y="7018"/>
                    <a:pt x="4286" y="10026"/>
                  </a:cubicBezTo>
                  <a:cubicBezTo>
                    <a:pt x="1880" y="12858"/>
                    <a:pt x="0" y="20101"/>
                    <a:pt x="5163" y="24537"/>
                  </a:cubicBezTo>
                  <a:cubicBezTo>
                    <a:pt x="5313" y="24662"/>
                    <a:pt x="5464" y="24788"/>
                    <a:pt x="5639" y="24913"/>
                  </a:cubicBezTo>
                  <a:cubicBezTo>
                    <a:pt x="7218" y="26141"/>
                    <a:pt x="9399" y="27093"/>
                    <a:pt x="12306" y="27645"/>
                  </a:cubicBezTo>
                  <a:cubicBezTo>
                    <a:pt x="13091" y="27796"/>
                    <a:pt x="13837" y="27867"/>
                    <a:pt x="14544" y="27867"/>
                  </a:cubicBezTo>
                  <a:cubicBezTo>
                    <a:pt x="17244" y="27867"/>
                    <a:pt x="19385" y="26833"/>
                    <a:pt x="21053" y="25264"/>
                  </a:cubicBezTo>
                  <a:cubicBezTo>
                    <a:pt x="24110" y="22382"/>
                    <a:pt x="25639" y="17695"/>
                    <a:pt x="26366" y="14111"/>
                  </a:cubicBezTo>
                  <a:cubicBezTo>
                    <a:pt x="26391" y="13935"/>
                    <a:pt x="26416" y="13785"/>
                    <a:pt x="26441" y="13635"/>
                  </a:cubicBezTo>
                  <a:cubicBezTo>
                    <a:pt x="25714" y="13083"/>
                    <a:pt x="25238" y="12356"/>
                    <a:pt x="25163" y="11554"/>
                  </a:cubicBezTo>
                  <a:cubicBezTo>
                    <a:pt x="25038" y="10502"/>
                    <a:pt x="25564" y="9449"/>
                    <a:pt x="26642" y="8572"/>
                  </a:cubicBezTo>
                  <a:cubicBezTo>
                    <a:pt x="26742" y="8522"/>
                    <a:pt x="26817" y="8447"/>
                    <a:pt x="26892" y="8397"/>
                  </a:cubicBezTo>
                  <a:cubicBezTo>
                    <a:pt x="26842" y="7970"/>
                    <a:pt x="26792" y="7544"/>
                    <a:pt x="26742" y="7118"/>
                  </a:cubicBezTo>
                  <a:cubicBezTo>
                    <a:pt x="25489" y="6918"/>
                    <a:pt x="24236" y="6567"/>
                    <a:pt x="23058" y="6041"/>
                  </a:cubicBezTo>
                  <a:cubicBezTo>
                    <a:pt x="21103" y="5790"/>
                    <a:pt x="19173" y="5264"/>
                    <a:pt x="17369" y="4361"/>
                  </a:cubicBezTo>
                  <a:cubicBezTo>
                    <a:pt x="15539" y="3409"/>
                    <a:pt x="13459" y="1980"/>
                    <a:pt x="11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5"/>
            <p:cNvSpPr/>
            <p:nvPr/>
          </p:nvSpPr>
          <p:spPr>
            <a:xfrm>
              <a:off x="6808513" y="2862577"/>
              <a:ext cx="398604" cy="334753"/>
            </a:xfrm>
            <a:custGeom>
              <a:avLst/>
              <a:gdLst/>
              <a:ahLst/>
              <a:cxnLst/>
              <a:rect l="l" t="t" r="r" b="b"/>
              <a:pathLst>
                <a:path w="23635" h="19849" extrusionOk="0">
                  <a:moveTo>
                    <a:pt x="7470" y="0"/>
                  </a:moveTo>
                  <a:cubicBezTo>
                    <a:pt x="7319" y="301"/>
                    <a:pt x="7144" y="577"/>
                    <a:pt x="6943" y="878"/>
                  </a:cubicBezTo>
                  <a:cubicBezTo>
                    <a:pt x="6793" y="1103"/>
                    <a:pt x="6642" y="1354"/>
                    <a:pt x="6467" y="1579"/>
                  </a:cubicBezTo>
                  <a:cubicBezTo>
                    <a:pt x="4938" y="3810"/>
                    <a:pt x="2808" y="5589"/>
                    <a:pt x="1" y="6667"/>
                  </a:cubicBezTo>
                  <a:cubicBezTo>
                    <a:pt x="76" y="7093"/>
                    <a:pt x="126" y="7544"/>
                    <a:pt x="176" y="7970"/>
                  </a:cubicBezTo>
                  <a:cubicBezTo>
                    <a:pt x="1480" y="8547"/>
                    <a:pt x="2382" y="9499"/>
                    <a:pt x="2507" y="10652"/>
                  </a:cubicBezTo>
                  <a:cubicBezTo>
                    <a:pt x="2557" y="11229"/>
                    <a:pt x="2432" y="11805"/>
                    <a:pt x="2131" y="12356"/>
                  </a:cubicBezTo>
                  <a:cubicBezTo>
                    <a:pt x="3184" y="13910"/>
                    <a:pt x="4412" y="15414"/>
                    <a:pt x="5765" y="16717"/>
                  </a:cubicBezTo>
                  <a:cubicBezTo>
                    <a:pt x="6642" y="17569"/>
                    <a:pt x="7996" y="18321"/>
                    <a:pt x="9550" y="18873"/>
                  </a:cubicBezTo>
                  <a:cubicBezTo>
                    <a:pt x="11264" y="19481"/>
                    <a:pt x="13232" y="19849"/>
                    <a:pt x="15102" y="19849"/>
                  </a:cubicBezTo>
                  <a:cubicBezTo>
                    <a:pt x="18397" y="19849"/>
                    <a:pt x="21389" y="18705"/>
                    <a:pt x="22156" y="15715"/>
                  </a:cubicBezTo>
                  <a:cubicBezTo>
                    <a:pt x="22156" y="15690"/>
                    <a:pt x="22156" y="15690"/>
                    <a:pt x="22156" y="15665"/>
                  </a:cubicBezTo>
                  <a:cubicBezTo>
                    <a:pt x="22206" y="15539"/>
                    <a:pt x="22231" y="15414"/>
                    <a:pt x="22257" y="15264"/>
                  </a:cubicBezTo>
                  <a:cubicBezTo>
                    <a:pt x="23635" y="8772"/>
                    <a:pt x="18923" y="7594"/>
                    <a:pt x="13911" y="5264"/>
                  </a:cubicBezTo>
                  <a:cubicBezTo>
                    <a:pt x="10778" y="3835"/>
                    <a:pt x="8673" y="1554"/>
                    <a:pt x="7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5"/>
            <p:cNvSpPr/>
            <p:nvPr/>
          </p:nvSpPr>
          <p:spPr>
            <a:xfrm>
              <a:off x="6532500" y="2375938"/>
              <a:ext cx="451021" cy="408875"/>
            </a:xfrm>
            <a:custGeom>
              <a:avLst/>
              <a:gdLst/>
              <a:ahLst/>
              <a:cxnLst/>
              <a:rect l="l" t="t" r="r" b="b"/>
              <a:pathLst>
                <a:path w="26743" h="24244" extrusionOk="0">
                  <a:moveTo>
                    <a:pt x="8747" y="0"/>
                  </a:moveTo>
                  <a:cubicBezTo>
                    <a:pt x="8217" y="0"/>
                    <a:pt x="7399" y="18"/>
                    <a:pt x="6617" y="108"/>
                  </a:cubicBezTo>
                  <a:cubicBezTo>
                    <a:pt x="5164" y="259"/>
                    <a:pt x="3685" y="610"/>
                    <a:pt x="3685" y="610"/>
                  </a:cubicBezTo>
                  <a:cubicBezTo>
                    <a:pt x="2783" y="835"/>
                    <a:pt x="1931" y="1111"/>
                    <a:pt x="1104" y="1412"/>
                  </a:cubicBezTo>
                  <a:cubicBezTo>
                    <a:pt x="978" y="2640"/>
                    <a:pt x="602" y="3768"/>
                    <a:pt x="1" y="4770"/>
                  </a:cubicBezTo>
                  <a:cubicBezTo>
                    <a:pt x="978" y="4269"/>
                    <a:pt x="2081" y="3793"/>
                    <a:pt x="3284" y="3392"/>
                  </a:cubicBezTo>
                  <a:cubicBezTo>
                    <a:pt x="5589" y="2337"/>
                    <a:pt x="8181" y="1787"/>
                    <a:pt x="10733" y="1787"/>
                  </a:cubicBezTo>
                  <a:cubicBezTo>
                    <a:pt x="10790" y="1787"/>
                    <a:pt x="10846" y="1787"/>
                    <a:pt x="10903" y="1788"/>
                  </a:cubicBezTo>
                  <a:cubicBezTo>
                    <a:pt x="11204" y="1788"/>
                    <a:pt x="11480" y="1813"/>
                    <a:pt x="11755" y="1838"/>
                  </a:cubicBezTo>
                  <a:cubicBezTo>
                    <a:pt x="12189" y="1814"/>
                    <a:pt x="12623" y="1802"/>
                    <a:pt x="13058" y="1802"/>
                  </a:cubicBezTo>
                  <a:cubicBezTo>
                    <a:pt x="13979" y="1802"/>
                    <a:pt x="14904" y="1853"/>
                    <a:pt x="15840" y="1938"/>
                  </a:cubicBezTo>
                  <a:cubicBezTo>
                    <a:pt x="20277" y="2414"/>
                    <a:pt x="22883" y="5923"/>
                    <a:pt x="24387" y="9457"/>
                  </a:cubicBezTo>
                  <a:cubicBezTo>
                    <a:pt x="24863" y="10334"/>
                    <a:pt x="25239" y="11312"/>
                    <a:pt x="25540" y="12364"/>
                  </a:cubicBezTo>
                  <a:cubicBezTo>
                    <a:pt x="25740" y="13066"/>
                    <a:pt x="25916" y="13768"/>
                    <a:pt x="26016" y="14520"/>
                  </a:cubicBezTo>
                  <a:cubicBezTo>
                    <a:pt x="26041" y="14520"/>
                    <a:pt x="26016" y="14545"/>
                    <a:pt x="26016" y="14545"/>
                  </a:cubicBezTo>
                  <a:cubicBezTo>
                    <a:pt x="26016" y="14570"/>
                    <a:pt x="26041" y="14570"/>
                    <a:pt x="26041" y="14595"/>
                  </a:cubicBezTo>
                  <a:cubicBezTo>
                    <a:pt x="26041" y="14720"/>
                    <a:pt x="26066" y="14870"/>
                    <a:pt x="26066" y="14996"/>
                  </a:cubicBezTo>
                  <a:cubicBezTo>
                    <a:pt x="26317" y="16274"/>
                    <a:pt x="26392" y="17101"/>
                    <a:pt x="26392" y="17101"/>
                  </a:cubicBezTo>
                  <a:cubicBezTo>
                    <a:pt x="26342" y="17101"/>
                    <a:pt x="26267" y="17076"/>
                    <a:pt x="26216" y="17076"/>
                  </a:cubicBezTo>
                  <a:cubicBezTo>
                    <a:pt x="26242" y="18655"/>
                    <a:pt x="26166" y="20259"/>
                    <a:pt x="25966" y="21838"/>
                  </a:cubicBezTo>
                  <a:cubicBezTo>
                    <a:pt x="25866" y="22690"/>
                    <a:pt x="25740" y="23492"/>
                    <a:pt x="25565" y="24244"/>
                  </a:cubicBezTo>
                  <a:cubicBezTo>
                    <a:pt x="26141" y="22865"/>
                    <a:pt x="26542" y="21312"/>
                    <a:pt x="26592" y="19607"/>
                  </a:cubicBezTo>
                  <a:cubicBezTo>
                    <a:pt x="26743" y="16500"/>
                    <a:pt x="26467" y="14093"/>
                    <a:pt x="26467" y="14093"/>
                  </a:cubicBezTo>
                  <a:cubicBezTo>
                    <a:pt x="25039" y="4419"/>
                    <a:pt x="17595" y="259"/>
                    <a:pt x="9324" y="8"/>
                  </a:cubicBezTo>
                  <a:cubicBezTo>
                    <a:pt x="9324" y="8"/>
                    <a:pt x="9100" y="0"/>
                    <a:pt x="87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5"/>
            <p:cNvSpPr/>
            <p:nvPr/>
          </p:nvSpPr>
          <p:spPr>
            <a:xfrm>
              <a:off x="6358352" y="2514281"/>
              <a:ext cx="254898" cy="456940"/>
            </a:xfrm>
            <a:custGeom>
              <a:avLst/>
              <a:gdLst/>
              <a:ahLst/>
              <a:cxnLst/>
              <a:rect l="l" t="t" r="r" b="b"/>
              <a:pathLst>
                <a:path w="15114" h="27094" extrusionOk="0">
                  <a:moveTo>
                    <a:pt x="5841" y="1"/>
                  </a:moveTo>
                  <a:lnTo>
                    <a:pt x="5841" y="1"/>
                  </a:lnTo>
                  <a:cubicBezTo>
                    <a:pt x="5118" y="227"/>
                    <a:pt x="4375" y="330"/>
                    <a:pt x="3593" y="330"/>
                  </a:cubicBezTo>
                  <a:cubicBezTo>
                    <a:pt x="3508" y="330"/>
                    <a:pt x="3421" y="329"/>
                    <a:pt x="3334" y="327"/>
                  </a:cubicBezTo>
                  <a:cubicBezTo>
                    <a:pt x="3034" y="327"/>
                    <a:pt x="2708" y="276"/>
                    <a:pt x="2407" y="251"/>
                  </a:cubicBezTo>
                  <a:cubicBezTo>
                    <a:pt x="828" y="2833"/>
                    <a:pt x="1" y="6016"/>
                    <a:pt x="277" y="9850"/>
                  </a:cubicBezTo>
                  <a:cubicBezTo>
                    <a:pt x="277" y="9850"/>
                    <a:pt x="26" y="12457"/>
                    <a:pt x="828" y="15464"/>
                  </a:cubicBezTo>
                  <a:cubicBezTo>
                    <a:pt x="1404" y="17670"/>
                    <a:pt x="2507" y="19525"/>
                    <a:pt x="3810" y="21053"/>
                  </a:cubicBezTo>
                  <a:cubicBezTo>
                    <a:pt x="5515" y="23033"/>
                    <a:pt x="7595" y="24462"/>
                    <a:pt x="9425" y="25414"/>
                  </a:cubicBezTo>
                  <a:cubicBezTo>
                    <a:pt x="11229" y="26317"/>
                    <a:pt x="13159" y="26843"/>
                    <a:pt x="15114" y="27094"/>
                  </a:cubicBezTo>
                  <a:cubicBezTo>
                    <a:pt x="14863" y="26993"/>
                    <a:pt x="14613" y="26868"/>
                    <a:pt x="14387" y="26743"/>
                  </a:cubicBezTo>
                  <a:cubicBezTo>
                    <a:pt x="12482" y="25765"/>
                    <a:pt x="10853" y="24337"/>
                    <a:pt x="9525" y="22632"/>
                  </a:cubicBezTo>
                  <a:cubicBezTo>
                    <a:pt x="9249" y="22282"/>
                    <a:pt x="8773" y="21229"/>
                    <a:pt x="8397" y="21003"/>
                  </a:cubicBezTo>
                  <a:cubicBezTo>
                    <a:pt x="8034" y="20781"/>
                    <a:pt x="7971" y="20714"/>
                    <a:pt x="7960" y="20714"/>
                  </a:cubicBezTo>
                  <a:cubicBezTo>
                    <a:pt x="7945" y="20714"/>
                    <a:pt x="8044" y="20863"/>
                    <a:pt x="7445" y="20878"/>
                  </a:cubicBezTo>
                  <a:cubicBezTo>
                    <a:pt x="6998" y="20896"/>
                    <a:pt x="6628" y="20977"/>
                    <a:pt x="6216" y="20977"/>
                  </a:cubicBezTo>
                  <a:cubicBezTo>
                    <a:pt x="6050" y="20977"/>
                    <a:pt x="5877" y="20964"/>
                    <a:pt x="5690" y="20928"/>
                  </a:cubicBezTo>
                  <a:cubicBezTo>
                    <a:pt x="2658" y="20377"/>
                    <a:pt x="1329" y="16617"/>
                    <a:pt x="3384" y="14312"/>
                  </a:cubicBezTo>
                  <a:cubicBezTo>
                    <a:pt x="3810" y="13860"/>
                    <a:pt x="4462" y="13610"/>
                    <a:pt x="4938" y="13234"/>
                  </a:cubicBezTo>
                  <a:cubicBezTo>
                    <a:pt x="4688" y="11705"/>
                    <a:pt x="3685" y="4036"/>
                    <a:pt x="5465" y="602"/>
                  </a:cubicBezTo>
                  <a:cubicBezTo>
                    <a:pt x="5565" y="402"/>
                    <a:pt x="5690" y="201"/>
                    <a:pt x="584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55"/>
            <p:cNvSpPr/>
            <p:nvPr/>
          </p:nvSpPr>
          <p:spPr>
            <a:xfrm>
              <a:off x="6283961" y="2254257"/>
              <a:ext cx="270110" cy="265607"/>
            </a:xfrm>
            <a:custGeom>
              <a:avLst/>
              <a:gdLst/>
              <a:ahLst/>
              <a:cxnLst/>
              <a:rect l="l" t="t" r="r" b="b"/>
              <a:pathLst>
                <a:path w="16016" h="15749" extrusionOk="0">
                  <a:moveTo>
                    <a:pt x="7994" y="0"/>
                  </a:moveTo>
                  <a:cubicBezTo>
                    <a:pt x="3757" y="0"/>
                    <a:pt x="273" y="3356"/>
                    <a:pt x="126" y="7624"/>
                  </a:cubicBezTo>
                  <a:cubicBezTo>
                    <a:pt x="1" y="11659"/>
                    <a:pt x="2933" y="15068"/>
                    <a:pt x="6818" y="15669"/>
                  </a:cubicBezTo>
                  <a:cubicBezTo>
                    <a:pt x="7119" y="15694"/>
                    <a:pt x="7445" y="15745"/>
                    <a:pt x="7745" y="15745"/>
                  </a:cubicBezTo>
                  <a:cubicBezTo>
                    <a:pt x="7832" y="15747"/>
                    <a:pt x="7919" y="15748"/>
                    <a:pt x="8004" y="15748"/>
                  </a:cubicBezTo>
                  <a:cubicBezTo>
                    <a:pt x="8786" y="15748"/>
                    <a:pt x="9529" y="15645"/>
                    <a:pt x="10252" y="15419"/>
                  </a:cubicBezTo>
                  <a:cubicBezTo>
                    <a:pt x="11104" y="14216"/>
                    <a:pt x="12683" y="13013"/>
                    <a:pt x="14738" y="11985"/>
                  </a:cubicBezTo>
                  <a:cubicBezTo>
                    <a:pt x="15339" y="10983"/>
                    <a:pt x="15715" y="9855"/>
                    <a:pt x="15841" y="8627"/>
                  </a:cubicBezTo>
                  <a:cubicBezTo>
                    <a:pt x="15866" y="8451"/>
                    <a:pt x="15866" y="8301"/>
                    <a:pt x="15891" y="8125"/>
                  </a:cubicBezTo>
                  <a:cubicBezTo>
                    <a:pt x="16016" y="3790"/>
                    <a:pt x="12607" y="155"/>
                    <a:pt x="8272" y="5"/>
                  </a:cubicBezTo>
                  <a:cubicBezTo>
                    <a:pt x="8179" y="2"/>
                    <a:pt x="8086" y="0"/>
                    <a:pt x="799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55"/>
            <p:cNvSpPr/>
            <p:nvPr/>
          </p:nvSpPr>
          <p:spPr>
            <a:xfrm>
              <a:off x="6646626" y="2996991"/>
              <a:ext cx="205028" cy="122592"/>
            </a:xfrm>
            <a:custGeom>
              <a:avLst/>
              <a:gdLst/>
              <a:ahLst/>
              <a:cxnLst/>
              <a:rect l="l" t="t" r="r" b="b"/>
              <a:pathLst>
                <a:path w="12157" h="7269" extrusionOk="0">
                  <a:moveTo>
                    <a:pt x="9775" y="0"/>
                  </a:moveTo>
                  <a:lnTo>
                    <a:pt x="9775" y="0"/>
                  </a:lnTo>
                  <a:cubicBezTo>
                    <a:pt x="9800" y="151"/>
                    <a:pt x="9800" y="301"/>
                    <a:pt x="9825" y="452"/>
                  </a:cubicBezTo>
                  <a:cubicBezTo>
                    <a:pt x="9825" y="477"/>
                    <a:pt x="9825" y="477"/>
                    <a:pt x="9825" y="477"/>
                  </a:cubicBezTo>
                  <a:cubicBezTo>
                    <a:pt x="10878" y="1003"/>
                    <a:pt x="11580" y="1780"/>
                    <a:pt x="11680" y="2732"/>
                  </a:cubicBezTo>
                  <a:cubicBezTo>
                    <a:pt x="11780" y="3635"/>
                    <a:pt x="11304" y="4562"/>
                    <a:pt x="10352" y="5314"/>
                  </a:cubicBezTo>
                  <a:cubicBezTo>
                    <a:pt x="9349" y="6116"/>
                    <a:pt x="7996" y="6642"/>
                    <a:pt x="6492" y="6792"/>
                  </a:cubicBezTo>
                  <a:cubicBezTo>
                    <a:pt x="6169" y="6827"/>
                    <a:pt x="5850" y="6843"/>
                    <a:pt x="5538" y="6843"/>
                  </a:cubicBezTo>
                  <a:cubicBezTo>
                    <a:pt x="2879" y="6843"/>
                    <a:pt x="732" y="5640"/>
                    <a:pt x="552" y="3935"/>
                  </a:cubicBezTo>
                  <a:cubicBezTo>
                    <a:pt x="452" y="3033"/>
                    <a:pt x="928" y="2106"/>
                    <a:pt x="1880" y="1354"/>
                  </a:cubicBezTo>
                  <a:cubicBezTo>
                    <a:pt x="1906" y="1329"/>
                    <a:pt x="1931" y="1304"/>
                    <a:pt x="1956" y="1304"/>
                  </a:cubicBezTo>
                  <a:cubicBezTo>
                    <a:pt x="1906" y="1153"/>
                    <a:pt x="1880" y="978"/>
                    <a:pt x="1855" y="828"/>
                  </a:cubicBezTo>
                  <a:cubicBezTo>
                    <a:pt x="1780" y="878"/>
                    <a:pt x="1705" y="953"/>
                    <a:pt x="1605" y="1003"/>
                  </a:cubicBezTo>
                  <a:cubicBezTo>
                    <a:pt x="527" y="1880"/>
                    <a:pt x="1" y="2933"/>
                    <a:pt x="126" y="3985"/>
                  </a:cubicBezTo>
                  <a:cubicBezTo>
                    <a:pt x="201" y="4787"/>
                    <a:pt x="677" y="5514"/>
                    <a:pt x="1404" y="6066"/>
                  </a:cubicBezTo>
                  <a:cubicBezTo>
                    <a:pt x="1479" y="6116"/>
                    <a:pt x="1555" y="6166"/>
                    <a:pt x="1605" y="6216"/>
                  </a:cubicBezTo>
                  <a:cubicBezTo>
                    <a:pt x="2607" y="6868"/>
                    <a:pt x="3986" y="7269"/>
                    <a:pt x="5540" y="7269"/>
                  </a:cubicBezTo>
                  <a:cubicBezTo>
                    <a:pt x="5865" y="7269"/>
                    <a:pt x="6191" y="7269"/>
                    <a:pt x="6542" y="7219"/>
                  </a:cubicBezTo>
                  <a:cubicBezTo>
                    <a:pt x="8121" y="7043"/>
                    <a:pt x="9575" y="6492"/>
                    <a:pt x="10602" y="5665"/>
                  </a:cubicBezTo>
                  <a:cubicBezTo>
                    <a:pt x="11104" y="5264"/>
                    <a:pt x="11480" y="4838"/>
                    <a:pt x="11730" y="4386"/>
                  </a:cubicBezTo>
                  <a:cubicBezTo>
                    <a:pt x="12031" y="3835"/>
                    <a:pt x="12156" y="3259"/>
                    <a:pt x="12106" y="2682"/>
                  </a:cubicBezTo>
                  <a:cubicBezTo>
                    <a:pt x="11981" y="1529"/>
                    <a:pt x="11079" y="577"/>
                    <a:pt x="97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5"/>
            <p:cNvSpPr/>
            <p:nvPr/>
          </p:nvSpPr>
          <p:spPr>
            <a:xfrm>
              <a:off x="6675381" y="2975016"/>
              <a:ext cx="141177" cy="100229"/>
            </a:xfrm>
            <a:custGeom>
              <a:avLst/>
              <a:gdLst/>
              <a:ahLst/>
              <a:cxnLst/>
              <a:rect l="l" t="t" r="r" b="b"/>
              <a:pathLst>
                <a:path w="8371" h="5943" extrusionOk="0">
                  <a:moveTo>
                    <a:pt x="7895" y="0"/>
                  </a:moveTo>
                  <a:cubicBezTo>
                    <a:pt x="7719" y="75"/>
                    <a:pt x="7569" y="125"/>
                    <a:pt x="7394" y="201"/>
                  </a:cubicBezTo>
                  <a:cubicBezTo>
                    <a:pt x="7494" y="702"/>
                    <a:pt x="7544" y="1253"/>
                    <a:pt x="7569" y="1755"/>
                  </a:cubicBezTo>
                  <a:cubicBezTo>
                    <a:pt x="7820" y="4386"/>
                    <a:pt x="6065" y="5163"/>
                    <a:pt x="3860" y="5414"/>
                  </a:cubicBezTo>
                  <a:cubicBezTo>
                    <a:pt x="3803" y="5416"/>
                    <a:pt x="3747" y="5417"/>
                    <a:pt x="3693" y="5417"/>
                  </a:cubicBezTo>
                  <a:cubicBezTo>
                    <a:pt x="993" y="5417"/>
                    <a:pt x="748" y="3016"/>
                    <a:pt x="551" y="927"/>
                  </a:cubicBezTo>
                  <a:cubicBezTo>
                    <a:pt x="376" y="902"/>
                    <a:pt x="201" y="877"/>
                    <a:pt x="0" y="852"/>
                  </a:cubicBezTo>
                  <a:lnTo>
                    <a:pt x="0" y="852"/>
                  </a:lnTo>
                  <a:cubicBezTo>
                    <a:pt x="50" y="1278"/>
                    <a:pt x="100" y="1704"/>
                    <a:pt x="150" y="2131"/>
                  </a:cubicBezTo>
                  <a:cubicBezTo>
                    <a:pt x="175" y="2281"/>
                    <a:pt x="201" y="2456"/>
                    <a:pt x="251" y="2607"/>
                  </a:cubicBezTo>
                  <a:cubicBezTo>
                    <a:pt x="593" y="4418"/>
                    <a:pt x="1414" y="5943"/>
                    <a:pt x="3694" y="5943"/>
                  </a:cubicBezTo>
                  <a:cubicBezTo>
                    <a:pt x="3748" y="5943"/>
                    <a:pt x="3804" y="5942"/>
                    <a:pt x="3860" y="5940"/>
                  </a:cubicBezTo>
                  <a:cubicBezTo>
                    <a:pt x="6416" y="5664"/>
                    <a:pt x="8371" y="4687"/>
                    <a:pt x="8120" y="1780"/>
                  </a:cubicBezTo>
                  <a:cubicBezTo>
                    <a:pt x="8120" y="1780"/>
                    <a:pt x="8120" y="1780"/>
                    <a:pt x="8120" y="1755"/>
                  </a:cubicBezTo>
                  <a:cubicBezTo>
                    <a:pt x="8095" y="1604"/>
                    <a:pt x="8095" y="1454"/>
                    <a:pt x="8070" y="1303"/>
                  </a:cubicBezTo>
                  <a:cubicBezTo>
                    <a:pt x="8020" y="877"/>
                    <a:pt x="7970" y="426"/>
                    <a:pt x="7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5"/>
            <p:cNvSpPr/>
            <p:nvPr/>
          </p:nvSpPr>
          <p:spPr>
            <a:xfrm>
              <a:off x="6741727" y="2843469"/>
              <a:ext cx="102033" cy="55351"/>
            </a:xfrm>
            <a:custGeom>
              <a:avLst/>
              <a:gdLst/>
              <a:ahLst/>
              <a:cxnLst/>
              <a:rect l="l" t="t" r="r" b="b"/>
              <a:pathLst>
                <a:path w="6050" h="3282" extrusionOk="0">
                  <a:moveTo>
                    <a:pt x="5414" y="557"/>
                  </a:moveTo>
                  <a:cubicBezTo>
                    <a:pt x="5332" y="1993"/>
                    <a:pt x="4123" y="2773"/>
                    <a:pt x="2923" y="2773"/>
                  </a:cubicBezTo>
                  <a:cubicBezTo>
                    <a:pt x="1924" y="2773"/>
                    <a:pt x="933" y="2233"/>
                    <a:pt x="602" y="1083"/>
                  </a:cubicBezTo>
                  <a:cubicBezTo>
                    <a:pt x="2206" y="908"/>
                    <a:pt x="3810" y="732"/>
                    <a:pt x="5414" y="557"/>
                  </a:cubicBezTo>
                  <a:close/>
                  <a:moveTo>
                    <a:pt x="5745" y="1"/>
                  </a:moveTo>
                  <a:cubicBezTo>
                    <a:pt x="5728" y="1"/>
                    <a:pt x="5710" y="2"/>
                    <a:pt x="5690" y="6"/>
                  </a:cubicBezTo>
                  <a:cubicBezTo>
                    <a:pt x="3886" y="181"/>
                    <a:pt x="2081" y="382"/>
                    <a:pt x="277" y="582"/>
                  </a:cubicBezTo>
                  <a:cubicBezTo>
                    <a:pt x="101" y="607"/>
                    <a:pt x="1" y="732"/>
                    <a:pt x="26" y="908"/>
                  </a:cubicBezTo>
                  <a:cubicBezTo>
                    <a:pt x="300" y="2529"/>
                    <a:pt x="1594" y="3282"/>
                    <a:pt x="2902" y="3282"/>
                  </a:cubicBezTo>
                  <a:cubicBezTo>
                    <a:pt x="4466" y="3282"/>
                    <a:pt x="6050" y="2207"/>
                    <a:pt x="5941" y="256"/>
                  </a:cubicBezTo>
                  <a:cubicBezTo>
                    <a:pt x="5941" y="231"/>
                    <a:pt x="5941" y="206"/>
                    <a:pt x="5941" y="181"/>
                  </a:cubicBezTo>
                  <a:cubicBezTo>
                    <a:pt x="5919" y="72"/>
                    <a:pt x="5859" y="1"/>
                    <a:pt x="5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5"/>
            <p:cNvSpPr/>
            <p:nvPr/>
          </p:nvSpPr>
          <p:spPr>
            <a:xfrm>
              <a:off x="6870660" y="2698042"/>
              <a:ext cx="52416" cy="83937"/>
            </a:xfrm>
            <a:custGeom>
              <a:avLst/>
              <a:gdLst/>
              <a:ahLst/>
              <a:cxnLst/>
              <a:rect l="l" t="t" r="r" b="b"/>
              <a:pathLst>
                <a:path w="3108" h="4977" extrusionOk="0">
                  <a:moveTo>
                    <a:pt x="1381" y="0"/>
                  </a:moveTo>
                  <a:cubicBezTo>
                    <a:pt x="1347" y="0"/>
                    <a:pt x="1313" y="3"/>
                    <a:pt x="1278" y="7"/>
                  </a:cubicBezTo>
                  <a:cubicBezTo>
                    <a:pt x="526" y="82"/>
                    <a:pt x="0" y="1260"/>
                    <a:pt x="150" y="2639"/>
                  </a:cubicBezTo>
                  <a:cubicBezTo>
                    <a:pt x="294" y="3956"/>
                    <a:pt x="987" y="4976"/>
                    <a:pt x="1727" y="4976"/>
                  </a:cubicBezTo>
                  <a:cubicBezTo>
                    <a:pt x="1761" y="4976"/>
                    <a:pt x="1795" y="4974"/>
                    <a:pt x="1830" y="4969"/>
                  </a:cubicBezTo>
                  <a:cubicBezTo>
                    <a:pt x="2607" y="4894"/>
                    <a:pt x="3108" y="3716"/>
                    <a:pt x="2957" y="2338"/>
                  </a:cubicBezTo>
                  <a:cubicBezTo>
                    <a:pt x="2814" y="1020"/>
                    <a:pt x="2120" y="0"/>
                    <a:pt x="1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5"/>
            <p:cNvSpPr/>
            <p:nvPr/>
          </p:nvSpPr>
          <p:spPr>
            <a:xfrm>
              <a:off x="6619574" y="2728467"/>
              <a:ext cx="52012" cy="84308"/>
            </a:xfrm>
            <a:custGeom>
              <a:avLst/>
              <a:gdLst/>
              <a:ahLst/>
              <a:cxnLst/>
              <a:rect l="l" t="t" r="r" b="b"/>
              <a:pathLst>
                <a:path w="3084" h="4999" extrusionOk="0">
                  <a:moveTo>
                    <a:pt x="1382" y="1"/>
                  </a:moveTo>
                  <a:cubicBezTo>
                    <a:pt x="1347" y="1"/>
                    <a:pt x="1313" y="3"/>
                    <a:pt x="1279" y="8"/>
                  </a:cubicBezTo>
                  <a:cubicBezTo>
                    <a:pt x="502" y="83"/>
                    <a:pt x="1" y="1261"/>
                    <a:pt x="151" y="2639"/>
                  </a:cubicBezTo>
                  <a:cubicBezTo>
                    <a:pt x="296" y="3971"/>
                    <a:pt x="1003" y="4999"/>
                    <a:pt x="1729" y="4999"/>
                  </a:cubicBezTo>
                  <a:cubicBezTo>
                    <a:pt x="1755" y="4999"/>
                    <a:pt x="1780" y="4998"/>
                    <a:pt x="1805" y="4995"/>
                  </a:cubicBezTo>
                  <a:cubicBezTo>
                    <a:pt x="2582" y="4895"/>
                    <a:pt x="3083" y="3717"/>
                    <a:pt x="2933" y="2338"/>
                  </a:cubicBezTo>
                  <a:cubicBezTo>
                    <a:pt x="2789" y="1021"/>
                    <a:pt x="2119" y="1"/>
                    <a:pt x="1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5"/>
            <p:cNvSpPr/>
            <p:nvPr/>
          </p:nvSpPr>
          <p:spPr>
            <a:xfrm>
              <a:off x="6773855" y="2764878"/>
              <a:ext cx="40172" cy="57189"/>
            </a:xfrm>
            <a:custGeom>
              <a:avLst/>
              <a:gdLst/>
              <a:ahLst/>
              <a:cxnLst/>
              <a:rect l="l" t="t" r="r" b="b"/>
              <a:pathLst>
                <a:path w="2382" h="3391" extrusionOk="0">
                  <a:moveTo>
                    <a:pt x="461" y="1"/>
                  </a:moveTo>
                  <a:cubicBezTo>
                    <a:pt x="424" y="1"/>
                    <a:pt x="388" y="2"/>
                    <a:pt x="352" y="4"/>
                  </a:cubicBezTo>
                  <a:cubicBezTo>
                    <a:pt x="9" y="28"/>
                    <a:pt x="1" y="531"/>
                    <a:pt x="328" y="531"/>
                  </a:cubicBezTo>
                  <a:cubicBezTo>
                    <a:pt x="335" y="531"/>
                    <a:pt x="343" y="531"/>
                    <a:pt x="352" y="530"/>
                  </a:cubicBezTo>
                  <a:cubicBezTo>
                    <a:pt x="373" y="529"/>
                    <a:pt x="395" y="529"/>
                    <a:pt x="417" y="529"/>
                  </a:cubicBezTo>
                  <a:cubicBezTo>
                    <a:pt x="1048" y="529"/>
                    <a:pt x="1682" y="880"/>
                    <a:pt x="1755" y="1583"/>
                  </a:cubicBezTo>
                  <a:cubicBezTo>
                    <a:pt x="1830" y="2285"/>
                    <a:pt x="1229" y="2761"/>
                    <a:pt x="577" y="2886"/>
                  </a:cubicBezTo>
                  <a:cubicBezTo>
                    <a:pt x="267" y="2934"/>
                    <a:pt x="366" y="3391"/>
                    <a:pt x="679" y="3391"/>
                  </a:cubicBezTo>
                  <a:cubicBezTo>
                    <a:pt x="695" y="3391"/>
                    <a:pt x="711" y="3390"/>
                    <a:pt x="727" y="3387"/>
                  </a:cubicBezTo>
                  <a:cubicBezTo>
                    <a:pt x="1630" y="3237"/>
                    <a:pt x="2382" y="2460"/>
                    <a:pt x="2281" y="1508"/>
                  </a:cubicBezTo>
                  <a:cubicBezTo>
                    <a:pt x="2185" y="570"/>
                    <a:pt x="1327" y="1"/>
                    <a:pt x="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5"/>
            <p:cNvSpPr/>
            <p:nvPr/>
          </p:nvSpPr>
          <p:spPr>
            <a:xfrm>
              <a:off x="6380766" y="2661799"/>
              <a:ext cx="594306" cy="330571"/>
            </a:xfrm>
            <a:custGeom>
              <a:avLst/>
              <a:gdLst/>
              <a:ahLst/>
              <a:cxnLst/>
              <a:rect l="l" t="t" r="r" b="b"/>
              <a:pathLst>
                <a:path w="35239" h="19601" extrusionOk="0">
                  <a:moveTo>
                    <a:pt x="34662" y="1"/>
                  </a:moveTo>
                  <a:lnTo>
                    <a:pt x="34662" y="1"/>
                  </a:lnTo>
                  <a:cubicBezTo>
                    <a:pt x="34762" y="2432"/>
                    <a:pt x="34587" y="4938"/>
                    <a:pt x="34036" y="7294"/>
                  </a:cubicBezTo>
                  <a:cubicBezTo>
                    <a:pt x="33484" y="9700"/>
                    <a:pt x="32507" y="11981"/>
                    <a:pt x="31003" y="13885"/>
                  </a:cubicBezTo>
                  <a:cubicBezTo>
                    <a:pt x="29900" y="15264"/>
                    <a:pt x="28547" y="16442"/>
                    <a:pt x="26843" y="17344"/>
                  </a:cubicBezTo>
                  <a:cubicBezTo>
                    <a:pt x="24659" y="18513"/>
                    <a:pt x="22346" y="19057"/>
                    <a:pt x="20082" y="19057"/>
                  </a:cubicBezTo>
                  <a:cubicBezTo>
                    <a:pt x="19045" y="19057"/>
                    <a:pt x="18018" y="18943"/>
                    <a:pt x="17018" y="18723"/>
                  </a:cubicBezTo>
                  <a:cubicBezTo>
                    <a:pt x="13309" y="17895"/>
                    <a:pt x="9950" y="15615"/>
                    <a:pt x="7720" y="12231"/>
                  </a:cubicBezTo>
                  <a:cubicBezTo>
                    <a:pt x="7544" y="11956"/>
                    <a:pt x="7369" y="11680"/>
                    <a:pt x="7193" y="11404"/>
                  </a:cubicBezTo>
                  <a:cubicBezTo>
                    <a:pt x="7146" y="11309"/>
                    <a:pt x="7068" y="11274"/>
                    <a:pt x="6985" y="11274"/>
                  </a:cubicBezTo>
                  <a:cubicBezTo>
                    <a:pt x="6937" y="11274"/>
                    <a:pt x="6888" y="11286"/>
                    <a:pt x="6842" y="11304"/>
                  </a:cubicBezTo>
                  <a:cubicBezTo>
                    <a:pt x="6224" y="11585"/>
                    <a:pt x="5641" y="11709"/>
                    <a:pt x="5106" y="11709"/>
                  </a:cubicBezTo>
                  <a:cubicBezTo>
                    <a:pt x="1437" y="11709"/>
                    <a:pt x="12" y="5878"/>
                    <a:pt x="4562" y="4763"/>
                  </a:cubicBezTo>
                  <a:lnTo>
                    <a:pt x="4587" y="4763"/>
                  </a:lnTo>
                  <a:cubicBezTo>
                    <a:pt x="4403" y="4746"/>
                    <a:pt x="4236" y="4740"/>
                    <a:pt x="4095" y="4740"/>
                  </a:cubicBezTo>
                  <a:cubicBezTo>
                    <a:pt x="3813" y="4740"/>
                    <a:pt x="3634" y="4763"/>
                    <a:pt x="3634" y="4763"/>
                  </a:cubicBezTo>
                  <a:cubicBezTo>
                    <a:pt x="3634" y="4763"/>
                    <a:pt x="3634" y="4662"/>
                    <a:pt x="3609" y="4487"/>
                  </a:cubicBezTo>
                  <a:cubicBezTo>
                    <a:pt x="3133" y="4863"/>
                    <a:pt x="2481" y="5113"/>
                    <a:pt x="2055" y="5565"/>
                  </a:cubicBezTo>
                  <a:cubicBezTo>
                    <a:pt x="0" y="7870"/>
                    <a:pt x="1329" y="11630"/>
                    <a:pt x="4361" y="12181"/>
                  </a:cubicBezTo>
                  <a:cubicBezTo>
                    <a:pt x="4548" y="12217"/>
                    <a:pt x="4721" y="12230"/>
                    <a:pt x="4887" y="12230"/>
                  </a:cubicBezTo>
                  <a:cubicBezTo>
                    <a:pt x="5299" y="12230"/>
                    <a:pt x="5669" y="12149"/>
                    <a:pt x="6116" y="12131"/>
                  </a:cubicBezTo>
                  <a:cubicBezTo>
                    <a:pt x="6715" y="12116"/>
                    <a:pt x="6616" y="11967"/>
                    <a:pt x="6631" y="11967"/>
                  </a:cubicBezTo>
                  <a:cubicBezTo>
                    <a:pt x="6642" y="11967"/>
                    <a:pt x="6705" y="12034"/>
                    <a:pt x="7068" y="12256"/>
                  </a:cubicBezTo>
                  <a:cubicBezTo>
                    <a:pt x="7444" y="12482"/>
                    <a:pt x="7920" y="13535"/>
                    <a:pt x="8196" y="13885"/>
                  </a:cubicBezTo>
                  <a:cubicBezTo>
                    <a:pt x="9524" y="15590"/>
                    <a:pt x="11153" y="17018"/>
                    <a:pt x="13058" y="17996"/>
                  </a:cubicBezTo>
                  <a:cubicBezTo>
                    <a:pt x="13284" y="18121"/>
                    <a:pt x="13534" y="18246"/>
                    <a:pt x="13785" y="18347"/>
                  </a:cubicBezTo>
                  <a:cubicBezTo>
                    <a:pt x="14963" y="18873"/>
                    <a:pt x="16216" y="19224"/>
                    <a:pt x="17469" y="19424"/>
                  </a:cubicBezTo>
                  <a:cubicBezTo>
                    <a:pt x="17670" y="19449"/>
                    <a:pt x="17845" y="19474"/>
                    <a:pt x="18020" y="19499"/>
                  </a:cubicBezTo>
                  <a:cubicBezTo>
                    <a:pt x="18614" y="19567"/>
                    <a:pt x="19212" y="19601"/>
                    <a:pt x="19811" y="19601"/>
                  </a:cubicBezTo>
                  <a:cubicBezTo>
                    <a:pt x="20984" y="19601"/>
                    <a:pt x="22156" y="19473"/>
                    <a:pt x="23284" y="19224"/>
                  </a:cubicBezTo>
                  <a:cubicBezTo>
                    <a:pt x="23835" y="19098"/>
                    <a:pt x="24361" y="18923"/>
                    <a:pt x="24863" y="18773"/>
                  </a:cubicBezTo>
                  <a:cubicBezTo>
                    <a:pt x="25038" y="18697"/>
                    <a:pt x="25188" y="18647"/>
                    <a:pt x="25364" y="18572"/>
                  </a:cubicBezTo>
                  <a:cubicBezTo>
                    <a:pt x="28171" y="17494"/>
                    <a:pt x="30301" y="15715"/>
                    <a:pt x="31830" y="13484"/>
                  </a:cubicBezTo>
                  <a:cubicBezTo>
                    <a:pt x="33534" y="11003"/>
                    <a:pt x="34537" y="8021"/>
                    <a:pt x="34963" y="4888"/>
                  </a:cubicBezTo>
                  <a:cubicBezTo>
                    <a:pt x="35163" y="3309"/>
                    <a:pt x="35239" y="1705"/>
                    <a:pt x="35213" y="126"/>
                  </a:cubicBezTo>
                  <a:cubicBezTo>
                    <a:pt x="35038" y="76"/>
                    <a:pt x="34863" y="51"/>
                    <a:pt x="3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5"/>
            <p:cNvSpPr/>
            <p:nvPr/>
          </p:nvSpPr>
          <p:spPr>
            <a:xfrm>
              <a:off x="6420500" y="2406328"/>
              <a:ext cx="557102" cy="392432"/>
            </a:xfrm>
            <a:custGeom>
              <a:avLst/>
              <a:gdLst/>
              <a:ahLst/>
              <a:cxnLst/>
              <a:rect l="l" t="t" r="r" b="b"/>
              <a:pathLst>
                <a:path w="33033" h="23269" extrusionOk="0">
                  <a:moveTo>
                    <a:pt x="19699" y="0"/>
                  </a:moveTo>
                  <a:cubicBezTo>
                    <a:pt x="19264" y="0"/>
                    <a:pt x="18830" y="12"/>
                    <a:pt x="18396" y="36"/>
                  </a:cubicBezTo>
                  <a:cubicBezTo>
                    <a:pt x="15389" y="136"/>
                    <a:pt x="12456" y="738"/>
                    <a:pt x="9925" y="1590"/>
                  </a:cubicBezTo>
                  <a:cubicBezTo>
                    <a:pt x="8722" y="1991"/>
                    <a:pt x="7619" y="2467"/>
                    <a:pt x="6642" y="2968"/>
                  </a:cubicBezTo>
                  <a:cubicBezTo>
                    <a:pt x="4587" y="3996"/>
                    <a:pt x="3008" y="5199"/>
                    <a:pt x="2156" y="6402"/>
                  </a:cubicBezTo>
                  <a:cubicBezTo>
                    <a:pt x="2005" y="6602"/>
                    <a:pt x="1880" y="6803"/>
                    <a:pt x="1780" y="7003"/>
                  </a:cubicBezTo>
                  <a:cubicBezTo>
                    <a:pt x="0" y="10437"/>
                    <a:pt x="1003" y="18106"/>
                    <a:pt x="1253" y="19635"/>
                  </a:cubicBezTo>
                  <a:cubicBezTo>
                    <a:pt x="1278" y="19810"/>
                    <a:pt x="1278" y="19911"/>
                    <a:pt x="1278" y="19911"/>
                  </a:cubicBezTo>
                  <a:cubicBezTo>
                    <a:pt x="1278" y="19911"/>
                    <a:pt x="1457" y="19888"/>
                    <a:pt x="1739" y="19888"/>
                  </a:cubicBezTo>
                  <a:cubicBezTo>
                    <a:pt x="1880" y="19888"/>
                    <a:pt x="2047" y="19894"/>
                    <a:pt x="2231" y="19911"/>
                  </a:cubicBezTo>
                  <a:cubicBezTo>
                    <a:pt x="2933" y="19961"/>
                    <a:pt x="3910" y="20211"/>
                    <a:pt x="4637" y="21013"/>
                  </a:cubicBezTo>
                  <a:cubicBezTo>
                    <a:pt x="5589" y="22041"/>
                    <a:pt x="6216" y="23269"/>
                    <a:pt x="6216" y="23269"/>
                  </a:cubicBezTo>
                  <a:lnTo>
                    <a:pt x="5815" y="17605"/>
                  </a:lnTo>
                  <a:cubicBezTo>
                    <a:pt x="5815" y="17605"/>
                    <a:pt x="17945" y="13570"/>
                    <a:pt x="21354" y="6477"/>
                  </a:cubicBezTo>
                  <a:cubicBezTo>
                    <a:pt x="21354" y="6477"/>
                    <a:pt x="27745" y="13845"/>
                    <a:pt x="32306" y="15149"/>
                  </a:cubicBezTo>
                  <a:cubicBezTo>
                    <a:pt x="32507" y="15199"/>
                    <a:pt x="32682" y="15224"/>
                    <a:pt x="32857" y="15274"/>
                  </a:cubicBezTo>
                  <a:cubicBezTo>
                    <a:pt x="32908" y="15274"/>
                    <a:pt x="32983" y="15299"/>
                    <a:pt x="33033" y="15299"/>
                  </a:cubicBezTo>
                  <a:cubicBezTo>
                    <a:pt x="33033" y="15299"/>
                    <a:pt x="32958" y="14472"/>
                    <a:pt x="32707" y="13194"/>
                  </a:cubicBezTo>
                  <a:cubicBezTo>
                    <a:pt x="32456" y="11890"/>
                    <a:pt x="32030" y="10136"/>
                    <a:pt x="31329" y="8332"/>
                  </a:cubicBezTo>
                  <a:cubicBezTo>
                    <a:pt x="31228" y="8106"/>
                    <a:pt x="31128" y="7880"/>
                    <a:pt x="31028" y="7655"/>
                  </a:cubicBezTo>
                  <a:cubicBezTo>
                    <a:pt x="29524" y="4121"/>
                    <a:pt x="26918" y="612"/>
                    <a:pt x="22481" y="136"/>
                  </a:cubicBezTo>
                  <a:cubicBezTo>
                    <a:pt x="21545" y="51"/>
                    <a:pt x="20620" y="0"/>
                    <a:pt x="1969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2"/>
          <p:cNvSpPr/>
          <p:nvPr/>
        </p:nvSpPr>
        <p:spPr>
          <a:xfrm>
            <a:off x="898384" y="1437816"/>
            <a:ext cx="830831" cy="83083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After this unit, students will be able to:</a:t>
            </a:r>
            <a:endParaRPr sz="3400" dirty="0"/>
          </a:p>
        </p:txBody>
      </p:sp>
      <p:sp>
        <p:nvSpPr>
          <p:cNvPr id="1159" name="Google Shape;1159;p32"/>
          <p:cNvSpPr txBox="1">
            <a:spLocks noGrp="1"/>
          </p:cNvSpPr>
          <p:nvPr>
            <p:ph type="subTitle" idx="5"/>
          </p:nvPr>
        </p:nvSpPr>
        <p:spPr>
          <a:xfrm>
            <a:off x="1871500" y="1366160"/>
            <a:ext cx="3819849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60" name="Google Shape;1160;p32"/>
          <p:cNvSpPr txBox="1">
            <a:spLocks noGrp="1"/>
          </p:cNvSpPr>
          <p:nvPr>
            <p:ph type="subTitle" idx="6"/>
          </p:nvPr>
        </p:nvSpPr>
        <p:spPr>
          <a:xfrm>
            <a:off x="1813749" y="1717397"/>
            <a:ext cx="6714235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read for general and specific information about a local festival</a:t>
            </a:r>
            <a:endParaRPr sz="2000"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 idx="9"/>
          </p:nvPr>
        </p:nvSpPr>
        <p:spPr>
          <a:xfrm>
            <a:off x="1034949" y="1618331"/>
            <a:ext cx="557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01.</a:t>
            </a:r>
            <a:endParaRPr sz="3500" dirty="0"/>
          </a:p>
        </p:txBody>
      </p:sp>
      <p:sp>
        <p:nvSpPr>
          <p:cNvPr id="26" name="Google Shape;1150;p32">
            <a:extLst>
              <a:ext uri="{FF2B5EF4-FFF2-40B4-BE49-F238E27FC236}">
                <a16:creationId xmlns:a16="http://schemas.microsoft.com/office/drawing/2014/main" id="{A9F036E5-1F9E-D93E-F5E6-5B394023FCB1}"/>
              </a:ext>
            </a:extLst>
          </p:cNvPr>
          <p:cNvSpPr/>
          <p:nvPr/>
        </p:nvSpPr>
        <p:spPr>
          <a:xfrm>
            <a:off x="840633" y="3179988"/>
            <a:ext cx="830831" cy="8308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159;p32">
            <a:extLst>
              <a:ext uri="{FF2B5EF4-FFF2-40B4-BE49-F238E27FC236}">
                <a16:creationId xmlns:a16="http://schemas.microsoft.com/office/drawing/2014/main" id="{7CB8C61B-6329-70DB-FEF3-EC86E9C538F9}"/>
              </a:ext>
            </a:extLst>
          </p:cNvPr>
          <p:cNvSpPr txBox="1">
            <a:spLocks/>
          </p:cNvSpPr>
          <p:nvPr/>
        </p:nvSpPr>
        <p:spPr>
          <a:xfrm>
            <a:off x="1813749" y="3108332"/>
            <a:ext cx="3819849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 i="0" u="none" strike="noStrike" cap="none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indent="0"/>
            <a:r>
              <a:rPr lang="en-US" sz="2800" dirty="0"/>
              <a:t>SPEAKING</a:t>
            </a:r>
          </a:p>
        </p:txBody>
      </p:sp>
      <p:sp>
        <p:nvSpPr>
          <p:cNvPr id="28" name="Google Shape;1160;p32">
            <a:extLst>
              <a:ext uri="{FF2B5EF4-FFF2-40B4-BE49-F238E27FC236}">
                <a16:creationId xmlns:a16="http://schemas.microsoft.com/office/drawing/2014/main" id="{0B2749A2-9B02-DE55-58BF-8425995D1E09}"/>
              </a:ext>
            </a:extLst>
          </p:cNvPr>
          <p:cNvSpPr txBox="1">
            <a:spLocks/>
          </p:cNvSpPr>
          <p:nvPr/>
        </p:nvSpPr>
        <p:spPr>
          <a:xfrm>
            <a:off x="1813749" y="3457735"/>
            <a:ext cx="62329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None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/>
            <a:r>
              <a:rPr lang="en-US" sz="2000" dirty="0"/>
              <a:t>talk about a normal family event that they take part in</a:t>
            </a:r>
          </a:p>
        </p:txBody>
      </p:sp>
      <p:sp>
        <p:nvSpPr>
          <p:cNvPr id="29" name="Google Shape;1163;p32">
            <a:extLst>
              <a:ext uri="{FF2B5EF4-FFF2-40B4-BE49-F238E27FC236}">
                <a16:creationId xmlns:a16="http://schemas.microsoft.com/office/drawing/2014/main" id="{21113345-BC5B-FBD4-EBEB-5E4FFF021274}"/>
              </a:ext>
            </a:extLst>
          </p:cNvPr>
          <p:cNvSpPr txBox="1">
            <a:spLocks/>
          </p:cNvSpPr>
          <p:nvPr/>
        </p:nvSpPr>
        <p:spPr>
          <a:xfrm>
            <a:off x="908915" y="3360503"/>
            <a:ext cx="694266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2500" b="1" i="0" u="none" strike="noStrike" cap="none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500" dirty="0"/>
              <a:t>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animBg="1"/>
      <p:bldP spid="1159" grpId="0" build="p"/>
      <p:bldP spid="1160" grpId="0" build="p"/>
      <p:bldP spid="1163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34"/>
          <p:cNvGrpSpPr/>
          <p:nvPr/>
        </p:nvGrpSpPr>
        <p:grpSpPr>
          <a:xfrm>
            <a:off x="720000" y="1000353"/>
            <a:ext cx="3142825" cy="3143736"/>
            <a:chOff x="720000" y="1000353"/>
            <a:chExt cx="3142825" cy="3143736"/>
          </a:xfrm>
        </p:grpSpPr>
        <p:sp>
          <p:nvSpPr>
            <p:cNvPr id="1182" name="Google Shape;1182;p34"/>
            <p:cNvSpPr/>
            <p:nvPr/>
          </p:nvSpPr>
          <p:spPr>
            <a:xfrm>
              <a:off x="720000" y="1000353"/>
              <a:ext cx="3142825" cy="3142825"/>
            </a:xfrm>
            <a:custGeom>
              <a:avLst/>
              <a:gdLst/>
              <a:ahLst/>
              <a:cxnLst/>
              <a:rect l="l" t="t" r="r" b="b"/>
              <a:pathLst>
                <a:path w="172659" h="172659" extrusionOk="0">
                  <a:moveTo>
                    <a:pt x="86342" y="1"/>
                  </a:moveTo>
                  <a:cubicBezTo>
                    <a:pt x="38648" y="1"/>
                    <a:pt x="1" y="38673"/>
                    <a:pt x="1" y="86342"/>
                  </a:cubicBezTo>
                  <a:cubicBezTo>
                    <a:pt x="1" y="134012"/>
                    <a:pt x="38648" y="172659"/>
                    <a:pt x="86342" y="172659"/>
                  </a:cubicBezTo>
                  <a:cubicBezTo>
                    <a:pt x="134012" y="172659"/>
                    <a:pt x="172658" y="134012"/>
                    <a:pt x="172658" y="86342"/>
                  </a:cubicBezTo>
                  <a:cubicBezTo>
                    <a:pt x="172658" y="38673"/>
                    <a:pt x="134012" y="1"/>
                    <a:pt x="86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617820" y="3205204"/>
              <a:ext cx="40610" cy="30580"/>
            </a:xfrm>
            <a:custGeom>
              <a:avLst/>
              <a:gdLst/>
              <a:ahLst/>
              <a:cxnLst/>
              <a:rect l="l" t="t" r="r" b="b"/>
              <a:pathLst>
                <a:path w="2231" h="1680" extrusionOk="0">
                  <a:moveTo>
                    <a:pt x="1404" y="0"/>
                  </a:moveTo>
                  <a:cubicBezTo>
                    <a:pt x="928" y="26"/>
                    <a:pt x="426" y="76"/>
                    <a:pt x="0" y="201"/>
                  </a:cubicBezTo>
                  <a:cubicBezTo>
                    <a:pt x="201" y="351"/>
                    <a:pt x="401" y="627"/>
                    <a:pt x="527" y="853"/>
                  </a:cubicBezTo>
                  <a:cubicBezTo>
                    <a:pt x="585" y="794"/>
                    <a:pt x="670" y="758"/>
                    <a:pt x="749" y="758"/>
                  </a:cubicBezTo>
                  <a:cubicBezTo>
                    <a:pt x="841" y="758"/>
                    <a:pt x="926" y="807"/>
                    <a:pt x="953" y="928"/>
                  </a:cubicBezTo>
                  <a:cubicBezTo>
                    <a:pt x="978" y="1178"/>
                    <a:pt x="1028" y="1429"/>
                    <a:pt x="1078" y="1680"/>
                  </a:cubicBezTo>
                  <a:cubicBezTo>
                    <a:pt x="1454" y="1304"/>
                    <a:pt x="1855" y="953"/>
                    <a:pt x="2231" y="627"/>
                  </a:cubicBezTo>
                  <a:cubicBezTo>
                    <a:pt x="1930" y="401"/>
                    <a:pt x="1680" y="176"/>
                    <a:pt x="1479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632874" y="3160954"/>
              <a:ext cx="71645" cy="51113"/>
            </a:xfrm>
            <a:custGeom>
              <a:avLst/>
              <a:gdLst/>
              <a:ahLst/>
              <a:cxnLst/>
              <a:rect l="l" t="t" r="r" b="b"/>
              <a:pathLst>
                <a:path w="3936" h="2808" extrusionOk="0">
                  <a:moveTo>
                    <a:pt x="853" y="0"/>
                  </a:moveTo>
                  <a:cubicBezTo>
                    <a:pt x="727" y="0"/>
                    <a:pt x="602" y="25"/>
                    <a:pt x="527" y="50"/>
                  </a:cubicBezTo>
                  <a:cubicBezTo>
                    <a:pt x="251" y="176"/>
                    <a:pt x="101" y="351"/>
                    <a:pt x="76" y="577"/>
                  </a:cubicBezTo>
                  <a:cubicBezTo>
                    <a:pt x="0" y="1003"/>
                    <a:pt x="301" y="1579"/>
                    <a:pt x="627" y="1880"/>
                  </a:cubicBezTo>
                  <a:cubicBezTo>
                    <a:pt x="878" y="2131"/>
                    <a:pt x="1279" y="2482"/>
                    <a:pt x="1680" y="2807"/>
                  </a:cubicBezTo>
                  <a:cubicBezTo>
                    <a:pt x="2482" y="2156"/>
                    <a:pt x="3234" y="1554"/>
                    <a:pt x="3935" y="1053"/>
                  </a:cubicBezTo>
                  <a:cubicBezTo>
                    <a:pt x="2958" y="552"/>
                    <a:pt x="1604" y="0"/>
                    <a:pt x="853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2579950" y="4054205"/>
              <a:ext cx="234521" cy="62507"/>
            </a:xfrm>
            <a:custGeom>
              <a:avLst/>
              <a:gdLst/>
              <a:ahLst/>
              <a:cxnLst/>
              <a:rect l="l" t="t" r="r" b="b"/>
              <a:pathLst>
                <a:path w="12884" h="3434" extrusionOk="0">
                  <a:moveTo>
                    <a:pt x="126" y="0"/>
                  </a:moveTo>
                  <a:cubicBezTo>
                    <a:pt x="176" y="1103"/>
                    <a:pt x="51" y="2356"/>
                    <a:pt x="1" y="3434"/>
                  </a:cubicBezTo>
                  <a:cubicBezTo>
                    <a:pt x="4412" y="2632"/>
                    <a:pt x="8723" y="1454"/>
                    <a:pt x="12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3110971" y="3704062"/>
              <a:ext cx="23299" cy="6644"/>
            </a:xfrm>
            <a:custGeom>
              <a:avLst/>
              <a:gdLst/>
              <a:ahLst/>
              <a:cxnLst/>
              <a:rect l="l" t="t" r="r" b="b"/>
              <a:pathLst>
                <a:path w="1280" h="365" extrusionOk="0">
                  <a:moveTo>
                    <a:pt x="730" y="0"/>
                  </a:moveTo>
                  <a:cubicBezTo>
                    <a:pt x="673" y="0"/>
                    <a:pt x="616" y="67"/>
                    <a:pt x="352" y="164"/>
                  </a:cubicBezTo>
                  <a:cubicBezTo>
                    <a:pt x="252" y="214"/>
                    <a:pt x="126" y="264"/>
                    <a:pt x="1" y="289"/>
                  </a:cubicBezTo>
                  <a:cubicBezTo>
                    <a:pt x="107" y="283"/>
                    <a:pt x="214" y="279"/>
                    <a:pt x="320" y="279"/>
                  </a:cubicBezTo>
                  <a:cubicBezTo>
                    <a:pt x="640" y="279"/>
                    <a:pt x="960" y="308"/>
                    <a:pt x="1279" y="364"/>
                  </a:cubicBezTo>
                  <a:cubicBezTo>
                    <a:pt x="1254" y="339"/>
                    <a:pt x="1204" y="314"/>
                    <a:pt x="1179" y="289"/>
                  </a:cubicBezTo>
                  <a:cubicBezTo>
                    <a:pt x="852" y="80"/>
                    <a:pt x="791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996924" y="2922810"/>
              <a:ext cx="1600382" cy="690257"/>
            </a:xfrm>
            <a:custGeom>
              <a:avLst/>
              <a:gdLst/>
              <a:ahLst/>
              <a:cxnLst/>
              <a:rect l="l" t="t" r="r" b="b"/>
              <a:pathLst>
                <a:path w="87921" h="37921" extrusionOk="0">
                  <a:moveTo>
                    <a:pt x="55189" y="1"/>
                  </a:moveTo>
                  <a:cubicBezTo>
                    <a:pt x="54938" y="76"/>
                    <a:pt x="54637" y="151"/>
                    <a:pt x="54362" y="176"/>
                  </a:cubicBezTo>
                  <a:lnTo>
                    <a:pt x="44287" y="176"/>
                  </a:lnTo>
                  <a:cubicBezTo>
                    <a:pt x="43986" y="176"/>
                    <a:pt x="43710" y="151"/>
                    <a:pt x="43459" y="76"/>
                  </a:cubicBezTo>
                  <a:cubicBezTo>
                    <a:pt x="42382" y="627"/>
                    <a:pt x="41304" y="1153"/>
                    <a:pt x="40226" y="1655"/>
                  </a:cubicBezTo>
                  <a:cubicBezTo>
                    <a:pt x="34838" y="4136"/>
                    <a:pt x="29224" y="6166"/>
                    <a:pt x="23509" y="7845"/>
                  </a:cubicBezTo>
                  <a:cubicBezTo>
                    <a:pt x="21655" y="10602"/>
                    <a:pt x="18748" y="12632"/>
                    <a:pt x="15289" y="13284"/>
                  </a:cubicBezTo>
                  <a:cubicBezTo>
                    <a:pt x="14502" y="13432"/>
                    <a:pt x="13714" y="13504"/>
                    <a:pt x="12933" y="13504"/>
                  </a:cubicBezTo>
                  <a:cubicBezTo>
                    <a:pt x="10675" y="13504"/>
                    <a:pt x="8472" y="12904"/>
                    <a:pt x="6517" y="11805"/>
                  </a:cubicBezTo>
                  <a:cubicBezTo>
                    <a:pt x="5314" y="12031"/>
                    <a:pt x="4086" y="12231"/>
                    <a:pt x="2858" y="12432"/>
                  </a:cubicBezTo>
                  <a:cubicBezTo>
                    <a:pt x="1930" y="12557"/>
                    <a:pt x="953" y="12632"/>
                    <a:pt x="1" y="12732"/>
                  </a:cubicBezTo>
                  <a:cubicBezTo>
                    <a:pt x="201" y="13133"/>
                    <a:pt x="377" y="13509"/>
                    <a:pt x="527" y="13910"/>
                  </a:cubicBezTo>
                  <a:cubicBezTo>
                    <a:pt x="2707" y="15314"/>
                    <a:pt x="4336" y="17469"/>
                    <a:pt x="5690" y="19650"/>
                  </a:cubicBezTo>
                  <a:cubicBezTo>
                    <a:pt x="6517" y="21003"/>
                    <a:pt x="7269" y="22382"/>
                    <a:pt x="7945" y="23810"/>
                  </a:cubicBezTo>
                  <a:cubicBezTo>
                    <a:pt x="10101" y="24311"/>
                    <a:pt x="12306" y="24738"/>
                    <a:pt x="14487" y="25063"/>
                  </a:cubicBezTo>
                  <a:cubicBezTo>
                    <a:pt x="17013" y="25423"/>
                    <a:pt x="19614" y="25673"/>
                    <a:pt x="22207" y="25673"/>
                  </a:cubicBezTo>
                  <a:cubicBezTo>
                    <a:pt x="25583" y="25673"/>
                    <a:pt x="28945" y="25248"/>
                    <a:pt x="32106" y="24086"/>
                  </a:cubicBezTo>
                  <a:cubicBezTo>
                    <a:pt x="32457" y="22557"/>
                    <a:pt x="32833" y="21028"/>
                    <a:pt x="33259" y="19499"/>
                  </a:cubicBezTo>
                  <a:cubicBezTo>
                    <a:pt x="33279" y="19381"/>
                    <a:pt x="33375" y="19341"/>
                    <a:pt x="33465" y="19341"/>
                  </a:cubicBezTo>
                  <a:cubicBezTo>
                    <a:pt x="33489" y="19341"/>
                    <a:pt x="33513" y="19344"/>
                    <a:pt x="33535" y="19349"/>
                  </a:cubicBezTo>
                  <a:cubicBezTo>
                    <a:pt x="33660" y="19374"/>
                    <a:pt x="33735" y="19474"/>
                    <a:pt x="33710" y="19625"/>
                  </a:cubicBezTo>
                  <a:cubicBezTo>
                    <a:pt x="33184" y="21504"/>
                    <a:pt x="32733" y="23409"/>
                    <a:pt x="32332" y="25314"/>
                  </a:cubicBezTo>
                  <a:lnTo>
                    <a:pt x="36091" y="21028"/>
                  </a:lnTo>
                  <a:cubicBezTo>
                    <a:pt x="36191" y="20903"/>
                    <a:pt x="36392" y="20828"/>
                    <a:pt x="36592" y="20828"/>
                  </a:cubicBezTo>
                  <a:cubicBezTo>
                    <a:pt x="36768" y="20828"/>
                    <a:pt x="36943" y="20903"/>
                    <a:pt x="37043" y="21028"/>
                  </a:cubicBezTo>
                  <a:lnTo>
                    <a:pt x="42733" y="28096"/>
                  </a:lnTo>
                  <a:lnTo>
                    <a:pt x="48873" y="21605"/>
                  </a:lnTo>
                  <a:cubicBezTo>
                    <a:pt x="48998" y="21479"/>
                    <a:pt x="49174" y="21404"/>
                    <a:pt x="49349" y="21404"/>
                  </a:cubicBezTo>
                  <a:cubicBezTo>
                    <a:pt x="49525" y="21404"/>
                    <a:pt x="49700" y="21479"/>
                    <a:pt x="49800" y="21605"/>
                  </a:cubicBezTo>
                  <a:lnTo>
                    <a:pt x="55715" y="28372"/>
                  </a:lnTo>
                  <a:lnTo>
                    <a:pt x="60828" y="21154"/>
                  </a:lnTo>
                  <a:cubicBezTo>
                    <a:pt x="60953" y="20953"/>
                    <a:pt x="61179" y="20828"/>
                    <a:pt x="61404" y="20828"/>
                  </a:cubicBezTo>
                  <a:cubicBezTo>
                    <a:pt x="61580" y="20828"/>
                    <a:pt x="61755" y="20903"/>
                    <a:pt x="61856" y="21028"/>
                  </a:cubicBezTo>
                  <a:lnTo>
                    <a:pt x="66843" y="26993"/>
                  </a:lnTo>
                  <a:cubicBezTo>
                    <a:pt x="66417" y="24738"/>
                    <a:pt x="65916" y="22507"/>
                    <a:pt x="65314" y="20276"/>
                  </a:cubicBezTo>
                  <a:cubicBezTo>
                    <a:pt x="65289" y="20151"/>
                    <a:pt x="65364" y="20051"/>
                    <a:pt x="65490" y="20001"/>
                  </a:cubicBezTo>
                  <a:cubicBezTo>
                    <a:pt x="65506" y="19997"/>
                    <a:pt x="65523" y="19995"/>
                    <a:pt x="65540" y="19995"/>
                  </a:cubicBezTo>
                  <a:cubicBezTo>
                    <a:pt x="65629" y="19995"/>
                    <a:pt x="65723" y="20050"/>
                    <a:pt x="65765" y="20176"/>
                  </a:cubicBezTo>
                  <a:cubicBezTo>
                    <a:pt x="65916" y="20753"/>
                    <a:pt x="66066" y="21329"/>
                    <a:pt x="66216" y="21931"/>
                  </a:cubicBezTo>
                  <a:cubicBezTo>
                    <a:pt x="68121" y="22607"/>
                    <a:pt x="70026" y="23359"/>
                    <a:pt x="71805" y="24337"/>
                  </a:cubicBezTo>
                  <a:cubicBezTo>
                    <a:pt x="73109" y="25013"/>
                    <a:pt x="74838" y="25941"/>
                    <a:pt x="75490" y="27369"/>
                  </a:cubicBezTo>
                  <a:cubicBezTo>
                    <a:pt x="75966" y="28447"/>
                    <a:pt x="75465" y="29775"/>
                    <a:pt x="75139" y="30828"/>
                  </a:cubicBezTo>
                  <a:cubicBezTo>
                    <a:pt x="74888" y="31680"/>
                    <a:pt x="74562" y="32532"/>
                    <a:pt x="74237" y="33359"/>
                  </a:cubicBezTo>
                  <a:cubicBezTo>
                    <a:pt x="74537" y="33434"/>
                    <a:pt x="74838" y="33560"/>
                    <a:pt x="75114" y="33760"/>
                  </a:cubicBezTo>
                  <a:lnTo>
                    <a:pt x="80828" y="37921"/>
                  </a:lnTo>
                  <a:cubicBezTo>
                    <a:pt x="81304" y="37394"/>
                    <a:pt x="81755" y="36868"/>
                    <a:pt x="82207" y="36342"/>
                  </a:cubicBezTo>
                  <a:cubicBezTo>
                    <a:pt x="83560" y="34462"/>
                    <a:pt x="84863" y="32557"/>
                    <a:pt x="85991" y="30527"/>
                  </a:cubicBezTo>
                  <a:cubicBezTo>
                    <a:pt x="87019" y="28723"/>
                    <a:pt x="87921" y="26993"/>
                    <a:pt x="87445" y="24888"/>
                  </a:cubicBezTo>
                  <a:cubicBezTo>
                    <a:pt x="86392" y="20201"/>
                    <a:pt x="82332" y="16216"/>
                    <a:pt x="78848" y="13234"/>
                  </a:cubicBezTo>
                  <a:cubicBezTo>
                    <a:pt x="71981" y="7294"/>
                    <a:pt x="63635" y="3184"/>
                    <a:pt x="55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541633" y="3332021"/>
              <a:ext cx="705766" cy="552937"/>
            </a:xfrm>
            <a:custGeom>
              <a:avLst/>
              <a:gdLst/>
              <a:ahLst/>
              <a:cxnLst/>
              <a:rect l="l" t="t" r="r" b="b"/>
              <a:pathLst>
                <a:path w="38773" h="30377" extrusionOk="0">
                  <a:moveTo>
                    <a:pt x="6617" y="1"/>
                  </a:moveTo>
                  <a:lnTo>
                    <a:pt x="1905" y="5389"/>
                  </a:lnTo>
                  <a:cubicBezTo>
                    <a:pt x="1279" y="8698"/>
                    <a:pt x="828" y="12056"/>
                    <a:pt x="527" y="15415"/>
                  </a:cubicBezTo>
                  <a:cubicBezTo>
                    <a:pt x="226" y="18773"/>
                    <a:pt x="51" y="22156"/>
                    <a:pt x="26" y="25515"/>
                  </a:cubicBezTo>
                  <a:cubicBezTo>
                    <a:pt x="1" y="27119"/>
                    <a:pt x="101" y="28748"/>
                    <a:pt x="51" y="30377"/>
                  </a:cubicBezTo>
                  <a:lnTo>
                    <a:pt x="33710" y="30377"/>
                  </a:lnTo>
                  <a:cubicBezTo>
                    <a:pt x="34763" y="29675"/>
                    <a:pt x="35815" y="28948"/>
                    <a:pt x="36843" y="28197"/>
                  </a:cubicBezTo>
                  <a:cubicBezTo>
                    <a:pt x="36066" y="28096"/>
                    <a:pt x="35314" y="27971"/>
                    <a:pt x="34537" y="27821"/>
                  </a:cubicBezTo>
                  <a:cubicBezTo>
                    <a:pt x="33863" y="27674"/>
                    <a:pt x="33232" y="27553"/>
                    <a:pt x="32599" y="27553"/>
                  </a:cubicBezTo>
                  <a:cubicBezTo>
                    <a:pt x="32149" y="27553"/>
                    <a:pt x="31697" y="27614"/>
                    <a:pt x="31229" y="27770"/>
                  </a:cubicBezTo>
                  <a:cubicBezTo>
                    <a:pt x="30849" y="27897"/>
                    <a:pt x="30157" y="28337"/>
                    <a:pt x="29593" y="28337"/>
                  </a:cubicBezTo>
                  <a:cubicBezTo>
                    <a:pt x="29375" y="28337"/>
                    <a:pt x="29177" y="28271"/>
                    <a:pt x="29023" y="28096"/>
                  </a:cubicBezTo>
                  <a:cubicBezTo>
                    <a:pt x="28697" y="27745"/>
                    <a:pt x="28848" y="27294"/>
                    <a:pt x="29199" y="26843"/>
                  </a:cubicBezTo>
                  <a:lnTo>
                    <a:pt x="29199" y="26843"/>
                  </a:lnTo>
                  <a:cubicBezTo>
                    <a:pt x="28943" y="26928"/>
                    <a:pt x="28682" y="26987"/>
                    <a:pt x="28444" y="26987"/>
                  </a:cubicBezTo>
                  <a:cubicBezTo>
                    <a:pt x="28123" y="26987"/>
                    <a:pt x="27843" y="26881"/>
                    <a:pt x="27670" y="26593"/>
                  </a:cubicBezTo>
                  <a:cubicBezTo>
                    <a:pt x="27319" y="26066"/>
                    <a:pt x="27845" y="25364"/>
                    <a:pt x="28322" y="24863"/>
                  </a:cubicBezTo>
                  <a:lnTo>
                    <a:pt x="28322" y="24863"/>
                  </a:lnTo>
                  <a:cubicBezTo>
                    <a:pt x="28009" y="24979"/>
                    <a:pt x="27692" y="25062"/>
                    <a:pt x="27409" y="25062"/>
                  </a:cubicBezTo>
                  <a:cubicBezTo>
                    <a:pt x="27078" y="25062"/>
                    <a:pt x="26793" y="24948"/>
                    <a:pt x="26617" y="24638"/>
                  </a:cubicBezTo>
                  <a:cubicBezTo>
                    <a:pt x="26166" y="23811"/>
                    <a:pt x="27595" y="22582"/>
                    <a:pt x="28071" y="22131"/>
                  </a:cubicBezTo>
                  <a:cubicBezTo>
                    <a:pt x="28296" y="21931"/>
                    <a:pt x="28522" y="21755"/>
                    <a:pt x="28748" y="21605"/>
                  </a:cubicBezTo>
                  <a:lnTo>
                    <a:pt x="28748" y="21605"/>
                  </a:lnTo>
                  <a:cubicBezTo>
                    <a:pt x="28550" y="21640"/>
                    <a:pt x="28352" y="21659"/>
                    <a:pt x="28157" y="21659"/>
                  </a:cubicBezTo>
                  <a:cubicBezTo>
                    <a:pt x="27931" y="21659"/>
                    <a:pt x="27709" y="21634"/>
                    <a:pt x="27494" y="21580"/>
                  </a:cubicBezTo>
                  <a:cubicBezTo>
                    <a:pt x="24587" y="20828"/>
                    <a:pt x="29951" y="18121"/>
                    <a:pt x="30627" y="17871"/>
                  </a:cubicBezTo>
                  <a:cubicBezTo>
                    <a:pt x="31230" y="17650"/>
                    <a:pt x="31834" y="17555"/>
                    <a:pt x="32435" y="17555"/>
                  </a:cubicBezTo>
                  <a:cubicBezTo>
                    <a:pt x="34636" y="17555"/>
                    <a:pt x="36805" y="18822"/>
                    <a:pt x="38773" y="19826"/>
                  </a:cubicBezTo>
                  <a:cubicBezTo>
                    <a:pt x="38672" y="17871"/>
                    <a:pt x="38522" y="15891"/>
                    <a:pt x="38322" y="13936"/>
                  </a:cubicBezTo>
                  <a:cubicBezTo>
                    <a:pt x="38071" y="11655"/>
                    <a:pt x="37770" y="9374"/>
                    <a:pt x="37394" y="7094"/>
                  </a:cubicBezTo>
                  <a:lnTo>
                    <a:pt x="31504" y="76"/>
                  </a:lnTo>
                  <a:lnTo>
                    <a:pt x="26417" y="7269"/>
                  </a:lnTo>
                  <a:cubicBezTo>
                    <a:pt x="26266" y="7445"/>
                    <a:pt x="26066" y="7570"/>
                    <a:pt x="25865" y="7570"/>
                  </a:cubicBezTo>
                  <a:cubicBezTo>
                    <a:pt x="25840" y="7573"/>
                    <a:pt x="25815" y="7575"/>
                    <a:pt x="25791" y="7575"/>
                  </a:cubicBezTo>
                  <a:cubicBezTo>
                    <a:pt x="25627" y="7575"/>
                    <a:pt x="25499" y="7501"/>
                    <a:pt x="25389" y="7369"/>
                  </a:cubicBezTo>
                  <a:lnTo>
                    <a:pt x="19399" y="527"/>
                  </a:lnTo>
                  <a:lnTo>
                    <a:pt x="13234" y="7069"/>
                  </a:lnTo>
                  <a:cubicBezTo>
                    <a:pt x="13125" y="7178"/>
                    <a:pt x="12958" y="7249"/>
                    <a:pt x="12785" y="7249"/>
                  </a:cubicBezTo>
                  <a:cubicBezTo>
                    <a:pt x="12759" y="7249"/>
                    <a:pt x="12733" y="7247"/>
                    <a:pt x="12707" y="7244"/>
                  </a:cubicBezTo>
                  <a:cubicBezTo>
                    <a:pt x="12532" y="7244"/>
                    <a:pt x="12382" y="7169"/>
                    <a:pt x="12281" y="7044"/>
                  </a:cubicBezTo>
                  <a:lnTo>
                    <a:pt x="66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2837715" y="2724822"/>
              <a:ext cx="110416" cy="18257"/>
            </a:xfrm>
            <a:custGeom>
              <a:avLst/>
              <a:gdLst/>
              <a:ahLst/>
              <a:cxnLst/>
              <a:rect l="l" t="t" r="r" b="b"/>
              <a:pathLst>
                <a:path w="6066" h="1003" extrusionOk="0">
                  <a:moveTo>
                    <a:pt x="0" y="0"/>
                  </a:moveTo>
                  <a:cubicBezTo>
                    <a:pt x="0" y="151"/>
                    <a:pt x="0" y="326"/>
                    <a:pt x="0" y="451"/>
                  </a:cubicBezTo>
                  <a:cubicBezTo>
                    <a:pt x="0" y="627"/>
                    <a:pt x="0" y="827"/>
                    <a:pt x="0" y="1003"/>
                  </a:cubicBezTo>
                  <a:lnTo>
                    <a:pt x="6066" y="1003"/>
                  </a:lnTo>
                  <a:cubicBezTo>
                    <a:pt x="6066" y="702"/>
                    <a:pt x="6040" y="401"/>
                    <a:pt x="6040" y="126"/>
                  </a:cubicBezTo>
                  <a:cubicBezTo>
                    <a:pt x="5211" y="208"/>
                    <a:pt x="4383" y="248"/>
                    <a:pt x="3557" y="248"/>
                  </a:cubicBezTo>
                  <a:cubicBezTo>
                    <a:pt x="2361" y="248"/>
                    <a:pt x="1172" y="163"/>
                    <a:pt x="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2921192" y="2717978"/>
              <a:ext cx="26485" cy="2749"/>
            </a:xfrm>
            <a:custGeom>
              <a:avLst/>
              <a:gdLst/>
              <a:ahLst/>
              <a:cxnLst/>
              <a:rect l="l" t="t" r="r" b="b"/>
              <a:pathLst>
                <a:path w="1455" h="151" extrusionOk="0">
                  <a:moveTo>
                    <a:pt x="1454" y="0"/>
                  </a:moveTo>
                  <a:cubicBezTo>
                    <a:pt x="1003" y="51"/>
                    <a:pt x="502" y="101"/>
                    <a:pt x="1" y="151"/>
                  </a:cubicBezTo>
                  <a:cubicBezTo>
                    <a:pt x="502" y="126"/>
                    <a:pt x="978" y="101"/>
                    <a:pt x="1454" y="51"/>
                  </a:cubicBezTo>
                  <a:lnTo>
                    <a:pt x="1454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2947658" y="2717067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0"/>
                  </a:moveTo>
                  <a:cubicBezTo>
                    <a:pt x="326" y="25"/>
                    <a:pt x="176" y="25"/>
                    <a:pt x="0" y="50"/>
                  </a:cubicBezTo>
                  <a:lnTo>
                    <a:pt x="0" y="101"/>
                  </a:lnTo>
                  <a:cubicBezTo>
                    <a:pt x="151" y="75"/>
                    <a:pt x="301" y="50"/>
                    <a:pt x="452" y="50"/>
                  </a:cubicBezTo>
                  <a:cubicBezTo>
                    <a:pt x="452" y="25"/>
                    <a:pt x="452" y="25"/>
                    <a:pt x="452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2470462" y="2441973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0"/>
                  </a:moveTo>
                  <a:cubicBezTo>
                    <a:pt x="627" y="101"/>
                    <a:pt x="327" y="201"/>
                    <a:pt x="1" y="276"/>
                  </a:cubicBezTo>
                  <a:cubicBezTo>
                    <a:pt x="677" y="1254"/>
                    <a:pt x="1429" y="2156"/>
                    <a:pt x="2231" y="3033"/>
                  </a:cubicBezTo>
                  <a:cubicBezTo>
                    <a:pt x="2256" y="3058"/>
                    <a:pt x="2281" y="3083"/>
                    <a:pt x="2307" y="3108"/>
                  </a:cubicBezTo>
                  <a:cubicBezTo>
                    <a:pt x="1780" y="2106"/>
                    <a:pt x="1304" y="1053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292996" y="2435584"/>
              <a:ext cx="31964" cy="48382"/>
            </a:xfrm>
            <a:custGeom>
              <a:avLst/>
              <a:gdLst/>
              <a:ahLst/>
              <a:cxnLst/>
              <a:rect l="l" t="t" r="r" b="b"/>
              <a:pathLst>
                <a:path w="1756" h="2658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57"/>
                  </a:cubicBezTo>
                  <a:cubicBezTo>
                    <a:pt x="527" y="1955"/>
                    <a:pt x="1054" y="1254"/>
                    <a:pt x="1530" y="527"/>
                  </a:cubicBezTo>
                  <a:cubicBezTo>
                    <a:pt x="1605" y="427"/>
                    <a:pt x="1680" y="301"/>
                    <a:pt x="1755" y="176"/>
                  </a:cubicBezTo>
                  <a:cubicBezTo>
                    <a:pt x="1530" y="151"/>
                    <a:pt x="1329" y="76"/>
                    <a:pt x="1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262889" y="2507666"/>
              <a:ext cx="6862" cy="11413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377" y="0"/>
                  </a:moveTo>
                  <a:lnTo>
                    <a:pt x="377" y="0"/>
                  </a:lnTo>
                  <a:cubicBezTo>
                    <a:pt x="327" y="76"/>
                    <a:pt x="302" y="126"/>
                    <a:pt x="251" y="201"/>
                  </a:cubicBezTo>
                  <a:cubicBezTo>
                    <a:pt x="201" y="301"/>
                    <a:pt x="126" y="427"/>
                    <a:pt x="51" y="527"/>
                  </a:cubicBezTo>
                  <a:cubicBezTo>
                    <a:pt x="26" y="577"/>
                    <a:pt x="26" y="602"/>
                    <a:pt x="1" y="627"/>
                  </a:cubicBezTo>
                  <a:cubicBezTo>
                    <a:pt x="1" y="627"/>
                    <a:pt x="26" y="602"/>
                    <a:pt x="26" y="602"/>
                  </a:cubicBezTo>
                  <a:cubicBezTo>
                    <a:pt x="151" y="401"/>
                    <a:pt x="251" y="201"/>
                    <a:pt x="377" y="0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271099" y="2504007"/>
              <a:ext cx="491" cy="947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6" y="1"/>
                  </a:moveTo>
                  <a:cubicBezTo>
                    <a:pt x="26" y="1"/>
                    <a:pt x="26" y="26"/>
                    <a:pt x="1" y="51"/>
                  </a:cubicBezTo>
                  <a:cubicBezTo>
                    <a:pt x="1" y="51"/>
                    <a:pt x="26" y="26"/>
                    <a:pt x="26" y="26"/>
                  </a:cubicBezTo>
                  <a:cubicBezTo>
                    <a:pt x="26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299385" y="2432399"/>
              <a:ext cx="4587" cy="11413"/>
            </a:xfrm>
            <a:custGeom>
              <a:avLst/>
              <a:gdLst/>
              <a:ahLst/>
              <a:cxnLst/>
              <a:rect l="l" t="t" r="r" b="b"/>
              <a:pathLst>
                <a:path w="252" h="627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11" y="108"/>
                    <a:pt x="171" y="215"/>
                    <a:pt x="130" y="327"/>
                  </a:cubicBezTo>
                  <a:lnTo>
                    <a:pt x="130" y="327"/>
                  </a:lnTo>
                  <a:cubicBezTo>
                    <a:pt x="173" y="216"/>
                    <a:pt x="212" y="105"/>
                    <a:pt x="251" y="1"/>
                  </a:cubicBezTo>
                  <a:close/>
                  <a:moveTo>
                    <a:pt x="130" y="327"/>
                  </a:moveTo>
                  <a:lnTo>
                    <a:pt x="130" y="327"/>
                  </a:lnTo>
                  <a:cubicBezTo>
                    <a:pt x="91" y="429"/>
                    <a:pt x="49" y="531"/>
                    <a:pt x="1" y="627"/>
                  </a:cubicBezTo>
                  <a:lnTo>
                    <a:pt x="26" y="627"/>
                  </a:lnTo>
                  <a:cubicBezTo>
                    <a:pt x="61" y="522"/>
                    <a:pt x="96" y="423"/>
                    <a:pt x="130" y="327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266548" y="1803739"/>
              <a:ext cx="14617" cy="11431"/>
            </a:xfrm>
            <a:custGeom>
              <a:avLst/>
              <a:gdLst/>
              <a:ahLst/>
              <a:cxnLst/>
              <a:rect l="l" t="t" r="r" b="b"/>
              <a:pathLst>
                <a:path w="803" h="628" extrusionOk="0">
                  <a:moveTo>
                    <a:pt x="126" y="1"/>
                  </a:moveTo>
                  <a:lnTo>
                    <a:pt x="0" y="51"/>
                  </a:lnTo>
                  <a:cubicBezTo>
                    <a:pt x="253" y="212"/>
                    <a:pt x="485" y="394"/>
                    <a:pt x="734" y="577"/>
                  </a:cubicBezTo>
                  <a:lnTo>
                    <a:pt x="734" y="577"/>
                  </a:lnTo>
                  <a:cubicBezTo>
                    <a:pt x="723" y="564"/>
                    <a:pt x="712" y="547"/>
                    <a:pt x="702" y="527"/>
                  </a:cubicBezTo>
                  <a:cubicBezTo>
                    <a:pt x="502" y="351"/>
                    <a:pt x="326" y="176"/>
                    <a:pt x="126" y="1"/>
                  </a:cubicBezTo>
                  <a:close/>
                  <a:moveTo>
                    <a:pt x="734" y="577"/>
                  </a:moveTo>
                  <a:lnTo>
                    <a:pt x="734" y="577"/>
                  </a:lnTo>
                  <a:cubicBezTo>
                    <a:pt x="752" y="597"/>
                    <a:pt x="773" y="612"/>
                    <a:pt x="802" y="627"/>
                  </a:cubicBezTo>
                  <a:cubicBezTo>
                    <a:pt x="780" y="611"/>
                    <a:pt x="757" y="594"/>
                    <a:pt x="734" y="57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299385" y="1841145"/>
              <a:ext cx="22826" cy="21006"/>
            </a:xfrm>
            <a:custGeom>
              <a:avLst/>
              <a:gdLst/>
              <a:ahLst/>
              <a:cxnLst/>
              <a:rect l="l" t="t" r="r" b="b"/>
              <a:pathLst>
                <a:path w="1254" h="11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" y="377"/>
                    <a:pt x="828" y="753"/>
                    <a:pt x="1254" y="1154"/>
                  </a:cubicBezTo>
                  <a:cubicBezTo>
                    <a:pt x="1254" y="1129"/>
                    <a:pt x="1229" y="1129"/>
                    <a:pt x="1229" y="1103"/>
                  </a:cubicBezTo>
                  <a:cubicBezTo>
                    <a:pt x="828" y="728"/>
                    <a:pt x="402" y="352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3235531" y="2518606"/>
              <a:ext cx="27832" cy="40628"/>
            </a:xfrm>
            <a:custGeom>
              <a:avLst/>
              <a:gdLst/>
              <a:ahLst/>
              <a:cxnLst/>
              <a:rect l="l" t="t" r="r" b="b"/>
              <a:pathLst>
                <a:path w="1529" h="2232" extrusionOk="0">
                  <a:moveTo>
                    <a:pt x="1529" y="1"/>
                  </a:moveTo>
                  <a:cubicBezTo>
                    <a:pt x="1529" y="1"/>
                    <a:pt x="1504" y="26"/>
                    <a:pt x="1504" y="26"/>
                  </a:cubicBezTo>
                  <a:cubicBezTo>
                    <a:pt x="1379" y="227"/>
                    <a:pt x="1278" y="402"/>
                    <a:pt x="1153" y="577"/>
                  </a:cubicBezTo>
                  <a:cubicBezTo>
                    <a:pt x="1103" y="653"/>
                    <a:pt x="1053" y="728"/>
                    <a:pt x="1003" y="803"/>
                  </a:cubicBezTo>
                  <a:cubicBezTo>
                    <a:pt x="902" y="978"/>
                    <a:pt x="777" y="1129"/>
                    <a:pt x="677" y="1279"/>
                  </a:cubicBezTo>
                  <a:cubicBezTo>
                    <a:pt x="627" y="1379"/>
                    <a:pt x="551" y="1455"/>
                    <a:pt x="501" y="1555"/>
                  </a:cubicBezTo>
                  <a:cubicBezTo>
                    <a:pt x="376" y="1705"/>
                    <a:pt x="276" y="1856"/>
                    <a:pt x="150" y="2006"/>
                  </a:cubicBezTo>
                  <a:cubicBezTo>
                    <a:pt x="100" y="2081"/>
                    <a:pt x="50" y="2156"/>
                    <a:pt x="0" y="2232"/>
                  </a:cubicBezTo>
                  <a:cubicBezTo>
                    <a:pt x="50" y="2156"/>
                    <a:pt x="100" y="2106"/>
                    <a:pt x="175" y="2056"/>
                  </a:cubicBezTo>
                  <a:cubicBezTo>
                    <a:pt x="652" y="1404"/>
                    <a:pt x="1128" y="703"/>
                    <a:pt x="1529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349579" y="2239871"/>
              <a:ext cx="134589" cy="201665"/>
            </a:xfrm>
            <a:custGeom>
              <a:avLst/>
              <a:gdLst/>
              <a:ahLst/>
              <a:cxnLst/>
              <a:rect l="l" t="t" r="r" b="b"/>
              <a:pathLst>
                <a:path w="7394" h="11079" extrusionOk="0">
                  <a:moveTo>
                    <a:pt x="5163" y="1"/>
                  </a:moveTo>
                  <a:cubicBezTo>
                    <a:pt x="2882" y="1"/>
                    <a:pt x="852" y="1454"/>
                    <a:pt x="0" y="3484"/>
                  </a:cubicBezTo>
                  <a:cubicBezTo>
                    <a:pt x="577" y="5364"/>
                    <a:pt x="927" y="7294"/>
                    <a:pt x="1103" y="9274"/>
                  </a:cubicBezTo>
                  <a:cubicBezTo>
                    <a:pt x="2162" y="10382"/>
                    <a:pt x="3632" y="11079"/>
                    <a:pt x="5229" y="11079"/>
                  </a:cubicBezTo>
                  <a:cubicBezTo>
                    <a:pt x="5257" y="11079"/>
                    <a:pt x="5285" y="11079"/>
                    <a:pt x="5313" y="11078"/>
                  </a:cubicBezTo>
                  <a:cubicBezTo>
                    <a:pt x="6040" y="11078"/>
                    <a:pt x="6742" y="10928"/>
                    <a:pt x="7394" y="10652"/>
                  </a:cubicBezTo>
                  <a:cubicBezTo>
                    <a:pt x="6141" y="7269"/>
                    <a:pt x="5489" y="3610"/>
                    <a:pt x="516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368728" y="2406387"/>
              <a:ext cx="119554" cy="44724"/>
            </a:xfrm>
            <a:custGeom>
              <a:avLst/>
              <a:gdLst/>
              <a:ahLst/>
              <a:cxnLst/>
              <a:rect l="l" t="t" r="r" b="b"/>
              <a:pathLst>
                <a:path w="6568" h="2457" extrusionOk="0">
                  <a:moveTo>
                    <a:pt x="1" y="0"/>
                  </a:moveTo>
                  <a:lnTo>
                    <a:pt x="1" y="151"/>
                  </a:lnTo>
                  <a:cubicBezTo>
                    <a:pt x="26" y="376"/>
                    <a:pt x="51" y="602"/>
                    <a:pt x="51" y="828"/>
                  </a:cubicBezTo>
                  <a:lnTo>
                    <a:pt x="51" y="853"/>
                  </a:lnTo>
                  <a:lnTo>
                    <a:pt x="76" y="878"/>
                  </a:lnTo>
                  <a:cubicBezTo>
                    <a:pt x="1229" y="1880"/>
                    <a:pt x="2682" y="2457"/>
                    <a:pt x="4186" y="2457"/>
                  </a:cubicBezTo>
                  <a:lnTo>
                    <a:pt x="4261" y="2457"/>
                  </a:lnTo>
                  <a:cubicBezTo>
                    <a:pt x="4512" y="2457"/>
                    <a:pt x="4763" y="2432"/>
                    <a:pt x="5089" y="2381"/>
                  </a:cubicBezTo>
                  <a:cubicBezTo>
                    <a:pt x="5289" y="2356"/>
                    <a:pt x="5439" y="2331"/>
                    <a:pt x="5615" y="2281"/>
                  </a:cubicBezTo>
                  <a:cubicBezTo>
                    <a:pt x="5916" y="2206"/>
                    <a:pt x="6216" y="2106"/>
                    <a:pt x="6517" y="2006"/>
                  </a:cubicBezTo>
                  <a:lnTo>
                    <a:pt x="6567" y="1980"/>
                  </a:lnTo>
                  <a:lnTo>
                    <a:pt x="6517" y="1855"/>
                  </a:lnTo>
                  <a:cubicBezTo>
                    <a:pt x="6467" y="1755"/>
                    <a:pt x="6417" y="1630"/>
                    <a:pt x="6392" y="1504"/>
                  </a:cubicBezTo>
                  <a:lnTo>
                    <a:pt x="6367" y="1454"/>
                  </a:lnTo>
                  <a:lnTo>
                    <a:pt x="6317" y="1479"/>
                  </a:lnTo>
                  <a:cubicBezTo>
                    <a:pt x="5665" y="1730"/>
                    <a:pt x="4963" y="1880"/>
                    <a:pt x="4261" y="1880"/>
                  </a:cubicBezTo>
                  <a:cubicBezTo>
                    <a:pt x="4233" y="1881"/>
                    <a:pt x="4204" y="1881"/>
                    <a:pt x="4175" y="1881"/>
                  </a:cubicBezTo>
                  <a:cubicBezTo>
                    <a:pt x="2651" y="1881"/>
                    <a:pt x="1159" y="1232"/>
                    <a:pt x="101" y="1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345010" y="2230751"/>
              <a:ext cx="99932" cy="75286"/>
            </a:xfrm>
            <a:custGeom>
              <a:avLst/>
              <a:gdLst/>
              <a:ahLst/>
              <a:cxnLst/>
              <a:rect l="l" t="t" r="r" b="b"/>
              <a:pathLst>
                <a:path w="5490" h="4136" extrusionOk="0">
                  <a:moveTo>
                    <a:pt x="5389" y="0"/>
                  </a:moveTo>
                  <a:cubicBezTo>
                    <a:pt x="4412" y="0"/>
                    <a:pt x="3434" y="251"/>
                    <a:pt x="2582" y="727"/>
                  </a:cubicBezTo>
                  <a:cubicBezTo>
                    <a:pt x="2507" y="777"/>
                    <a:pt x="2407" y="827"/>
                    <a:pt x="2331" y="878"/>
                  </a:cubicBezTo>
                  <a:lnTo>
                    <a:pt x="2281" y="903"/>
                  </a:lnTo>
                  <a:cubicBezTo>
                    <a:pt x="1304" y="1504"/>
                    <a:pt x="527" y="2331"/>
                    <a:pt x="0" y="3309"/>
                  </a:cubicBezTo>
                  <a:lnTo>
                    <a:pt x="0" y="3334"/>
                  </a:lnTo>
                  <a:lnTo>
                    <a:pt x="51" y="3459"/>
                  </a:lnTo>
                  <a:cubicBezTo>
                    <a:pt x="101" y="3634"/>
                    <a:pt x="151" y="3810"/>
                    <a:pt x="201" y="3985"/>
                  </a:cubicBezTo>
                  <a:lnTo>
                    <a:pt x="251" y="4136"/>
                  </a:lnTo>
                  <a:lnTo>
                    <a:pt x="301" y="4010"/>
                  </a:lnTo>
                  <a:cubicBezTo>
                    <a:pt x="1178" y="1955"/>
                    <a:pt x="3234" y="552"/>
                    <a:pt x="5414" y="552"/>
                  </a:cubicBezTo>
                  <a:lnTo>
                    <a:pt x="5489" y="552"/>
                  </a:lnTo>
                  <a:lnTo>
                    <a:pt x="5489" y="502"/>
                  </a:lnTo>
                  <a:cubicBezTo>
                    <a:pt x="5464" y="351"/>
                    <a:pt x="5464" y="201"/>
                    <a:pt x="5439" y="25"/>
                  </a:cubicBezTo>
                  <a:lnTo>
                    <a:pt x="5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3306685" y="2236685"/>
              <a:ext cx="37424" cy="187504"/>
            </a:xfrm>
            <a:custGeom>
              <a:avLst/>
              <a:gdLst/>
              <a:ahLst/>
              <a:cxnLst/>
              <a:rect l="l" t="t" r="r" b="b"/>
              <a:pathLst>
                <a:path w="2056" h="10301" extrusionOk="0">
                  <a:moveTo>
                    <a:pt x="1981" y="0"/>
                  </a:moveTo>
                  <a:cubicBezTo>
                    <a:pt x="1906" y="927"/>
                    <a:pt x="1780" y="1980"/>
                    <a:pt x="1630" y="3083"/>
                  </a:cubicBezTo>
                  <a:cubicBezTo>
                    <a:pt x="1404" y="4712"/>
                    <a:pt x="1104" y="6191"/>
                    <a:pt x="778" y="7569"/>
                  </a:cubicBezTo>
                  <a:cubicBezTo>
                    <a:pt x="728" y="7820"/>
                    <a:pt x="652" y="8095"/>
                    <a:pt x="577" y="8346"/>
                  </a:cubicBezTo>
                  <a:cubicBezTo>
                    <a:pt x="577" y="8371"/>
                    <a:pt x="552" y="8421"/>
                    <a:pt x="552" y="8471"/>
                  </a:cubicBezTo>
                  <a:cubicBezTo>
                    <a:pt x="377" y="9098"/>
                    <a:pt x="201" y="9725"/>
                    <a:pt x="1" y="10301"/>
                  </a:cubicBezTo>
                  <a:cubicBezTo>
                    <a:pt x="1129" y="7118"/>
                    <a:pt x="1780" y="3684"/>
                    <a:pt x="2056" y="301"/>
                  </a:cubicBezTo>
                  <a:cubicBezTo>
                    <a:pt x="2056" y="276"/>
                    <a:pt x="2031" y="276"/>
                    <a:pt x="2031" y="251"/>
                  </a:cubicBezTo>
                  <a:cubicBezTo>
                    <a:pt x="2006" y="176"/>
                    <a:pt x="2006" y="75"/>
                    <a:pt x="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315822" y="2231661"/>
              <a:ext cx="135044" cy="201210"/>
            </a:xfrm>
            <a:custGeom>
              <a:avLst/>
              <a:gdLst/>
              <a:ahLst/>
              <a:cxnLst/>
              <a:rect l="l" t="t" r="r" b="b"/>
              <a:pathLst>
                <a:path w="7419" h="11054" extrusionOk="0">
                  <a:moveTo>
                    <a:pt x="2080" y="0"/>
                  </a:moveTo>
                  <a:cubicBezTo>
                    <a:pt x="1830" y="3635"/>
                    <a:pt x="1203" y="7344"/>
                    <a:pt x="0" y="10777"/>
                  </a:cubicBezTo>
                  <a:cubicBezTo>
                    <a:pt x="577" y="10953"/>
                    <a:pt x="1178" y="11053"/>
                    <a:pt x="1805" y="11053"/>
                  </a:cubicBezTo>
                  <a:cubicBezTo>
                    <a:pt x="4937" y="11028"/>
                    <a:pt x="7318" y="8522"/>
                    <a:pt x="7419" y="5464"/>
                  </a:cubicBezTo>
                  <a:cubicBezTo>
                    <a:pt x="7268" y="2482"/>
                    <a:pt x="5013" y="176"/>
                    <a:pt x="2080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312164" y="2222087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0"/>
                  </a:moveTo>
                  <a:lnTo>
                    <a:pt x="2256" y="50"/>
                  </a:lnTo>
                  <a:cubicBezTo>
                    <a:pt x="2256" y="151"/>
                    <a:pt x="2231" y="251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52"/>
                    <a:pt x="7419" y="3033"/>
                    <a:pt x="7570" y="5990"/>
                  </a:cubicBezTo>
                  <a:cubicBezTo>
                    <a:pt x="7469" y="9073"/>
                    <a:pt x="5038" y="11504"/>
                    <a:pt x="2006" y="11529"/>
                  </a:cubicBezTo>
                  <a:lnTo>
                    <a:pt x="1956" y="11529"/>
                  </a:lnTo>
                  <a:cubicBezTo>
                    <a:pt x="1379" y="11529"/>
                    <a:pt x="803" y="11429"/>
                    <a:pt x="226" y="11253"/>
                  </a:cubicBezTo>
                  <a:lnTo>
                    <a:pt x="176" y="11228"/>
                  </a:lnTo>
                  <a:lnTo>
                    <a:pt x="151" y="11278"/>
                  </a:lnTo>
                  <a:cubicBezTo>
                    <a:pt x="151" y="11329"/>
                    <a:pt x="126" y="11404"/>
                    <a:pt x="101" y="11454"/>
                  </a:cubicBezTo>
                  <a:cubicBezTo>
                    <a:pt x="76" y="11529"/>
                    <a:pt x="51" y="11629"/>
                    <a:pt x="1" y="11730"/>
                  </a:cubicBezTo>
                  <a:lnTo>
                    <a:pt x="1" y="11780"/>
                  </a:lnTo>
                  <a:lnTo>
                    <a:pt x="51" y="11780"/>
                  </a:lnTo>
                  <a:cubicBezTo>
                    <a:pt x="276" y="11855"/>
                    <a:pt x="477" y="11930"/>
                    <a:pt x="702" y="11955"/>
                  </a:cubicBezTo>
                  <a:cubicBezTo>
                    <a:pt x="828" y="12005"/>
                    <a:pt x="978" y="12005"/>
                    <a:pt x="1179" y="12030"/>
                  </a:cubicBezTo>
                  <a:cubicBezTo>
                    <a:pt x="1479" y="12080"/>
                    <a:pt x="1730" y="12105"/>
                    <a:pt x="1981" y="12105"/>
                  </a:cubicBezTo>
                  <a:lnTo>
                    <a:pt x="2006" y="12105"/>
                  </a:lnTo>
                  <a:cubicBezTo>
                    <a:pt x="5339" y="12080"/>
                    <a:pt x="8021" y="9374"/>
                    <a:pt x="8146" y="5990"/>
                  </a:cubicBezTo>
                  <a:cubicBezTo>
                    <a:pt x="8021" y="3810"/>
                    <a:pt x="6868" y="1880"/>
                    <a:pt x="5038" y="827"/>
                  </a:cubicBezTo>
                  <a:cubicBezTo>
                    <a:pt x="4888" y="727"/>
                    <a:pt x="4763" y="652"/>
                    <a:pt x="4612" y="602"/>
                  </a:cubicBezTo>
                  <a:cubicBezTo>
                    <a:pt x="3885" y="251"/>
                    <a:pt x="3108" y="5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303954" y="2424171"/>
              <a:ext cx="2749" cy="8246"/>
            </a:xfrm>
            <a:custGeom>
              <a:avLst/>
              <a:gdLst/>
              <a:ahLst/>
              <a:cxnLst/>
              <a:rect l="l" t="t" r="r" b="b"/>
              <a:pathLst>
                <a:path w="151" h="453" extrusionOk="0">
                  <a:moveTo>
                    <a:pt x="0" y="452"/>
                  </a:moveTo>
                  <a:lnTo>
                    <a:pt x="0" y="452"/>
                  </a:lnTo>
                  <a:cubicBezTo>
                    <a:pt x="51" y="302"/>
                    <a:pt x="101" y="151"/>
                    <a:pt x="151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01" y="151"/>
                    <a:pt x="51" y="302"/>
                    <a:pt x="0" y="45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452223" y="1991243"/>
              <a:ext cx="890521" cy="729938"/>
            </a:xfrm>
            <a:custGeom>
              <a:avLst/>
              <a:gdLst/>
              <a:ahLst/>
              <a:cxnLst/>
              <a:rect l="l" t="t" r="r" b="b"/>
              <a:pathLst>
                <a:path w="48923" h="40101" extrusionOk="0">
                  <a:moveTo>
                    <a:pt x="36081" y="17644"/>
                  </a:moveTo>
                  <a:cubicBezTo>
                    <a:pt x="37937" y="17644"/>
                    <a:pt x="39049" y="19336"/>
                    <a:pt x="39123" y="21028"/>
                  </a:cubicBezTo>
                  <a:cubicBezTo>
                    <a:pt x="39136" y="21241"/>
                    <a:pt x="38979" y="21348"/>
                    <a:pt x="38816" y="21348"/>
                  </a:cubicBezTo>
                  <a:cubicBezTo>
                    <a:pt x="38653" y="21348"/>
                    <a:pt x="38484" y="21241"/>
                    <a:pt x="38472" y="21028"/>
                  </a:cubicBezTo>
                  <a:cubicBezTo>
                    <a:pt x="38422" y="19675"/>
                    <a:pt x="37544" y="18296"/>
                    <a:pt x="36041" y="18296"/>
                  </a:cubicBezTo>
                  <a:cubicBezTo>
                    <a:pt x="34562" y="18296"/>
                    <a:pt x="33685" y="19675"/>
                    <a:pt x="33609" y="21028"/>
                  </a:cubicBezTo>
                  <a:cubicBezTo>
                    <a:pt x="33609" y="21241"/>
                    <a:pt x="33447" y="21348"/>
                    <a:pt x="33284" y="21348"/>
                  </a:cubicBezTo>
                  <a:cubicBezTo>
                    <a:pt x="33121" y="21348"/>
                    <a:pt x="32958" y="21241"/>
                    <a:pt x="32958" y="21028"/>
                  </a:cubicBezTo>
                  <a:cubicBezTo>
                    <a:pt x="33033" y="19324"/>
                    <a:pt x="34186" y="17645"/>
                    <a:pt x="36041" y="17645"/>
                  </a:cubicBezTo>
                  <a:cubicBezTo>
                    <a:pt x="36054" y="17644"/>
                    <a:pt x="36068" y="17644"/>
                    <a:pt x="36081" y="17644"/>
                  </a:cubicBezTo>
                  <a:close/>
                  <a:moveTo>
                    <a:pt x="13033" y="15564"/>
                  </a:moveTo>
                  <a:cubicBezTo>
                    <a:pt x="14211" y="15564"/>
                    <a:pt x="15188" y="17269"/>
                    <a:pt x="15213" y="19399"/>
                  </a:cubicBezTo>
                  <a:cubicBezTo>
                    <a:pt x="15238" y="21504"/>
                    <a:pt x="14286" y="23234"/>
                    <a:pt x="13108" y="23259"/>
                  </a:cubicBezTo>
                  <a:cubicBezTo>
                    <a:pt x="11930" y="23259"/>
                    <a:pt x="10928" y="21554"/>
                    <a:pt x="10928" y="19424"/>
                  </a:cubicBezTo>
                  <a:cubicBezTo>
                    <a:pt x="10903" y="17319"/>
                    <a:pt x="11855" y="15589"/>
                    <a:pt x="13033" y="15564"/>
                  </a:cubicBezTo>
                  <a:close/>
                  <a:moveTo>
                    <a:pt x="23984" y="20601"/>
                  </a:moveTo>
                  <a:cubicBezTo>
                    <a:pt x="24261" y="20601"/>
                    <a:pt x="24253" y="21029"/>
                    <a:pt x="23960" y="21053"/>
                  </a:cubicBezTo>
                  <a:cubicBezTo>
                    <a:pt x="22883" y="21128"/>
                    <a:pt x="21855" y="21880"/>
                    <a:pt x="21855" y="23058"/>
                  </a:cubicBezTo>
                  <a:cubicBezTo>
                    <a:pt x="21880" y="24211"/>
                    <a:pt x="22908" y="24963"/>
                    <a:pt x="24010" y="24988"/>
                  </a:cubicBezTo>
                  <a:cubicBezTo>
                    <a:pt x="24311" y="25013"/>
                    <a:pt x="24311" y="25464"/>
                    <a:pt x="24010" y="25464"/>
                  </a:cubicBezTo>
                  <a:cubicBezTo>
                    <a:pt x="22657" y="25414"/>
                    <a:pt x="21429" y="24487"/>
                    <a:pt x="21404" y="23058"/>
                  </a:cubicBezTo>
                  <a:cubicBezTo>
                    <a:pt x="21379" y="21630"/>
                    <a:pt x="22632" y="20677"/>
                    <a:pt x="23960" y="20602"/>
                  </a:cubicBezTo>
                  <a:cubicBezTo>
                    <a:pt x="23968" y="20601"/>
                    <a:pt x="23976" y="20601"/>
                    <a:pt x="23984" y="20601"/>
                  </a:cubicBezTo>
                  <a:close/>
                  <a:moveTo>
                    <a:pt x="30226" y="27870"/>
                  </a:moveTo>
                  <a:cubicBezTo>
                    <a:pt x="30276" y="27870"/>
                    <a:pt x="30326" y="27870"/>
                    <a:pt x="30351" y="27895"/>
                  </a:cubicBezTo>
                  <a:cubicBezTo>
                    <a:pt x="30426" y="27945"/>
                    <a:pt x="30477" y="27995"/>
                    <a:pt x="30477" y="28096"/>
                  </a:cubicBezTo>
                  <a:cubicBezTo>
                    <a:pt x="30312" y="30890"/>
                    <a:pt x="27456" y="32300"/>
                    <a:pt x="24611" y="32300"/>
                  </a:cubicBezTo>
                  <a:cubicBezTo>
                    <a:pt x="21816" y="32300"/>
                    <a:pt x="19034" y="30940"/>
                    <a:pt x="18822" y="28196"/>
                  </a:cubicBezTo>
                  <a:cubicBezTo>
                    <a:pt x="18797" y="28071"/>
                    <a:pt x="18923" y="27970"/>
                    <a:pt x="19048" y="27970"/>
                  </a:cubicBezTo>
                  <a:cubicBezTo>
                    <a:pt x="22782" y="27945"/>
                    <a:pt x="26517" y="27895"/>
                    <a:pt x="30226" y="27870"/>
                  </a:cubicBezTo>
                  <a:close/>
                  <a:moveTo>
                    <a:pt x="42507" y="31855"/>
                  </a:moveTo>
                  <a:cubicBezTo>
                    <a:pt x="42305" y="32104"/>
                    <a:pt x="42098" y="32347"/>
                    <a:pt x="41886" y="32585"/>
                  </a:cubicBezTo>
                  <a:lnTo>
                    <a:pt x="41886" y="32585"/>
                  </a:lnTo>
                  <a:cubicBezTo>
                    <a:pt x="42099" y="32347"/>
                    <a:pt x="42305" y="32104"/>
                    <a:pt x="42507" y="31855"/>
                  </a:cubicBezTo>
                  <a:close/>
                  <a:moveTo>
                    <a:pt x="34787" y="0"/>
                  </a:moveTo>
                  <a:lnTo>
                    <a:pt x="34787" y="0"/>
                  </a:lnTo>
                  <a:cubicBezTo>
                    <a:pt x="34963" y="251"/>
                    <a:pt x="35088" y="527"/>
                    <a:pt x="35264" y="752"/>
                  </a:cubicBezTo>
                  <a:cubicBezTo>
                    <a:pt x="37544" y="4111"/>
                    <a:pt x="40201" y="7218"/>
                    <a:pt x="42807" y="10326"/>
                  </a:cubicBezTo>
                  <a:cubicBezTo>
                    <a:pt x="42933" y="10477"/>
                    <a:pt x="42858" y="10727"/>
                    <a:pt x="42632" y="10727"/>
                  </a:cubicBezTo>
                  <a:cubicBezTo>
                    <a:pt x="42574" y="10727"/>
                    <a:pt x="42515" y="10728"/>
                    <a:pt x="42457" y="10728"/>
                  </a:cubicBezTo>
                  <a:cubicBezTo>
                    <a:pt x="36199" y="10728"/>
                    <a:pt x="29900" y="9392"/>
                    <a:pt x="24537" y="6015"/>
                  </a:cubicBezTo>
                  <a:cubicBezTo>
                    <a:pt x="22807" y="4938"/>
                    <a:pt x="21003" y="3609"/>
                    <a:pt x="19624" y="2005"/>
                  </a:cubicBezTo>
                  <a:lnTo>
                    <a:pt x="19624" y="2005"/>
                  </a:lnTo>
                  <a:cubicBezTo>
                    <a:pt x="20627" y="5188"/>
                    <a:pt x="23284" y="8071"/>
                    <a:pt x="25589" y="10326"/>
                  </a:cubicBezTo>
                  <a:cubicBezTo>
                    <a:pt x="25740" y="10477"/>
                    <a:pt x="25639" y="10727"/>
                    <a:pt x="25439" y="10727"/>
                  </a:cubicBezTo>
                  <a:cubicBezTo>
                    <a:pt x="19950" y="10477"/>
                    <a:pt x="14161" y="9549"/>
                    <a:pt x="9499" y="6441"/>
                  </a:cubicBezTo>
                  <a:cubicBezTo>
                    <a:pt x="8146" y="5539"/>
                    <a:pt x="6642" y="4361"/>
                    <a:pt x="5790" y="2908"/>
                  </a:cubicBezTo>
                  <a:cubicBezTo>
                    <a:pt x="3459" y="6091"/>
                    <a:pt x="1554" y="9650"/>
                    <a:pt x="75" y="13284"/>
                  </a:cubicBezTo>
                  <a:cubicBezTo>
                    <a:pt x="50" y="13334"/>
                    <a:pt x="25" y="13359"/>
                    <a:pt x="0" y="13384"/>
                  </a:cubicBezTo>
                  <a:cubicBezTo>
                    <a:pt x="25" y="13685"/>
                    <a:pt x="50" y="13960"/>
                    <a:pt x="100" y="14261"/>
                  </a:cubicBezTo>
                  <a:cubicBezTo>
                    <a:pt x="351" y="16717"/>
                    <a:pt x="777" y="19173"/>
                    <a:pt x="1404" y="21554"/>
                  </a:cubicBezTo>
                  <a:cubicBezTo>
                    <a:pt x="2331" y="21203"/>
                    <a:pt x="3309" y="21028"/>
                    <a:pt x="4336" y="21003"/>
                  </a:cubicBezTo>
                  <a:cubicBezTo>
                    <a:pt x="4352" y="21003"/>
                    <a:pt x="4368" y="21003"/>
                    <a:pt x="4385" y="21003"/>
                  </a:cubicBezTo>
                  <a:cubicBezTo>
                    <a:pt x="8949" y="21003"/>
                    <a:pt x="12657" y="24527"/>
                    <a:pt x="12707" y="28948"/>
                  </a:cubicBezTo>
                  <a:cubicBezTo>
                    <a:pt x="12732" y="31404"/>
                    <a:pt x="11604" y="33610"/>
                    <a:pt x="9825" y="35113"/>
                  </a:cubicBezTo>
                  <a:cubicBezTo>
                    <a:pt x="14019" y="38417"/>
                    <a:pt x="19331" y="40100"/>
                    <a:pt x="24655" y="40100"/>
                  </a:cubicBezTo>
                  <a:cubicBezTo>
                    <a:pt x="25025" y="40100"/>
                    <a:pt x="25395" y="40092"/>
                    <a:pt x="25765" y="40076"/>
                  </a:cubicBezTo>
                  <a:cubicBezTo>
                    <a:pt x="26266" y="40026"/>
                    <a:pt x="26767" y="39976"/>
                    <a:pt x="27218" y="39925"/>
                  </a:cubicBezTo>
                  <a:cubicBezTo>
                    <a:pt x="27394" y="39900"/>
                    <a:pt x="27544" y="39900"/>
                    <a:pt x="27670" y="39875"/>
                  </a:cubicBezTo>
                  <a:cubicBezTo>
                    <a:pt x="27995" y="39825"/>
                    <a:pt x="28196" y="39800"/>
                    <a:pt x="28196" y="39800"/>
                  </a:cubicBezTo>
                  <a:cubicBezTo>
                    <a:pt x="33746" y="38973"/>
                    <a:pt x="38429" y="36477"/>
                    <a:pt x="41886" y="32585"/>
                  </a:cubicBezTo>
                  <a:lnTo>
                    <a:pt x="41886" y="32585"/>
                  </a:lnTo>
                  <a:cubicBezTo>
                    <a:pt x="41200" y="33354"/>
                    <a:pt x="40459" y="34067"/>
                    <a:pt x="39675" y="34737"/>
                  </a:cubicBezTo>
                  <a:cubicBezTo>
                    <a:pt x="37920" y="33284"/>
                    <a:pt x="36817" y="31128"/>
                    <a:pt x="36792" y="28722"/>
                  </a:cubicBezTo>
                  <a:cubicBezTo>
                    <a:pt x="36742" y="24286"/>
                    <a:pt x="40427" y="20677"/>
                    <a:pt x="44988" y="20627"/>
                  </a:cubicBezTo>
                  <a:cubicBezTo>
                    <a:pt x="45048" y="20625"/>
                    <a:pt x="45109" y="20625"/>
                    <a:pt x="45169" y="20625"/>
                  </a:cubicBezTo>
                  <a:cubicBezTo>
                    <a:pt x="46058" y="20625"/>
                    <a:pt x="46922" y="20795"/>
                    <a:pt x="47720" y="21053"/>
                  </a:cubicBezTo>
                  <a:cubicBezTo>
                    <a:pt x="48046" y="19675"/>
                    <a:pt x="48346" y="18196"/>
                    <a:pt x="48572" y="16567"/>
                  </a:cubicBezTo>
                  <a:cubicBezTo>
                    <a:pt x="48722" y="15464"/>
                    <a:pt x="48848" y="14411"/>
                    <a:pt x="48923" y="13484"/>
                  </a:cubicBezTo>
                  <a:cubicBezTo>
                    <a:pt x="48296" y="10903"/>
                    <a:pt x="47620" y="7770"/>
                    <a:pt x="46041" y="5564"/>
                  </a:cubicBezTo>
                  <a:cubicBezTo>
                    <a:pt x="43610" y="5063"/>
                    <a:pt x="41229" y="4211"/>
                    <a:pt x="39048" y="2983"/>
                  </a:cubicBezTo>
                  <a:cubicBezTo>
                    <a:pt x="37569" y="2156"/>
                    <a:pt x="36066" y="1153"/>
                    <a:pt x="34787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296200" y="2448362"/>
              <a:ext cx="1838" cy="3659"/>
            </a:xfrm>
            <a:custGeom>
              <a:avLst/>
              <a:gdLst/>
              <a:ahLst/>
              <a:cxnLst/>
              <a:rect l="l" t="t" r="r" b="b"/>
              <a:pathLst>
                <a:path w="101" h="2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76" y="50"/>
                    <a:pt x="25" y="126"/>
                    <a:pt x="0" y="201"/>
                  </a:cubicBezTo>
                  <a:cubicBezTo>
                    <a:pt x="51" y="126"/>
                    <a:pt x="76" y="5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271572" y="2499457"/>
              <a:ext cx="2749" cy="5024"/>
            </a:xfrm>
            <a:custGeom>
              <a:avLst/>
              <a:gdLst/>
              <a:ahLst/>
              <a:cxnLst/>
              <a:rect l="l" t="t" r="r" b="b"/>
              <a:pathLst>
                <a:path w="151" h="276" extrusionOk="0">
                  <a:moveTo>
                    <a:pt x="150" y="0"/>
                  </a:moveTo>
                  <a:cubicBezTo>
                    <a:pt x="100" y="75"/>
                    <a:pt x="50" y="151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176"/>
                    <a:pt x="100" y="101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798926" y="2506756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0"/>
                  </a:moveTo>
                  <a:lnTo>
                    <a:pt x="10928" y="0"/>
                  </a:lnTo>
                  <a:cubicBezTo>
                    <a:pt x="8021" y="50"/>
                    <a:pt x="5114" y="76"/>
                    <a:pt x="2232" y="101"/>
                  </a:cubicBezTo>
                  <a:cubicBezTo>
                    <a:pt x="1914" y="101"/>
                    <a:pt x="1363" y="23"/>
                    <a:pt x="904" y="23"/>
                  </a:cubicBezTo>
                  <a:cubicBezTo>
                    <a:pt x="675" y="23"/>
                    <a:pt x="469" y="42"/>
                    <a:pt x="327" y="101"/>
                  </a:cubicBezTo>
                  <a:cubicBezTo>
                    <a:pt x="315" y="106"/>
                    <a:pt x="295" y="108"/>
                    <a:pt x="270" y="108"/>
                  </a:cubicBezTo>
                  <a:cubicBezTo>
                    <a:pt x="226" y="108"/>
                    <a:pt x="166" y="102"/>
                    <a:pt x="117" y="102"/>
                  </a:cubicBezTo>
                  <a:cubicBezTo>
                    <a:pt x="72" y="102"/>
                    <a:pt x="35" y="107"/>
                    <a:pt x="26" y="126"/>
                  </a:cubicBezTo>
                  <a:cubicBezTo>
                    <a:pt x="1" y="126"/>
                    <a:pt x="753" y="1354"/>
                    <a:pt x="828" y="1479"/>
                  </a:cubicBezTo>
                  <a:cubicBezTo>
                    <a:pt x="1054" y="1830"/>
                    <a:pt x="1304" y="2030"/>
                    <a:pt x="1655" y="2281"/>
                  </a:cubicBezTo>
                  <a:cubicBezTo>
                    <a:pt x="2642" y="3024"/>
                    <a:pt x="4196" y="3442"/>
                    <a:pt x="5754" y="3442"/>
                  </a:cubicBezTo>
                  <a:cubicBezTo>
                    <a:pt x="8192" y="3442"/>
                    <a:pt x="10638" y="2416"/>
                    <a:pt x="10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263799" y="2511306"/>
              <a:ext cx="3677" cy="5952"/>
            </a:xfrm>
            <a:custGeom>
              <a:avLst/>
              <a:gdLst/>
              <a:ahLst/>
              <a:cxnLst/>
              <a:rect l="l" t="t" r="r" b="b"/>
              <a:pathLst>
                <a:path w="202" h="327" extrusionOk="0">
                  <a:moveTo>
                    <a:pt x="1" y="327"/>
                  </a:moveTo>
                  <a:cubicBezTo>
                    <a:pt x="76" y="227"/>
                    <a:pt x="151" y="101"/>
                    <a:pt x="201" y="1"/>
                  </a:cubicBezTo>
                  <a:cubicBezTo>
                    <a:pt x="151" y="101"/>
                    <a:pt x="76" y="227"/>
                    <a:pt x="1" y="3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235531" y="2555102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50" y="1"/>
                  </a:moveTo>
                  <a:cubicBezTo>
                    <a:pt x="100" y="76"/>
                    <a:pt x="50" y="151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50" y="151"/>
                    <a:pt x="100" y="76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253770" y="2529108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" y="226"/>
                  </a:moveTo>
                  <a:cubicBezTo>
                    <a:pt x="51" y="151"/>
                    <a:pt x="101" y="76"/>
                    <a:pt x="151" y="0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244650" y="2542342"/>
              <a:ext cx="3204" cy="4569"/>
            </a:xfrm>
            <a:custGeom>
              <a:avLst/>
              <a:gdLst/>
              <a:ahLst/>
              <a:cxnLst/>
              <a:rect l="l" t="t" r="r" b="b"/>
              <a:pathLst>
                <a:path w="176" h="251" extrusionOk="0">
                  <a:moveTo>
                    <a:pt x="0" y="251"/>
                  </a:moveTo>
                  <a:cubicBezTo>
                    <a:pt x="50" y="151"/>
                    <a:pt x="126" y="75"/>
                    <a:pt x="176" y="0"/>
                  </a:cubicBezTo>
                  <a:cubicBezTo>
                    <a:pt x="126" y="75"/>
                    <a:pt x="50" y="151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317187" y="2374460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51"/>
                    <a:pt x="75" y="526"/>
                    <a:pt x="0" y="777"/>
                  </a:cubicBezTo>
                  <a:cubicBezTo>
                    <a:pt x="75" y="526"/>
                    <a:pt x="151" y="25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299840" y="2390879"/>
              <a:ext cx="16910" cy="52933"/>
            </a:xfrm>
            <a:custGeom>
              <a:avLst/>
              <a:gdLst/>
              <a:ahLst/>
              <a:cxnLst/>
              <a:rect l="l" t="t" r="r" b="b"/>
              <a:pathLst>
                <a:path w="929" h="2908" extrusionOk="0">
                  <a:moveTo>
                    <a:pt x="928" y="0"/>
                  </a:moveTo>
                  <a:lnTo>
                    <a:pt x="928" y="0"/>
                  </a:lnTo>
                  <a:cubicBezTo>
                    <a:pt x="865" y="226"/>
                    <a:pt x="802" y="452"/>
                    <a:pt x="737" y="675"/>
                  </a:cubicBezTo>
                  <a:lnTo>
                    <a:pt x="737" y="675"/>
                  </a:lnTo>
                  <a:cubicBezTo>
                    <a:pt x="803" y="454"/>
                    <a:pt x="867" y="229"/>
                    <a:pt x="928" y="0"/>
                  </a:cubicBezTo>
                  <a:close/>
                  <a:moveTo>
                    <a:pt x="737" y="675"/>
                  </a:moveTo>
                  <a:lnTo>
                    <a:pt x="737" y="675"/>
                  </a:lnTo>
                  <a:cubicBezTo>
                    <a:pt x="543" y="1332"/>
                    <a:pt x="331" y="1961"/>
                    <a:pt x="117" y="2576"/>
                  </a:cubicBezTo>
                  <a:lnTo>
                    <a:pt x="117" y="2576"/>
                  </a:lnTo>
                  <a:cubicBezTo>
                    <a:pt x="153" y="2476"/>
                    <a:pt x="190" y="2379"/>
                    <a:pt x="226" y="2281"/>
                  </a:cubicBezTo>
                  <a:cubicBezTo>
                    <a:pt x="277" y="2131"/>
                    <a:pt x="327" y="1980"/>
                    <a:pt x="377" y="1830"/>
                  </a:cubicBezTo>
                  <a:cubicBezTo>
                    <a:pt x="505" y="1461"/>
                    <a:pt x="623" y="1072"/>
                    <a:pt x="737" y="675"/>
                  </a:cubicBezTo>
                  <a:close/>
                  <a:moveTo>
                    <a:pt x="117" y="2576"/>
                  </a:moveTo>
                  <a:cubicBezTo>
                    <a:pt x="78" y="2682"/>
                    <a:pt x="40" y="2792"/>
                    <a:pt x="1" y="2908"/>
                  </a:cubicBezTo>
                  <a:cubicBezTo>
                    <a:pt x="40" y="2798"/>
                    <a:pt x="78" y="2687"/>
                    <a:pt x="117" y="2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121019" y="2366651"/>
              <a:ext cx="199827" cy="256910"/>
            </a:xfrm>
            <a:custGeom>
              <a:avLst/>
              <a:gdLst/>
              <a:ahLst/>
              <a:cxnLst/>
              <a:rect l="l" t="t" r="r" b="b"/>
              <a:pathLst>
                <a:path w="10978" h="14114" extrusionOk="0">
                  <a:moveTo>
                    <a:pt x="8427" y="1"/>
                  </a:moveTo>
                  <a:cubicBezTo>
                    <a:pt x="8367" y="1"/>
                    <a:pt x="8306" y="1"/>
                    <a:pt x="8246" y="3"/>
                  </a:cubicBezTo>
                  <a:cubicBezTo>
                    <a:pt x="3685" y="53"/>
                    <a:pt x="0" y="3662"/>
                    <a:pt x="50" y="8098"/>
                  </a:cubicBezTo>
                  <a:cubicBezTo>
                    <a:pt x="75" y="10504"/>
                    <a:pt x="1178" y="12660"/>
                    <a:pt x="2933" y="14113"/>
                  </a:cubicBezTo>
                  <a:cubicBezTo>
                    <a:pt x="3960" y="13236"/>
                    <a:pt x="4913" y="12284"/>
                    <a:pt x="5765" y="11231"/>
                  </a:cubicBezTo>
                  <a:cubicBezTo>
                    <a:pt x="5940" y="11006"/>
                    <a:pt x="6116" y="10805"/>
                    <a:pt x="6291" y="10580"/>
                  </a:cubicBezTo>
                  <a:cubicBezTo>
                    <a:pt x="6341" y="10504"/>
                    <a:pt x="6391" y="10429"/>
                    <a:pt x="6441" y="10354"/>
                  </a:cubicBezTo>
                  <a:cubicBezTo>
                    <a:pt x="6567" y="10204"/>
                    <a:pt x="6667" y="10053"/>
                    <a:pt x="6792" y="9903"/>
                  </a:cubicBezTo>
                  <a:cubicBezTo>
                    <a:pt x="6842" y="9803"/>
                    <a:pt x="6918" y="9727"/>
                    <a:pt x="6968" y="9652"/>
                  </a:cubicBezTo>
                  <a:cubicBezTo>
                    <a:pt x="7068" y="9477"/>
                    <a:pt x="7193" y="9326"/>
                    <a:pt x="7294" y="9151"/>
                  </a:cubicBezTo>
                  <a:cubicBezTo>
                    <a:pt x="7344" y="9076"/>
                    <a:pt x="7394" y="9001"/>
                    <a:pt x="7444" y="8925"/>
                  </a:cubicBezTo>
                  <a:cubicBezTo>
                    <a:pt x="7569" y="8750"/>
                    <a:pt x="7670" y="8575"/>
                    <a:pt x="7795" y="8374"/>
                  </a:cubicBezTo>
                  <a:cubicBezTo>
                    <a:pt x="7820" y="8349"/>
                    <a:pt x="7845" y="8324"/>
                    <a:pt x="7845" y="8274"/>
                  </a:cubicBezTo>
                  <a:cubicBezTo>
                    <a:pt x="7920" y="8174"/>
                    <a:pt x="7995" y="8048"/>
                    <a:pt x="8045" y="7948"/>
                  </a:cubicBezTo>
                  <a:cubicBezTo>
                    <a:pt x="8096" y="7873"/>
                    <a:pt x="8121" y="7823"/>
                    <a:pt x="8171" y="7747"/>
                  </a:cubicBezTo>
                  <a:cubicBezTo>
                    <a:pt x="8196" y="7697"/>
                    <a:pt x="8221" y="7647"/>
                    <a:pt x="8246" y="7597"/>
                  </a:cubicBezTo>
                  <a:cubicBezTo>
                    <a:pt x="8246" y="7597"/>
                    <a:pt x="8271" y="7572"/>
                    <a:pt x="8271" y="7572"/>
                  </a:cubicBezTo>
                  <a:cubicBezTo>
                    <a:pt x="8321" y="7472"/>
                    <a:pt x="8371" y="7397"/>
                    <a:pt x="8421" y="7296"/>
                  </a:cubicBezTo>
                  <a:cubicBezTo>
                    <a:pt x="8873" y="6444"/>
                    <a:pt x="9274" y="5592"/>
                    <a:pt x="9624" y="4690"/>
                  </a:cubicBezTo>
                  <a:cubicBezTo>
                    <a:pt x="9675" y="4615"/>
                    <a:pt x="9700" y="4564"/>
                    <a:pt x="9725" y="4489"/>
                  </a:cubicBezTo>
                  <a:cubicBezTo>
                    <a:pt x="9750" y="4389"/>
                    <a:pt x="9775" y="4314"/>
                    <a:pt x="9800" y="4239"/>
                  </a:cubicBezTo>
                  <a:lnTo>
                    <a:pt x="9825" y="4239"/>
                  </a:lnTo>
                  <a:cubicBezTo>
                    <a:pt x="10151" y="3311"/>
                    <a:pt x="10477" y="2359"/>
                    <a:pt x="10752" y="1331"/>
                  </a:cubicBezTo>
                  <a:cubicBezTo>
                    <a:pt x="10752" y="1281"/>
                    <a:pt x="10777" y="1231"/>
                    <a:pt x="10777" y="1206"/>
                  </a:cubicBezTo>
                  <a:cubicBezTo>
                    <a:pt x="10852" y="955"/>
                    <a:pt x="10928" y="680"/>
                    <a:pt x="10978" y="429"/>
                  </a:cubicBezTo>
                  <a:cubicBezTo>
                    <a:pt x="10180" y="171"/>
                    <a:pt x="9316" y="1"/>
                    <a:pt x="8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2477761" y="2373532"/>
              <a:ext cx="206234" cy="256874"/>
            </a:xfrm>
            <a:custGeom>
              <a:avLst/>
              <a:gdLst/>
              <a:ahLst/>
              <a:cxnLst/>
              <a:rect l="l" t="t" r="r" b="b"/>
              <a:pathLst>
                <a:path w="11330" h="14112" extrusionOk="0">
                  <a:moveTo>
                    <a:pt x="2982" y="1"/>
                  </a:moveTo>
                  <a:cubicBezTo>
                    <a:pt x="2965" y="1"/>
                    <a:pt x="2949" y="1"/>
                    <a:pt x="2933" y="1"/>
                  </a:cubicBezTo>
                  <a:cubicBezTo>
                    <a:pt x="1906" y="26"/>
                    <a:pt x="928" y="201"/>
                    <a:pt x="1" y="552"/>
                  </a:cubicBezTo>
                  <a:cubicBezTo>
                    <a:pt x="978" y="4136"/>
                    <a:pt x="2482" y="7545"/>
                    <a:pt x="4813" y="10502"/>
                  </a:cubicBezTo>
                  <a:cubicBezTo>
                    <a:pt x="5891" y="11856"/>
                    <a:pt x="7094" y="13059"/>
                    <a:pt x="8422" y="14111"/>
                  </a:cubicBezTo>
                  <a:cubicBezTo>
                    <a:pt x="10201" y="12608"/>
                    <a:pt x="11329" y="10402"/>
                    <a:pt x="11304" y="7946"/>
                  </a:cubicBezTo>
                  <a:cubicBezTo>
                    <a:pt x="11254" y="3525"/>
                    <a:pt x="7546" y="1"/>
                    <a:pt x="2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2794375" y="2498546"/>
              <a:ext cx="212605" cy="80655"/>
            </a:xfrm>
            <a:custGeom>
              <a:avLst/>
              <a:gdLst/>
              <a:ahLst/>
              <a:cxnLst/>
              <a:rect l="l" t="t" r="r" b="b"/>
              <a:pathLst>
                <a:path w="11680" h="4431" extrusionOk="0">
                  <a:moveTo>
                    <a:pt x="11178" y="451"/>
                  </a:moveTo>
                  <a:lnTo>
                    <a:pt x="11178" y="451"/>
                  </a:lnTo>
                  <a:cubicBezTo>
                    <a:pt x="10888" y="2867"/>
                    <a:pt x="8442" y="3893"/>
                    <a:pt x="6004" y="3893"/>
                  </a:cubicBezTo>
                  <a:cubicBezTo>
                    <a:pt x="4446" y="3893"/>
                    <a:pt x="2892" y="3475"/>
                    <a:pt x="1905" y="2732"/>
                  </a:cubicBezTo>
                  <a:cubicBezTo>
                    <a:pt x="1554" y="2481"/>
                    <a:pt x="1329" y="2281"/>
                    <a:pt x="1078" y="1930"/>
                  </a:cubicBezTo>
                  <a:cubicBezTo>
                    <a:pt x="1003" y="1805"/>
                    <a:pt x="251" y="577"/>
                    <a:pt x="276" y="577"/>
                  </a:cubicBezTo>
                  <a:cubicBezTo>
                    <a:pt x="285" y="558"/>
                    <a:pt x="322" y="553"/>
                    <a:pt x="367" y="553"/>
                  </a:cubicBezTo>
                  <a:cubicBezTo>
                    <a:pt x="416" y="553"/>
                    <a:pt x="476" y="559"/>
                    <a:pt x="520" y="559"/>
                  </a:cubicBezTo>
                  <a:cubicBezTo>
                    <a:pt x="545" y="559"/>
                    <a:pt x="565" y="557"/>
                    <a:pt x="577" y="552"/>
                  </a:cubicBezTo>
                  <a:cubicBezTo>
                    <a:pt x="719" y="493"/>
                    <a:pt x="925" y="474"/>
                    <a:pt x="1154" y="474"/>
                  </a:cubicBezTo>
                  <a:cubicBezTo>
                    <a:pt x="1613" y="474"/>
                    <a:pt x="2164" y="552"/>
                    <a:pt x="2482" y="552"/>
                  </a:cubicBezTo>
                  <a:cubicBezTo>
                    <a:pt x="5364" y="527"/>
                    <a:pt x="8271" y="501"/>
                    <a:pt x="11178" y="451"/>
                  </a:cubicBezTo>
                  <a:close/>
                  <a:moveTo>
                    <a:pt x="11429" y="0"/>
                  </a:moveTo>
                  <a:cubicBezTo>
                    <a:pt x="7720" y="25"/>
                    <a:pt x="3985" y="75"/>
                    <a:pt x="251" y="100"/>
                  </a:cubicBezTo>
                  <a:cubicBezTo>
                    <a:pt x="126" y="100"/>
                    <a:pt x="0" y="201"/>
                    <a:pt x="25" y="326"/>
                  </a:cubicBezTo>
                  <a:cubicBezTo>
                    <a:pt x="237" y="3070"/>
                    <a:pt x="3019" y="4430"/>
                    <a:pt x="5814" y="4430"/>
                  </a:cubicBezTo>
                  <a:cubicBezTo>
                    <a:pt x="8659" y="4430"/>
                    <a:pt x="11515" y="3020"/>
                    <a:pt x="11680" y="226"/>
                  </a:cubicBezTo>
                  <a:cubicBezTo>
                    <a:pt x="11680" y="125"/>
                    <a:pt x="11629" y="75"/>
                    <a:pt x="11554" y="25"/>
                  </a:cubicBezTo>
                  <a:cubicBezTo>
                    <a:pt x="11529" y="0"/>
                    <a:pt x="11479" y="0"/>
                    <a:pt x="11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2650666" y="2274546"/>
              <a:ext cx="78944" cy="140068"/>
            </a:xfrm>
            <a:custGeom>
              <a:avLst/>
              <a:gdLst/>
              <a:ahLst/>
              <a:cxnLst/>
              <a:rect l="l" t="t" r="r" b="b"/>
              <a:pathLst>
                <a:path w="4337" h="7695" extrusionOk="0">
                  <a:moveTo>
                    <a:pt x="2131" y="0"/>
                  </a:moveTo>
                  <a:cubicBezTo>
                    <a:pt x="953" y="25"/>
                    <a:pt x="1" y="1755"/>
                    <a:pt x="26" y="3860"/>
                  </a:cubicBezTo>
                  <a:cubicBezTo>
                    <a:pt x="26" y="5990"/>
                    <a:pt x="1028" y="7695"/>
                    <a:pt x="2206" y="7695"/>
                  </a:cubicBezTo>
                  <a:cubicBezTo>
                    <a:pt x="3384" y="7670"/>
                    <a:pt x="4336" y="5940"/>
                    <a:pt x="4311" y="3835"/>
                  </a:cubicBezTo>
                  <a:cubicBezTo>
                    <a:pt x="4286" y="1705"/>
                    <a:pt x="3309" y="0"/>
                    <a:pt x="2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841356" y="2366214"/>
              <a:ext cx="53406" cy="88555"/>
            </a:xfrm>
            <a:custGeom>
              <a:avLst/>
              <a:gdLst/>
              <a:ahLst/>
              <a:cxnLst/>
              <a:rect l="l" t="t" r="r" b="b"/>
              <a:pathLst>
                <a:path w="2934" h="4865" extrusionOk="0">
                  <a:moveTo>
                    <a:pt x="2606" y="1"/>
                  </a:moveTo>
                  <a:cubicBezTo>
                    <a:pt x="2598" y="1"/>
                    <a:pt x="2590" y="1"/>
                    <a:pt x="2582" y="2"/>
                  </a:cubicBezTo>
                  <a:cubicBezTo>
                    <a:pt x="1254" y="77"/>
                    <a:pt x="1" y="1030"/>
                    <a:pt x="26" y="2458"/>
                  </a:cubicBezTo>
                  <a:cubicBezTo>
                    <a:pt x="51" y="3887"/>
                    <a:pt x="1279" y="4814"/>
                    <a:pt x="2632" y="4864"/>
                  </a:cubicBezTo>
                  <a:cubicBezTo>
                    <a:pt x="2933" y="4864"/>
                    <a:pt x="2933" y="4413"/>
                    <a:pt x="2632" y="4388"/>
                  </a:cubicBezTo>
                  <a:cubicBezTo>
                    <a:pt x="1530" y="4363"/>
                    <a:pt x="502" y="3611"/>
                    <a:pt x="477" y="2458"/>
                  </a:cubicBezTo>
                  <a:cubicBezTo>
                    <a:pt x="477" y="1280"/>
                    <a:pt x="1505" y="528"/>
                    <a:pt x="2582" y="453"/>
                  </a:cubicBezTo>
                  <a:cubicBezTo>
                    <a:pt x="2875" y="429"/>
                    <a:pt x="2883" y="1"/>
                    <a:pt x="2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052123" y="2312408"/>
              <a:ext cx="112473" cy="67422"/>
            </a:xfrm>
            <a:custGeom>
              <a:avLst/>
              <a:gdLst/>
              <a:ahLst/>
              <a:cxnLst/>
              <a:rect l="l" t="t" r="r" b="b"/>
              <a:pathLst>
                <a:path w="6179" h="3704" extrusionOk="0">
                  <a:moveTo>
                    <a:pt x="3124" y="0"/>
                  </a:moveTo>
                  <a:cubicBezTo>
                    <a:pt x="3111" y="0"/>
                    <a:pt x="3097" y="0"/>
                    <a:pt x="3084" y="1"/>
                  </a:cubicBezTo>
                  <a:cubicBezTo>
                    <a:pt x="1229" y="1"/>
                    <a:pt x="76" y="1680"/>
                    <a:pt x="1" y="3384"/>
                  </a:cubicBezTo>
                  <a:cubicBezTo>
                    <a:pt x="1" y="3597"/>
                    <a:pt x="164" y="3704"/>
                    <a:pt x="327" y="3704"/>
                  </a:cubicBezTo>
                  <a:cubicBezTo>
                    <a:pt x="490" y="3704"/>
                    <a:pt x="652" y="3597"/>
                    <a:pt x="652" y="3384"/>
                  </a:cubicBezTo>
                  <a:cubicBezTo>
                    <a:pt x="728" y="2031"/>
                    <a:pt x="1605" y="652"/>
                    <a:pt x="3084" y="652"/>
                  </a:cubicBezTo>
                  <a:cubicBezTo>
                    <a:pt x="4587" y="652"/>
                    <a:pt x="5465" y="2031"/>
                    <a:pt x="5515" y="3384"/>
                  </a:cubicBezTo>
                  <a:cubicBezTo>
                    <a:pt x="5527" y="3597"/>
                    <a:pt x="5696" y="3704"/>
                    <a:pt x="5859" y="3704"/>
                  </a:cubicBezTo>
                  <a:cubicBezTo>
                    <a:pt x="6022" y="3704"/>
                    <a:pt x="6179" y="3597"/>
                    <a:pt x="6166" y="3384"/>
                  </a:cubicBezTo>
                  <a:cubicBezTo>
                    <a:pt x="6092" y="1692"/>
                    <a:pt x="4980" y="0"/>
                    <a:pt x="3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2380596" y="1655698"/>
              <a:ext cx="1106312" cy="589215"/>
            </a:xfrm>
            <a:custGeom>
              <a:avLst/>
              <a:gdLst/>
              <a:ahLst/>
              <a:cxnLst/>
              <a:rect l="l" t="t" r="r" b="b"/>
              <a:pathLst>
                <a:path w="60778" h="32370" extrusionOk="0">
                  <a:moveTo>
                    <a:pt x="28117" y="1"/>
                  </a:moveTo>
                  <a:cubicBezTo>
                    <a:pt x="24434" y="1"/>
                    <a:pt x="20760" y="601"/>
                    <a:pt x="17344" y="2018"/>
                  </a:cubicBezTo>
                  <a:cubicBezTo>
                    <a:pt x="15264" y="2895"/>
                    <a:pt x="13033" y="4073"/>
                    <a:pt x="11454" y="5728"/>
                  </a:cubicBezTo>
                  <a:cubicBezTo>
                    <a:pt x="11412" y="5769"/>
                    <a:pt x="11353" y="5789"/>
                    <a:pt x="11293" y="5789"/>
                  </a:cubicBezTo>
                  <a:cubicBezTo>
                    <a:pt x="11208" y="5789"/>
                    <a:pt x="11122" y="5750"/>
                    <a:pt x="11078" y="5677"/>
                  </a:cubicBezTo>
                  <a:cubicBezTo>
                    <a:pt x="10376" y="4449"/>
                    <a:pt x="9675" y="3221"/>
                    <a:pt x="8973" y="1993"/>
                  </a:cubicBezTo>
                  <a:lnTo>
                    <a:pt x="8973" y="6154"/>
                  </a:lnTo>
                  <a:cubicBezTo>
                    <a:pt x="8973" y="6279"/>
                    <a:pt x="8873" y="6354"/>
                    <a:pt x="8747" y="6379"/>
                  </a:cubicBezTo>
                  <a:cubicBezTo>
                    <a:pt x="7118" y="6580"/>
                    <a:pt x="5514" y="6780"/>
                    <a:pt x="3885" y="6981"/>
                  </a:cubicBezTo>
                  <a:cubicBezTo>
                    <a:pt x="5188" y="7407"/>
                    <a:pt x="6492" y="7833"/>
                    <a:pt x="7795" y="8259"/>
                  </a:cubicBezTo>
                  <a:cubicBezTo>
                    <a:pt x="7845" y="8284"/>
                    <a:pt x="7895" y="8309"/>
                    <a:pt x="7920" y="8359"/>
                  </a:cubicBezTo>
                  <a:cubicBezTo>
                    <a:pt x="7995" y="8409"/>
                    <a:pt x="8046" y="8484"/>
                    <a:pt x="8071" y="8560"/>
                  </a:cubicBezTo>
                  <a:cubicBezTo>
                    <a:pt x="4938" y="11342"/>
                    <a:pt x="2507" y="14901"/>
                    <a:pt x="1304" y="19236"/>
                  </a:cubicBezTo>
                  <a:cubicBezTo>
                    <a:pt x="151" y="23271"/>
                    <a:pt x="0" y="27983"/>
                    <a:pt x="652" y="32369"/>
                  </a:cubicBezTo>
                  <a:cubicBezTo>
                    <a:pt x="1479" y="31918"/>
                    <a:pt x="2431" y="31642"/>
                    <a:pt x="3434" y="31642"/>
                  </a:cubicBezTo>
                  <a:cubicBezTo>
                    <a:pt x="3434" y="31617"/>
                    <a:pt x="3434" y="31617"/>
                    <a:pt x="3434" y="31592"/>
                  </a:cubicBezTo>
                  <a:cubicBezTo>
                    <a:pt x="3484" y="31592"/>
                    <a:pt x="3534" y="31592"/>
                    <a:pt x="3559" y="31567"/>
                  </a:cubicBezTo>
                  <a:cubicBezTo>
                    <a:pt x="5113" y="27783"/>
                    <a:pt x="7118" y="24073"/>
                    <a:pt x="9549" y="20790"/>
                  </a:cubicBezTo>
                  <a:cubicBezTo>
                    <a:pt x="9604" y="20722"/>
                    <a:pt x="9694" y="20677"/>
                    <a:pt x="9778" y="20677"/>
                  </a:cubicBezTo>
                  <a:cubicBezTo>
                    <a:pt x="9850" y="20677"/>
                    <a:pt x="9916" y="20710"/>
                    <a:pt x="9950" y="20790"/>
                  </a:cubicBezTo>
                  <a:cubicBezTo>
                    <a:pt x="10702" y="22319"/>
                    <a:pt x="12281" y="23572"/>
                    <a:pt x="13660" y="24474"/>
                  </a:cubicBezTo>
                  <a:cubicBezTo>
                    <a:pt x="18096" y="27407"/>
                    <a:pt x="23559" y="28384"/>
                    <a:pt x="28772" y="28660"/>
                  </a:cubicBezTo>
                  <a:cubicBezTo>
                    <a:pt x="26266" y="26179"/>
                    <a:pt x="23509" y="22996"/>
                    <a:pt x="22833" y="19512"/>
                  </a:cubicBezTo>
                  <a:cubicBezTo>
                    <a:pt x="22800" y="19335"/>
                    <a:pt x="22923" y="19220"/>
                    <a:pt x="23055" y="19220"/>
                  </a:cubicBezTo>
                  <a:cubicBezTo>
                    <a:pt x="23128" y="19220"/>
                    <a:pt x="23205" y="19256"/>
                    <a:pt x="23259" y="19337"/>
                  </a:cubicBezTo>
                  <a:cubicBezTo>
                    <a:pt x="24662" y="21241"/>
                    <a:pt x="26742" y="22820"/>
                    <a:pt x="28722" y="24048"/>
                  </a:cubicBezTo>
                  <a:cubicBezTo>
                    <a:pt x="33910" y="27332"/>
                    <a:pt x="40001" y="28660"/>
                    <a:pt x="46066" y="28685"/>
                  </a:cubicBezTo>
                  <a:cubicBezTo>
                    <a:pt x="44161" y="26379"/>
                    <a:pt x="42256" y="24048"/>
                    <a:pt x="40427" y="21667"/>
                  </a:cubicBezTo>
                  <a:cubicBezTo>
                    <a:pt x="39750" y="20765"/>
                    <a:pt x="38372" y="19462"/>
                    <a:pt x="38096" y="18309"/>
                  </a:cubicBezTo>
                  <a:cubicBezTo>
                    <a:pt x="37994" y="17883"/>
                    <a:pt x="38008" y="17703"/>
                    <a:pt x="38309" y="17703"/>
                  </a:cubicBezTo>
                  <a:cubicBezTo>
                    <a:pt x="38380" y="17703"/>
                    <a:pt x="38467" y="17713"/>
                    <a:pt x="38572" y="17733"/>
                  </a:cubicBezTo>
                  <a:cubicBezTo>
                    <a:pt x="39249" y="17858"/>
                    <a:pt x="40502" y="19236"/>
                    <a:pt x="40878" y="19537"/>
                  </a:cubicBezTo>
                  <a:cubicBezTo>
                    <a:pt x="42331" y="20590"/>
                    <a:pt x="43885" y="21467"/>
                    <a:pt x="45539" y="22169"/>
                  </a:cubicBezTo>
                  <a:cubicBezTo>
                    <a:pt x="47043" y="22770"/>
                    <a:pt x="48572" y="23246"/>
                    <a:pt x="50151" y="23547"/>
                  </a:cubicBezTo>
                  <a:cubicBezTo>
                    <a:pt x="50151" y="23547"/>
                    <a:pt x="50151" y="23572"/>
                    <a:pt x="50151" y="23572"/>
                  </a:cubicBezTo>
                  <a:cubicBezTo>
                    <a:pt x="51705" y="23873"/>
                    <a:pt x="53284" y="24048"/>
                    <a:pt x="54863" y="24073"/>
                  </a:cubicBezTo>
                  <a:cubicBezTo>
                    <a:pt x="55501" y="24094"/>
                    <a:pt x="56266" y="24134"/>
                    <a:pt x="57051" y="24134"/>
                  </a:cubicBezTo>
                  <a:cubicBezTo>
                    <a:pt x="58211" y="24134"/>
                    <a:pt x="59415" y="24046"/>
                    <a:pt x="60327" y="23672"/>
                  </a:cubicBezTo>
                  <a:cubicBezTo>
                    <a:pt x="60377" y="23647"/>
                    <a:pt x="60752" y="23622"/>
                    <a:pt x="60778" y="23572"/>
                  </a:cubicBezTo>
                  <a:lnTo>
                    <a:pt x="60778" y="23572"/>
                  </a:lnTo>
                  <a:cubicBezTo>
                    <a:pt x="60776" y="23575"/>
                    <a:pt x="60775" y="23576"/>
                    <a:pt x="60772" y="23576"/>
                  </a:cubicBezTo>
                  <a:cubicBezTo>
                    <a:pt x="60675" y="23576"/>
                    <a:pt x="59623" y="21639"/>
                    <a:pt x="59550" y="21492"/>
                  </a:cubicBezTo>
                  <a:cubicBezTo>
                    <a:pt x="58773" y="19988"/>
                    <a:pt x="57870" y="18560"/>
                    <a:pt x="56868" y="17181"/>
                  </a:cubicBezTo>
                  <a:cubicBezTo>
                    <a:pt x="55414" y="15176"/>
                    <a:pt x="53735" y="13246"/>
                    <a:pt x="51905" y="11492"/>
                  </a:cubicBezTo>
                  <a:cubicBezTo>
                    <a:pt x="51855" y="11442"/>
                    <a:pt x="51780" y="11392"/>
                    <a:pt x="51730" y="11342"/>
                  </a:cubicBezTo>
                  <a:cubicBezTo>
                    <a:pt x="51304" y="10941"/>
                    <a:pt x="50878" y="10565"/>
                    <a:pt x="50477" y="10189"/>
                  </a:cubicBezTo>
                  <a:cubicBezTo>
                    <a:pt x="49700" y="9537"/>
                    <a:pt x="48923" y="8910"/>
                    <a:pt x="48096" y="8334"/>
                  </a:cubicBezTo>
                  <a:cubicBezTo>
                    <a:pt x="47971" y="8234"/>
                    <a:pt x="47920" y="8008"/>
                    <a:pt x="48096" y="7933"/>
                  </a:cubicBezTo>
                  <a:cubicBezTo>
                    <a:pt x="49123" y="7482"/>
                    <a:pt x="50126" y="7056"/>
                    <a:pt x="51128" y="6605"/>
                  </a:cubicBezTo>
                  <a:cubicBezTo>
                    <a:pt x="46216" y="4023"/>
                    <a:pt x="41028" y="1868"/>
                    <a:pt x="35564" y="765"/>
                  </a:cubicBezTo>
                  <a:cubicBezTo>
                    <a:pt x="33130" y="278"/>
                    <a:pt x="30621" y="1"/>
                    <a:pt x="28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3302134" y="2094797"/>
              <a:ext cx="99914" cy="138703"/>
            </a:xfrm>
            <a:custGeom>
              <a:avLst/>
              <a:gdLst/>
              <a:ahLst/>
              <a:cxnLst/>
              <a:rect l="l" t="t" r="r" b="b"/>
              <a:pathLst>
                <a:path w="5489" h="7620" extrusionOk="0">
                  <a:moveTo>
                    <a:pt x="0" y="1"/>
                  </a:moveTo>
                  <a:cubicBezTo>
                    <a:pt x="1253" y="1930"/>
                    <a:pt x="1905" y="4437"/>
                    <a:pt x="2431" y="6667"/>
                  </a:cubicBezTo>
                  <a:cubicBezTo>
                    <a:pt x="2582" y="6793"/>
                    <a:pt x="2707" y="6893"/>
                    <a:pt x="2857" y="6943"/>
                  </a:cubicBezTo>
                  <a:cubicBezTo>
                    <a:pt x="2857" y="6993"/>
                    <a:pt x="2857" y="7018"/>
                    <a:pt x="2857" y="7043"/>
                  </a:cubicBezTo>
                  <a:cubicBezTo>
                    <a:pt x="3684" y="7093"/>
                    <a:pt x="4436" y="7294"/>
                    <a:pt x="5138" y="7620"/>
                  </a:cubicBezTo>
                  <a:cubicBezTo>
                    <a:pt x="5389" y="5539"/>
                    <a:pt x="5489" y="3434"/>
                    <a:pt x="5464" y="1304"/>
                  </a:cubicBezTo>
                  <a:cubicBezTo>
                    <a:pt x="5439" y="1028"/>
                    <a:pt x="5414" y="727"/>
                    <a:pt x="5389" y="427"/>
                  </a:cubicBezTo>
                  <a:cubicBezTo>
                    <a:pt x="5220" y="434"/>
                    <a:pt x="5051" y="437"/>
                    <a:pt x="4882" y="437"/>
                  </a:cubicBezTo>
                  <a:cubicBezTo>
                    <a:pt x="4475" y="437"/>
                    <a:pt x="4067" y="419"/>
                    <a:pt x="3659" y="402"/>
                  </a:cubicBezTo>
                  <a:cubicBezTo>
                    <a:pt x="3509" y="402"/>
                    <a:pt x="3359" y="377"/>
                    <a:pt x="3208" y="377"/>
                  </a:cubicBezTo>
                  <a:cubicBezTo>
                    <a:pt x="2131" y="326"/>
                    <a:pt x="1078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369183" y="1645960"/>
              <a:ext cx="1125024" cy="603504"/>
            </a:xfrm>
            <a:custGeom>
              <a:avLst/>
              <a:gdLst/>
              <a:ahLst/>
              <a:cxnLst/>
              <a:rect l="l" t="t" r="r" b="b"/>
              <a:pathLst>
                <a:path w="61806" h="33155" extrusionOk="0">
                  <a:moveTo>
                    <a:pt x="28869" y="1"/>
                  </a:moveTo>
                  <a:cubicBezTo>
                    <a:pt x="27253" y="1"/>
                    <a:pt x="25668" y="117"/>
                    <a:pt x="24111" y="348"/>
                  </a:cubicBezTo>
                  <a:cubicBezTo>
                    <a:pt x="21204" y="774"/>
                    <a:pt x="18522" y="1626"/>
                    <a:pt x="16091" y="2879"/>
                  </a:cubicBezTo>
                  <a:lnTo>
                    <a:pt x="15966" y="2929"/>
                  </a:lnTo>
                  <a:cubicBezTo>
                    <a:pt x="14663" y="3581"/>
                    <a:pt x="13059" y="4408"/>
                    <a:pt x="12131" y="5511"/>
                  </a:cubicBezTo>
                  <a:cubicBezTo>
                    <a:pt x="12081" y="5561"/>
                    <a:pt x="12031" y="5611"/>
                    <a:pt x="11956" y="5661"/>
                  </a:cubicBezTo>
                  <a:cubicBezTo>
                    <a:pt x="11931" y="5586"/>
                    <a:pt x="11881" y="5511"/>
                    <a:pt x="11856" y="5410"/>
                  </a:cubicBezTo>
                  <a:cubicBezTo>
                    <a:pt x="11530" y="4508"/>
                    <a:pt x="10953" y="3606"/>
                    <a:pt x="10402" y="2754"/>
                  </a:cubicBezTo>
                  <a:cubicBezTo>
                    <a:pt x="10126" y="2328"/>
                    <a:pt x="9850" y="1902"/>
                    <a:pt x="9625" y="1501"/>
                  </a:cubicBezTo>
                  <a:cubicBezTo>
                    <a:pt x="9563" y="1418"/>
                    <a:pt x="9483" y="1369"/>
                    <a:pt x="9372" y="1369"/>
                  </a:cubicBezTo>
                  <a:cubicBezTo>
                    <a:pt x="9349" y="1369"/>
                    <a:pt x="9325" y="1371"/>
                    <a:pt x="9299" y="1375"/>
                  </a:cubicBezTo>
                  <a:cubicBezTo>
                    <a:pt x="9174" y="1400"/>
                    <a:pt x="9099" y="1526"/>
                    <a:pt x="9099" y="1651"/>
                  </a:cubicBezTo>
                  <a:lnTo>
                    <a:pt x="9099" y="4508"/>
                  </a:lnTo>
                  <a:cubicBezTo>
                    <a:pt x="9099" y="4659"/>
                    <a:pt x="9074" y="4834"/>
                    <a:pt x="9074" y="5009"/>
                  </a:cubicBezTo>
                  <a:cubicBezTo>
                    <a:pt x="9048" y="5410"/>
                    <a:pt x="9023" y="5811"/>
                    <a:pt x="9099" y="6137"/>
                  </a:cubicBezTo>
                  <a:cubicBezTo>
                    <a:pt x="9099" y="6212"/>
                    <a:pt x="9124" y="6338"/>
                    <a:pt x="9124" y="6438"/>
                  </a:cubicBezTo>
                  <a:cubicBezTo>
                    <a:pt x="8572" y="6689"/>
                    <a:pt x="7745" y="6714"/>
                    <a:pt x="7043" y="6739"/>
                  </a:cubicBezTo>
                  <a:cubicBezTo>
                    <a:pt x="6693" y="6764"/>
                    <a:pt x="6342" y="6764"/>
                    <a:pt x="6066" y="6789"/>
                  </a:cubicBezTo>
                  <a:lnTo>
                    <a:pt x="3459" y="7115"/>
                  </a:lnTo>
                  <a:cubicBezTo>
                    <a:pt x="3309" y="7140"/>
                    <a:pt x="3209" y="7240"/>
                    <a:pt x="3184" y="7390"/>
                  </a:cubicBezTo>
                  <a:cubicBezTo>
                    <a:pt x="3159" y="7516"/>
                    <a:pt x="3259" y="7641"/>
                    <a:pt x="3384" y="7691"/>
                  </a:cubicBezTo>
                  <a:lnTo>
                    <a:pt x="7770" y="9120"/>
                  </a:lnTo>
                  <a:cubicBezTo>
                    <a:pt x="6016" y="10774"/>
                    <a:pt x="4562" y="12628"/>
                    <a:pt x="3459" y="14633"/>
                  </a:cubicBezTo>
                  <a:cubicBezTo>
                    <a:pt x="878" y="19295"/>
                    <a:pt x="1" y="24909"/>
                    <a:pt x="753" y="31751"/>
                  </a:cubicBezTo>
                  <a:cubicBezTo>
                    <a:pt x="803" y="32203"/>
                    <a:pt x="853" y="32629"/>
                    <a:pt x="928" y="33080"/>
                  </a:cubicBezTo>
                  <a:lnTo>
                    <a:pt x="928" y="33155"/>
                  </a:lnTo>
                  <a:lnTo>
                    <a:pt x="1079" y="33080"/>
                  </a:lnTo>
                  <a:cubicBezTo>
                    <a:pt x="1154" y="33030"/>
                    <a:pt x="1229" y="32979"/>
                    <a:pt x="1304" y="32954"/>
                  </a:cubicBezTo>
                  <a:lnTo>
                    <a:pt x="1329" y="32929"/>
                  </a:lnTo>
                  <a:lnTo>
                    <a:pt x="1329" y="32904"/>
                  </a:lnTo>
                  <a:cubicBezTo>
                    <a:pt x="652" y="28343"/>
                    <a:pt x="878" y="23681"/>
                    <a:pt x="1981" y="19771"/>
                  </a:cubicBezTo>
                  <a:cubicBezTo>
                    <a:pt x="3134" y="15661"/>
                    <a:pt x="5414" y="12077"/>
                    <a:pt x="8723" y="9120"/>
                  </a:cubicBezTo>
                  <a:lnTo>
                    <a:pt x="8748" y="9120"/>
                  </a:lnTo>
                  <a:lnTo>
                    <a:pt x="8748" y="9070"/>
                  </a:lnTo>
                  <a:cubicBezTo>
                    <a:pt x="8723" y="8994"/>
                    <a:pt x="8673" y="8894"/>
                    <a:pt x="8572" y="8844"/>
                  </a:cubicBezTo>
                  <a:cubicBezTo>
                    <a:pt x="8547" y="8794"/>
                    <a:pt x="8497" y="8769"/>
                    <a:pt x="8447" y="8744"/>
                  </a:cubicBezTo>
                  <a:lnTo>
                    <a:pt x="8422" y="8744"/>
                  </a:lnTo>
                  <a:lnTo>
                    <a:pt x="8322" y="8694"/>
                  </a:lnTo>
                  <a:lnTo>
                    <a:pt x="8347" y="8719"/>
                  </a:lnTo>
                  <a:lnTo>
                    <a:pt x="4763" y="7541"/>
                  </a:lnTo>
                  <a:lnTo>
                    <a:pt x="9374" y="6964"/>
                  </a:lnTo>
                  <a:cubicBezTo>
                    <a:pt x="9550" y="6939"/>
                    <a:pt x="9675" y="6839"/>
                    <a:pt x="9675" y="6689"/>
                  </a:cubicBezTo>
                  <a:lnTo>
                    <a:pt x="9675" y="2729"/>
                  </a:lnTo>
                  <a:lnTo>
                    <a:pt x="11655" y="6237"/>
                  </a:lnTo>
                  <a:cubicBezTo>
                    <a:pt x="11705" y="6313"/>
                    <a:pt x="11780" y="6363"/>
                    <a:pt x="11881" y="6363"/>
                  </a:cubicBezTo>
                  <a:cubicBezTo>
                    <a:pt x="11899" y="6369"/>
                    <a:pt x="11920" y="6372"/>
                    <a:pt x="11940" y="6372"/>
                  </a:cubicBezTo>
                  <a:cubicBezTo>
                    <a:pt x="12003" y="6372"/>
                    <a:pt x="12069" y="6344"/>
                    <a:pt x="12106" y="6288"/>
                  </a:cubicBezTo>
                  <a:cubicBezTo>
                    <a:pt x="13434" y="4909"/>
                    <a:pt x="15364" y="3706"/>
                    <a:pt x="17996" y="2603"/>
                  </a:cubicBezTo>
                  <a:cubicBezTo>
                    <a:pt x="21249" y="1265"/>
                    <a:pt x="24908" y="584"/>
                    <a:pt x="28810" y="584"/>
                  </a:cubicBezTo>
                  <a:cubicBezTo>
                    <a:pt x="31192" y="584"/>
                    <a:pt x="33665" y="837"/>
                    <a:pt x="36191" y="1350"/>
                  </a:cubicBezTo>
                  <a:cubicBezTo>
                    <a:pt x="41079" y="2353"/>
                    <a:pt x="46116" y="4232"/>
                    <a:pt x="51630" y="7140"/>
                  </a:cubicBezTo>
                  <a:lnTo>
                    <a:pt x="48723" y="8418"/>
                  </a:lnTo>
                  <a:cubicBezTo>
                    <a:pt x="48623" y="8443"/>
                    <a:pt x="48573" y="8518"/>
                    <a:pt x="48573" y="8618"/>
                  </a:cubicBezTo>
                  <a:cubicBezTo>
                    <a:pt x="48547" y="8719"/>
                    <a:pt x="48623" y="8844"/>
                    <a:pt x="48698" y="8894"/>
                  </a:cubicBezTo>
                  <a:cubicBezTo>
                    <a:pt x="49475" y="9445"/>
                    <a:pt x="50277" y="10072"/>
                    <a:pt x="51054" y="10749"/>
                  </a:cubicBezTo>
                  <a:cubicBezTo>
                    <a:pt x="51480" y="11125"/>
                    <a:pt x="51906" y="11501"/>
                    <a:pt x="52282" y="11852"/>
                  </a:cubicBezTo>
                  <a:cubicBezTo>
                    <a:pt x="52332" y="11902"/>
                    <a:pt x="52357" y="11927"/>
                    <a:pt x="52407" y="11977"/>
                  </a:cubicBezTo>
                  <a:cubicBezTo>
                    <a:pt x="52432" y="12002"/>
                    <a:pt x="52457" y="12027"/>
                    <a:pt x="52482" y="12052"/>
                  </a:cubicBezTo>
                  <a:cubicBezTo>
                    <a:pt x="54262" y="13756"/>
                    <a:pt x="55941" y="15686"/>
                    <a:pt x="57445" y="17741"/>
                  </a:cubicBezTo>
                  <a:cubicBezTo>
                    <a:pt x="58497" y="19170"/>
                    <a:pt x="59400" y="20624"/>
                    <a:pt x="60152" y="22052"/>
                  </a:cubicBezTo>
                  <a:cubicBezTo>
                    <a:pt x="60177" y="22127"/>
                    <a:pt x="60452" y="22629"/>
                    <a:pt x="60728" y="23155"/>
                  </a:cubicBezTo>
                  <a:cubicBezTo>
                    <a:pt x="61079" y="23756"/>
                    <a:pt x="61229" y="24007"/>
                    <a:pt x="61304" y="24107"/>
                  </a:cubicBezTo>
                  <a:cubicBezTo>
                    <a:pt x="61254" y="24107"/>
                    <a:pt x="61154" y="24132"/>
                    <a:pt x="61079" y="24132"/>
                  </a:cubicBezTo>
                  <a:cubicBezTo>
                    <a:pt x="61004" y="24132"/>
                    <a:pt x="60954" y="24132"/>
                    <a:pt x="60928" y="24157"/>
                  </a:cubicBezTo>
                  <a:cubicBezTo>
                    <a:pt x="59992" y="24528"/>
                    <a:pt x="58756" y="24613"/>
                    <a:pt x="57564" y="24613"/>
                  </a:cubicBezTo>
                  <a:cubicBezTo>
                    <a:pt x="57066" y="24613"/>
                    <a:pt x="56575" y="24598"/>
                    <a:pt x="56116" y="24583"/>
                  </a:cubicBezTo>
                  <a:cubicBezTo>
                    <a:pt x="55891" y="24583"/>
                    <a:pt x="55690" y="24558"/>
                    <a:pt x="55490" y="24558"/>
                  </a:cubicBezTo>
                  <a:cubicBezTo>
                    <a:pt x="53886" y="24533"/>
                    <a:pt x="52332" y="24358"/>
                    <a:pt x="50828" y="24057"/>
                  </a:cubicBezTo>
                  <a:cubicBezTo>
                    <a:pt x="50803" y="24057"/>
                    <a:pt x="50803" y="24057"/>
                    <a:pt x="50803" y="24032"/>
                  </a:cubicBezTo>
                  <a:lnTo>
                    <a:pt x="50778" y="24157"/>
                  </a:lnTo>
                  <a:lnTo>
                    <a:pt x="50803" y="24157"/>
                  </a:lnTo>
                  <a:cubicBezTo>
                    <a:pt x="50828" y="24157"/>
                    <a:pt x="50878" y="24182"/>
                    <a:pt x="50903" y="24233"/>
                  </a:cubicBezTo>
                  <a:cubicBezTo>
                    <a:pt x="51004" y="24358"/>
                    <a:pt x="51104" y="24508"/>
                    <a:pt x="51229" y="24684"/>
                  </a:cubicBezTo>
                  <a:lnTo>
                    <a:pt x="51229" y="24709"/>
                  </a:lnTo>
                  <a:lnTo>
                    <a:pt x="51254" y="24709"/>
                  </a:lnTo>
                  <a:cubicBezTo>
                    <a:pt x="52307" y="24909"/>
                    <a:pt x="53385" y="25035"/>
                    <a:pt x="54462" y="25085"/>
                  </a:cubicBezTo>
                  <a:lnTo>
                    <a:pt x="54588" y="25085"/>
                  </a:lnTo>
                  <a:cubicBezTo>
                    <a:pt x="54688" y="25110"/>
                    <a:pt x="54788" y="25110"/>
                    <a:pt x="54913" y="25110"/>
                  </a:cubicBezTo>
                  <a:cubicBezTo>
                    <a:pt x="55415" y="25135"/>
                    <a:pt x="55916" y="25135"/>
                    <a:pt x="56417" y="25135"/>
                  </a:cubicBezTo>
                  <a:lnTo>
                    <a:pt x="56593" y="25135"/>
                  </a:lnTo>
                  <a:lnTo>
                    <a:pt x="56593" y="25235"/>
                  </a:lnTo>
                  <a:cubicBezTo>
                    <a:pt x="56618" y="25486"/>
                    <a:pt x="56643" y="25736"/>
                    <a:pt x="56668" y="25962"/>
                  </a:cubicBezTo>
                  <a:cubicBezTo>
                    <a:pt x="56693" y="28268"/>
                    <a:pt x="56593" y="30323"/>
                    <a:pt x="56342" y="32278"/>
                  </a:cubicBezTo>
                  <a:lnTo>
                    <a:pt x="56342" y="32328"/>
                  </a:lnTo>
                  <a:lnTo>
                    <a:pt x="56367" y="32328"/>
                  </a:lnTo>
                  <a:cubicBezTo>
                    <a:pt x="56517" y="32403"/>
                    <a:pt x="56643" y="32478"/>
                    <a:pt x="56793" y="32553"/>
                  </a:cubicBezTo>
                  <a:lnTo>
                    <a:pt x="56843" y="32604"/>
                  </a:lnTo>
                  <a:lnTo>
                    <a:pt x="56868" y="32528"/>
                  </a:lnTo>
                  <a:cubicBezTo>
                    <a:pt x="57144" y="30473"/>
                    <a:pt x="57244" y="28343"/>
                    <a:pt x="57219" y="25962"/>
                  </a:cubicBezTo>
                  <a:cubicBezTo>
                    <a:pt x="57219" y="25686"/>
                    <a:pt x="57194" y="25410"/>
                    <a:pt x="57169" y="25135"/>
                  </a:cubicBezTo>
                  <a:cubicBezTo>
                    <a:pt x="58823" y="25085"/>
                    <a:pt x="60252" y="24909"/>
                    <a:pt x="61580" y="24608"/>
                  </a:cubicBezTo>
                  <a:cubicBezTo>
                    <a:pt x="61655" y="24583"/>
                    <a:pt x="61730" y="24508"/>
                    <a:pt x="61756" y="24433"/>
                  </a:cubicBezTo>
                  <a:cubicBezTo>
                    <a:pt x="61806" y="24383"/>
                    <a:pt x="61806" y="24308"/>
                    <a:pt x="61781" y="24233"/>
                  </a:cubicBezTo>
                  <a:cubicBezTo>
                    <a:pt x="59400" y="18543"/>
                    <a:pt x="55264" y="13230"/>
                    <a:pt x="50126" y="9245"/>
                  </a:cubicBezTo>
                  <a:cubicBezTo>
                    <a:pt x="49876" y="9070"/>
                    <a:pt x="49625" y="8894"/>
                    <a:pt x="49425" y="8719"/>
                  </a:cubicBezTo>
                  <a:lnTo>
                    <a:pt x="52432" y="7415"/>
                  </a:lnTo>
                  <a:cubicBezTo>
                    <a:pt x="52532" y="7365"/>
                    <a:pt x="52583" y="7290"/>
                    <a:pt x="52583" y="7190"/>
                  </a:cubicBezTo>
                  <a:cubicBezTo>
                    <a:pt x="52583" y="7065"/>
                    <a:pt x="52532" y="6964"/>
                    <a:pt x="52432" y="6914"/>
                  </a:cubicBezTo>
                  <a:cubicBezTo>
                    <a:pt x="43785" y="2273"/>
                    <a:pt x="36021" y="1"/>
                    <a:pt x="28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443558" y="1977081"/>
              <a:ext cx="849929" cy="259622"/>
            </a:xfrm>
            <a:custGeom>
              <a:avLst/>
              <a:gdLst/>
              <a:ahLst/>
              <a:cxnLst/>
              <a:rect l="l" t="t" r="r" b="b"/>
              <a:pathLst>
                <a:path w="46693" h="14263" extrusionOk="0">
                  <a:moveTo>
                    <a:pt x="34872" y="0"/>
                  </a:moveTo>
                  <a:cubicBezTo>
                    <a:pt x="34740" y="0"/>
                    <a:pt x="34660" y="28"/>
                    <a:pt x="34612" y="77"/>
                  </a:cubicBezTo>
                  <a:cubicBezTo>
                    <a:pt x="34512" y="177"/>
                    <a:pt x="34512" y="377"/>
                    <a:pt x="34587" y="653"/>
                  </a:cubicBezTo>
                  <a:cubicBezTo>
                    <a:pt x="34787" y="1530"/>
                    <a:pt x="35589" y="2458"/>
                    <a:pt x="36291" y="3285"/>
                  </a:cubicBezTo>
                  <a:cubicBezTo>
                    <a:pt x="36542" y="3535"/>
                    <a:pt x="36742" y="3811"/>
                    <a:pt x="36918" y="4037"/>
                  </a:cubicBezTo>
                  <a:cubicBezTo>
                    <a:pt x="38497" y="6092"/>
                    <a:pt x="40276" y="8297"/>
                    <a:pt x="42507" y="10979"/>
                  </a:cubicBezTo>
                  <a:cubicBezTo>
                    <a:pt x="35865" y="10929"/>
                    <a:pt x="30050" y="9350"/>
                    <a:pt x="25288" y="6367"/>
                  </a:cubicBezTo>
                  <a:cubicBezTo>
                    <a:pt x="22782" y="4788"/>
                    <a:pt x="21003" y="3235"/>
                    <a:pt x="19850" y="1656"/>
                  </a:cubicBezTo>
                  <a:cubicBezTo>
                    <a:pt x="19780" y="1551"/>
                    <a:pt x="19686" y="1507"/>
                    <a:pt x="19592" y="1507"/>
                  </a:cubicBezTo>
                  <a:cubicBezTo>
                    <a:pt x="19552" y="1507"/>
                    <a:pt x="19512" y="1515"/>
                    <a:pt x="19474" y="1530"/>
                  </a:cubicBezTo>
                  <a:cubicBezTo>
                    <a:pt x="19349" y="1605"/>
                    <a:pt x="19298" y="1731"/>
                    <a:pt x="19323" y="1856"/>
                  </a:cubicBezTo>
                  <a:cubicBezTo>
                    <a:pt x="20000" y="5390"/>
                    <a:pt x="22782" y="8573"/>
                    <a:pt x="25163" y="10954"/>
                  </a:cubicBezTo>
                  <a:cubicBezTo>
                    <a:pt x="18697" y="10578"/>
                    <a:pt x="13960" y="9250"/>
                    <a:pt x="10251" y="6793"/>
                  </a:cubicBezTo>
                  <a:cubicBezTo>
                    <a:pt x="9048" y="5991"/>
                    <a:pt x="7343" y="4738"/>
                    <a:pt x="6541" y="3109"/>
                  </a:cubicBezTo>
                  <a:cubicBezTo>
                    <a:pt x="6491" y="3034"/>
                    <a:pt x="6416" y="2984"/>
                    <a:pt x="6341" y="2959"/>
                  </a:cubicBezTo>
                  <a:cubicBezTo>
                    <a:pt x="6241" y="2959"/>
                    <a:pt x="6115" y="3009"/>
                    <a:pt x="6040" y="3109"/>
                  </a:cubicBezTo>
                  <a:cubicBezTo>
                    <a:pt x="3709" y="6267"/>
                    <a:pt x="1704" y="9901"/>
                    <a:pt x="50" y="13911"/>
                  </a:cubicBezTo>
                  <a:cubicBezTo>
                    <a:pt x="0" y="14037"/>
                    <a:pt x="25" y="14137"/>
                    <a:pt x="125" y="14212"/>
                  </a:cubicBezTo>
                  <a:cubicBezTo>
                    <a:pt x="175" y="14262"/>
                    <a:pt x="251" y="14262"/>
                    <a:pt x="301" y="14262"/>
                  </a:cubicBezTo>
                  <a:cubicBezTo>
                    <a:pt x="376" y="14262"/>
                    <a:pt x="451" y="14237"/>
                    <a:pt x="501" y="14187"/>
                  </a:cubicBezTo>
                  <a:cubicBezTo>
                    <a:pt x="551" y="14162"/>
                    <a:pt x="576" y="14137"/>
                    <a:pt x="602" y="14087"/>
                  </a:cubicBezTo>
                  <a:cubicBezTo>
                    <a:pt x="2130" y="10327"/>
                    <a:pt x="4035" y="6869"/>
                    <a:pt x="6266" y="3786"/>
                  </a:cubicBezTo>
                  <a:cubicBezTo>
                    <a:pt x="7168" y="5315"/>
                    <a:pt x="8797" y="6518"/>
                    <a:pt x="9950" y="7270"/>
                  </a:cubicBezTo>
                  <a:cubicBezTo>
                    <a:pt x="13885" y="9876"/>
                    <a:pt x="18948" y="11255"/>
                    <a:pt x="25890" y="11555"/>
                  </a:cubicBezTo>
                  <a:cubicBezTo>
                    <a:pt x="26015" y="11555"/>
                    <a:pt x="26115" y="11505"/>
                    <a:pt x="26166" y="11380"/>
                  </a:cubicBezTo>
                  <a:cubicBezTo>
                    <a:pt x="26216" y="11280"/>
                    <a:pt x="26191" y="11154"/>
                    <a:pt x="26115" y="11079"/>
                  </a:cubicBezTo>
                  <a:cubicBezTo>
                    <a:pt x="23785" y="8798"/>
                    <a:pt x="21278" y="6067"/>
                    <a:pt x="20226" y="3009"/>
                  </a:cubicBezTo>
                  <a:lnTo>
                    <a:pt x="20226" y="3009"/>
                  </a:lnTo>
                  <a:cubicBezTo>
                    <a:pt x="21404" y="4312"/>
                    <a:pt x="22958" y="5565"/>
                    <a:pt x="24988" y="6844"/>
                  </a:cubicBezTo>
                  <a:cubicBezTo>
                    <a:pt x="29975" y="9976"/>
                    <a:pt x="35990" y="11555"/>
                    <a:pt x="42933" y="11555"/>
                  </a:cubicBezTo>
                  <a:lnTo>
                    <a:pt x="43108" y="11555"/>
                  </a:lnTo>
                  <a:cubicBezTo>
                    <a:pt x="43208" y="11555"/>
                    <a:pt x="43309" y="11505"/>
                    <a:pt x="43359" y="11405"/>
                  </a:cubicBezTo>
                  <a:cubicBezTo>
                    <a:pt x="43409" y="11305"/>
                    <a:pt x="43384" y="11179"/>
                    <a:pt x="43309" y="11079"/>
                  </a:cubicBezTo>
                  <a:cubicBezTo>
                    <a:pt x="43008" y="10728"/>
                    <a:pt x="42707" y="10352"/>
                    <a:pt x="42406" y="10001"/>
                  </a:cubicBezTo>
                  <a:cubicBezTo>
                    <a:pt x="40151" y="7270"/>
                    <a:pt x="37795" y="4463"/>
                    <a:pt x="35765" y="1505"/>
                  </a:cubicBezTo>
                  <a:cubicBezTo>
                    <a:pt x="35689" y="1405"/>
                    <a:pt x="35639" y="1280"/>
                    <a:pt x="35564" y="1154"/>
                  </a:cubicBezTo>
                  <a:cubicBezTo>
                    <a:pt x="35539" y="1129"/>
                    <a:pt x="35514" y="1104"/>
                    <a:pt x="35514" y="1054"/>
                  </a:cubicBezTo>
                  <a:lnTo>
                    <a:pt x="35514" y="1054"/>
                  </a:lnTo>
                  <a:cubicBezTo>
                    <a:pt x="36617" y="2031"/>
                    <a:pt x="37995" y="2984"/>
                    <a:pt x="39499" y="3811"/>
                  </a:cubicBezTo>
                  <a:cubicBezTo>
                    <a:pt x="41629" y="5014"/>
                    <a:pt x="43985" y="5866"/>
                    <a:pt x="46517" y="6392"/>
                  </a:cubicBezTo>
                  <a:lnTo>
                    <a:pt x="46642" y="6417"/>
                  </a:lnTo>
                  <a:lnTo>
                    <a:pt x="46567" y="6317"/>
                  </a:lnTo>
                  <a:cubicBezTo>
                    <a:pt x="46567" y="6292"/>
                    <a:pt x="46542" y="6292"/>
                    <a:pt x="46542" y="6267"/>
                  </a:cubicBezTo>
                  <a:cubicBezTo>
                    <a:pt x="46517" y="6242"/>
                    <a:pt x="46517" y="6217"/>
                    <a:pt x="46492" y="6217"/>
                  </a:cubicBezTo>
                  <a:cubicBezTo>
                    <a:pt x="46466" y="6142"/>
                    <a:pt x="46441" y="6092"/>
                    <a:pt x="46492" y="6042"/>
                  </a:cubicBezTo>
                  <a:cubicBezTo>
                    <a:pt x="46512" y="6001"/>
                    <a:pt x="46566" y="5960"/>
                    <a:pt x="46640" y="5960"/>
                  </a:cubicBezTo>
                  <a:cubicBezTo>
                    <a:pt x="46656" y="5960"/>
                    <a:pt x="46674" y="5962"/>
                    <a:pt x="46692" y="5966"/>
                  </a:cubicBezTo>
                  <a:lnTo>
                    <a:pt x="46692" y="5841"/>
                  </a:lnTo>
                  <a:cubicBezTo>
                    <a:pt x="45113" y="5540"/>
                    <a:pt x="43559" y="5064"/>
                    <a:pt x="42106" y="4463"/>
                  </a:cubicBezTo>
                  <a:cubicBezTo>
                    <a:pt x="40451" y="3761"/>
                    <a:pt x="38898" y="2884"/>
                    <a:pt x="37444" y="1831"/>
                  </a:cubicBezTo>
                  <a:cubicBezTo>
                    <a:pt x="37344" y="1756"/>
                    <a:pt x="37168" y="1580"/>
                    <a:pt x="36943" y="1380"/>
                  </a:cubicBezTo>
                  <a:cubicBezTo>
                    <a:pt x="36391" y="854"/>
                    <a:pt x="35614" y="127"/>
                    <a:pt x="35138" y="26"/>
                  </a:cubicBezTo>
                  <a:cubicBezTo>
                    <a:pt x="35032" y="9"/>
                    <a:pt x="34944" y="0"/>
                    <a:pt x="34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3287080" y="2083402"/>
              <a:ext cx="66621" cy="161966"/>
            </a:xfrm>
            <a:custGeom>
              <a:avLst/>
              <a:gdLst/>
              <a:ahLst/>
              <a:cxnLst/>
              <a:rect l="l" t="t" r="r" b="b"/>
              <a:pathLst>
                <a:path w="3660" h="8898" extrusionOk="0">
                  <a:moveTo>
                    <a:pt x="351" y="0"/>
                  </a:moveTo>
                  <a:cubicBezTo>
                    <a:pt x="251" y="0"/>
                    <a:pt x="100" y="50"/>
                    <a:pt x="50" y="150"/>
                  </a:cubicBezTo>
                  <a:cubicBezTo>
                    <a:pt x="0" y="251"/>
                    <a:pt x="0" y="351"/>
                    <a:pt x="75" y="426"/>
                  </a:cubicBezTo>
                  <a:cubicBezTo>
                    <a:pt x="75" y="451"/>
                    <a:pt x="100" y="451"/>
                    <a:pt x="100" y="476"/>
                  </a:cubicBezTo>
                  <a:cubicBezTo>
                    <a:pt x="125" y="501"/>
                    <a:pt x="125" y="526"/>
                    <a:pt x="151" y="526"/>
                  </a:cubicBezTo>
                  <a:cubicBezTo>
                    <a:pt x="1604" y="2582"/>
                    <a:pt x="2281" y="5389"/>
                    <a:pt x="2857" y="7870"/>
                  </a:cubicBezTo>
                  <a:lnTo>
                    <a:pt x="3058" y="8672"/>
                  </a:lnTo>
                  <a:cubicBezTo>
                    <a:pt x="3058" y="8697"/>
                    <a:pt x="3083" y="8722"/>
                    <a:pt x="3083" y="8722"/>
                  </a:cubicBezTo>
                  <a:lnTo>
                    <a:pt x="3083" y="8747"/>
                  </a:lnTo>
                  <a:cubicBezTo>
                    <a:pt x="3133" y="8847"/>
                    <a:pt x="3233" y="8897"/>
                    <a:pt x="3334" y="8897"/>
                  </a:cubicBezTo>
                  <a:cubicBezTo>
                    <a:pt x="3359" y="8897"/>
                    <a:pt x="3409" y="8872"/>
                    <a:pt x="3434" y="8872"/>
                  </a:cubicBezTo>
                  <a:cubicBezTo>
                    <a:pt x="3559" y="8822"/>
                    <a:pt x="3659" y="8697"/>
                    <a:pt x="3609" y="8546"/>
                  </a:cubicBezTo>
                  <a:cubicBezTo>
                    <a:pt x="3559" y="8271"/>
                    <a:pt x="3484" y="7995"/>
                    <a:pt x="3409" y="7744"/>
                  </a:cubicBezTo>
                  <a:lnTo>
                    <a:pt x="3308" y="7293"/>
                  </a:lnTo>
                  <a:cubicBezTo>
                    <a:pt x="2757" y="4937"/>
                    <a:pt x="2105" y="2481"/>
                    <a:pt x="877" y="602"/>
                  </a:cubicBezTo>
                  <a:cubicBezTo>
                    <a:pt x="777" y="426"/>
                    <a:pt x="652" y="276"/>
                    <a:pt x="552" y="125"/>
                  </a:cubicBezTo>
                  <a:cubicBezTo>
                    <a:pt x="501" y="75"/>
                    <a:pt x="451" y="25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8" name="Google Shape;1228;p34"/>
            <p:cNvGrpSpPr/>
            <p:nvPr/>
          </p:nvGrpSpPr>
          <p:grpSpPr>
            <a:xfrm>
              <a:off x="2748760" y="2749905"/>
              <a:ext cx="286962" cy="169283"/>
              <a:chOff x="2748760" y="2749905"/>
              <a:chExt cx="286962" cy="169283"/>
            </a:xfrm>
          </p:grpSpPr>
          <p:sp>
            <p:nvSpPr>
              <p:cNvPr id="1229" name="Google Shape;1229;p34"/>
              <p:cNvSpPr/>
              <p:nvPr/>
            </p:nvSpPr>
            <p:spPr>
              <a:xfrm>
                <a:off x="2748760" y="2766342"/>
                <a:ext cx="15527" cy="13686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7519" extrusionOk="0">
                    <a:moveTo>
                      <a:pt x="852" y="0"/>
                    </a:moveTo>
                    <a:cubicBezTo>
                      <a:pt x="326" y="526"/>
                      <a:pt x="0" y="1253"/>
                      <a:pt x="0" y="2055"/>
                    </a:cubicBezTo>
                    <a:lnTo>
                      <a:pt x="0" y="5439"/>
                    </a:lnTo>
                    <a:cubicBezTo>
                      <a:pt x="0" y="6241"/>
                      <a:pt x="326" y="6968"/>
                      <a:pt x="852" y="7519"/>
                    </a:cubicBezTo>
                    <a:lnTo>
                      <a:pt x="8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4"/>
              <p:cNvSpPr/>
              <p:nvPr/>
            </p:nvSpPr>
            <p:spPr>
              <a:xfrm>
                <a:off x="2772933" y="2751743"/>
                <a:ext cx="159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098" extrusionOk="0">
                    <a:moveTo>
                      <a:pt x="878" y="0"/>
                    </a:moveTo>
                    <a:lnTo>
                      <a:pt x="878" y="0"/>
                    </a:lnTo>
                    <a:cubicBezTo>
                      <a:pt x="552" y="100"/>
                      <a:pt x="251" y="226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lnTo>
                      <a:pt x="0" y="8672"/>
                    </a:lnTo>
                    <a:cubicBezTo>
                      <a:pt x="0" y="8672"/>
                      <a:pt x="0" y="8697"/>
                      <a:pt x="0" y="8697"/>
                    </a:cubicBezTo>
                    <a:cubicBezTo>
                      <a:pt x="251" y="8872"/>
                      <a:pt x="552" y="8998"/>
                      <a:pt x="853" y="9098"/>
                    </a:cubicBezTo>
                    <a:lnTo>
                      <a:pt x="853" y="75"/>
                    </a:lnTo>
                    <a:cubicBezTo>
                      <a:pt x="853" y="50"/>
                      <a:pt x="853" y="25"/>
                      <a:pt x="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4"/>
              <p:cNvSpPr/>
              <p:nvPr/>
            </p:nvSpPr>
            <p:spPr>
              <a:xfrm>
                <a:off x="3018375" y="2764503"/>
                <a:ext cx="17347" cy="1405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721" extrusionOk="0">
                    <a:moveTo>
                      <a:pt x="0" y="1"/>
                    </a:moveTo>
                    <a:lnTo>
                      <a:pt x="0" y="7720"/>
                    </a:lnTo>
                    <a:cubicBezTo>
                      <a:pt x="577" y="7169"/>
                      <a:pt x="953" y="6392"/>
                      <a:pt x="953" y="5540"/>
                    </a:cubicBezTo>
                    <a:lnTo>
                      <a:pt x="953" y="2156"/>
                    </a:lnTo>
                    <a:cubicBezTo>
                      <a:pt x="953" y="1304"/>
                      <a:pt x="577" y="527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4"/>
              <p:cNvSpPr/>
              <p:nvPr/>
            </p:nvSpPr>
            <p:spPr>
              <a:xfrm>
                <a:off x="2795740" y="2749905"/>
                <a:ext cx="2009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0" extrusionOk="0">
                    <a:moveTo>
                      <a:pt x="402" y="1"/>
                    </a:moveTo>
                    <a:cubicBezTo>
                      <a:pt x="251" y="1"/>
                      <a:pt x="126" y="1"/>
                      <a:pt x="1" y="26"/>
                    </a:cubicBezTo>
                    <a:cubicBezTo>
                      <a:pt x="51" y="76"/>
                      <a:pt x="76" y="126"/>
                      <a:pt x="76" y="176"/>
                    </a:cubicBezTo>
                    <a:lnTo>
                      <a:pt x="76" y="9299"/>
                    </a:lnTo>
                    <a:lnTo>
                      <a:pt x="1103" y="9299"/>
                    </a:lnTo>
                    <a:cubicBezTo>
                      <a:pt x="1103" y="9299"/>
                      <a:pt x="1078" y="9274"/>
                      <a:pt x="1078" y="9274"/>
                    </a:cubicBezTo>
                    <a:lnTo>
                      <a:pt x="1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4"/>
              <p:cNvSpPr/>
              <p:nvPr/>
            </p:nvSpPr>
            <p:spPr>
              <a:xfrm>
                <a:off x="2994184" y="2751270"/>
                <a:ext cx="16000" cy="16653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9149" extrusionOk="0">
                    <a:moveTo>
                      <a:pt x="1" y="1"/>
                    </a:moveTo>
                    <a:lnTo>
                      <a:pt x="1" y="9149"/>
                    </a:lnTo>
                    <a:cubicBezTo>
                      <a:pt x="302" y="9074"/>
                      <a:pt x="602" y="8948"/>
                      <a:pt x="853" y="8798"/>
                    </a:cubicBezTo>
                    <a:lnTo>
                      <a:pt x="853" y="402"/>
                    </a:lnTo>
                    <a:cubicBezTo>
                      <a:pt x="853" y="402"/>
                      <a:pt x="878" y="377"/>
                      <a:pt x="878" y="377"/>
                    </a:cubicBezTo>
                    <a:cubicBezTo>
                      <a:pt x="602" y="201"/>
                      <a:pt x="302" y="76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4"/>
              <p:cNvSpPr/>
              <p:nvPr/>
            </p:nvSpPr>
            <p:spPr>
              <a:xfrm>
                <a:off x="2849110" y="2749905"/>
                <a:ext cx="23299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300" extrusionOk="0">
                    <a:moveTo>
                      <a:pt x="26" y="1"/>
                    </a:moveTo>
                    <a:lnTo>
                      <a:pt x="26" y="9274"/>
                    </a:lnTo>
                    <a:cubicBezTo>
                      <a:pt x="26" y="9274"/>
                      <a:pt x="1" y="9299"/>
                      <a:pt x="1" y="9299"/>
                    </a:cubicBezTo>
                    <a:lnTo>
                      <a:pt x="1279" y="9299"/>
                    </a:lnTo>
                    <a:cubicBezTo>
                      <a:pt x="1279" y="9299"/>
                      <a:pt x="1279" y="9274"/>
                      <a:pt x="1279" y="9274"/>
                    </a:cubicBez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4"/>
              <p:cNvSpPr/>
              <p:nvPr/>
            </p:nvSpPr>
            <p:spPr>
              <a:xfrm>
                <a:off x="2936701" y="2749905"/>
                <a:ext cx="2191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00" extrusionOk="0">
                    <a:moveTo>
                      <a:pt x="1" y="1"/>
                    </a:moveTo>
                    <a:lnTo>
                      <a:pt x="1" y="9274"/>
                    </a:lnTo>
                    <a:cubicBezTo>
                      <a:pt x="1" y="9274"/>
                      <a:pt x="1" y="9299"/>
                      <a:pt x="1" y="9299"/>
                    </a:cubicBezTo>
                    <a:lnTo>
                      <a:pt x="1204" y="9299"/>
                    </a:lnTo>
                    <a:cubicBezTo>
                      <a:pt x="1204" y="9299"/>
                      <a:pt x="1204" y="9274"/>
                      <a:pt x="1204" y="9274"/>
                    </a:cubicBez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4"/>
              <p:cNvSpPr/>
              <p:nvPr/>
            </p:nvSpPr>
            <p:spPr>
              <a:xfrm>
                <a:off x="2908887" y="2749905"/>
                <a:ext cx="1962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78" y="9299"/>
                    </a:lnTo>
                    <a:cubicBezTo>
                      <a:pt x="1078" y="9299"/>
                      <a:pt x="1053" y="9274"/>
                      <a:pt x="1053" y="9274"/>
                    </a:cubicBezTo>
                    <a:lnTo>
                      <a:pt x="10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4"/>
              <p:cNvSpPr/>
              <p:nvPr/>
            </p:nvSpPr>
            <p:spPr>
              <a:xfrm>
                <a:off x="2880600" y="2749905"/>
                <a:ext cx="20077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300" extrusionOk="0">
                    <a:moveTo>
                      <a:pt x="25" y="1"/>
                    </a:moveTo>
                    <a:lnTo>
                      <a:pt x="25" y="9274"/>
                    </a:lnTo>
                    <a:cubicBezTo>
                      <a:pt x="25" y="9274"/>
                      <a:pt x="0" y="9299"/>
                      <a:pt x="0" y="9299"/>
                    </a:cubicBezTo>
                    <a:lnTo>
                      <a:pt x="1103" y="9299"/>
                    </a:lnTo>
                    <a:cubicBezTo>
                      <a:pt x="1103" y="9299"/>
                      <a:pt x="1103" y="9274"/>
                      <a:pt x="1103" y="9274"/>
                    </a:cubicBez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4"/>
              <p:cNvSpPr/>
              <p:nvPr/>
            </p:nvSpPr>
            <p:spPr>
              <a:xfrm>
                <a:off x="2966826" y="2749905"/>
                <a:ext cx="1871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28" y="9299"/>
                    </a:lnTo>
                    <a:cubicBezTo>
                      <a:pt x="1028" y="9299"/>
                      <a:pt x="1028" y="9274"/>
                      <a:pt x="1028" y="9274"/>
                    </a:cubicBez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4"/>
              <p:cNvSpPr/>
              <p:nvPr/>
            </p:nvSpPr>
            <p:spPr>
              <a:xfrm>
                <a:off x="2824027" y="2749905"/>
                <a:ext cx="1689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928" y="9299"/>
                    </a:lnTo>
                    <a:cubicBezTo>
                      <a:pt x="928" y="9299"/>
                      <a:pt x="928" y="9274"/>
                      <a:pt x="928" y="9274"/>
                    </a:cubicBez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0" name="Google Shape;1240;p34"/>
            <p:cNvSpPr/>
            <p:nvPr/>
          </p:nvSpPr>
          <p:spPr>
            <a:xfrm>
              <a:off x="2764268" y="2755329"/>
              <a:ext cx="8683" cy="158435"/>
            </a:xfrm>
            <a:custGeom>
              <a:avLst/>
              <a:gdLst/>
              <a:ahLst/>
              <a:cxnLst/>
              <a:rect l="l" t="t" r="r" b="b"/>
              <a:pathLst>
                <a:path w="477" h="8704" extrusionOk="0">
                  <a:moveTo>
                    <a:pt x="236" y="0"/>
                  </a:moveTo>
                  <a:cubicBezTo>
                    <a:pt x="118" y="0"/>
                    <a:pt x="0" y="75"/>
                    <a:pt x="0" y="229"/>
                  </a:cubicBezTo>
                  <a:lnTo>
                    <a:pt x="0" y="605"/>
                  </a:lnTo>
                  <a:lnTo>
                    <a:pt x="0" y="8124"/>
                  </a:lnTo>
                  <a:lnTo>
                    <a:pt x="0" y="8475"/>
                  </a:lnTo>
                  <a:cubicBezTo>
                    <a:pt x="0" y="8628"/>
                    <a:pt x="111" y="8704"/>
                    <a:pt x="224" y="8704"/>
                  </a:cubicBezTo>
                  <a:cubicBezTo>
                    <a:pt x="331" y="8704"/>
                    <a:pt x="439" y="8635"/>
                    <a:pt x="451" y="8500"/>
                  </a:cubicBezTo>
                  <a:cubicBezTo>
                    <a:pt x="476" y="8500"/>
                    <a:pt x="476" y="8475"/>
                    <a:pt x="476" y="8475"/>
                  </a:cubicBezTo>
                  <a:lnTo>
                    <a:pt x="476" y="229"/>
                  </a:lnTo>
                  <a:cubicBezTo>
                    <a:pt x="476" y="229"/>
                    <a:pt x="476" y="229"/>
                    <a:pt x="476" y="204"/>
                  </a:cubicBezTo>
                  <a:cubicBezTo>
                    <a:pt x="464" y="69"/>
                    <a:pt x="350" y="0"/>
                    <a:pt x="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2788441" y="2749268"/>
              <a:ext cx="8683" cy="175381"/>
            </a:xfrm>
            <a:custGeom>
              <a:avLst/>
              <a:gdLst/>
              <a:ahLst/>
              <a:cxnLst/>
              <a:rect l="l" t="t" r="r" b="b"/>
              <a:pathLst>
                <a:path w="477" h="9635" extrusionOk="0">
                  <a:moveTo>
                    <a:pt x="240" y="1"/>
                  </a:moveTo>
                  <a:cubicBezTo>
                    <a:pt x="149" y="1"/>
                    <a:pt x="56" y="46"/>
                    <a:pt x="26" y="136"/>
                  </a:cubicBezTo>
                  <a:cubicBezTo>
                    <a:pt x="1" y="161"/>
                    <a:pt x="1" y="186"/>
                    <a:pt x="1" y="211"/>
                  </a:cubicBezTo>
                  <a:lnTo>
                    <a:pt x="1" y="9234"/>
                  </a:lnTo>
                  <a:lnTo>
                    <a:pt x="1" y="9409"/>
                  </a:lnTo>
                  <a:cubicBezTo>
                    <a:pt x="1" y="9560"/>
                    <a:pt x="120" y="9635"/>
                    <a:pt x="239" y="9635"/>
                  </a:cubicBezTo>
                  <a:cubicBezTo>
                    <a:pt x="358" y="9635"/>
                    <a:pt x="477" y="9560"/>
                    <a:pt x="477" y="9409"/>
                  </a:cubicBezTo>
                  <a:lnTo>
                    <a:pt x="477" y="9334"/>
                  </a:lnTo>
                  <a:lnTo>
                    <a:pt x="477" y="211"/>
                  </a:lnTo>
                  <a:cubicBezTo>
                    <a:pt x="477" y="161"/>
                    <a:pt x="452" y="111"/>
                    <a:pt x="402" y="61"/>
                  </a:cubicBezTo>
                  <a:cubicBezTo>
                    <a:pt x="361" y="21"/>
                    <a:pt x="301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815363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25" y="9625"/>
                    <a:pt x="25" y="9625"/>
                  </a:cubicBezTo>
                  <a:cubicBezTo>
                    <a:pt x="38" y="9750"/>
                    <a:pt x="138" y="9813"/>
                    <a:pt x="241" y="9813"/>
                  </a:cubicBezTo>
                  <a:cubicBezTo>
                    <a:pt x="345" y="9813"/>
                    <a:pt x="451" y="9750"/>
                    <a:pt x="476" y="9625"/>
                  </a:cubicBezTo>
                  <a:cubicBezTo>
                    <a:pt x="476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84090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2" y="9813"/>
                    <a:pt x="236" y="9813"/>
                  </a:cubicBezTo>
                  <a:cubicBezTo>
                    <a:pt x="339" y="9813"/>
                    <a:pt x="439" y="9750"/>
                    <a:pt x="452" y="9625"/>
                  </a:cubicBezTo>
                  <a:cubicBezTo>
                    <a:pt x="452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87239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0" y="9625"/>
                    <a:pt x="0" y="9625"/>
                  </a:cubicBezTo>
                  <a:cubicBezTo>
                    <a:pt x="25" y="9750"/>
                    <a:pt x="132" y="9813"/>
                    <a:pt x="235" y="9813"/>
                  </a:cubicBezTo>
                  <a:cubicBezTo>
                    <a:pt x="338" y="9813"/>
                    <a:pt x="439" y="9750"/>
                    <a:pt x="451" y="9625"/>
                  </a:cubicBezTo>
                  <a:cubicBezTo>
                    <a:pt x="451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900660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26" y="9813"/>
                    <a:pt x="227" y="9813"/>
                  </a:cubicBezTo>
                  <a:cubicBezTo>
                    <a:pt x="327" y="9813"/>
                    <a:pt x="427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928036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26" y="9625"/>
                    <a:pt x="26" y="9625"/>
                  </a:cubicBezTo>
                  <a:cubicBezTo>
                    <a:pt x="38" y="9750"/>
                    <a:pt x="139" y="9813"/>
                    <a:pt x="242" y="9813"/>
                  </a:cubicBezTo>
                  <a:cubicBezTo>
                    <a:pt x="345" y="9813"/>
                    <a:pt x="452" y="9750"/>
                    <a:pt x="477" y="9625"/>
                  </a:cubicBezTo>
                  <a:cubicBezTo>
                    <a:pt x="477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958598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3" y="9813"/>
                    <a:pt x="236" y="9813"/>
                  </a:cubicBezTo>
                  <a:cubicBezTo>
                    <a:pt x="339" y="9813"/>
                    <a:pt x="440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985520" y="2743971"/>
              <a:ext cx="8683" cy="178749"/>
            </a:xfrm>
            <a:custGeom>
              <a:avLst/>
              <a:gdLst/>
              <a:ahLst/>
              <a:cxnLst/>
              <a:rect l="l" t="t" r="r" b="b"/>
              <a:pathLst>
                <a:path w="477" h="9820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5" y="9757"/>
                    <a:pt x="134" y="9820"/>
                    <a:pt x="242" y="9820"/>
                  </a:cubicBezTo>
                  <a:cubicBezTo>
                    <a:pt x="360" y="9820"/>
                    <a:pt x="477" y="9744"/>
                    <a:pt x="477" y="9600"/>
                  </a:cubicBezTo>
                  <a:lnTo>
                    <a:pt x="477" y="9550"/>
                  </a:lnTo>
                  <a:lnTo>
                    <a:pt x="477" y="402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009693" y="2754583"/>
              <a:ext cx="8701" cy="160947"/>
            </a:xfrm>
            <a:custGeom>
              <a:avLst/>
              <a:gdLst/>
              <a:ahLst/>
              <a:cxnLst/>
              <a:rect l="l" t="t" r="r" b="b"/>
              <a:pathLst>
                <a:path w="478" h="8842" extrusionOk="0">
                  <a:moveTo>
                    <a:pt x="246" y="0"/>
                  </a:moveTo>
                  <a:cubicBezTo>
                    <a:pt x="141" y="0"/>
                    <a:pt x="38" y="63"/>
                    <a:pt x="26" y="195"/>
                  </a:cubicBezTo>
                  <a:cubicBezTo>
                    <a:pt x="26" y="195"/>
                    <a:pt x="1" y="220"/>
                    <a:pt x="1" y="220"/>
                  </a:cubicBezTo>
                  <a:lnTo>
                    <a:pt x="1" y="8616"/>
                  </a:lnTo>
                  <a:cubicBezTo>
                    <a:pt x="1" y="8766"/>
                    <a:pt x="120" y="8842"/>
                    <a:pt x="239" y="8842"/>
                  </a:cubicBezTo>
                  <a:cubicBezTo>
                    <a:pt x="358" y="8842"/>
                    <a:pt x="477" y="8766"/>
                    <a:pt x="477" y="8616"/>
                  </a:cubicBezTo>
                  <a:lnTo>
                    <a:pt x="477" y="8265"/>
                  </a:lnTo>
                  <a:lnTo>
                    <a:pt x="477" y="546"/>
                  </a:lnTo>
                  <a:lnTo>
                    <a:pt x="477" y="220"/>
                  </a:lnTo>
                  <a:cubicBezTo>
                    <a:pt x="477" y="76"/>
                    <a:pt x="361" y="0"/>
                    <a:pt x="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2556687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747"/>
                  </a:lnTo>
                  <a:lnTo>
                    <a:pt x="1" y="8872"/>
                  </a:lnTo>
                  <a:cubicBezTo>
                    <a:pt x="1" y="9023"/>
                    <a:pt x="113" y="9098"/>
                    <a:pt x="226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7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584519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72"/>
                  </a:lnTo>
                  <a:lnTo>
                    <a:pt x="0" y="8872"/>
                  </a:lnTo>
                  <a:cubicBezTo>
                    <a:pt x="0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772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2612805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97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7" y="9023"/>
                    <a:pt x="477" y="8872"/>
                  </a:cubicBezTo>
                  <a:lnTo>
                    <a:pt x="477" y="879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641092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3" y="9098"/>
                    <a:pt x="226" y="9098"/>
                  </a:cubicBezTo>
                  <a:cubicBezTo>
                    <a:pt x="339" y="9098"/>
                    <a:pt x="451" y="9023"/>
                    <a:pt x="451" y="8872"/>
                  </a:cubicBezTo>
                  <a:lnTo>
                    <a:pt x="451" y="8822"/>
                  </a:ln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6689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6" y="9023"/>
                    <a:pt x="476" y="8872"/>
                  </a:cubicBezTo>
                  <a:lnTo>
                    <a:pt x="476" y="8822"/>
                  </a:ln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697192" y="3886778"/>
              <a:ext cx="8246" cy="165625"/>
            </a:xfrm>
            <a:custGeom>
              <a:avLst/>
              <a:gdLst/>
              <a:ahLst/>
              <a:cxnLst/>
              <a:rect l="l" t="t" r="r" b="b"/>
              <a:pathLst>
                <a:path w="453" h="9099" extrusionOk="0">
                  <a:moveTo>
                    <a:pt x="227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14" y="9098"/>
                    <a:pt x="227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8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7250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84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753310" y="3888599"/>
              <a:ext cx="8228" cy="165169"/>
            </a:xfrm>
            <a:custGeom>
              <a:avLst/>
              <a:gdLst/>
              <a:ahLst/>
              <a:cxnLst/>
              <a:rect l="l" t="t" r="r" b="b"/>
              <a:pathLst>
                <a:path w="452" h="9074" extrusionOk="0">
                  <a:moveTo>
                    <a:pt x="226" y="1"/>
                  </a:moveTo>
                  <a:cubicBezTo>
                    <a:pt x="113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13" y="9073"/>
                    <a:pt x="226" y="9073"/>
                  </a:cubicBezTo>
                  <a:cubicBezTo>
                    <a:pt x="339" y="9073"/>
                    <a:pt x="452" y="8998"/>
                    <a:pt x="452" y="8848"/>
                  </a:cubicBezTo>
                  <a:lnTo>
                    <a:pt x="452" y="8747"/>
                  </a:lnTo>
                  <a:lnTo>
                    <a:pt x="452" y="251"/>
                  </a:lnTo>
                  <a:lnTo>
                    <a:pt x="452" y="226"/>
                  </a:lnTo>
                  <a:cubicBezTo>
                    <a:pt x="452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781142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20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2809429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747"/>
                  </a:lnTo>
                  <a:lnTo>
                    <a:pt x="0" y="8848"/>
                  </a:lnTo>
                  <a:cubicBezTo>
                    <a:pt x="0" y="8998"/>
                    <a:pt x="119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2837715" y="3888599"/>
              <a:ext cx="8228" cy="157415"/>
            </a:xfrm>
            <a:custGeom>
              <a:avLst/>
              <a:gdLst/>
              <a:ahLst/>
              <a:cxnLst/>
              <a:rect l="l" t="t" r="r" b="b"/>
              <a:pathLst>
                <a:path w="452" h="8648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647"/>
                  </a:lnTo>
                  <a:cubicBezTo>
                    <a:pt x="151" y="8572"/>
                    <a:pt x="301" y="8522"/>
                    <a:pt x="451" y="8472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865547" y="3888599"/>
              <a:ext cx="8683" cy="146457"/>
            </a:xfrm>
            <a:custGeom>
              <a:avLst/>
              <a:gdLst/>
              <a:ahLst/>
              <a:cxnLst/>
              <a:rect l="l" t="t" r="r" b="b"/>
              <a:pathLst>
                <a:path w="477" h="8046" extrusionOk="0">
                  <a:moveTo>
                    <a:pt x="238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046"/>
                  </a:lnTo>
                  <a:cubicBezTo>
                    <a:pt x="151" y="7996"/>
                    <a:pt x="301" y="7920"/>
                    <a:pt x="476" y="7870"/>
                  </a:cubicBezTo>
                  <a:lnTo>
                    <a:pt x="476" y="251"/>
                  </a:lnTo>
                  <a:lnTo>
                    <a:pt x="476" y="226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893834" y="3888599"/>
              <a:ext cx="8228" cy="135063"/>
            </a:xfrm>
            <a:custGeom>
              <a:avLst/>
              <a:gdLst/>
              <a:ahLst/>
              <a:cxnLst/>
              <a:rect l="l" t="t" r="r" b="b"/>
              <a:pathLst>
                <a:path w="452" h="7420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7419"/>
                  </a:lnTo>
                  <a:cubicBezTo>
                    <a:pt x="150" y="7369"/>
                    <a:pt x="301" y="7294"/>
                    <a:pt x="451" y="7244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8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921647" y="3888599"/>
              <a:ext cx="8701" cy="123195"/>
            </a:xfrm>
            <a:custGeom>
              <a:avLst/>
              <a:gdLst/>
              <a:ahLst/>
              <a:cxnLst/>
              <a:rect l="l" t="t" r="r" b="b"/>
              <a:pathLst>
                <a:path w="478" h="6768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6767"/>
                  </a:lnTo>
                  <a:cubicBezTo>
                    <a:pt x="151" y="6692"/>
                    <a:pt x="327" y="6642"/>
                    <a:pt x="477" y="6567"/>
                  </a:cubicBez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949934" y="3886778"/>
              <a:ext cx="8228" cy="112237"/>
            </a:xfrm>
            <a:custGeom>
              <a:avLst/>
              <a:gdLst/>
              <a:ahLst/>
              <a:cxnLst/>
              <a:rect l="l" t="t" r="r" b="b"/>
              <a:pathLst>
                <a:path w="452" h="6166" extrusionOk="0">
                  <a:moveTo>
                    <a:pt x="226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6166"/>
                  </a:lnTo>
                  <a:cubicBezTo>
                    <a:pt x="151" y="6091"/>
                    <a:pt x="302" y="6015"/>
                    <a:pt x="452" y="5965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977765" y="3886778"/>
              <a:ext cx="8683" cy="99003"/>
            </a:xfrm>
            <a:custGeom>
              <a:avLst/>
              <a:gdLst/>
              <a:ahLst/>
              <a:cxnLst/>
              <a:rect l="l" t="t" r="r" b="b"/>
              <a:pathLst>
                <a:path w="477" h="543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5439"/>
                  </a:lnTo>
                  <a:cubicBezTo>
                    <a:pt x="176" y="5364"/>
                    <a:pt x="326" y="5289"/>
                    <a:pt x="477" y="521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3006052" y="3886778"/>
              <a:ext cx="8228" cy="85315"/>
            </a:xfrm>
            <a:custGeom>
              <a:avLst/>
              <a:gdLst/>
              <a:ahLst/>
              <a:cxnLst/>
              <a:rect l="l" t="t" r="r" b="b"/>
              <a:pathLst>
                <a:path w="452" h="4687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4687"/>
                  </a:lnTo>
                  <a:cubicBezTo>
                    <a:pt x="151" y="4587"/>
                    <a:pt x="301" y="4512"/>
                    <a:pt x="452" y="4436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033884" y="3886778"/>
              <a:ext cx="8683" cy="70262"/>
            </a:xfrm>
            <a:custGeom>
              <a:avLst/>
              <a:gdLst/>
              <a:ahLst/>
              <a:cxnLst/>
              <a:rect l="l" t="t" r="r" b="b"/>
              <a:pathLst>
                <a:path w="477" h="3860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860"/>
                  </a:lnTo>
                  <a:cubicBezTo>
                    <a:pt x="176" y="3785"/>
                    <a:pt x="326" y="3710"/>
                    <a:pt x="476" y="3609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8" name="Google Shape;1268;p34"/>
            <p:cNvGrpSpPr/>
            <p:nvPr/>
          </p:nvGrpSpPr>
          <p:grpSpPr>
            <a:xfrm>
              <a:off x="2539358" y="3892967"/>
              <a:ext cx="603122" cy="155067"/>
              <a:chOff x="2539358" y="3892967"/>
              <a:chExt cx="603122" cy="155067"/>
            </a:xfrm>
          </p:grpSpPr>
          <p:sp>
            <p:nvSpPr>
              <p:cNvPr id="1269" name="Google Shape;1269;p34"/>
              <p:cNvSpPr/>
              <p:nvPr/>
            </p:nvSpPr>
            <p:spPr>
              <a:xfrm>
                <a:off x="3070835" y="3893167"/>
                <a:ext cx="19640" cy="4381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407" extrusionOk="0">
                    <a:moveTo>
                      <a:pt x="0" y="0"/>
                    </a:moveTo>
                    <a:lnTo>
                      <a:pt x="0" y="2406"/>
                    </a:lnTo>
                    <a:cubicBezTo>
                      <a:pt x="351" y="2206"/>
                      <a:pt x="702" y="1980"/>
                      <a:pt x="1078" y="1780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4"/>
              <p:cNvSpPr/>
              <p:nvPr/>
            </p:nvSpPr>
            <p:spPr>
              <a:xfrm>
                <a:off x="2874211" y="3893167"/>
                <a:ext cx="19640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20" extrusionOk="0">
                    <a:moveTo>
                      <a:pt x="0" y="0"/>
                    </a:moveTo>
                    <a:lnTo>
                      <a:pt x="0" y="7619"/>
                    </a:lnTo>
                    <a:cubicBezTo>
                      <a:pt x="351" y="7469"/>
                      <a:pt x="702" y="7318"/>
                      <a:pt x="1078" y="7168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4"/>
              <p:cNvSpPr/>
              <p:nvPr/>
            </p:nvSpPr>
            <p:spPr>
              <a:xfrm>
                <a:off x="2677588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71"/>
                    </a:lnTo>
                    <a:cubicBezTo>
                      <a:pt x="351" y="8496"/>
                      <a:pt x="702" y="8496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4"/>
              <p:cNvSpPr/>
              <p:nvPr/>
            </p:nvSpPr>
            <p:spPr>
              <a:xfrm>
                <a:off x="2789806" y="3893167"/>
                <a:ext cx="19640" cy="1548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508" extrusionOk="0">
                    <a:moveTo>
                      <a:pt x="1" y="0"/>
                    </a:moveTo>
                    <a:lnTo>
                      <a:pt x="1" y="8496"/>
                    </a:lnTo>
                    <a:cubicBezTo>
                      <a:pt x="235" y="8496"/>
                      <a:pt x="480" y="8508"/>
                      <a:pt x="721" y="8508"/>
                    </a:cubicBezTo>
                    <a:cubicBezTo>
                      <a:pt x="842" y="8508"/>
                      <a:pt x="961" y="8505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4"/>
              <p:cNvSpPr/>
              <p:nvPr/>
            </p:nvSpPr>
            <p:spPr>
              <a:xfrm>
                <a:off x="2761520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4"/>
              <p:cNvSpPr/>
              <p:nvPr/>
            </p:nvSpPr>
            <p:spPr>
              <a:xfrm>
                <a:off x="2733688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4"/>
              <p:cNvSpPr/>
              <p:nvPr/>
            </p:nvSpPr>
            <p:spPr>
              <a:xfrm>
                <a:off x="2818093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752" y="8496"/>
                    </a:lnTo>
                    <a:cubicBezTo>
                      <a:pt x="853" y="8471"/>
                      <a:pt x="953" y="8421"/>
                      <a:pt x="1078" y="83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4"/>
              <p:cNvSpPr/>
              <p:nvPr/>
            </p:nvSpPr>
            <p:spPr>
              <a:xfrm>
                <a:off x="2845925" y="3893167"/>
                <a:ext cx="19640" cy="14964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221" extrusionOk="0">
                    <a:moveTo>
                      <a:pt x="0" y="0"/>
                    </a:moveTo>
                    <a:lnTo>
                      <a:pt x="0" y="8221"/>
                    </a:lnTo>
                    <a:cubicBezTo>
                      <a:pt x="351" y="8070"/>
                      <a:pt x="727" y="7945"/>
                      <a:pt x="1078" y="779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4"/>
              <p:cNvSpPr/>
              <p:nvPr/>
            </p:nvSpPr>
            <p:spPr>
              <a:xfrm>
                <a:off x="2705420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96"/>
                    </a:lnTo>
                    <a:lnTo>
                      <a:pt x="1078" y="8496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4"/>
              <p:cNvSpPr/>
              <p:nvPr/>
            </p:nvSpPr>
            <p:spPr>
              <a:xfrm>
                <a:off x="2593183" y="3893167"/>
                <a:ext cx="19640" cy="15375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47" extrusionOk="0">
                    <a:moveTo>
                      <a:pt x="1" y="0"/>
                    </a:moveTo>
                    <a:lnTo>
                      <a:pt x="1" y="8421"/>
                    </a:lnTo>
                    <a:cubicBezTo>
                      <a:pt x="352" y="8421"/>
                      <a:pt x="727" y="8446"/>
                      <a:pt x="1078" y="844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4"/>
              <p:cNvSpPr/>
              <p:nvPr/>
            </p:nvSpPr>
            <p:spPr>
              <a:xfrm>
                <a:off x="2564896" y="3893167"/>
                <a:ext cx="19640" cy="15330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22" extrusionOk="0">
                    <a:moveTo>
                      <a:pt x="1" y="0"/>
                    </a:moveTo>
                    <a:lnTo>
                      <a:pt x="1" y="8396"/>
                    </a:lnTo>
                    <a:cubicBezTo>
                      <a:pt x="377" y="8396"/>
                      <a:pt x="728" y="8421"/>
                      <a:pt x="1078" y="842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4"/>
              <p:cNvSpPr/>
              <p:nvPr/>
            </p:nvSpPr>
            <p:spPr>
              <a:xfrm>
                <a:off x="2649301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0" y="0"/>
                    </a:moveTo>
                    <a:lnTo>
                      <a:pt x="0" y="8471"/>
                    </a:lnTo>
                    <a:lnTo>
                      <a:pt x="1078" y="8471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4"/>
              <p:cNvSpPr/>
              <p:nvPr/>
            </p:nvSpPr>
            <p:spPr>
              <a:xfrm>
                <a:off x="2621470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1" y="0"/>
                    </a:moveTo>
                    <a:lnTo>
                      <a:pt x="1" y="8446"/>
                    </a:lnTo>
                    <a:cubicBezTo>
                      <a:pt x="351" y="8446"/>
                      <a:pt x="702" y="8471"/>
                      <a:pt x="1078" y="847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4"/>
              <p:cNvSpPr/>
              <p:nvPr/>
            </p:nvSpPr>
            <p:spPr>
              <a:xfrm>
                <a:off x="3126953" y="3893167"/>
                <a:ext cx="15527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52" extrusionOk="0">
                    <a:moveTo>
                      <a:pt x="0" y="0"/>
                    </a:moveTo>
                    <a:lnTo>
                      <a:pt x="0" y="552"/>
                    </a:lnTo>
                    <a:cubicBezTo>
                      <a:pt x="276" y="351"/>
                      <a:pt x="577" y="176"/>
                      <a:pt x="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4"/>
              <p:cNvSpPr/>
              <p:nvPr/>
            </p:nvSpPr>
            <p:spPr>
              <a:xfrm>
                <a:off x="3098666" y="3893167"/>
                <a:ext cx="19622" cy="2737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504" extrusionOk="0">
                    <a:moveTo>
                      <a:pt x="0" y="0"/>
                    </a:moveTo>
                    <a:lnTo>
                      <a:pt x="0" y="1504"/>
                    </a:lnTo>
                    <a:cubicBezTo>
                      <a:pt x="376" y="1278"/>
                      <a:pt x="727" y="1053"/>
                      <a:pt x="1078" y="82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4"/>
              <p:cNvSpPr/>
              <p:nvPr/>
            </p:nvSpPr>
            <p:spPr>
              <a:xfrm>
                <a:off x="2958143" y="3893167"/>
                <a:ext cx="19640" cy="10220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5615" extrusionOk="0">
                    <a:moveTo>
                      <a:pt x="1" y="0"/>
                    </a:moveTo>
                    <a:lnTo>
                      <a:pt x="1" y="5614"/>
                    </a:lnTo>
                    <a:cubicBezTo>
                      <a:pt x="377" y="5439"/>
                      <a:pt x="728" y="5263"/>
                      <a:pt x="1079" y="5088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4"/>
              <p:cNvSpPr/>
              <p:nvPr/>
            </p:nvSpPr>
            <p:spPr>
              <a:xfrm>
                <a:off x="3042548" y="3893167"/>
                <a:ext cx="19640" cy="5932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3259" extrusionOk="0">
                    <a:moveTo>
                      <a:pt x="0" y="0"/>
                    </a:moveTo>
                    <a:lnTo>
                      <a:pt x="0" y="3258"/>
                    </a:lnTo>
                    <a:cubicBezTo>
                      <a:pt x="351" y="3058"/>
                      <a:pt x="727" y="2857"/>
                      <a:pt x="1078" y="265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4"/>
              <p:cNvSpPr/>
              <p:nvPr/>
            </p:nvSpPr>
            <p:spPr>
              <a:xfrm>
                <a:off x="2930330" y="3893167"/>
                <a:ext cx="19622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316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351" y="6141"/>
                      <a:pt x="727" y="5990"/>
                      <a:pt x="1078" y="581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4"/>
              <p:cNvSpPr/>
              <p:nvPr/>
            </p:nvSpPr>
            <p:spPr>
              <a:xfrm>
                <a:off x="2986430" y="3893167"/>
                <a:ext cx="19640" cy="88519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63" extrusionOk="0">
                    <a:moveTo>
                      <a:pt x="1" y="0"/>
                    </a:moveTo>
                    <a:lnTo>
                      <a:pt x="1" y="4862"/>
                    </a:lnTo>
                    <a:cubicBezTo>
                      <a:pt x="352" y="4687"/>
                      <a:pt x="728" y="4511"/>
                      <a:pt x="1078" y="433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4"/>
              <p:cNvSpPr/>
              <p:nvPr/>
            </p:nvSpPr>
            <p:spPr>
              <a:xfrm>
                <a:off x="3014261" y="3893167"/>
                <a:ext cx="1964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086" extrusionOk="0">
                    <a:moveTo>
                      <a:pt x="1" y="0"/>
                    </a:moveTo>
                    <a:lnTo>
                      <a:pt x="1" y="4085"/>
                    </a:lnTo>
                    <a:cubicBezTo>
                      <a:pt x="377" y="3885"/>
                      <a:pt x="727" y="3709"/>
                      <a:pt x="1078" y="3509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4"/>
              <p:cNvSpPr/>
              <p:nvPr/>
            </p:nvSpPr>
            <p:spPr>
              <a:xfrm>
                <a:off x="2539358" y="3892967"/>
                <a:ext cx="17347" cy="153047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408" extrusionOk="0">
                    <a:moveTo>
                      <a:pt x="388" y="0"/>
                    </a:moveTo>
                    <a:cubicBezTo>
                      <a:pt x="307" y="0"/>
                      <a:pt x="226" y="3"/>
                      <a:pt x="151" y="11"/>
                    </a:cubicBezTo>
                    <a:cubicBezTo>
                      <a:pt x="126" y="86"/>
                      <a:pt x="126" y="212"/>
                      <a:pt x="126" y="262"/>
                    </a:cubicBezTo>
                    <a:cubicBezTo>
                      <a:pt x="301" y="1114"/>
                      <a:pt x="126" y="2167"/>
                      <a:pt x="126" y="3019"/>
                    </a:cubicBezTo>
                    <a:lnTo>
                      <a:pt x="126" y="6327"/>
                    </a:lnTo>
                    <a:cubicBezTo>
                      <a:pt x="126" y="6979"/>
                      <a:pt x="0" y="7730"/>
                      <a:pt x="100" y="8382"/>
                    </a:cubicBezTo>
                    <a:lnTo>
                      <a:pt x="151" y="8382"/>
                    </a:lnTo>
                    <a:cubicBezTo>
                      <a:pt x="401" y="8382"/>
                      <a:pt x="677" y="8382"/>
                      <a:pt x="953" y="8407"/>
                    </a:cubicBezTo>
                    <a:lnTo>
                      <a:pt x="953" y="11"/>
                    </a:lnTo>
                    <a:lnTo>
                      <a:pt x="852" y="11"/>
                    </a:lnTo>
                    <a:cubicBezTo>
                      <a:pt x="719" y="11"/>
                      <a:pt x="552" y="0"/>
                      <a:pt x="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4"/>
              <p:cNvSpPr/>
              <p:nvPr/>
            </p:nvSpPr>
            <p:spPr>
              <a:xfrm>
                <a:off x="2902043" y="3893167"/>
                <a:ext cx="19622" cy="12729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993" extrusionOk="0">
                    <a:moveTo>
                      <a:pt x="0" y="0"/>
                    </a:moveTo>
                    <a:lnTo>
                      <a:pt x="0" y="6993"/>
                    </a:lnTo>
                    <a:cubicBezTo>
                      <a:pt x="376" y="6842"/>
                      <a:pt x="727" y="6667"/>
                      <a:pt x="1078" y="651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1" name="Google Shape;1291;p34"/>
            <p:cNvSpPr/>
            <p:nvPr/>
          </p:nvSpPr>
          <p:spPr>
            <a:xfrm>
              <a:off x="3062170" y="3886778"/>
              <a:ext cx="8683" cy="54753"/>
            </a:xfrm>
            <a:custGeom>
              <a:avLst/>
              <a:gdLst/>
              <a:ahLst/>
              <a:cxnLst/>
              <a:rect l="l" t="t" r="r" b="b"/>
              <a:pathLst>
                <a:path w="477" h="3008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008"/>
                  </a:lnTo>
                  <a:cubicBezTo>
                    <a:pt x="151" y="2933"/>
                    <a:pt x="301" y="2832"/>
                    <a:pt x="476" y="2757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090457" y="3886778"/>
              <a:ext cx="8228" cy="38790"/>
            </a:xfrm>
            <a:custGeom>
              <a:avLst/>
              <a:gdLst/>
              <a:ahLst/>
              <a:cxnLst/>
              <a:rect l="l" t="t" r="r" b="b"/>
              <a:pathLst>
                <a:path w="452" h="2131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2131"/>
                  </a:lnTo>
                  <a:cubicBezTo>
                    <a:pt x="150" y="2030"/>
                    <a:pt x="301" y="1930"/>
                    <a:pt x="451" y="1855"/>
                  </a:cubicBez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8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118270" y="3886778"/>
              <a:ext cx="8701" cy="21461"/>
            </a:xfrm>
            <a:custGeom>
              <a:avLst/>
              <a:gdLst/>
              <a:ahLst/>
              <a:cxnLst/>
              <a:rect l="l" t="t" r="r" b="b"/>
              <a:pathLst>
                <a:path w="478" h="117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1178"/>
                  </a:lnTo>
                  <a:cubicBezTo>
                    <a:pt x="151" y="1078"/>
                    <a:pt x="327" y="1003"/>
                    <a:pt x="477" y="90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146557" y="3886687"/>
              <a:ext cx="5497" cy="3750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52" y="1"/>
                  </a:moveTo>
                  <a:cubicBezTo>
                    <a:pt x="135" y="1"/>
                    <a:pt x="1" y="74"/>
                    <a:pt x="1" y="206"/>
                  </a:cubicBezTo>
                  <a:cubicBezTo>
                    <a:pt x="101" y="156"/>
                    <a:pt x="201" y="80"/>
                    <a:pt x="302" y="5"/>
                  </a:cubicBezTo>
                  <a:cubicBezTo>
                    <a:pt x="286" y="2"/>
                    <a:pt x="269" y="1"/>
                    <a:pt x="2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3030680" y="3660539"/>
              <a:ext cx="334871" cy="177893"/>
            </a:xfrm>
            <a:custGeom>
              <a:avLst/>
              <a:gdLst/>
              <a:ahLst/>
              <a:cxnLst/>
              <a:rect l="l" t="t" r="r" b="b"/>
              <a:pathLst>
                <a:path w="18397" h="9773" extrusionOk="0">
                  <a:moveTo>
                    <a:pt x="5577" y="1"/>
                  </a:moveTo>
                  <a:cubicBezTo>
                    <a:pt x="4248" y="1"/>
                    <a:pt x="3019" y="500"/>
                    <a:pt x="1680" y="1326"/>
                  </a:cubicBezTo>
                  <a:cubicBezTo>
                    <a:pt x="1104" y="1677"/>
                    <a:pt x="176" y="2154"/>
                    <a:pt x="627" y="2780"/>
                  </a:cubicBezTo>
                  <a:cubicBezTo>
                    <a:pt x="808" y="3028"/>
                    <a:pt x="1054" y="3109"/>
                    <a:pt x="1325" y="3109"/>
                  </a:cubicBezTo>
                  <a:cubicBezTo>
                    <a:pt x="1657" y="3109"/>
                    <a:pt x="2026" y="2988"/>
                    <a:pt x="2357" y="2905"/>
                  </a:cubicBezTo>
                  <a:cubicBezTo>
                    <a:pt x="3159" y="2705"/>
                    <a:pt x="4061" y="2103"/>
                    <a:pt x="4888" y="2003"/>
                  </a:cubicBezTo>
                  <a:cubicBezTo>
                    <a:pt x="4932" y="1998"/>
                    <a:pt x="4977" y="1995"/>
                    <a:pt x="5022" y="1995"/>
                  </a:cubicBezTo>
                  <a:cubicBezTo>
                    <a:pt x="5821" y="1995"/>
                    <a:pt x="6758" y="2803"/>
                    <a:pt x="7470" y="3206"/>
                  </a:cubicBezTo>
                  <a:cubicBezTo>
                    <a:pt x="7570" y="3231"/>
                    <a:pt x="7645" y="3256"/>
                    <a:pt x="7745" y="3281"/>
                  </a:cubicBezTo>
                  <a:cubicBezTo>
                    <a:pt x="7994" y="3372"/>
                    <a:pt x="7917" y="3747"/>
                    <a:pt x="7697" y="3747"/>
                  </a:cubicBezTo>
                  <a:cubicBezTo>
                    <a:pt x="7673" y="3747"/>
                    <a:pt x="7647" y="3742"/>
                    <a:pt x="7620" y="3732"/>
                  </a:cubicBezTo>
                  <a:cubicBezTo>
                    <a:pt x="6610" y="3381"/>
                    <a:pt x="5485" y="3088"/>
                    <a:pt x="4396" y="3088"/>
                  </a:cubicBezTo>
                  <a:cubicBezTo>
                    <a:pt x="4241" y="3088"/>
                    <a:pt x="4088" y="3093"/>
                    <a:pt x="3936" y="3106"/>
                  </a:cubicBezTo>
                  <a:cubicBezTo>
                    <a:pt x="2708" y="3231"/>
                    <a:pt x="1680" y="4159"/>
                    <a:pt x="903" y="5061"/>
                  </a:cubicBezTo>
                  <a:cubicBezTo>
                    <a:pt x="427" y="5587"/>
                    <a:pt x="1" y="6264"/>
                    <a:pt x="1003" y="6439"/>
                  </a:cubicBezTo>
                  <a:cubicBezTo>
                    <a:pt x="1020" y="6441"/>
                    <a:pt x="1037" y="6442"/>
                    <a:pt x="1054" y="6442"/>
                  </a:cubicBezTo>
                  <a:cubicBezTo>
                    <a:pt x="1448" y="6442"/>
                    <a:pt x="2199" y="5931"/>
                    <a:pt x="2582" y="5788"/>
                  </a:cubicBezTo>
                  <a:lnTo>
                    <a:pt x="2607" y="5788"/>
                  </a:lnTo>
                  <a:cubicBezTo>
                    <a:pt x="3465" y="5167"/>
                    <a:pt x="4372" y="4908"/>
                    <a:pt x="5331" y="4908"/>
                  </a:cubicBezTo>
                  <a:cubicBezTo>
                    <a:pt x="6193" y="4908"/>
                    <a:pt x="7097" y="5118"/>
                    <a:pt x="8046" y="5462"/>
                  </a:cubicBezTo>
                  <a:cubicBezTo>
                    <a:pt x="8294" y="5552"/>
                    <a:pt x="8217" y="5927"/>
                    <a:pt x="7998" y="5927"/>
                  </a:cubicBezTo>
                  <a:cubicBezTo>
                    <a:pt x="7974" y="5927"/>
                    <a:pt x="7948" y="5923"/>
                    <a:pt x="7921" y="5913"/>
                  </a:cubicBezTo>
                  <a:cubicBezTo>
                    <a:pt x="7009" y="5601"/>
                    <a:pt x="6005" y="5335"/>
                    <a:pt x="5041" y="5335"/>
                  </a:cubicBezTo>
                  <a:cubicBezTo>
                    <a:pt x="4998" y="5335"/>
                    <a:pt x="4956" y="5335"/>
                    <a:pt x="4913" y="5336"/>
                  </a:cubicBezTo>
                  <a:cubicBezTo>
                    <a:pt x="3835" y="5362"/>
                    <a:pt x="3033" y="5938"/>
                    <a:pt x="2257" y="6665"/>
                  </a:cubicBezTo>
                  <a:cubicBezTo>
                    <a:pt x="2081" y="6840"/>
                    <a:pt x="1329" y="7517"/>
                    <a:pt x="1329" y="7743"/>
                  </a:cubicBezTo>
                  <a:lnTo>
                    <a:pt x="2231" y="8294"/>
                  </a:lnTo>
                  <a:cubicBezTo>
                    <a:pt x="2632" y="8118"/>
                    <a:pt x="3033" y="7943"/>
                    <a:pt x="3409" y="7743"/>
                  </a:cubicBezTo>
                  <a:cubicBezTo>
                    <a:pt x="3735" y="7517"/>
                    <a:pt x="4011" y="7316"/>
                    <a:pt x="4186" y="7241"/>
                  </a:cubicBezTo>
                  <a:cubicBezTo>
                    <a:pt x="4655" y="7002"/>
                    <a:pt x="5175" y="6909"/>
                    <a:pt x="5708" y="6909"/>
                  </a:cubicBezTo>
                  <a:cubicBezTo>
                    <a:pt x="6572" y="6909"/>
                    <a:pt x="7472" y="7153"/>
                    <a:pt x="8247" y="7417"/>
                  </a:cubicBezTo>
                  <a:cubicBezTo>
                    <a:pt x="8495" y="7507"/>
                    <a:pt x="8418" y="7882"/>
                    <a:pt x="8198" y="7882"/>
                  </a:cubicBezTo>
                  <a:cubicBezTo>
                    <a:pt x="8174" y="7882"/>
                    <a:pt x="8148" y="7878"/>
                    <a:pt x="8121" y="7868"/>
                  </a:cubicBezTo>
                  <a:cubicBezTo>
                    <a:pt x="7410" y="7623"/>
                    <a:pt x="6581" y="7379"/>
                    <a:pt x="5809" y="7379"/>
                  </a:cubicBezTo>
                  <a:cubicBezTo>
                    <a:pt x="5710" y="7379"/>
                    <a:pt x="5611" y="7383"/>
                    <a:pt x="5515" y="7392"/>
                  </a:cubicBezTo>
                  <a:cubicBezTo>
                    <a:pt x="5064" y="7417"/>
                    <a:pt x="4437" y="7592"/>
                    <a:pt x="3936" y="7893"/>
                  </a:cubicBezTo>
                  <a:cubicBezTo>
                    <a:pt x="3936" y="7968"/>
                    <a:pt x="3886" y="8018"/>
                    <a:pt x="3810" y="8068"/>
                  </a:cubicBezTo>
                  <a:cubicBezTo>
                    <a:pt x="3710" y="8118"/>
                    <a:pt x="3560" y="8194"/>
                    <a:pt x="3384" y="8294"/>
                  </a:cubicBezTo>
                  <a:cubicBezTo>
                    <a:pt x="3234" y="8444"/>
                    <a:pt x="3134" y="8595"/>
                    <a:pt x="3033" y="8745"/>
                  </a:cubicBezTo>
                  <a:cubicBezTo>
                    <a:pt x="2808" y="8895"/>
                    <a:pt x="2808" y="9071"/>
                    <a:pt x="3059" y="9296"/>
                  </a:cubicBezTo>
                  <a:cubicBezTo>
                    <a:pt x="3088" y="9562"/>
                    <a:pt x="3178" y="9697"/>
                    <a:pt x="3324" y="9697"/>
                  </a:cubicBezTo>
                  <a:cubicBezTo>
                    <a:pt x="3426" y="9697"/>
                    <a:pt x="3555" y="9631"/>
                    <a:pt x="3710" y="9497"/>
                  </a:cubicBezTo>
                  <a:cubicBezTo>
                    <a:pt x="3961" y="9447"/>
                    <a:pt x="4262" y="9246"/>
                    <a:pt x="4487" y="9171"/>
                  </a:cubicBezTo>
                  <a:cubicBezTo>
                    <a:pt x="4877" y="9061"/>
                    <a:pt x="5262" y="9017"/>
                    <a:pt x="5645" y="9017"/>
                  </a:cubicBezTo>
                  <a:cubicBezTo>
                    <a:pt x="6567" y="9017"/>
                    <a:pt x="7476" y="9270"/>
                    <a:pt x="8397" y="9447"/>
                  </a:cubicBezTo>
                  <a:cubicBezTo>
                    <a:pt x="9074" y="9597"/>
                    <a:pt x="9775" y="9697"/>
                    <a:pt x="10477" y="9773"/>
                  </a:cubicBezTo>
                  <a:cubicBezTo>
                    <a:pt x="13259" y="7743"/>
                    <a:pt x="15891" y="5537"/>
                    <a:pt x="18397" y="3206"/>
                  </a:cubicBezTo>
                  <a:lnTo>
                    <a:pt x="14612" y="449"/>
                  </a:lnTo>
                  <a:cubicBezTo>
                    <a:pt x="14061" y="1176"/>
                    <a:pt x="13510" y="1878"/>
                    <a:pt x="12958" y="2605"/>
                  </a:cubicBezTo>
                  <a:cubicBezTo>
                    <a:pt x="12908" y="2671"/>
                    <a:pt x="12836" y="2716"/>
                    <a:pt x="12756" y="2716"/>
                  </a:cubicBezTo>
                  <a:cubicBezTo>
                    <a:pt x="12716" y="2716"/>
                    <a:pt x="12674" y="2705"/>
                    <a:pt x="12633" y="2680"/>
                  </a:cubicBezTo>
                  <a:cubicBezTo>
                    <a:pt x="11054" y="1853"/>
                    <a:pt x="9424" y="1051"/>
                    <a:pt x="7745" y="424"/>
                  </a:cubicBezTo>
                  <a:cubicBezTo>
                    <a:pt x="6977" y="134"/>
                    <a:pt x="6264" y="1"/>
                    <a:pt x="5577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3092277" y="3804194"/>
              <a:ext cx="10048" cy="7317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552" y="1"/>
                  </a:moveTo>
                  <a:cubicBezTo>
                    <a:pt x="351" y="126"/>
                    <a:pt x="151" y="252"/>
                    <a:pt x="0" y="402"/>
                  </a:cubicBezTo>
                  <a:cubicBezTo>
                    <a:pt x="176" y="302"/>
                    <a:pt x="326" y="226"/>
                    <a:pt x="426" y="176"/>
                  </a:cubicBezTo>
                  <a:cubicBezTo>
                    <a:pt x="502" y="126"/>
                    <a:pt x="552" y="76"/>
                    <a:pt x="5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7" name="Google Shape;1297;p34"/>
            <p:cNvGrpSpPr/>
            <p:nvPr/>
          </p:nvGrpSpPr>
          <p:grpSpPr>
            <a:xfrm>
              <a:off x="3266093" y="3535943"/>
              <a:ext cx="198007" cy="176127"/>
              <a:chOff x="3266093" y="3535943"/>
              <a:chExt cx="198007" cy="176127"/>
            </a:xfrm>
          </p:grpSpPr>
          <p:sp>
            <p:nvSpPr>
              <p:cNvPr id="1298" name="Google Shape;1298;p34"/>
              <p:cNvSpPr/>
              <p:nvPr/>
            </p:nvSpPr>
            <p:spPr>
              <a:xfrm>
                <a:off x="3266093" y="3536417"/>
                <a:ext cx="66621" cy="89429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4913" extrusionOk="0">
                    <a:moveTo>
                      <a:pt x="3659" y="0"/>
                    </a:moveTo>
                    <a:lnTo>
                      <a:pt x="3659" y="0"/>
                    </a:lnTo>
                    <a:cubicBezTo>
                      <a:pt x="3133" y="75"/>
                      <a:pt x="2657" y="351"/>
                      <a:pt x="2306" y="802"/>
                    </a:cubicBezTo>
                    <a:lnTo>
                      <a:pt x="451" y="3384"/>
                    </a:lnTo>
                    <a:cubicBezTo>
                      <a:pt x="126" y="3810"/>
                      <a:pt x="0" y="4361"/>
                      <a:pt x="75" y="4887"/>
                    </a:cubicBezTo>
                    <a:cubicBezTo>
                      <a:pt x="75" y="4887"/>
                      <a:pt x="75" y="4912"/>
                      <a:pt x="75" y="4912"/>
                    </a:cubicBezTo>
                    <a:cubicBezTo>
                      <a:pt x="1278" y="3258"/>
                      <a:pt x="2456" y="1629"/>
                      <a:pt x="3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34"/>
              <p:cNvSpPr/>
              <p:nvPr/>
            </p:nvSpPr>
            <p:spPr>
              <a:xfrm>
                <a:off x="3283877" y="3543716"/>
                <a:ext cx="88519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6316" extrusionOk="0">
                    <a:moveTo>
                      <a:pt x="4261" y="0"/>
                    </a:moveTo>
                    <a:cubicBezTo>
                      <a:pt x="4261" y="25"/>
                      <a:pt x="4236" y="50"/>
                      <a:pt x="4211" y="75"/>
                    </a:cubicBezTo>
                    <a:cubicBezTo>
                      <a:pt x="2808" y="2005"/>
                      <a:pt x="1404" y="3960"/>
                      <a:pt x="1" y="5890"/>
                    </a:cubicBezTo>
                    <a:lnTo>
                      <a:pt x="602" y="6316"/>
                    </a:lnTo>
                    <a:cubicBezTo>
                      <a:pt x="2006" y="4361"/>
                      <a:pt x="3434" y="2406"/>
                      <a:pt x="4863" y="451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4"/>
              <p:cNvSpPr/>
              <p:nvPr/>
            </p:nvSpPr>
            <p:spPr>
              <a:xfrm>
                <a:off x="3392000" y="3609864"/>
                <a:ext cx="72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4612" extrusionOk="0">
                    <a:moveTo>
                      <a:pt x="3334" y="0"/>
                    </a:moveTo>
                    <a:lnTo>
                      <a:pt x="1" y="4612"/>
                    </a:lnTo>
                    <a:cubicBezTo>
                      <a:pt x="1354" y="3258"/>
                      <a:pt x="2682" y="1880"/>
                      <a:pt x="3961" y="451"/>
                    </a:cubicBezTo>
                    <a:lnTo>
                      <a:pt x="3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4"/>
              <p:cNvSpPr/>
              <p:nvPr/>
            </p:nvSpPr>
            <p:spPr>
              <a:xfrm>
                <a:off x="3270644" y="3535943"/>
                <a:ext cx="83968" cy="109524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6017" extrusionOk="0">
                    <a:moveTo>
                      <a:pt x="3961" y="1"/>
                    </a:moveTo>
                    <a:cubicBezTo>
                      <a:pt x="3961" y="26"/>
                      <a:pt x="3936" y="51"/>
                      <a:pt x="3911" y="101"/>
                    </a:cubicBezTo>
                    <a:cubicBezTo>
                      <a:pt x="2658" y="1856"/>
                      <a:pt x="1379" y="3610"/>
                      <a:pt x="101" y="5364"/>
                    </a:cubicBezTo>
                    <a:cubicBezTo>
                      <a:pt x="76" y="5389"/>
                      <a:pt x="26" y="5415"/>
                      <a:pt x="1" y="5440"/>
                    </a:cubicBezTo>
                    <a:cubicBezTo>
                      <a:pt x="76" y="5640"/>
                      <a:pt x="201" y="5841"/>
                      <a:pt x="377" y="6016"/>
                    </a:cubicBezTo>
                    <a:lnTo>
                      <a:pt x="4537" y="277"/>
                    </a:lnTo>
                    <a:cubicBezTo>
                      <a:pt x="4562" y="227"/>
                      <a:pt x="4587" y="227"/>
                      <a:pt x="4612" y="201"/>
                    </a:cubicBezTo>
                    <a:cubicBezTo>
                      <a:pt x="4412" y="101"/>
                      <a:pt x="4186" y="26"/>
                      <a:pt x="3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34"/>
              <p:cNvSpPr/>
              <p:nvPr/>
            </p:nvSpPr>
            <p:spPr>
              <a:xfrm>
                <a:off x="3338630" y="3583397"/>
                <a:ext cx="89429" cy="11544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6342" extrusionOk="0">
                    <a:moveTo>
                      <a:pt x="4261" y="1"/>
                    </a:moveTo>
                    <a:cubicBezTo>
                      <a:pt x="2857" y="1955"/>
                      <a:pt x="1429" y="3910"/>
                      <a:pt x="0" y="5890"/>
                    </a:cubicBezTo>
                    <a:lnTo>
                      <a:pt x="627" y="6341"/>
                    </a:lnTo>
                    <a:cubicBezTo>
                      <a:pt x="2055" y="4386"/>
                      <a:pt x="3484" y="2432"/>
                      <a:pt x="4913" y="477"/>
                    </a:cubicBez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4"/>
              <p:cNvSpPr/>
              <p:nvPr/>
            </p:nvSpPr>
            <p:spPr>
              <a:xfrm>
                <a:off x="3318098" y="3568799"/>
                <a:ext cx="91249" cy="11680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6417" extrusionOk="0">
                    <a:moveTo>
                      <a:pt x="4261" y="0"/>
                    </a:moveTo>
                    <a:cubicBezTo>
                      <a:pt x="2858" y="1955"/>
                      <a:pt x="1429" y="3910"/>
                      <a:pt x="0" y="5865"/>
                    </a:cubicBezTo>
                    <a:lnTo>
                      <a:pt x="752" y="6417"/>
                    </a:lnTo>
                    <a:cubicBezTo>
                      <a:pt x="2181" y="4462"/>
                      <a:pt x="3609" y="2507"/>
                      <a:pt x="5013" y="552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4"/>
              <p:cNvSpPr/>
              <p:nvPr/>
            </p:nvSpPr>
            <p:spPr>
              <a:xfrm>
                <a:off x="3356869" y="3597086"/>
                <a:ext cx="88974" cy="11498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317" extrusionOk="0">
                    <a:moveTo>
                      <a:pt x="4286" y="0"/>
                    </a:moveTo>
                    <a:cubicBezTo>
                      <a:pt x="2858" y="1955"/>
                      <a:pt x="1429" y="3910"/>
                      <a:pt x="1" y="5865"/>
                    </a:cubicBezTo>
                    <a:lnTo>
                      <a:pt x="627" y="6316"/>
                    </a:lnTo>
                    <a:cubicBezTo>
                      <a:pt x="2031" y="4361"/>
                      <a:pt x="3459" y="2406"/>
                      <a:pt x="4888" y="452"/>
                    </a:cubicBezTo>
                    <a:lnTo>
                      <a:pt x="42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4"/>
              <p:cNvSpPr/>
              <p:nvPr/>
            </p:nvSpPr>
            <p:spPr>
              <a:xfrm>
                <a:off x="3301224" y="3556476"/>
                <a:ext cx="87609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6267" extrusionOk="0">
                    <a:moveTo>
                      <a:pt x="4286" y="1"/>
                    </a:moveTo>
                    <a:cubicBezTo>
                      <a:pt x="2857" y="1956"/>
                      <a:pt x="1454" y="3911"/>
                      <a:pt x="25" y="5865"/>
                    </a:cubicBezTo>
                    <a:cubicBezTo>
                      <a:pt x="25" y="5891"/>
                      <a:pt x="25" y="5891"/>
                      <a:pt x="0" y="5891"/>
                    </a:cubicBezTo>
                    <a:lnTo>
                      <a:pt x="551" y="6266"/>
                    </a:lnTo>
                    <a:cubicBezTo>
                      <a:pt x="1980" y="4312"/>
                      <a:pt x="3409" y="2357"/>
                      <a:pt x="4812" y="402"/>
                    </a:cubicBezTo>
                    <a:lnTo>
                      <a:pt x="428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6" name="Google Shape;1306;p34"/>
            <p:cNvSpPr/>
            <p:nvPr/>
          </p:nvSpPr>
          <p:spPr>
            <a:xfrm>
              <a:off x="1991900" y="3130392"/>
              <a:ext cx="126853" cy="25101"/>
            </a:xfrm>
            <a:custGeom>
              <a:avLst/>
              <a:gdLst/>
              <a:ahLst/>
              <a:cxnLst/>
              <a:rect l="l" t="t" r="r" b="b"/>
              <a:pathLst>
                <a:path w="6969" h="1379" extrusionOk="0">
                  <a:moveTo>
                    <a:pt x="6191" y="0"/>
                  </a:moveTo>
                  <a:cubicBezTo>
                    <a:pt x="4161" y="351"/>
                    <a:pt x="2106" y="652"/>
                    <a:pt x="76" y="927"/>
                  </a:cubicBezTo>
                  <a:lnTo>
                    <a:pt x="1" y="927"/>
                  </a:lnTo>
                  <a:lnTo>
                    <a:pt x="51" y="1003"/>
                  </a:lnTo>
                  <a:cubicBezTo>
                    <a:pt x="101" y="1128"/>
                    <a:pt x="176" y="1228"/>
                    <a:pt x="226" y="1354"/>
                  </a:cubicBezTo>
                  <a:lnTo>
                    <a:pt x="252" y="1379"/>
                  </a:lnTo>
                  <a:lnTo>
                    <a:pt x="277" y="1379"/>
                  </a:lnTo>
                  <a:cubicBezTo>
                    <a:pt x="602" y="1354"/>
                    <a:pt x="903" y="1328"/>
                    <a:pt x="1229" y="1278"/>
                  </a:cubicBezTo>
                  <a:cubicBezTo>
                    <a:pt x="1856" y="1228"/>
                    <a:pt x="2507" y="1153"/>
                    <a:pt x="3134" y="1078"/>
                  </a:cubicBezTo>
                  <a:cubicBezTo>
                    <a:pt x="4237" y="902"/>
                    <a:pt x="5414" y="702"/>
                    <a:pt x="6818" y="451"/>
                  </a:cubicBezTo>
                  <a:lnTo>
                    <a:pt x="6968" y="426"/>
                  </a:lnTo>
                  <a:lnTo>
                    <a:pt x="6818" y="351"/>
                  </a:lnTo>
                  <a:cubicBezTo>
                    <a:pt x="6617" y="251"/>
                    <a:pt x="6417" y="125"/>
                    <a:pt x="6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2422571" y="2742151"/>
              <a:ext cx="1186603" cy="842630"/>
            </a:xfrm>
            <a:custGeom>
              <a:avLst/>
              <a:gdLst/>
              <a:ahLst/>
              <a:cxnLst/>
              <a:rect l="l" t="t" r="r" b="b"/>
              <a:pathLst>
                <a:path w="65189" h="46292" extrusionOk="0">
                  <a:moveTo>
                    <a:pt x="31153" y="151"/>
                  </a:moveTo>
                  <a:cubicBezTo>
                    <a:pt x="31253" y="151"/>
                    <a:pt x="31354" y="201"/>
                    <a:pt x="31354" y="327"/>
                  </a:cubicBezTo>
                  <a:lnTo>
                    <a:pt x="31354" y="552"/>
                  </a:lnTo>
                  <a:lnTo>
                    <a:pt x="31379" y="552"/>
                  </a:lnTo>
                  <a:cubicBezTo>
                    <a:pt x="31680" y="627"/>
                    <a:pt x="31980" y="753"/>
                    <a:pt x="32256" y="928"/>
                  </a:cubicBezTo>
                  <a:lnTo>
                    <a:pt x="32306" y="953"/>
                  </a:lnTo>
                  <a:lnTo>
                    <a:pt x="32331" y="878"/>
                  </a:lnTo>
                  <a:cubicBezTo>
                    <a:pt x="32331" y="795"/>
                    <a:pt x="32400" y="746"/>
                    <a:pt x="32481" y="746"/>
                  </a:cubicBezTo>
                  <a:cubicBezTo>
                    <a:pt x="32497" y="746"/>
                    <a:pt x="32514" y="748"/>
                    <a:pt x="32532" y="753"/>
                  </a:cubicBezTo>
                  <a:cubicBezTo>
                    <a:pt x="32582" y="753"/>
                    <a:pt x="32682" y="803"/>
                    <a:pt x="32682" y="903"/>
                  </a:cubicBezTo>
                  <a:lnTo>
                    <a:pt x="32682" y="1254"/>
                  </a:lnTo>
                  <a:lnTo>
                    <a:pt x="32707" y="1254"/>
                  </a:lnTo>
                  <a:cubicBezTo>
                    <a:pt x="33284" y="1805"/>
                    <a:pt x="33634" y="2582"/>
                    <a:pt x="33634" y="3384"/>
                  </a:cubicBezTo>
                  <a:lnTo>
                    <a:pt x="33634" y="6768"/>
                  </a:lnTo>
                  <a:cubicBezTo>
                    <a:pt x="33634" y="7570"/>
                    <a:pt x="33284" y="8347"/>
                    <a:pt x="32707" y="8898"/>
                  </a:cubicBezTo>
                  <a:lnTo>
                    <a:pt x="32682" y="8923"/>
                  </a:lnTo>
                  <a:lnTo>
                    <a:pt x="32682" y="9299"/>
                  </a:lnTo>
                  <a:cubicBezTo>
                    <a:pt x="32682" y="9374"/>
                    <a:pt x="32657" y="9399"/>
                    <a:pt x="32632" y="9424"/>
                  </a:cubicBezTo>
                  <a:cubicBezTo>
                    <a:pt x="32607" y="9449"/>
                    <a:pt x="32607" y="9449"/>
                    <a:pt x="32607" y="9449"/>
                  </a:cubicBezTo>
                  <a:cubicBezTo>
                    <a:pt x="32569" y="9472"/>
                    <a:pt x="32527" y="9483"/>
                    <a:pt x="32487" y="9483"/>
                  </a:cubicBezTo>
                  <a:cubicBezTo>
                    <a:pt x="32392" y="9483"/>
                    <a:pt x="32306" y="9422"/>
                    <a:pt x="32306" y="9299"/>
                  </a:cubicBezTo>
                  <a:lnTo>
                    <a:pt x="32306" y="9199"/>
                  </a:lnTo>
                  <a:lnTo>
                    <a:pt x="32231" y="9249"/>
                  </a:lnTo>
                  <a:cubicBezTo>
                    <a:pt x="31980" y="9399"/>
                    <a:pt x="31680" y="9525"/>
                    <a:pt x="31379" y="9600"/>
                  </a:cubicBezTo>
                  <a:lnTo>
                    <a:pt x="31354" y="9600"/>
                  </a:lnTo>
                  <a:lnTo>
                    <a:pt x="31354" y="9700"/>
                  </a:lnTo>
                  <a:cubicBezTo>
                    <a:pt x="31354" y="9825"/>
                    <a:pt x="31253" y="9850"/>
                    <a:pt x="31178" y="9875"/>
                  </a:cubicBezTo>
                  <a:cubicBezTo>
                    <a:pt x="31103" y="9875"/>
                    <a:pt x="31003" y="9825"/>
                    <a:pt x="30978" y="9725"/>
                  </a:cubicBezTo>
                  <a:lnTo>
                    <a:pt x="30978" y="9675"/>
                  </a:lnTo>
                  <a:lnTo>
                    <a:pt x="29850" y="9675"/>
                  </a:lnTo>
                  <a:lnTo>
                    <a:pt x="29850" y="9725"/>
                  </a:lnTo>
                  <a:cubicBezTo>
                    <a:pt x="29825" y="9825"/>
                    <a:pt x="29750" y="9875"/>
                    <a:pt x="29675" y="9875"/>
                  </a:cubicBezTo>
                  <a:cubicBezTo>
                    <a:pt x="29599" y="9875"/>
                    <a:pt x="29524" y="9825"/>
                    <a:pt x="29499" y="9725"/>
                  </a:cubicBezTo>
                  <a:lnTo>
                    <a:pt x="29499" y="9675"/>
                  </a:lnTo>
                  <a:lnTo>
                    <a:pt x="28196" y="9675"/>
                  </a:lnTo>
                  <a:lnTo>
                    <a:pt x="28171" y="9725"/>
                  </a:lnTo>
                  <a:cubicBezTo>
                    <a:pt x="28171" y="9825"/>
                    <a:pt x="28070" y="9875"/>
                    <a:pt x="28020" y="9875"/>
                  </a:cubicBezTo>
                  <a:cubicBezTo>
                    <a:pt x="27945" y="9875"/>
                    <a:pt x="27845" y="9825"/>
                    <a:pt x="27845" y="9725"/>
                  </a:cubicBezTo>
                  <a:lnTo>
                    <a:pt x="27820" y="9675"/>
                  </a:lnTo>
                  <a:lnTo>
                    <a:pt x="26667" y="9675"/>
                  </a:lnTo>
                  <a:lnTo>
                    <a:pt x="26667" y="9725"/>
                  </a:lnTo>
                  <a:cubicBezTo>
                    <a:pt x="26642" y="9825"/>
                    <a:pt x="26567" y="9875"/>
                    <a:pt x="26492" y="9875"/>
                  </a:cubicBezTo>
                  <a:cubicBezTo>
                    <a:pt x="26416" y="9875"/>
                    <a:pt x="26341" y="9825"/>
                    <a:pt x="26316" y="9725"/>
                  </a:cubicBezTo>
                  <a:lnTo>
                    <a:pt x="26316" y="9675"/>
                  </a:lnTo>
                  <a:lnTo>
                    <a:pt x="25138" y="9675"/>
                  </a:lnTo>
                  <a:lnTo>
                    <a:pt x="25113" y="9725"/>
                  </a:lnTo>
                  <a:cubicBezTo>
                    <a:pt x="25113" y="9825"/>
                    <a:pt x="25013" y="9875"/>
                    <a:pt x="24938" y="9875"/>
                  </a:cubicBezTo>
                  <a:cubicBezTo>
                    <a:pt x="24888" y="9875"/>
                    <a:pt x="24787" y="9825"/>
                    <a:pt x="24762" y="9725"/>
                  </a:cubicBezTo>
                  <a:lnTo>
                    <a:pt x="24762" y="9675"/>
                  </a:lnTo>
                  <a:lnTo>
                    <a:pt x="23409" y="9675"/>
                  </a:lnTo>
                  <a:lnTo>
                    <a:pt x="23384" y="9725"/>
                  </a:lnTo>
                  <a:cubicBezTo>
                    <a:pt x="23384" y="9825"/>
                    <a:pt x="23283" y="9875"/>
                    <a:pt x="23208" y="9875"/>
                  </a:cubicBezTo>
                  <a:cubicBezTo>
                    <a:pt x="23158" y="9875"/>
                    <a:pt x="23058" y="9825"/>
                    <a:pt x="23033" y="9725"/>
                  </a:cubicBezTo>
                  <a:lnTo>
                    <a:pt x="23033" y="9675"/>
                  </a:lnTo>
                  <a:lnTo>
                    <a:pt x="22005" y="9675"/>
                  </a:lnTo>
                  <a:lnTo>
                    <a:pt x="22005" y="9725"/>
                  </a:lnTo>
                  <a:cubicBezTo>
                    <a:pt x="21980" y="9825"/>
                    <a:pt x="21880" y="9875"/>
                    <a:pt x="21830" y="9875"/>
                  </a:cubicBezTo>
                  <a:cubicBezTo>
                    <a:pt x="21755" y="9875"/>
                    <a:pt x="21654" y="9825"/>
                    <a:pt x="21654" y="9725"/>
                  </a:cubicBezTo>
                  <a:lnTo>
                    <a:pt x="21629" y="9675"/>
                  </a:lnTo>
                  <a:lnTo>
                    <a:pt x="20577" y="9675"/>
                  </a:lnTo>
                  <a:lnTo>
                    <a:pt x="20527" y="9650"/>
                  </a:lnTo>
                  <a:lnTo>
                    <a:pt x="20527" y="9800"/>
                  </a:lnTo>
                  <a:cubicBezTo>
                    <a:pt x="20527" y="9913"/>
                    <a:pt x="20433" y="9969"/>
                    <a:pt x="20339" y="9969"/>
                  </a:cubicBezTo>
                  <a:cubicBezTo>
                    <a:pt x="20245" y="9969"/>
                    <a:pt x="20151" y="9913"/>
                    <a:pt x="20151" y="9800"/>
                  </a:cubicBezTo>
                  <a:lnTo>
                    <a:pt x="20151" y="9575"/>
                  </a:lnTo>
                  <a:lnTo>
                    <a:pt x="20126" y="9575"/>
                  </a:lnTo>
                  <a:cubicBezTo>
                    <a:pt x="19800" y="9474"/>
                    <a:pt x="19524" y="9349"/>
                    <a:pt x="19273" y="9174"/>
                  </a:cubicBezTo>
                  <a:lnTo>
                    <a:pt x="19198" y="9124"/>
                  </a:lnTo>
                  <a:lnTo>
                    <a:pt x="19173" y="9224"/>
                  </a:lnTo>
                  <a:cubicBezTo>
                    <a:pt x="19173" y="9324"/>
                    <a:pt x="19073" y="9374"/>
                    <a:pt x="18998" y="9374"/>
                  </a:cubicBezTo>
                  <a:cubicBezTo>
                    <a:pt x="18923" y="9374"/>
                    <a:pt x="18822" y="9324"/>
                    <a:pt x="18822" y="9199"/>
                  </a:cubicBezTo>
                  <a:lnTo>
                    <a:pt x="18822" y="8823"/>
                  </a:lnTo>
                  <a:lnTo>
                    <a:pt x="18822" y="8798"/>
                  </a:lnTo>
                  <a:cubicBezTo>
                    <a:pt x="18271" y="8246"/>
                    <a:pt x="17970" y="7520"/>
                    <a:pt x="17970" y="6768"/>
                  </a:cubicBezTo>
                  <a:lnTo>
                    <a:pt x="17970" y="3384"/>
                  </a:lnTo>
                  <a:cubicBezTo>
                    <a:pt x="17970" y="2632"/>
                    <a:pt x="18271" y="1905"/>
                    <a:pt x="18822" y="1354"/>
                  </a:cubicBezTo>
                  <a:lnTo>
                    <a:pt x="18822" y="953"/>
                  </a:lnTo>
                  <a:cubicBezTo>
                    <a:pt x="18822" y="828"/>
                    <a:pt x="18923" y="778"/>
                    <a:pt x="18998" y="778"/>
                  </a:cubicBezTo>
                  <a:cubicBezTo>
                    <a:pt x="19098" y="778"/>
                    <a:pt x="19173" y="828"/>
                    <a:pt x="19173" y="928"/>
                  </a:cubicBezTo>
                  <a:lnTo>
                    <a:pt x="19198" y="1028"/>
                  </a:lnTo>
                  <a:lnTo>
                    <a:pt x="19273" y="978"/>
                  </a:lnTo>
                  <a:cubicBezTo>
                    <a:pt x="19524" y="803"/>
                    <a:pt x="19825" y="677"/>
                    <a:pt x="20126" y="577"/>
                  </a:cubicBezTo>
                  <a:lnTo>
                    <a:pt x="20151" y="577"/>
                  </a:lnTo>
                  <a:lnTo>
                    <a:pt x="20176" y="552"/>
                  </a:lnTo>
                  <a:cubicBezTo>
                    <a:pt x="20201" y="477"/>
                    <a:pt x="20251" y="452"/>
                    <a:pt x="20301" y="452"/>
                  </a:cubicBezTo>
                  <a:cubicBezTo>
                    <a:pt x="20314" y="445"/>
                    <a:pt x="20330" y="442"/>
                    <a:pt x="20346" y="442"/>
                  </a:cubicBezTo>
                  <a:cubicBezTo>
                    <a:pt x="20390" y="442"/>
                    <a:pt x="20440" y="465"/>
                    <a:pt x="20476" y="502"/>
                  </a:cubicBezTo>
                  <a:lnTo>
                    <a:pt x="20502" y="502"/>
                  </a:lnTo>
                  <a:cubicBezTo>
                    <a:pt x="20652" y="477"/>
                    <a:pt x="20777" y="477"/>
                    <a:pt x="20903" y="477"/>
                  </a:cubicBezTo>
                  <a:lnTo>
                    <a:pt x="21629" y="477"/>
                  </a:lnTo>
                  <a:lnTo>
                    <a:pt x="21629" y="327"/>
                  </a:lnTo>
                  <a:cubicBezTo>
                    <a:pt x="21629" y="201"/>
                    <a:pt x="21730" y="151"/>
                    <a:pt x="21830" y="151"/>
                  </a:cubicBezTo>
                  <a:cubicBezTo>
                    <a:pt x="21905" y="151"/>
                    <a:pt x="22005" y="201"/>
                    <a:pt x="22005" y="327"/>
                  </a:cubicBezTo>
                  <a:lnTo>
                    <a:pt x="22005" y="477"/>
                  </a:lnTo>
                  <a:lnTo>
                    <a:pt x="23033" y="477"/>
                  </a:lnTo>
                  <a:lnTo>
                    <a:pt x="23033" y="327"/>
                  </a:lnTo>
                  <a:cubicBezTo>
                    <a:pt x="23033" y="201"/>
                    <a:pt x="23133" y="151"/>
                    <a:pt x="23208" y="151"/>
                  </a:cubicBezTo>
                  <a:cubicBezTo>
                    <a:pt x="23309" y="151"/>
                    <a:pt x="23409" y="201"/>
                    <a:pt x="23409" y="327"/>
                  </a:cubicBezTo>
                  <a:lnTo>
                    <a:pt x="23409" y="477"/>
                  </a:lnTo>
                  <a:lnTo>
                    <a:pt x="24762" y="477"/>
                  </a:lnTo>
                  <a:lnTo>
                    <a:pt x="24762" y="327"/>
                  </a:lnTo>
                  <a:cubicBezTo>
                    <a:pt x="24762" y="201"/>
                    <a:pt x="24862" y="151"/>
                    <a:pt x="24938" y="151"/>
                  </a:cubicBezTo>
                  <a:cubicBezTo>
                    <a:pt x="25038" y="151"/>
                    <a:pt x="25138" y="201"/>
                    <a:pt x="25138" y="327"/>
                  </a:cubicBezTo>
                  <a:lnTo>
                    <a:pt x="25138" y="477"/>
                  </a:lnTo>
                  <a:lnTo>
                    <a:pt x="26316" y="477"/>
                  </a:lnTo>
                  <a:lnTo>
                    <a:pt x="26316" y="327"/>
                  </a:lnTo>
                  <a:cubicBezTo>
                    <a:pt x="26316" y="201"/>
                    <a:pt x="26391" y="151"/>
                    <a:pt x="26492" y="151"/>
                  </a:cubicBezTo>
                  <a:cubicBezTo>
                    <a:pt x="26592" y="151"/>
                    <a:pt x="26667" y="201"/>
                    <a:pt x="26667" y="327"/>
                  </a:cubicBezTo>
                  <a:lnTo>
                    <a:pt x="26667" y="477"/>
                  </a:lnTo>
                  <a:lnTo>
                    <a:pt x="27820" y="477"/>
                  </a:lnTo>
                  <a:lnTo>
                    <a:pt x="27820" y="327"/>
                  </a:lnTo>
                  <a:cubicBezTo>
                    <a:pt x="27820" y="201"/>
                    <a:pt x="27920" y="151"/>
                    <a:pt x="28020" y="151"/>
                  </a:cubicBezTo>
                  <a:cubicBezTo>
                    <a:pt x="28096" y="151"/>
                    <a:pt x="28196" y="201"/>
                    <a:pt x="28196" y="327"/>
                  </a:cubicBezTo>
                  <a:lnTo>
                    <a:pt x="28196" y="477"/>
                  </a:lnTo>
                  <a:lnTo>
                    <a:pt x="29499" y="477"/>
                  </a:lnTo>
                  <a:lnTo>
                    <a:pt x="29499" y="327"/>
                  </a:lnTo>
                  <a:cubicBezTo>
                    <a:pt x="29499" y="201"/>
                    <a:pt x="29599" y="151"/>
                    <a:pt x="29675" y="151"/>
                  </a:cubicBezTo>
                  <a:cubicBezTo>
                    <a:pt x="29775" y="151"/>
                    <a:pt x="29850" y="201"/>
                    <a:pt x="29850" y="327"/>
                  </a:cubicBezTo>
                  <a:lnTo>
                    <a:pt x="29850" y="477"/>
                  </a:lnTo>
                  <a:lnTo>
                    <a:pt x="30903" y="477"/>
                  </a:lnTo>
                  <a:lnTo>
                    <a:pt x="30978" y="502"/>
                  </a:lnTo>
                  <a:lnTo>
                    <a:pt x="30978" y="327"/>
                  </a:lnTo>
                  <a:cubicBezTo>
                    <a:pt x="30978" y="201"/>
                    <a:pt x="31078" y="151"/>
                    <a:pt x="31153" y="151"/>
                  </a:cubicBezTo>
                  <a:close/>
                  <a:moveTo>
                    <a:pt x="20903" y="1"/>
                  </a:moveTo>
                  <a:cubicBezTo>
                    <a:pt x="19023" y="1"/>
                    <a:pt x="17494" y="1530"/>
                    <a:pt x="17494" y="3384"/>
                  </a:cubicBezTo>
                  <a:lnTo>
                    <a:pt x="17494" y="6768"/>
                  </a:lnTo>
                  <a:cubicBezTo>
                    <a:pt x="17494" y="8046"/>
                    <a:pt x="18246" y="9224"/>
                    <a:pt x="19399" y="9800"/>
                  </a:cubicBezTo>
                  <a:cubicBezTo>
                    <a:pt x="17845" y="10577"/>
                    <a:pt x="16266" y="11279"/>
                    <a:pt x="14787" y="11931"/>
                  </a:cubicBezTo>
                  <a:cubicBezTo>
                    <a:pt x="10351" y="13860"/>
                    <a:pt x="5539" y="15615"/>
                    <a:pt x="501" y="17119"/>
                  </a:cubicBezTo>
                  <a:lnTo>
                    <a:pt x="476" y="17144"/>
                  </a:lnTo>
                  <a:cubicBezTo>
                    <a:pt x="351" y="17369"/>
                    <a:pt x="226" y="17570"/>
                    <a:pt x="100" y="17745"/>
                  </a:cubicBezTo>
                  <a:lnTo>
                    <a:pt x="0" y="17870"/>
                  </a:lnTo>
                  <a:lnTo>
                    <a:pt x="151" y="17820"/>
                  </a:lnTo>
                  <a:cubicBezTo>
                    <a:pt x="6065" y="16091"/>
                    <a:pt x="11679" y="13986"/>
                    <a:pt x="16867" y="11605"/>
                  </a:cubicBezTo>
                  <a:cubicBezTo>
                    <a:pt x="17920" y="11129"/>
                    <a:pt x="18998" y="10602"/>
                    <a:pt x="20075" y="10051"/>
                  </a:cubicBezTo>
                  <a:cubicBezTo>
                    <a:pt x="20351" y="10126"/>
                    <a:pt x="20627" y="10151"/>
                    <a:pt x="20903" y="10151"/>
                  </a:cubicBezTo>
                  <a:lnTo>
                    <a:pt x="30978" y="10151"/>
                  </a:lnTo>
                  <a:cubicBezTo>
                    <a:pt x="31253" y="10126"/>
                    <a:pt x="31529" y="10076"/>
                    <a:pt x="31805" y="9976"/>
                  </a:cubicBezTo>
                  <a:cubicBezTo>
                    <a:pt x="41730" y="13710"/>
                    <a:pt x="49449" y="18046"/>
                    <a:pt x="55439" y="23184"/>
                  </a:cubicBezTo>
                  <a:cubicBezTo>
                    <a:pt x="58873" y="26141"/>
                    <a:pt x="62958" y="30126"/>
                    <a:pt x="64011" y="34813"/>
                  </a:cubicBezTo>
                  <a:cubicBezTo>
                    <a:pt x="64512" y="36968"/>
                    <a:pt x="63509" y="38723"/>
                    <a:pt x="62557" y="40427"/>
                  </a:cubicBezTo>
                  <a:cubicBezTo>
                    <a:pt x="61554" y="42232"/>
                    <a:pt x="60326" y="44136"/>
                    <a:pt x="58772" y="46242"/>
                  </a:cubicBezTo>
                  <a:lnTo>
                    <a:pt x="58873" y="46292"/>
                  </a:lnTo>
                  <a:cubicBezTo>
                    <a:pt x="60126" y="44813"/>
                    <a:pt x="61354" y="43259"/>
                    <a:pt x="62482" y="41680"/>
                  </a:cubicBezTo>
                  <a:cubicBezTo>
                    <a:pt x="63760" y="39625"/>
                    <a:pt x="65188" y="37269"/>
                    <a:pt x="64537" y="34587"/>
                  </a:cubicBezTo>
                  <a:cubicBezTo>
                    <a:pt x="63885" y="31830"/>
                    <a:pt x="62131" y="29449"/>
                    <a:pt x="60677" y="27670"/>
                  </a:cubicBezTo>
                  <a:cubicBezTo>
                    <a:pt x="58221" y="24663"/>
                    <a:pt x="55038" y="21855"/>
                    <a:pt x="50978" y="19048"/>
                  </a:cubicBezTo>
                  <a:cubicBezTo>
                    <a:pt x="45815" y="15490"/>
                    <a:pt x="39775" y="12407"/>
                    <a:pt x="32507" y="9625"/>
                  </a:cubicBezTo>
                  <a:cubicBezTo>
                    <a:pt x="32557" y="9600"/>
                    <a:pt x="32607" y="9575"/>
                    <a:pt x="32657" y="9550"/>
                  </a:cubicBezTo>
                  <a:cubicBezTo>
                    <a:pt x="32682" y="9525"/>
                    <a:pt x="32682" y="9525"/>
                    <a:pt x="32682" y="9525"/>
                  </a:cubicBezTo>
                  <a:cubicBezTo>
                    <a:pt x="33559" y="8873"/>
                    <a:pt x="34111" y="7845"/>
                    <a:pt x="34111" y="6768"/>
                  </a:cubicBezTo>
                  <a:lnTo>
                    <a:pt x="34111" y="3384"/>
                  </a:lnTo>
                  <a:cubicBezTo>
                    <a:pt x="34111" y="1530"/>
                    <a:pt x="32582" y="1"/>
                    <a:pt x="3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2139722" y="3273791"/>
              <a:ext cx="1018721" cy="846125"/>
            </a:xfrm>
            <a:custGeom>
              <a:avLst/>
              <a:gdLst/>
              <a:ahLst/>
              <a:cxnLst/>
              <a:rect l="l" t="t" r="r" b="b"/>
              <a:pathLst>
                <a:path w="55966" h="46484" extrusionOk="0">
                  <a:moveTo>
                    <a:pt x="25614" y="0"/>
                  </a:moveTo>
                  <a:cubicBezTo>
                    <a:pt x="25565" y="0"/>
                    <a:pt x="25518" y="13"/>
                    <a:pt x="25489" y="42"/>
                  </a:cubicBezTo>
                  <a:cubicBezTo>
                    <a:pt x="25414" y="67"/>
                    <a:pt x="25389" y="142"/>
                    <a:pt x="25364" y="217"/>
                  </a:cubicBezTo>
                  <a:cubicBezTo>
                    <a:pt x="24963" y="1646"/>
                    <a:pt x="24562" y="3200"/>
                    <a:pt x="24211" y="4779"/>
                  </a:cubicBezTo>
                  <a:cubicBezTo>
                    <a:pt x="20989" y="5959"/>
                    <a:pt x="17556" y="6339"/>
                    <a:pt x="14354" y="6339"/>
                  </a:cubicBezTo>
                  <a:cubicBezTo>
                    <a:pt x="11505" y="6339"/>
                    <a:pt x="8839" y="6038"/>
                    <a:pt x="6667" y="5731"/>
                  </a:cubicBezTo>
                  <a:cubicBezTo>
                    <a:pt x="4562" y="5405"/>
                    <a:pt x="2356" y="5004"/>
                    <a:pt x="100" y="4478"/>
                  </a:cubicBezTo>
                  <a:lnTo>
                    <a:pt x="0" y="4453"/>
                  </a:lnTo>
                  <a:lnTo>
                    <a:pt x="50" y="4553"/>
                  </a:lnTo>
                  <a:cubicBezTo>
                    <a:pt x="151" y="4729"/>
                    <a:pt x="226" y="4904"/>
                    <a:pt x="301" y="5080"/>
                  </a:cubicBezTo>
                  <a:lnTo>
                    <a:pt x="326" y="5105"/>
                  </a:lnTo>
                  <a:lnTo>
                    <a:pt x="351" y="5105"/>
                  </a:lnTo>
                  <a:cubicBezTo>
                    <a:pt x="1178" y="5305"/>
                    <a:pt x="1930" y="5456"/>
                    <a:pt x="2632" y="5606"/>
                  </a:cubicBezTo>
                  <a:cubicBezTo>
                    <a:pt x="6116" y="6283"/>
                    <a:pt x="10176" y="6934"/>
                    <a:pt x="14311" y="6934"/>
                  </a:cubicBezTo>
                  <a:cubicBezTo>
                    <a:pt x="17594" y="6934"/>
                    <a:pt x="20928" y="6533"/>
                    <a:pt x="24086" y="5430"/>
                  </a:cubicBezTo>
                  <a:lnTo>
                    <a:pt x="24086" y="5430"/>
                  </a:lnTo>
                  <a:cubicBezTo>
                    <a:pt x="22206" y="14027"/>
                    <a:pt x="21379" y="23526"/>
                    <a:pt x="21604" y="33651"/>
                  </a:cubicBezTo>
                  <a:cubicBezTo>
                    <a:pt x="21579" y="33701"/>
                    <a:pt x="21554" y="33751"/>
                    <a:pt x="21554" y="33802"/>
                  </a:cubicBezTo>
                  <a:lnTo>
                    <a:pt x="21554" y="42624"/>
                  </a:lnTo>
                  <a:cubicBezTo>
                    <a:pt x="21554" y="42799"/>
                    <a:pt x="21705" y="42924"/>
                    <a:pt x="21855" y="42924"/>
                  </a:cubicBezTo>
                  <a:lnTo>
                    <a:pt x="23634" y="42924"/>
                  </a:lnTo>
                  <a:lnTo>
                    <a:pt x="23634" y="46483"/>
                  </a:lnTo>
                  <a:lnTo>
                    <a:pt x="23710" y="46458"/>
                  </a:lnTo>
                  <a:cubicBezTo>
                    <a:pt x="23785" y="46433"/>
                    <a:pt x="23885" y="46433"/>
                    <a:pt x="23985" y="46408"/>
                  </a:cubicBezTo>
                  <a:cubicBezTo>
                    <a:pt x="24061" y="46383"/>
                    <a:pt x="24111" y="46383"/>
                    <a:pt x="24186" y="46358"/>
                  </a:cubicBezTo>
                  <a:lnTo>
                    <a:pt x="24236" y="46358"/>
                  </a:lnTo>
                  <a:lnTo>
                    <a:pt x="24236" y="46308"/>
                  </a:lnTo>
                  <a:cubicBezTo>
                    <a:pt x="24236" y="46007"/>
                    <a:pt x="24261" y="45656"/>
                    <a:pt x="24286" y="45330"/>
                  </a:cubicBezTo>
                  <a:cubicBezTo>
                    <a:pt x="24336" y="44528"/>
                    <a:pt x="24386" y="43701"/>
                    <a:pt x="24361" y="42924"/>
                  </a:cubicBezTo>
                  <a:lnTo>
                    <a:pt x="37093" y="42924"/>
                  </a:lnTo>
                  <a:lnTo>
                    <a:pt x="37419" y="42799"/>
                  </a:lnTo>
                  <a:cubicBezTo>
                    <a:pt x="37619" y="42724"/>
                    <a:pt x="37845" y="42649"/>
                    <a:pt x="38046" y="42574"/>
                  </a:cubicBezTo>
                  <a:lnTo>
                    <a:pt x="38321" y="42473"/>
                  </a:lnTo>
                  <a:lnTo>
                    <a:pt x="37193" y="42473"/>
                  </a:lnTo>
                  <a:lnTo>
                    <a:pt x="37193" y="42624"/>
                  </a:lnTo>
                  <a:cubicBezTo>
                    <a:pt x="37193" y="42749"/>
                    <a:pt x="37106" y="42812"/>
                    <a:pt x="37018" y="42812"/>
                  </a:cubicBezTo>
                  <a:cubicBezTo>
                    <a:pt x="36930" y="42812"/>
                    <a:pt x="36843" y="42749"/>
                    <a:pt x="36843" y="42624"/>
                  </a:cubicBezTo>
                  <a:lnTo>
                    <a:pt x="36843" y="42473"/>
                  </a:lnTo>
                  <a:lnTo>
                    <a:pt x="35665" y="42473"/>
                  </a:lnTo>
                  <a:lnTo>
                    <a:pt x="35665" y="42624"/>
                  </a:lnTo>
                  <a:cubicBezTo>
                    <a:pt x="35665" y="42749"/>
                    <a:pt x="35571" y="42812"/>
                    <a:pt x="35477" y="42812"/>
                  </a:cubicBezTo>
                  <a:cubicBezTo>
                    <a:pt x="35383" y="42812"/>
                    <a:pt x="35289" y="42749"/>
                    <a:pt x="35289" y="42624"/>
                  </a:cubicBezTo>
                  <a:lnTo>
                    <a:pt x="35289" y="42473"/>
                  </a:lnTo>
                  <a:lnTo>
                    <a:pt x="34111" y="42473"/>
                  </a:lnTo>
                  <a:lnTo>
                    <a:pt x="34111" y="42624"/>
                  </a:lnTo>
                  <a:cubicBezTo>
                    <a:pt x="34111" y="42749"/>
                    <a:pt x="34023" y="42812"/>
                    <a:pt x="33935" y="42812"/>
                  </a:cubicBezTo>
                  <a:cubicBezTo>
                    <a:pt x="33848" y="42812"/>
                    <a:pt x="33760" y="42749"/>
                    <a:pt x="33760" y="42624"/>
                  </a:cubicBezTo>
                  <a:lnTo>
                    <a:pt x="33760" y="42473"/>
                  </a:lnTo>
                  <a:lnTo>
                    <a:pt x="32632" y="42473"/>
                  </a:lnTo>
                  <a:lnTo>
                    <a:pt x="32582" y="42498"/>
                  </a:lnTo>
                  <a:lnTo>
                    <a:pt x="32582" y="42548"/>
                  </a:lnTo>
                  <a:cubicBezTo>
                    <a:pt x="32582" y="42649"/>
                    <a:pt x="32482" y="42699"/>
                    <a:pt x="32406" y="42699"/>
                  </a:cubicBezTo>
                  <a:cubicBezTo>
                    <a:pt x="32306" y="42699"/>
                    <a:pt x="32206" y="42649"/>
                    <a:pt x="32206" y="42523"/>
                  </a:cubicBezTo>
                  <a:lnTo>
                    <a:pt x="32206" y="42473"/>
                  </a:lnTo>
                  <a:lnTo>
                    <a:pt x="31028" y="42473"/>
                  </a:lnTo>
                  <a:lnTo>
                    <a:pt x="31028" y="42548"/>
                  </a:lnTo>
                  <a:cubicBezTo>
                    <a:pt x="31028" y="42661"/>
                    <a:pt x="30940" y="42718"/>
                    <a:pt x="30853" y="42718"/>
                  </a:cubicBezTo>
                  <a:cubicBezTo>
                    <a:pt x="30765" y="42718"/>
                    <a:pt x="30677" y="42661"/>
                    <a:pt x="30677" y="42548"/>
                  </a:cubicBezTo>
                  <a:lnTo>
                    <a:pt x="30677" y="42473"/>
                  </a:lnTo>
                  <a:lnTo>
                    <a:pt x="29975" y="42473"/>
                  </a:lnTo>
                  <a:lnTo>
                    <a:pt x="29499" y="42448"/>
                  </a:lnTo>
                  <a:lnTo>
                    <a:pt x="29499" y="42548"/>
                  </a:lnTo>
                  <a:cubicBezTo>
                    <a:pt x="29499" y="42661"/>
                    <a:pt x="29405" y="42718"/>
                    <a:pt x="29311" y="42718"/>
                  </a:cubicBezTo>
                  <a:cubicBezTo>
                    <a:pt x="29217" y="42718"/>
                    <a:pt x="29123" y="42661"/>
                    <a:pt x="29123" y="42548"/>
                  </a:cubicBezTo>
                  <a:lnTo>
                    <a:pt x="29123" y="42448"/>
                  </a:lnTo>
                  <a:lnTo>
                    <a:pt x="27945" y="42448"/>
                  </a:lnTo>
                  <a:lnTo>
                    <a:pt x="27945" y="42548"/>
                  </a:lnTo>
                  <a:cubicBezTo>
                    <a:pt x="27945" y="42661"/>
                    <a:pt x="27858" y="42718"/>
                    <a:pt x="27770" y="42718"/>
                  </a:cubicBezTo>
                  <a:cubicBezTo>
                    <a:pt x="27682" y="42718"/>
                    <a:pt x="27594" y="42661"/>
                    <a:pt x="27594" y="42548"/>
                  </a:cubicBezTo>
                  <a:lnTo>
                    <a:pt x="27594" y="42448"/>
                  </a:lnTo>
                  <a:lnTo>
                    <a:pt x="27544" y="42448"/>
                  </a:lnTo>
                  <a:cubicBezTo>
                    <a:pt x="27168" y="42448"/>
                    <a:pt x="26817" y="42423"/>
                    <a:pt x="26467" y="42423"/>
                  </a:cubicBezTo>
                  <a:lnTo>
                    <a:pt x="26391" y="42423"/>
                  </a:lnTo>
                  <a:lnTo>
                    <a:pt x="26391" y="42548"/>
                  </a:lnTo>
                  <a:cubicBezTo>
                    <a:pt x="26391" y="42663"/>
                    <a:pt x="26305" y="42714"/>
                    <a:pt x="26218" y="42714"/>
                  </a:cubicBezTo>
                  <a:cubicBezTo>
                    <a:pt x="26172" y="42714"/>
                    <a:pt x="26125" y="42700"/>
                    <a:pt x="26091" y="42674"/>
                  </a:cubicBezTo>
                  <a:cubicBezTo>
                    <a:pt x="26066" y="42649"/>
                    <a:pt x="26040" y="42599"/>
                    <a:pt x="26040" y="42548"/>
                  </a:cubicBezTo>
                  <a:lnTo>
                    <a:pt x="26040" y="42423"/>
                  </a:lnTo>
                  <a:lnTo>
                    <a:pt x="25990" y="42423"/>
                  </a:lnTo>
                  <a:cubicBezTo>
                    <a:pt x="25765" y="42423"/>
                    <a:pt x="25564" y="42423"/>
                    <a:pt x="25339" y="42398"/>
                  </a:cubicBezTo>
                  <a:lnTo>
                    <a:pt x="24863" y="42398"/>
                  </a:lnTo>
                  <a:lnTo>
                    <a:pt x="24863" y="42548"/>
                  </a:lnTo>
                  <a:cubicBezTo>
                    <a:pt x="24863" y="42661"/>
                    <a:pt x="24775" y="42718"/>
                    <a:pt x="24687" y="42718"/>
                  </a:cubicBezTo>
                  <a:cubicBezTo>
                    <a:pt x="24599" y="42718"/>
                    <a:pt x="24512" y="42661"/>
                    <a:pt x="24512" y="42548"/>
                  </a:cubicBezTo>
                  <a:lnTo>
                    <a:pt x="24512" y="42398"/>
                  </a:lnTo>
                  <a:lnTo>
                    <a:pt x="24035" y="42373"/>
                  </a:lnTo>
                  <a:lnTo>
                    <a:pt x="23309" y="42373"/>
                  </a:lnTo>
                  <a:lnTo>
                    <a:pt x="23309" y="42548"/>
                  </a:lnTo>
                  <a:cubicBezTo>
                    <a:pt x="23309" y="42661"/>
                    <a:pt x="23221" y="42718"/>
                    <a:pt x="23133" y="42718"/>
                  </a:cubicBezTo>
                  <a:cubicBezTo>
                    <a:pt x="23045" y="42718"/>
                    <a:pt x="22958" y="42661"/>
                    <a:pt x="22958" y="42548"/>
                  </a:cubicBezTo>
                  <a:lnTo>
                    <a:pt x="22958" y="42373"/>
                  </a:lnTo>
                  <a:lnTo>
                    <a:pt x="22908" y="42373"/>
                  </a:lnTo>
                  <a:cubicBezTo>
                    <a:pt x="22782" y="42373"/>
                    <a:pt x="22657" y="42348"/>
                    <a:pt x="22532" y="42348"/>
                  </a:cubicBezTo>
                  <a:lnTo>
                    <a:pt x="22106" y="42348"/>
                  </a:lnTo>
                  <a:cubicBezTo>
                    <a:pt x="22055" y="41947"/>
                    <a:pt x="22081" y="41496"/>
                    <a:pt x="22106" y="41045"/>
                  </a:cubicBezTo>
                  <a:cubicBezTo>
                    <a:pt x="22131" y="40794"/>
                    <a:pt x="22131" y="40569"/>
                    <a:pt x="22131" y="40343"/>
                  </a:cubicBezTo>
                  <a:lnTo>
                    <a:pt x="22131" y="37035"/>
                  </a:lnTo>
                  <a:cubicBezTo>
                    <a:pt x="22131" y="36759"/>
                    <a:pt x="22156" y="36458"/>
                    <a:pt x="22181" y="36157"/>
                  </a:cubicBezTo>
                  <a:cubicBezTo>
                    <a:pt x="22206" y="35506"/>
                    <a:pt x="22256" y="34854"/>
                    <a:pt x="22131" y="34278"/>
                  </a:cubicBezTo>
                  <a:cubicBezTo>
                    <a:pt x="22131" y="34228"/>
                    <a:pt x="22131" y="34152"/>
                    <a:pt x="22131" y="34077"/>
                  </a:cubicBezTo>
                  <a:cubicBezTo>
                    <a:pt x="22181" y="34069"/>
                    <a:pt x="22228" y="34066"/>
                    <a:pt x="22274" y="34066"/>
                  </a:cubicBezTo>
                  <a:cubicBezTo>
                    <a:pt x="22365" y="34066"/>
                    <a:pt x="22448" y="34077"/>
                    <a:pt x="22532" y="34077"/>
                  </a:cubicBezTo>
                  <a:lnTo>
                    <a:pt x="22958" y="34077"/>
                  </a:lnTo>
                  <a:lnTo>
                    <a:pt x="22958" y="33902"/>
                  </a:lnTo>
                  <a:cubicBezTo>
                    <a:pt x="22958" y="33777"/>
                    <a:pt x="23058" y="33726"/>
                    <a:pt x="23133" y="33726"/>
                  </a:cubicBezTo>
                  <a:cubicBezTo>
                    <a:pt x="23233" y="33726"/>
                    <a:pt x="23309" y="33777"/>
                    <a:pt x="23309" y="33902"/>
                  </a:cubicBezTo>
                  <a:lnTo>
                    <a:pt x="23309" y="34077"/>
                  </a:lnTo>
                  <a:lnTo>
                    <a:pt x="24512" y="34077"/>
                  </a:lnTo>
                  <a:lnTo>
                    <a:pt x="24512" y="33902"/>
                  </a:lnTo>
                  <a:cubicBezTo>
                    <a:pt x="24512" y="33777"/>
                    <a:pt x="24587" y="33726"/>
                    <a:pt x="24687" y="33726"/>
                  </a:cubicBezTo>
                  <a:cubicBezTo>
                    <a:pt x="24762" y="33726"/>
                    <a:pt x="24863" y="33777"/>
                    <a:pt x="24863" y="33902"/>
                  </a:cubicBezTo>
                  <a:lnTo>
                    <a:pt x="24863" y="34077"/>
                  </a:lnTo>
                  <a:lnTo>
                    <a:pt x="26040" y="34077"/>
                  </a:lnTo>
                  <a:lnTo>
                    <a:pt x="26040" y="33902"/>
                  </a:lnTo>
                  <a:cubicBezTo>
                    <a:pt x="26040" y="33777"/>
                    <a:pt x="26141" y="33726"/>
                    <a:pt x="26216" y="33726"/>
                  </a:cubicBezTo>
                  <a:cubicBezTo>
                    <a:pt x="26316" y="33726"/>
                    <a:pt x="26391" y="33777"/>
                    <a:pt x="26391" y="33902"/>
                  </a:cubicBezTo>
                  <a:lnTo>
                    <a:pt x="26391" y="34077"/>
                  </a:lnTo>
                  <a:lnTo>
                    <a:pt x="27594" y="34077"/>
                  </a:lnTo>
                  <a:lnTo>
                    <a:pt x="27594" y="33902"/>
                  </a:lnTo>
                  <a:cubicBezTo>
                    <a:pt x="27594" y="33777"/>
                    <a:pt x="27670" y="33726"/>
                    <a:pt x="27770" y="33726"/>
                  </a:cubicBezTo>
                  <a:cubicBezTo>
                    <a:pt x="27845" y="33726"/>
                    <a:pt x="27945" y="33777"/>
                    <a:pt x="27945" y="33902"/>
                  </a:cubicBezTo>
                  <a:lnTo>
                    <a:pt x="27945" y="34077"/>
                  </a:lnTo>
                  <a:lnTo>
                    <a:pt x="29123" y="34077"/>
                  </a:lnTo>
                  <a:lnTo>
                    <a:pt x="29123" y="33902"/>
                  </a:lnTo>
                  <a:cubicBezTo>
                    <a:pt x="29123" y="33777"/>
                    <a:pt x="29223" y="33726"/>
                    <a:pt x="29299" y="33726"/>
                  </a:cubicBezTo>
                  <a:cubicBezTo>
                    <a:pt x="29399" y="33726"/>
                    <a:pt x="29499" y="33777"/>
                    <a:pt x="29499" y="33902"/>
                  </a:cubicBezTo>
                  <a:lnTo>
                    <a:pt x="29499" y="34077"/>
                  </a:lnTo>
                  <a:lnTo>
                    <a:pt x="30677" y="34077"/>
                  </a:lnTo>
                  <a:lnTo>
                    <a:pt x="30677" y="33902"/>
                  </a:lnTo>
                  <a:cubicBezTo>
                    <a:pt x="30677" y="33777"/>
                    <a:pt x="30752" y="33726"/>
                    <a:pt x="30853" y="33726"/>
                  </a:cubicBezTo>
                  <a:cubicBezTo>
                    <a:pt x="30953" y="33726"/>
                    <a:pt x="31028" y="33777"/>
                    <a:pt x="31028" y="33902"/>
                  </a:cubicBezTo>
                  <a:lnTo>
                    <a:pt x="31028" y="34077"/>
                  </a:lnTo>
                  <a:lnTo>
                    <a:pt x="32206" y="34077"/>
                  </a:lnTo>
                  <a:lnTo>
                    <a:pt x="32206" y="33902"/>
                  </a:lnTo>
                  <a:cubicBezTo>
                    <a:pt x="32206" y="33777"/>
                    <a:pt x="32306" y="33726"/>
                    <a:pt x="32406" y="33726"/>
                  </a:cubicBezTo>
                  <a:cubicBezTo>
                    <a:pt x="32482" y="33726"/>
                    <a:pt x="32582" y="33777"/>
                    <a:pt x="32582" y="33902"/>
                  </a:cubicBezTo>
                  <a:lnTo>
                    <a:pt x="32582" y="34077"/>
                  </a:lnTo>
                  <a:lnTo>
                    <a:pt x="33760" y="34077"/>
                  </a:lnTo>
                  <a:lnTo>
                    <a:pt x="33760" y="34002"/>
                  </a:lnTo>
                  <a:cubicBezTo>
                    <a:pt x="33760" y="33877"/>
                    <a:pt x="33848" y="33814"/>
                    <a:pt x="33935" y="33814"/>
                  </a:cubicBezTo>
                  <a:cubicBezTo>
                    <a:pt x="34023" y="33814"/>
                    <a:pt x="34111" y="33877"/>
                    <a:pt x="34111" y="34002"/>
                  </a:cubicBezTo>
                  <a:lnTo>
                    <a:pt x="34111" y="34077"/>
                  </a:lnTo>
                  <a:lnTo>
                    <a:pt x="35289" y="34077"/>
                  </a:lnTo>
                  <a:lnTo>
                    <a:pt x="35289" y="34002"/>
                  </a:lnTo>
                  <a:cubicBezTo>
                    <a:pt x="35289" y="33877"/>
                    <a:pt x="35383" y="33814"/>
                    <a:pt x="35477" y="33814"/>
                  </a:cubicBezTo>
                  <a:cubicBezTo>
                    <a:pt x="35571" y="33814"/>
                    <a:pt x="35665" y="33877"/>
                    <a:pt x="35665" y="34002"/>
                  </a:cubicBezTo>
                  <a:lnTo>
                    <a:pt x="35665" y="34077"/>
                  </a:lnTo>
                  <a:lnTo>
                    <a:pt x="36843" y="34077"/>
                  </a:lnTo>
                  <a:lnTo>
                    <a:pt x="36843" y="34002"/>
                  </a:lnTo>
                  <a:cubicBezTo>
                    <a:pt x="36843" y="33877"/>
                    <a:pt x="36930" y="33814"/>
                    <a:pt x="37018" y="33814"/>
                  </a:cubicBezTo>
                  <a:cubicBezTo>
                    <a:pt x="37106" y="33814"/>
                    <a:pt x="37193" y="33877"/>
                    <a:pt x="37193" y="34002"/>
                  </a:cubicBezTo>
                  <a:lnTo>
                    <a:pt x="37193" y="34077"/>
                  </a:lnTo>
                  <a:lnTo>
                    <a:pt x="38396" y="34077"/>
                  </a:lnTo>
                  <a:lnTo>
                    <a:pt x="38396" y="34002"/>
                  </a:lnTo>
                  <a:cubicBezTo>
                    <a:pt x="38396" y="33877"/>
                    <a:pt x="38484" y="33814"/>
                    <a:pt x="38572" y="33814"/>
                  </a:cubicBezTo>
                  <a:cubicBezTo>
                    <a:pt x="38660" y="33814"/>
                    <a:pt x="38747" y="33877"/>
                    <a:pt x="38747" y="34002"/>
                  </a:cubicBezTo>
                  <a:lnTo>
                    <a:pt x="38747" y="34077"/>
                  </a:lnTo>
                  <a:lnTo>
                    <a:pt x="39925" y="34077"/>
                  </a:lnTo>
                  <a:lnTo>
                    <a:pt x="39925" y="34002"/>
                  </a:lnTo>
                  <a:cubicBezTo>
                    <a:pt x="39925" y="33877"/>
                    <a:pt x="40019" y="33814"/>
                    <a:pt x="40113" y="33814"/>
                  </a:cubicBezTo>
                  <a:cubicBezTo>
                    <a:pt x="40207" y="33814"/>
                    <a:pt x="40301" y="33877"/>
                    <a:pt x="40301" y="34002"/>
                  </a:cubicBezTo>
                  <a:lnTo>
                    <a:pt x="40301" y="34077"/>
                  </a:lnTo>
                  <a:lnTo>
                    <a:pt x="41479" y="34077"/>
                  </a:lnTo>
                  <a:lnTo>
                    <a:pt x="41479" y="34002"/>
                  </a:lnTo>
                  <a:cubicBezTo>
                    <a:pt x="41479" y="33877"/>
                    <a:pt x="41567" y="33814"/>
                    <a:pt x="41655" y="33814"/>
                  </a:cubicBezTo>
                  <a:cubicBezTo>
                    <a:pt x="41742" y="33814"/>
                    <a:pt x="41830" y="33877"/>
                    <a:pt x="41830" y="34002"/>
                  </a:cubicBezTo>
                  <a:lnTo>
                    <a:pt x="41830" y="34077"/>
                  </a:lnTo>
                  <a:lnTo>
                    <a:pt x="43008" y="34077"/>
                  </a:lnTo>
                  <a:lnTo>
                    <a:pt x="43008" y="34002"/>
                  </a:lnTo>
                  <a:cubicBezTo>
                    <a:pt x="43008" y="33877"/>
                    <a:pt x="43102" y="33814"/>
                    <a:pt x="43196" y="33814"/>
                  </a:cubicBezTo>
                  <a:cubicBezTo>
                    <a:pt x="43290" y="33814"/>
                    <a:pt x="43384" y="33877"/>
                    <a:pt x="43384" y="34002"/>
                  </a:cubicBezTo>
                  <a:lnTo>
                    <a:pt x="43384" y="34077"/>
                  </a:lnTo>
                  <a:lnTo>
                    <a:pt x="44562" y="34077"/>
                  </a:lnTo>
                  <a:lnTo>
                    <a:pt x="44562" y="33902"/>
                  </a:lnTo>
                  <a:cubicBezTo>
                    <a:pt x="44562" y="33777"/>
                    <a:pt x="44637" y="33726"/>
                    <a:pt x="44737" y="33726"/>
                  </a:cubicBezTo>
                  <a:cubicBezTo>
                    <a:pt x="44838" y="33726"/>
                    <a:pt x="44913" y="33777"/>
                    <a:pt x="44913" y="33902"/>
                  </a:cubicBezTo>
                  <a:lnTo>
                    <a:pt x="44913" y="34077"/>
                  </a:lnTo>
                  <a:lnTo>
                    <a:pt x="46091" y="34077"/>
                  </a:lnTo>
                  <a:lnTo>
                    <a:pt x="46091" y="33902"/>
                  </a:lnTo>
                  <a:cubicBezTo>
                    <a:pt x="46091" y="33777"/>
                    <a:pt x="46191" y="33726"/>
                    <a:pt x="46291" y="33726"/>
                  </a:cubicBezTo>
                  <a:cubicBezTo>
                    <a:pt x="46366" y="33726"/>
                    <a:pt x="46467" y="33777"/>
                    <a:pt x="46467" y="33902"/>
                  </a:cubicBezTo>
                  <a:lnTo>
                    <a:pt x="46467" y="34077"/>
                  </a:lnTo>
                  <a:lnTo>
                    <a:pt x="47645" y="34077"/>
                  </a:lnTo>
                  <a:lnTo>
                    <a:pt x="47645" y="33902"/>
                  </a:lnTo>
                  <a:cubicBezTo>
                    <a:pt x="47645" y="33777"/>
                    <a:pt x="47745" y="33726"/>
                    <a:pt x="47820" y="33726"/>
                  </a:cubicBezTo>
                  <a:cubicBezTo>
                    <a:pt x="47920" y="33726"/>
                    <a:pt x="47995" y="33777"/>
                    <a:pt x="47995" y="33902"/>
                  </a:cubicBezTo>
                  <a:lnTo>
                    <a:pt x="47995" y="34077"/>
                  </a:lnTo>
                  <a:lnTo>
                    <a:pt x="49198" y="34077"/>
                  </a:lnTo>
                  <a:lnTo>
                    <a:pt x="49198" y="33902"/>
                  </a:lnTo>
                  <a:cubicBezTo>
                    <a:pt x="49198" y="33777"/>
                    <a:pt x="49274" y="33726"/>
                    <a:pt x="49374" y="33726"/>
                  </a:cubicBezTo>
                  <a:cubicBezTo>
                    <a:pt x="49449" y="33726"/>
                    <a:pt x="49549" y="33777"/>
                    <a:pt x="49549" y="33902"/>
                  </a:cubicBezTo>
                  <a:lnTo>
                    <a:pt x="49549" y="34077"/>
                  </a:lnTo>
                  <a:lnTo>
                    <a:pt x="50727" y="34077"/>
                  </a:lnTo>
                  <a:lnTo>
                    <a:pt x="50727" y="33902"/>
                  </a:lnTo>
                  <a:cubicBezTo>
                    <a:pt x="50727" y="33777"/>
                    <a:pt x="50828" y="33726"/>
                    <a:pt x="50903" y="33726"/>
                  </a:cubicBezTo>
                  <a:cubicBezTo>
                    <a:pt x="51003" y="33726"/>
                    <a:pt x="51103" y="33777"/>
                    <a:pt x="51103" y="33902"/>
                  </a:cubicBezTo>
                  <a:lnTo>
                    <a:pt x="51103" y="34077"/>
                  </a:lnTo>
                  <a:lnTo>
                    <a:pt x="52281" y="34077"/>
                  </a:lnTo>
                  <a:lnTo>
                    <a:pt x="52281" y="33902"/>
                  </a:lnTo>
                  <a:cubicBezTo>
                    <a:pt x="52281" y="33777"/>
                    <a:pt x="52356" y="33726"/>
                    <a:pt x="52457" y="33726"/>
                  </a:cubicBezTo>
                  <a:cubicBezTo>
                    <a:pt x="52532" y="33726"/>
                    <a:pt x="52632" y="33777"/>
                    <a:pt x="52632" y="33902"/>
                  </a:cubicBezTo>
                  <a:lnTo>
                    <a:pt x="52632" y="34077"/>
                  </a:lnTo>
                  <a:lnTo>
                    <a:pt x="53810" y="34077"/>
                  </a:lnTo>
                  <a:lnTo>
                    <a:pt x="53810" y="33902"/>
                  </a:lnTo>
                  <a:cubicBezTo>
                    <a:pt x="53810" y="33777"/>
                    <a:pt x="53910" y="33726"/>
                    <a:pt x="53985" y="33726"/>
                  </a:cubicBezTo>
                  <a:cubicBezTo>
                    <a:pt x="54086" y="33726"/>
                    <a:pt x="54186" y="33777"/>
                    <a:pt x="54186" y="33902"/>
                  </a:cubicBezTo>
                  <a:lnTo>
                    <a:pt x="54186" y="34077"/>
                  </a:lnTo>
                  <a:lnTo>
                    <a:pt x="55113" y="34077"/>
                  </a:lnTo>
                  <a:lnTo>
                    <a:pt x="55138" y="34052"/>
                  </a:lnTo>
                  <a:cubicBezTo>
                    <a:pt x="55163" y="34027"/>
                    <a:pt x="55214" y="34002"/>
                    <a:pt x="55239" y="33977"/>
                  </a:cubicBezTo>
                  <a:lnTo>
                    <a:pt x="55364" y="33902"/>
                  </a:lnTo>
                  <a:lnTo>
                    <a:pt x="55364" y="33877"/>
                  </a:lnTo>
                  <a:cubicBezTo>
                    <a:pt x="55364" y="33827"/>
                    <a:pt x="55389" y="33802"/>
                    <a:pt x="55439" y="33751"/>
                  </a:cubicBezTo>
                  <a:cubicBezTo>
                    <a:pt x="55464" y="33726"/>
                    <a:pt x="55539" y="33726"/>
                    <a:pt x="55590" y="33726"/>
                  </a:cubicBezTo>
                  <a:lnTo>
                    <a:pt x="55615" y="33751"/>
                  </a:lnTo>
                  <a:lnTo>
                    <a:pt x="55965" y="33526"/>
                  </a:lnTo>
                  <a:lnTo>
                    <a:pt x="22181" y="33526"/>
                  </a:lnTo>
                  <a:cubicBezTo>
                    <a:pt x="22206" y="32624"/>
                    <a:pt x="22181" y="31746"/>
                    <a:pt x="22181" y="30869"/>
                  </a:cubicBezTo>
                  <a:cubicBezTo>
                    <a:pt x="22156" y="30167"/>
                    <a:pt x="22131" y="29416"/>
                    <a:pt x="22156" y="28714"/>
                  </a:cubicBezTo>
                  <a:cubicBezTo>
                    <a:pt x="22181" y="25305"/>
                    <a:pt x="22356" y="21897"/>
                    <a:pt x="22657" y="18614"/>
                  </a:cubicBezTo>
                  <a:cubicBezTo>
                    <a:pt x="22983" y="15205"/>
                    <a:pt x="23434" y="11847"/>
                    <a:pt x="24035" y="8588"/>
                  </a:cubicBezTo>
                  <a:lnTo>
                    <a:pt x="24061" y="8413"/>
                  </a:lnTo>
                  <a:lnTo>
                    <a:pt x="23509" y="9040"/>
                  </a:lnTo>
                  <a:lnTo>
                    <a:pt x="23609" y="8563"/>
                  </a:lnTo>
                  <a:cubicBezTo>
                    <a:pt x="23710" y="7962"/>
                    <a:pt x="23835" y="7360"/>
                    <a:pt x="23935" y="6759"/>
                  </a:cubicBezTo>
                  <a:lnTo>
                    <a:pt x="23960" y="6709"/>
                  </a:lnTo>
                  <a:lnTo>
                    <a:pt x="24537" y="6057"/>
                  </a:lnTo>
                  <a:cubicBezTo>
                    <a:pt x="24963" y="4027"/>
                    <a:pt x="25414" y="2147"/>
                    <a:pt x="25915" y="368"/>
                  </a:cubicBezTo>
                  <a:cubicBezTo>
                    <a:pt x="25965" y="192"/>
                    <a:pt x="25840" y="42"/>
                    <a:pt x="25715" y="17"/>
                  </a:cubicBezTo>
                  <a:cubicBezTo>
                    <a:pt x="25684" y="7"/>
                    <a:pt x="25648" y="0"/>
                    <a:pt x="25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3262835" y="3531484"/>
              <a:ext cx="80528" cy="103772"/>
            </a:xfrm>
            <a:custGeom>
              <a:avLst/>
              <a:gdLst/>
              <a:ahLst/>
              <a:cxnLst/>
              <a:rect l="l" t="t" r="r" b="b"/>
              <a:pathLst>
                <a:path w="4424" h="5701" extrusionOk="0">
                  <a:moveTo>
                    <a:pt x="4145" y="1"/>
                  </a:moveTo>
                  <a:cubicBezTo>
                    <a:pt x="4072" y="1"/>
                    <a:pt x="3997" y="29"/>
                    <a:pt x="3939" y="96"/>
                  </a:cubicBezTo>
                  <a:lnTo>
                    <a:pt x="3838" y="271"/>
                  </a:lnTo>
                  <a:cubicBezTo>
                    <a:pt x="2635" y="1900"/>
                    <a:pt x="1457" y="3529"/>
                    <a:pt x="254" y="5183"/>
                  </a:cubicBezTo>
                  <a:cubicBezTo>
                    <a:pt x="204" y="5233"/>
                    <a:pt x="179" y="5309"/>
                    <a:pt x="129" y="5359"/>
                  </a:cubicBezTo>
                  <a:cubicBezTo>
                    <a:pt x="1" y="5530"/>
                    <a:pt x="164" y="5701"/>
                    <a:pt x="340" y="5701"/>
                  </a:cubicBezTo>
                  <a:cubicBezTo>
                    <a:pt x="370" y="5701"/>
                    <a:pt x="400" y="5696"/>
                    <a:pt x="430" y="5685"/>
                  </a:cubicBezTo>
                  <a:cubicBezTo>
                    <a:pt x="455" y="5660"/>
                    <a:pt x="505" y="5634"/>
                    <a:pt x="530" y="5609"/>
                  </a:cubicBezTo>
                  <a:cubicBezTo>
                    <a:pt x="1808" y="3855"/>
                    <a:pt x="3087" y="2101"/>
                    <a:pt x="4340" y="346"/>
                  </a:cubicBezTo>
                  <a:cubicBezTo>
                    <a:pt x="4365" y="296"/>
                    <a:pt x="4390" y="271"/>
                    <a:pt x="4390" y="246"/>
                  </a:cubicBezTo>
                  <a:cubicBezTo>
                    <a:pt x="4423" y="112"/>
                    <a:pt x="4290" y="1"/>
                    <a:pt x="4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3273429" y="3539020"/>
              <a:ext cx="88373" cy="114730"/>
            </a:xfrm>
            <a:custGeom>
              <a:avLst/>
              <a:gdLst/>
              <a:ahLst/>
              <a:cxnLst/>
              <a:rect l="l" t="t" r="r" b="b"/>
              <a:pathLst>
                <a:path w="4855" h="6303" extrusionOk="0">
                  <a:moveTo>
                    <a:pt x="4581" y="0"/>
                  </a:moveTo>
                  <a:cubicBezTo>
                    <a:pt x="4540" y="0"/>
                    <a:pt x="4498" y="10"/>
                    <a:pt x="4459" y="32"/>
                  </a:cubicBezTo>
                  <a:cubicBezTo>
                    <a:pt x="4434" y="58"/>
                    <a:pt x="4409" y="58"/>
                    <a:pt x="4384" y="108"/>
                  </a:cubicBezTo>
                  <a:lnTo>
                    <a:pt x="224" y="5847"/>
                  </a:lnTo>
                  <a:cubicBezTo>
                    <a:pt x="199" y="5872"/>
                    <a:pt x="149" y="5922"/>
                    <a:pt x="124" y="5972"/>
                  </a:cubicBezTo>
                  <a:cubicBezTo>
                    <a:pt x="0" y="6131"/>
                    <a:pt x="162" y="6302"/>
                    <a:pt x="330" y="6302"/>
                  </a:cubicBezTo>
                  <a:cubicBezTo>
                    <a:pt x="401" y="6302"/>
                    <a:pt x="473" y="6272"/>
                    <a:pt x="525" y="6198"/>
                  </a:cubicBezTo>
                  <a:cubicBezTo>
                    <a:pt x="550" y="6173"/>
                    <a:pt x="550" y="6173"/>
                    <a:pt x="575" y="6148"/>
                  </a:cubicBezTo>
                  <a:cubicBezTo>
                    <a:pt x="1978" y="4218"/>
                    <a:pt x="3382" y="2263"/>
                    <a:pt x="4785" y="333"/>
                  </a:cubicBezTo>
                  <a:cubicBezTo>
                    <a:pt x="4810" y="308"/>
                    <a:pt x="4835" y="283"/>
                    <a:pt x="4835" y="258"/>
                  </a:cubicBezTo>
                  <a:cubicBezTo>
                    <a:pt x="4855" y="122"/>
                    <a:pt x="4723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3292104" y="3548558"/>
              <a:ext cx="90721" cy="116842"/>
            </a:xfrm>
            <a:custGeom>
              <a:avLst/>
              <a:gdLst/>
              <a:ahLst/>
              <a:cxnLst/>
              <a:rect l="l" t="t" r="r" b="b"/>
              <a:pathLst>
                <a:path w="4984" h="6419" extrusionOk="0">
                  <a:moveTo>
                    <a:pt x="4664" y="1"/>
                  </a:moveTo>
                  <a:cubicBezTo>
                    <a:pt x="4591" y="1"/>
                    <a:pt x="4515" y="33"/>
                    <a:pt x="4461" y="110"/>
                  </a:cubicBezTo>
                  <a:cubicBezTo>
                    <a:pt x="4436" y="135"/>
                    <a:pt x="4436" y="160"/>
                    <a:pt x="4411" y="185"/>
                  </a:cubicBezTo>
                  <a:cubicBezTo>
                    <a:pt x="2982" y="2140"/>
                    <a:pt x="1554" y="4095"/>
                    <a:pt x="150" y="6050"/>
                  </a:cubicBezTo>
                  <a:cubicBezTo>
                    <a:pt x="125" y="6050"/>
                    <a:pt x="125" y="6075"/>
                    <a:pt x="125" y="6075"/>
                  </a:cubicBezTo>
                  <a:cubicBezTo>
                    <a:pt x="1" y="6253"/>
                    <a:pt x="154" y="6418"/>
                    <a:pt x="316" y="6418"/>
                  </a:cubicBezTo>
                  <a:cubicBezTo>
                    <a:pt x="383" y="6418"/>
                    <a:pt x="450" y="6391"/>
                    <a:pt x="501" y="6326"/>
                  </a:cubicBezTo>
                  <a:cubicBezTo>
                    <a:pt x="526" y="6326"/>
                    <a:pt x="526" y="6326"/>
                    <a:pt x="526" y="6300"/>
                  </a:cubicBezTo>
                  <a:cubicBezTo>
                    <a:pt x="1955" y="4346"/>
                    <a:pt x="3358" y="2391"/>
                    <a:pt x="4787" y="436"/>
                  </a:cubicBezTo>
                  <a:cubicBezTo>
                    <a:pt x="4812" y="411"/>
                    <a:pt x="4837" y="361"/>
                    <a:pt x="4862" y="336"/>
                  </a:cubicBezTo>
                  <a:cubicBezTo>
                    <a:pt x="4983" y="162"/>
                    <a:pt x="4829" y="1"/>
                    <a:pt x="4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3308523" y="3560517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70" y="0"/>
                  </a:moveTo>
                  <a:cubicBezTo>
                    <a:pt x="4600" y="0"/>
                    <a:pt x="4531" y="30"/>
                    <a:pt x="4486" y="105"/>
                  </a:cubicBezTo>
                  <a:cubicBezTo>
                    <a:pt x="4461" y="130"/>
                    <a:pt x="4436" y="155"/>
                    <a:pt x="4411" y="180"/>
                  </a:cubicBezTo>
                  <a:cubicBezTo>
                    <a:pt x="3008" y="2135"/>
                    <a:pt x="1579" y="4090"/>
                    <a:pt x="150" y="6044"/>
                  </a:cubicBezTo>
                  <a:cubicBezTo>
                    <a:pt x="150" y="6070"/>
                    <a:pt x="125" y="6070"/>
                    <a:pt x="125" y="6070"/>
                  </a:cubicBezTo>
                  <a:cubicBezTo>
                    <a:pt x="1" y="6248"/>
                    <a:pt x="167" y="6413"/>
                    <a:pt x="337" y="6413"/>
                  </a:cubicBezTo>
                  <a:cubicBezTo>
                    <a:pt x="406" y="6413"/>
                    <a:pt x="476" y="6386"/>
                    <a:pt x="526" y="6320"/>
                  </a:cubicBezTo>
                  <a:cubicBezTo>
                    <a:pt x="1955" y="4365"/>
                    <a:pt x="3384" y="2410"/>
                    <a:pt x="4787" y="455"/>
                  </a:cubicBezTo>
                  <a:cubicBezTo>
                    <a:pt x="4812" y="405"/>
                    <a:pt x="4837" y="380"/>
                    <a:pt x="4887" y="330"/>
                  </a:cubicBezTo>
                  <a:cubicBezTo>
                    <a:pt x="5011" y="171"/>
                    <a:pt x="4836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3329055" y="3575479"/>
              <a:ext cx="91176" cy="116842"/>
            </a:xfrm>
            <a:custGeom>
              <a:avLst/>
              <a:gdLst/>
              <a:ahLst/>
              <a:cxnLst/>
              <a:rect l="l" t="t" r="r" b="b"/>
              <a:pathLst>
                <a:path w="5009" h="6419" extrusionOk="0">
                  <a:moveTo>
                    <a:pt x="4670" y="0"/>
                  </a:moveTo>
                  <a:cubicBezTo>
                    <a:pt x="4593" y="0"/>
                    <a:pt x="4515" y="32"/>
                    <a:pt x="4461" y="110"/>
                  </a:cubicBezTo>
                  <a:cubicBezTo>
                    <a:pt x="4461" y="135"/>
                    <a:pt x="4436" y="160"/>
                    <a:pt x="4411" y="185"/>
                  </a:cubicBezTo>
                  <a:cubicBezTo>
                    <a:pt x="2982" y="2140"/>
                    <a:pt x="1579" y="4095"/>
                    <a:pt x="150" y="6050"/>
                  </a:cubicBezTo>
                  <a:cubicBezTo>
                    <a:pt x="150" y="6050"/>
                    <a:pt x="125" y="6075"/>
                    <a:pt x="125" y="6075"/>
                  </a:cubicBezTo>
                  <a:cubicBezTo>
                    <a:pt x="1" y="6253"/>
                    <a:pt x="167" y="6418"/>
                    <a:pt x="337" y="6418"/>
                  </a:cubicBezTo>
                  <a:cubicBezTo>
                    <a:pt x="406" y="6418"/>
                    <a:pt x="475" y="6391"/>
                    <a:pt x="526" y="6325"/>
                  </a:cubicBezTo>
                  <a:cubicBezTo>
                    <a:pt x="1955" y="4345"/>
                    <a:pt x="3383" y="2390"/>
                    <a:pt x="4787" y="436"/>
                  </a:cubicBezTo>
                  <a:lnTo>
                    <a:pt x="4887" y="335"/>
                  </a:lnTo>
                  <a:cubicBezTo>
                    <a:pt x="5009" y="162"/>
                    <a:pt x="4842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3347313" y="3588803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80" y="0"/>
                  </a:moveTo>
                  <a:cubicBezTo>
                    <a:pt x="4609" y="0"/>
                    <a:pt x="4538" y="30"/>
                    <a:pt x="4486" y="105"/>
                  </a:cubicBezTo>
                  <a:cubicBezTo>
                    <a:pt x="4461" y="130"/>
                    <a:pt x="4436" y="155"/>
                    <a:pt x="4436" y="180"/>
                  </a:cubicBezTo>
                  <a:cubicBezTo>
                    <a:pt x="3007" y="2135"/>
                    <a:pt x="1578" y="4089"/>
                    <a:pt x="150" y="6044"/>
                  </a:cubicBezTo>
                  <a:cubicBezTo>
                    <a:pt x="150" y="6069"/>
                    <a:pt x="150" y="6069"/>
                    <a:pt x="125" y="6069"/>
                  </a:cubicBezTo>
                  <a:cubicBezTo>
                    <a:pt x="0" y="6247"/>
                    <a:pt x="166" y="6413"/>
                    <a:pt x="336" y="6413"/>
                  </a:cubicBezTo>
                  <a:cubicBezTo>
                    <a:pt x="405" y="6413"/>
                    <a:pt x="475" y="6385"/>
                    <a:pt x="526" y="6320"/>
                  </a:cubicBezTo>
                  <a:cubicBezTo>
                    <a:pt x="1954" y="4365"/>
                    <a:pt x="3383" y="2410"/>
                    <a:pt x="4811" y="455"/>
                  </a:cubicBezTo>
                  <a:lnTo>
                    <a:pt x="4887" y="330"/>
                  </a:lnTo>
                  <a:cubicBezTo>
                    <a:pt x="5010" y="171"/>
                    <a:pt x="4848" y="0"/>
                    <a:pt x="4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366462" y="3601946"/>
              <a:ext cx="89811" cy="115131"/>
            </a:xfrm>
            <a:custGeom>
              <a:avLst/>
              <a:gdLst/>
              <a:ahLst/>
              <a:cxnLst/>
              <a:rect l="l" t="t" r="r" b="b"/>
              <a:pathLst>
                <a:path w="4934" h="6325" extrusionOk="0">
                  <a:moveTo>
                    <a:pt x="4614" y="0"/>
                  </a:moveTo>
                  <a:cubicBezTo>
                    <a:pt x="4541" y="0"/>
                    <a:pt x="4465" y="32"/>
                    <a:pt x="4411" y="109"/>
                  </a:cubicBezTo>
                  <a:cubicBezTo>
                    <a:pt x="4386" y="134"/>
                    <a:pt x="4386" y="159"/>
                    <a:pt x="4361" y="185"/>
                  </a:cubicBezTo>
                  <a:cubicBezTo>
                    <a:pt x="2932" y="2139"/>
                    <a:pt x="1504" y="4094"/>
                    <a:pt x="100" y="6049"/>
                  </a:cubicBezTo>
                  <a:cubicBezTo>
                    <a:pt x="75" y="6049"/>
                    <a:pt x="75" y="6074"/>
                    <a:pt x="75" y="6074"/>
                  </a:cubicBezTo>
                  <a:cubicBezTo>
                    <a:pt x="0" y="6175"/>
                    <a:pt x="25" y="6250"/>
                    <a:pt x="75" y="6325"/>
                  </a:cubicBezTo>
                  <a:cubicBezTo>
                    <a:pt x="526" y="5899"/>
                    <a:pt x="952" y="5473"/>
                    <a:pt x="1404" y="5047"/>
                  </a:cubicBezTo>
                  <a:lnTo>
                    <a:pt x="4737" y="435"/>
                  </a:lnTo>
                  <a:lnTo>
                    <a:pt x="4812" y="335"/>
                  </a:lnTo>
                  <a:cubicBezTo>
                    <a:pt x="4934" y="161"/>
                    <a:pt x="4779" y="0"/>
                    <a:pt x="4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2577219" y="3308758"/>
              <a:ext cx="644186" cy="154667"/>
            </a:xfrm>
            <a:custGeom>
              <a:avLst/>
              <a:gdLst/>
              <a:ahLst/>
              <a:cxnLst/>
              <a:rect l="l" t="t" r="r" b="b"/>
              <a:pathLst>
                <a:path w="35390" h="8497" extrusionOk="0">
                  <a:moveTo>
                    <a:pt x="4687" y="1"/>
                  </a:moveTo>
                  <a:cubicBezTo>
                    <a:pt x="4612" y="1"/>
                    <a:pt x="4537" y="26"/>
                    <a:pt x="4487" y="76"/>
                  </a:cubicBezTo>
                  <a:lnTo>
                    <a:pt x="226" y="4938"/>
                  </a:lnTo>
                  <a:cubicBezTo>
                    <a:pt x="151" y="5289"/>
                    <a:pt x="76" y="5665"/>
                    <a:pt x="0" y="6016"/>
                  </a:cubicBezTo>
                  <a:lnTo>
                    <a:pt x="4662" y="702"/>
                  </a:lnTo>
                  <a:lnTo>
                    <a:pt x="10627" y="8096"/>
                  </a:lnTo>
                  <a:cubicBezTo>
                    <a:pt x="10652" y="8146"/>
                    <a:pt x="10702" y="8171"/>
                    <a:pt x="10777" y="8171"/>
                  </a:cubicBezTo>
                  <a:cubicBezTo>
                    <a:pt x="10853" y="8171"/>
                    <a:pt x="10953" y="8146"/>
                    <a:pt x="11003" y="8096"/>
                  </a:cubicBezTo>
                  <a:lnTo>
                    <a:pt x="17444" y="1254"/>
                  </a:lnTo>
                  <a:lnTo>
                    <a:pt x="23710" y="8422"/>
                  </a:lnTo>
                  <a:cubicBezTo>
                    <a:pt x="23760" y="8472"/>
                    <a:pt x="23810" y="8497"/>
                    <a:pt x="23885" y="8497"/>
                  </a:cubicBezTo>
                  <a:cubicBezTo>
                    <a:pt x="23986" y="8472"/>
                    <a:pt x="24086" y="8422"/>
                    <a:pt x="24136" y="8347"/>
                  </a:cubicBezTo>
                  <a:lnTo>
                    <a:pt x="29524" y="728"/>
                  </a:lnTo>
                  <a:lnTo>
                    <a:pt x="35389" y="7720"/>
                  </a:lnTo>
                  <a:cubicBezTo>
                    <a:pt x="35314" y="7369"/>
                    <a:pt x="35264" y="6993"/>
                    <a:pt x="35189" y="6642"/>
                  </a:cubicBezTo>
                  <a:lnTo>
                    <a:pt x="29700" y="76"/>
                  </a:lnTo>
                  <a:cubicBezTo>
                    <a:pt x="29650" y="26"/>
                    <a:pt x="29600" y="1"/>
                    <a:pt x="29524" y="1"/>
                  </a:cubicBezTo>
                  <a:cubicBezTo>
                    <a:pt x="29424" y="1"/>
                    <a:pt x="29324" y="76"/>
                    <a:pt x="29249" y="151"/>
                  </a:cubicBezTo>
                  <a:lnTo>
                    <a:pt x="23885" y="7770"/>
                  </a:lnTo>
                  <a:lnTo>
                    <a:pt x="17645" y="652"/>
                  </a:lnTo>
                  <a:cubicBezTo>
                    <a:pt x="17620" y="602"/>
                    <a:pt x="17544" y="577"/>
                    <a:pt x="17469" y="577"/>
                  </a:cubicBezTo>
                  <a:cubicBezTo>
                    <a:pt x="17394" y="577"/>
                    <a:pt x="17319" y="602"/>
                    <a:pt x="17269" y="652"/>
                  </a:cubicBezTo>
                  <a:lnTo>
                    <a:pt x="10828" y="7469"/>
                  </a:lnTo>
                  <a:lnTo>
                    <a:pt x="4863" y="76"/>
                  </a:lnTo>
                  <a:cubicBezTo>
                    <a:pt x="4838" y="26"/>
                    <a:pt x="4762" y="1"/>
                    <a:pt x="4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1638353" y="3236221"/>
              <a:ext cx="14617" cy="41993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451" y="1"/>
                  </a:moveTo>
                  <a:cubicBezTo>
                    <a:pt x="301" y="151"/>
                    <a:pt x="151" y="276"/>
                    <a:pt x="0" y="427"/>
                  </a:cubicBezTo>
                  <a:cubicBezTo>
                    <a:pt x="75" y="1053"/>
                    <a:pt x="100" y="1705"/>
                    <a:pt x="50" y="2306"/>
                  </a:cubicBezTo>
                  <a:cubicBezTo>
                    <a:pt x="501" y="2031"/>
                    <a:pt x="802" y="1530"/>
                    <a:pt x="802" y="953"/>
                  </a:cubicBezTo>
                  <a:cubicBezTo>
                    <a:pt x="802" y="602"/>
                    <a:pt x="677" y="276"/>
                    <a:pt x="451" y="1"/>
                  </a:cubicBezTo>
                  <a:close/>
                </a:path>
              </a:pathLst>
            </a:custGeom>
            <a:solidFill>
              <a:srgbClr val="F5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987631" y="2996803"/>
              <a:ext cx="277097" cy="348469"/>
            </a:xfrm>
            <a:custGeom>
              <a:avLst/>
              <a:gdLst/>
              <a:ahLst/>
              <a:cxnLst/>
              <a:rect l="l" t="t" r="r" b="b"/>
              <a:pathLst>
                <a:path w="15223" h="19144" extrusionOk="0">
                  <a:moveTo>
                    <a:pt x="8053" y="0"/>
                  </a:moveTo>
                  <a:cubicBezTo>
                    <a:pt x="7555" y="0"/>
                    <a:pt x="7781" y="958"/>
                    <a:pt x="7904" y="1474"/>
                  </a:cubicBezTo>
                  <a:cubicBezTo>
                    <a:pt x="8055" y="2126"/>
                    <a:pt x="8305" y="2778"/>
                    <a:pt x="8531" y="3404"/>
                  </a:cubicBezTo>
                  <a:cubicBezTo>
                    <a:pt x="8882" y="4357"/>
                    <a:pt x="9283" y="5309"/>
                    <a:pt x="9709" y="6236"/>
                  </a:cubicBezTo>
                  <a:cubicBezTo>
                    <a:pt x="9796" y="6428"/>
                    <a:pt x="9630" y="6607"/>
                    <a:pt x="9478" y="6607"/>
                  </a:cubicBezTo>
                  <a:cubicBezTo>
                    <a:pt x="9411" y="6607"/>
                    <a:pt x="9346" y="6572"/>
                    <a:pt x="9308" y="6487"/>
                  </a:cubicBezTo>
                  <a:cubicBezTo>
                    <a:pt x="8882" y="5585"/>
                    <a:pt x="8406" y="4733"/>
                    <a:pt x="7930" y="3880"/>
                  </a:cubicBezTo>
                  <a:cubicBezTo>
                    <a:pt x="7403" y="2953"/>
                    <a:pt x="6250" y="322"/>
                    <a:pt x="5122" y="46"/>
                  </a:cubicBezTo>
                  <a:cubicBezTo>
                    <a:pt x="5053" y="28"/>
                    <a:pt x="4991" y="19"/>
                    <a:pt x="4936" y="19"/>
                  </a:cubicBezTo>
                  <a:cubicBezTo>
                    <a:pt x="3774" y="19"/>
                    <a:pt x="5636" y="3878"/>
                    <a:pt x="5899" y="4357"/>
                  </a:cubicBezTo>
                  <a:cubicBezTo>
                    <a:pt x="6075" y="4708"/>
                    <a:pt x="6275" y="5033"/>
                    <a:pt x="6476" y="5384"/>
                  </a:cubicBezTo>
                  <a:cubicBezTo>
                    <a:pt x="7027" y="6236"/>
                    <a:pt x="7428" y="6913"/>
                    <a:pt x="7554" y="7164"/>
                  </a:cubicBezTo>
                  <a:cubicBezTo>
                    <a:pt x="7639" y="7351"/>
                    <a:pt x="7492" y="7504"/>
                    <a:pt x="7343" y="7504"/>
                  </a:cubicBezTo>
                  <a:cubicBezTo>
                    <a:pt x="7272" y="7504"/>
                    <a:pt x="7201" y="7470"/>
                    <a:pt x="7153" y="7389"/>
                  </a:cubicBezTo>
                  <a:cubicBezTo>
                    <a:pt x="6902" y="7038"/>
                    <a:pt x="6250" y="6061"/>
                    <a:pt x="5599" y="4883"/>
                  </a:cubicBezTo>
                  <a:cubicBezTo>
                    <a:pt x="5198" y="4332"/>
                    <a:pt x="4822" y="3805"/>
                    <a:pt x="4396" y="3304"/>
                  </a:cubicBezTo>
                  <a:cubicBezTo>
                    <a:pt x="3995" y="2828"/>
                    <a:pt x="3368" y="1926"/>
                    <a:pt x="2742" y="1725"/>
                  </a:cubicBezTo>
                  <a:cubicBezTo>
                    <a:pt x="2597" y="1678"/>
                    <a:pt x="2477" y="1657"/>
                    <a:pt x="2380" y="1657"/>
                  </a:cubicBezTo>
                  <a:cubicBezTo>
                    <a:pt x="1855" y="1657"/>
                    <a:pt x="1971" y="2278"/>
                    <a:pt x="2140" y="2828"/>
                  </a:cubicBezTo>
                  <a:cubicBezTo>
                    <a:pt x="2641" y="4507"/>
                    <a:pt x="3669" y="6111"/>
                    <a:pt x="4671" y="7590"/>
                  </a:cubicBezTo>
                  <a:cubicBezTo>
                    <a:pt x="4847" y="7865"/>
                    <a:pt x="4997" y="8116"/>
                    <a:pt x="5173" y="8342"/>
                  </a:cubicBezTo>
                  <a:cubicBezTo>
                    <a:pt x="5294" y="8515"/>
                    <a:pt x="5139" y="8676"/>
                    <a:pt x="4975" y="8676"/>
                  </a:cubicBezTo>
                  <a:cubicBezTo>
                    <a:pt x="4901" y="8676"/>
                    <a:pt x="4826" y="8644"/>
                    <a:pt x="4772" y="8567"/>
                  </a:cubicBezTo>
                  <a:cubicBezTo>
                    <a:pt x="4696" y="8467"/>
                    <a:pt x="4621" y="8342"/>
                    <a:pt x="4521" y="8216"/>
                  </a:cubicBezTo>
                  <a:cubicBezTo>
                    <a:pt x="4346" y="7916"/>
                    <a:pt x="4145" y="7615"/>
                    <a:pt x="3945" y="7314"/>
                  </a:cubicBezTo>
                  <a:cubicBezTo>
                    <a:pt x="3143" y="6111"/>
                    <a:pt x="2190" y="4758"/>
                    <a:pt x="1087" y="4231"/>
                  </a:cubicBezTo>
                  <a:cubicBezTo>
                    <a:pt x="877" y="4132"/>
                    <a:pt x="719" y="4089"/>
                    <a:pt x="605" y="4089"/>
                  </a:cubicBezTo>
                  <a:cubicBezTo>
                    <a:pt x="0" y="4089"/>
                    <a:pt x="605" y="5304"/>
                    <a:pt x="837" y="5810"/>
                  </a:cubicBezTo>
                  <a:cubicBezTo>
                    <a:pt x="1263" y="6838"/>
                    <a:pt x="1814" y="7815"/>
                    <a:pt x="2366" y="8768"/>
                  </a:cubicBezTo>
                  <a:cubicBezTo>
                    <a:pt x="3919" y="11500"/>
                    <a:pt x="5649" y="14131"/>
                    <a:pt x="7378" y="16763"/>
                  </a:cubicBezTo>
                  <a:cubicBezTo>
                    <a:pt x="7879" y="17515"/>
                    <a:pt x="8356" y="18292"/>
                    <a:pt x="8857" y="19069"/>
                  </a:cubicBezTo>
                  <a:cubicBezTo>
                    <a:pt x="8882" y="19094"/>
                    <a:pt x="8882" y="19119"/>
                    <a:pt x="8907" y="19144"/>
                  </a:cubicBezTo>
                  <a:lnTo>
                    <a:pt x="15223" y="16462"/>
                  </a:lnTo>
                  <a:cubicBezTo>
                    <a:pt x="14621" y="15459"/>
                    <a:pt x="13945" y="14432"/>
                    <a:pt x="13769" y="13354"/>
                  </a:cubicBezTo>
                  <a:cubicBezTo>
                    <a:pt x="13519" y="12001"/>
                    <a:pt x="13794" y="10572"/>
                    <a:pt x="13894" y="9219"/>
                  </a:cubicBezTo>
                  <a:cubicBezTo>
                    <a:pt x="13945" y="8592"/>
                    <a:pt x="13970" y="7991"/>
                    <a:pt x="14020" y="7364"/>
                  </a:cubicBezTo>
                  <a:cubicBezTo>
                    <a:pt x="14070" y="6813"/>
                    <a:pt x="14396" y="5058"/>
                    <a:pt x="14020" y="4557"/>
                  </a:cubicBezTo>
                  <a:cubicBezTo>
                    <a:pt x="13792" y="4254"/>
                    <a:pt x="13583" y="4129"/>
                    <a:pt x="13391" y="4129"/>
                  </a:cubicBezTo>
                  <a:cubicBezTo>
                    <a:pt x="12570" y="4129"/>
                    <a:pt x="12082" y="6427"/>
                    <a:pt x="11940" y="6813"/>
                  </a:cubicBezTo>
                  <a:cubicBezTo>
                    <a:pt x="11814" y="7164"/>
                    <a:pt x="11639" y="7464"/>
                    <a:pt x="11463" y="7790"/>
                  </a:cubicBezTo>
                  <a:cubicBezTo>
                    <a:pt x="10962" y="8743"/>
                    <a:pt x="10636" y="9720"/>
                    <a:pt x="10461" y="10773"/>
                  </a:cubicBezTo>
                  <a:cubicBezTo>
                    <a:pt x="10431" y="10893"/>
                    <a:pt x="10345" y="10945"/>
                    <a:pt x="10255" y="10945"/>
                  </a:cubicBezTo>
                  <a:cubicBezTo>
                    <a:pt x="10121" y="10945"/>
                    <a:pt x="9980" y="10828"/>
                    <a:pt x="10010" y="10647"/>
                  </a:cubicBezTo>
                  <a:cubicBezTo>
                    <a:pt x="10185" y="9670"/>
                    <a:pt x="10436" y="8693"/>
                    <a:pt x="10887" y="7815"/>
                  </a:cubicBezTo>
                  <a:cubicBezTo>
                    <a:pt x="11188" y="7214"/>
                    <a:pt x="11413" y="6562"/>
                    <a:pt x="11639" y="5911"/>
                  </a:cubicBezTo>
                  <a:cubicBezTo>
                    <a:pt x="11288" y="5109"/>
                    <a:pt x="10912" y="4332"/>
                    <a:pt x="10536" y="3555"/>
                  </a:cubicBezTo>
                  <a:cubicBezTo>
                    <a:pt x="10085" y="2627"/>
                    <a:pt x="9383" y="672"/>
                    <a:pt x="8481" y="146"/>
                  </a:cubicBezTo>
                  <a:cubicBezTo>
                    <a:pt x="8300" y="44"/>
                    <a:pt x="8160" y="0"/>
                    <a:pt x="8053" y="0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983245" y="2983315"/>
              <a:ext cx="289693" cy="366526"/>
            </a:xfrm>
            <a:custGeom>
              <a:avLst/>
              <a:gdLst/>
              <a:ahLst/>
              <a:cxnLst/>
              <a:rect l="l" t="t" r="r" b="b"/>
              <a:pathLst>
                <a:path w="15915" h="20136" extrusionOk="0">
                  <a:moveTo>
                    <a:pt x="8214" y="1"/>
                  </a:moveTo>
                  <a:cubicBezTo>
                    <a:pt x="8175" y="1"/>
                    <a:pt x="8135" y="4"/>
                    <a:pt x="8095" y="10"/>
                  </a:cubicBezTo>
                  <a:cubicBezTo>
                    <a:pt x="7870" y="35"/>
                    <a:pt x="7694" y="160"/>
                    <a:pt x="7569" y="361"/>
                  </a:cubicBezTo>
                  <a:cubicBezTo>
                    <a:pt x="7318" y="787"/>
                    <a:pt x="7369" y="1614"/>
                    <a:pt x="7719" y="2867"/>
                  </a:cubicBezTo>
                  <a:cubicBezTo>
                    <a:pt x="7669" y="2792"/>
                    <a:pt x="7619" y="2717"/>
                    <a:pt x="7594" y="2667"/>
                  </a:cubicBezTo>
                  <a:cubicBezTo>
                    <a:pt x="7544" y="2591"/>
                    <a:pt x="7494" y="2491"/>
                    <a:pt x="7419" y="2391"/>
                  </a:cubicBezTo>
                  <a:cubicBezTo>
                    <a:pt x="6942" y="1642"/>
                    <a:pt x="6014" y="133"/>
                    <a:pt x="5098" y="133"/>
                  </a:cubicBezTo>
                  <a:cubicBezTo>
                    <a:pt x="5003" y="133"/>
                    <a:pt x="4907" y="150"/>
                    <a:pt x="4812" y="185"/>
                  </a:cubicBezTo>
                  <a:cubicBezTo>
                    <a:pt x="4536" y="286"/>
                    <a:pt x="4361" y="461"/>
                    <a:pt x="4261" y="712"/>
                  </a:cubicBezTo>
                  <a:cubicBezTo>
                    <a:pt x="4035" y="1213"/>
                    <a:pt x="4135" y="2040"/>
                    <a:pt x="4587" y="3168"/>
                  </a:cubicBezTo>
                  <a:cubicBezTo>
                    <a:pt x="3727" y="2213"/>
                    <a:pt x="3027" y="1736"/>
                    <a:pt x="2508" y="1736"/>
                  </a:cubicBezTo>
                  <a:cubicBezTo>
                    <a:pt x="2482" y="1736"/>
                    <a:pt x="2456" y="1737"/>
                    <a:pt x="2431" y="1739"/>
                  </a:cubicBezTo>
                  <a:cubicBezTo>
                    <a:pt x="2155" y="1764"/>
                    <a:pt x="1955" y="1890"/>
                    <a:pt x="1780" y="2165"/>
                  </a:cubicBezTo>
                  <a:cubicBezTo>
                    <a:pt x="1278" y="2967"/>
                    <a:pt x="2055" y="4396"/>
                    <a:pt x="2531" y="5298"/>
                  </a:cubicBezTo>
                  <a:cubicBezTo>
                    <a:pt x="2256" y="5022"/>
                    <a:pt x="1955" y="4772"/>
                    <a:pt x="1679" y="4571"/>
                  </a:cubicBezTo>
                  <a:cubicBezTo>
                    <a:pt x="1341" y="4330"/>
                    <a:pt x="1024" y="4213"/>
                    <a:pt x="760" y="4213"/>
                  </a:cubicBezTo>
                  <a:cubicBezTo>
                    <a:pt x="614" y="4213"/>
                    <a:pt x="484" y="4249"/>
                    <a:pt x="376" y="4321"/>
                  </a:cubicBezTo>
                  <a:cubicBezTo>
                    <a:pt x="75" y="4521"/>
                    <a:pt x="0" y="4972"/>
                    <a:pt x="125" y="5549"/>
                  </a:cubicBezTo>
                  <a:cubicBezTo>
                    <a:pt x="576" y="7403"/>
                    <a:pt x="1754" y="9258"/>
                    <a:pt x="2782" y="10887"/>
                  </a:cubicBezTo>
                  <a:cubicBezTo>
                    <a:pt x="3033" y="11288"/>
                    <a:pt x="3258" y="11639"/>
                    <a:pt x="3484" y="12015"/>
                  </a:cubicBezTo>
                  <a:cubicBezTo>
                    <a:pt x="4637" y="13895"/>
                    <a:pt x="5815" y="15724"/>
                    <a:pt x="6942" y="17429"/>
                  </a:cubicBezTo>
                  <a:cubicBezTo>
                    <a:pt x="7544" y="18331"/>
                    <a:pt x="8120" y="19258"/>
                    <a:pt x="8672" y="20110"/>
                  </a:cubicBezTo>
                  <a:lnTo>
                    <a:pt x="8697" y="20135"/>
                  </a:lnTo>
                  <a:lnTo>
                    <a:pt x="9223" y="19910"/>
                  </a:lnTo>
                  <a:lnTo>
                    <a:pt x="9173" y="19835"/>
                  </a:lnTo>
                  <a:cubicBezTo>
                    <a:pt x="9148" y="19810"/>
                    <a:pt x="9148" y="19784"/>
                    <a:pt x="9148" y="19784"/>
                  </a:cubicBezTo>
                  <a:cubicBezTo>
                    <a:pt x="8973" y="19509"/>
                    <a:pt x="8797" y="19258"/>
                    <a:pt x="8622" y="18982"/>
                  </a:cubicBezTo>
                  <a:cubicBezTo>
                    <a:pt x="8296" y="18481"/>
                    <a:pt x="7995" y="17980"/>
                    <a:pt x="7644" y="17479"/>
                  </a:cubicBezTo>
                  <a:lnTo>
                    <a:pt x="7394" y="17078"/>
                  </a:lnTo>
                  <a:cubicBezTo>
                    <a:pt x="5790" y="14622"/>
                    <a:pt x="4110" y="12065"/>
                    <a:pt x="2657" y="9484"/>
                  </a:cubicBezTo>
                  <a:cubicBezTo>
                    <a:pt x="2080" y="8506"/>
                    <a:pt x="1554" y="7529"/>
                    <a:pt x="1103" y="6526"/>
                  </a:cubicBezTo>
                  <a:lnTo>
                    <a:pt x="1053" y="6401"/>
                  </a:lnTo>
                  <a:cubicBezTo>
                    <a:pt x="877" y="6000"/>
                    <a:pt x="476" y="5123"/>
                    <a:pt x="702" y="4922"/>
                  </a:cubicBezTo>
                  <a:cubicBezTo>
                    <a:pt x="738" y="4895"/>
                    <a:pt x="787" y="4881"/>
                    <a:pt x="848" y="4881"/>
                  </a:cubicBezTo>
                  <a:cubicBezTo>
                    <a:pt x="959" y="4881"/>
                    <a:pt x="1111" y="4926"/>
                    <a:pt x="1303" y="5022"/>
                  </a:cubicBezTo>
                  <a:cubicBezTo>
                    <a:pt x="2356" y="5524"/>
                    <a:pt x="3283" y="6802"/>
                    <a:pt x="4135" y="8105"/>
                  </a:cubicBezTo>
                  <a:cubicBezTo>
                    <a:pt x="4336" y="8406"/>
                    <a:pt x="4536" y="8707"/>
                    <a:pt x="4737" y="8982"/>
                  </a:cubicBezTo>
                  <a:cubicBezTo>
                    <a:pt x="4812" y="9108"/>
                    <a:pt x="4887" y="9233"/>
                    <a:pt x="4962" y="9358"/>
                  </a:cubicBezTo>
                  <a:cubicBezTo>
                    <a:pt x="5031" y="9441"/>
                    <a:pt x="5116" y="9478"/>
                    <a:pt x="5198" y="9478"/>
                  </a:cubicBezTo>
                  <a:cubicBezTo>
                    <a:pt x="5266" y="9478"/>
                    <a:pt x="5332" y="9454"/>
                    <a:pt x="5389" y="9408"/>
                  </a:cubicBezTo>
                  <a:cubicBezTo>
                    <a:pt x="5489" y="9358"/>
                    <a:pt x="5564" y="9208"/>
                    <a:pt x="5464" y="9058"/>
                  </a:cubicBezTo>
                  <a:lnTo>
                    <a:pt x="4962" y="8306"/>
                  </a:lnTo>
                  <a:cubicBezTo>
                    <a:pt x="3985" y="6902"/>
                    <a:pt x="2932" y="5248"/>
                    <a:pt x="2431" y="3544"/>
                  </a:cubicBezTo>
                  <a:cubicBezTo>
                    <a:pt x="2356" y="3343"/>
                    <a:pt x="2181" y="2717"/>
                    <a:pt x="2381" y="2516"/>
                  </a:cubicBezTo>
                  <a:cubicBezTo>
                    <a:pt x="2431" y="2466"/>
                    <a:pt x="2506" y="2441"/>
                    <a:pt x="2603" y="2441"/>
                  </a:cubicBezTo>
                  <a:cubicBezTo>
                    <a:pt x="2701" y="2441"/>
                    <a:pt x="2820" y="2466"/>
                    <a:pt x="2957" y="2516"/>
                  </a:cubicBezTo>
                  <a:cubicBezTo>
                    <a:pt x="3459" y="2667"/>
                    <a:pt x="3985" y="3318"/>
                    <a:pt x="4361" y="3794"/>
                  </a:cubicBezTo>
                  <a:cubicBezTo>
                    <a:pt x="4436" y="3895"/>
                    <a:pt x="4511" y="3995"/>
                    <a:pt x="4587" y="4070"/>
                  </a:cubicBezTo>
                  <a:cubicBezTo>
                    <a:pt x="4988" y="4546"/>
                    <a:pt x="5363" y="5073"/>
                    <a:pt x="5790" y="5649"/>
                  </a:cubicBezTo>
                  <a:cubicBezTo>
                    <a:pt x="6391" y="6727"/>
                    <a:pt x="6993" y="7629"/>
                    <a:pt x="7268" y="8055"/>
                  </a:cubicBezTo>
                  <a:lnTo>
                    <a:pt x="7343" y="8155"/>
                  </a:lnTo>
                  <a:cubicBezTo>
                    <a:pt x="7404" y="8261"/>
                    <a:pt x="7492" y="8303"/>
                    <a:pt x="7574" y="8303"/>
                  </a:cubicBezTo>
                  <a:cubicBezTo>
                    <a:pt x="7628" y="8303"/>
                    <a:pt x="7680" y="8285"/>
                    <a:pt x="7719" y="8256"/>
                  </a:cubicBezTo>
                  <a:cubicBezTo>
                    <a:pt x="7845" y="8180"/>
                    <a:pt x="7920" y="8055"/>
                    <a:pt x="7845" y="7880"/>
                  </a:cubicBezTo>
                  <a:cubicBezTo>
                    <a:pt x="7694" y="7629"/>
                    <a:pt x="7293" y="6927"/>
                    <a:pt x="6742" y="6100"/>
                  </a:cubicBezTo>
                  <a:lnTo>
                    <a:pt x="6717" y="6025"/>
                  </a:lnTo>
                  <a:cubicBezTo>
                    <a:pt x="6541" y="5724"/>
                    <a:pt x="6366" y="5398"/>
                    <a:pt x="6191" y="5073"/>
                  </a:cubicBezTo>
                  <a:cubicBezTo>
                    <a:pt x="5890" y="4521"/>
                    <a:pt x="4461" y="1514"/>
                    <a:pt x="4937" y="887"/>
                  </a:cubicBezTo>
                  <a:cubicBezTo>
                    <a:pt x="4986" y="839"/>
                    <a:pt x="5066" y="811"/>
                    <a:pt x="5164" y="811"/>
                  </a:cubicBezTo>
                  <a:cubicBezTo>
                    <a:pt x="5217" y="811"/>
                    <a:pt x="5276" y="819"/>
                    <a:pt x="5338" y="837"/>
                  </a:cubicBezTo>
                  <a:cubicBezTo>
                    <a:pt x="6266" y="1063"/>
                    <a:pt x="7218" y="2917"/>
                    <a:pt x="7795" y="4020"/>
                  </a:cubicBezTo>
                  <a:cubicBezTo>
                    <a:pt x="7920" y="4271"/>
                    <a:pt x="8020" y="4471"/>
                    <a:pt x="8120" y="4647"/>
                  </a:cubicBezTo>
                  <a:cubicBezTo>
                    <a:pt x="8622" y="5549"/>
                    <a:pt x="9073" y="6401"/>
                    <a:pt x="9499" y="7253"/>
                  </a:cubicBezTo>
                  <a:cubicBezTo>
                    <a:pt x="9547" y="7349"/>
                    <a:pt x="9626" y="7394"/>
                    <a:pt x="9710" y="7394"/>
                  </a:cubicBezTo>
                  <a:cubicBezTo>
                    <a:pt x="9757" y="7394"/>
                    <a:pt x="9805" y="7380"/>
                    <a:pt x="9850" y="7353"/>
                  </a:cubicBezTo>
                  <a:cubicBezTo>
                    <a:pt x="9975" y="7303"/>
                    <a:pt x="10075" y="7128"/>
                    <a:pt x="10000" y="6952"/>
                  </a:cubicBezTo>
                  <a:cubicBezTo>
                    <a:pt x="9574" y="6025"/>
                    <a:pt x="9173" y="5073"/>
                    <a:pt x="8822" y="4120"/>
                  </a:cubicBezTo>
                  <a:cubicBezTo>
                    <a:pt x="8597" y="3519"/>
                    <a:pt x="8371" y="2867"/>
                    <a:pt x="8196" y="2215"/>
                  </a:cubicBezTo>
                  <a:cubicBezTo>
                    <a:pt x="8120" y="1814"/>
                    <a:pt x="7920" y="1012"/>
                    <a:pt x="8171" y="837"/>
                  </a:cubicBezTo>
                  <a:cubicBezTo>
                    <a:pt x="8207" y="810"/>
                    <a:pt x="8252" y="796"/>
                    <a:pt x="8308" y="796"/>
                  </a:cubicBezTo>
                  <a:cubicBezTo>
                    <a:pt x="8406" y="796"/>
                    <a:pt x="8536" y="841"/>
                    <a:pt x="8697" y="937"/>
                  </a:cubicBezTo>
                  <a:cubicBezTo>
                    <a:pt x="9399" y="1363"/>
                    <a:pt x="10000" y="2667"/>
                    <a:pt x="10426" y="3644"/>
                  </a:cubicBezTo>
                  <a:cubicBezTo>
                    <a:pt x="10526" y="3895"/>
                    <a:pt x="10652" y="4120"/>
                    <a:pt x="10727" y="4296"/>
                  </a:cubicBezTo>
                  <a:cubicBezTo>
                    <a:pt x="11128" y="5098"/>
                    <a:pt x="11504" y="5900"/>
                    <a:pt x="11805" y="6652"/>
                  </a:cubicBezTo>
                  <a:lnTo>
                    <a:pt x="11729" y="6902"/>
                  </a:lnTo>
                  <a:cubicBezTo>
                    <a:pt x="11529" y="7454"/>
                    <a:pt x="11353" y="8030"/>
                    <a:pt x="11078" y="8531"/>
                  </a:cubicBezTo>
                  <a:cubicBezTo>
                    <a:pt x="10702" y="9308"/>
                    <a:pt x="10401" y="10210"/>
                    <a:pt x="10201" y="11388"/>
                  </a:cubicBezTo>
                  <a:cubicBezTo>
                    <a:pt x="10150" y="11564"/>
                    <a:pt x="10301" y="11714"/>
                    <a:pt x="10451" y="11739"/>
                  </a:cubicBezTo>
                  <a:cubicBezTo>
                    <a:pt x="10467" y="11742"/>
                    <a:pt x="10483" y="11744"/>
                    <a:pt x="10498" y="11744"/>
                  </a:cubicBezTo>
                  <a:cubicBezTo>
                    <a:pt x="10607" y="11744"/>
                    <a:pt x="10708" y="11667"/>
                    <a:pt x="10752" y="11514"/>
                  </a:cubicBezTo>
                  <a:cubicBezTo>
                    <a:pt x="10952" y="10411"/>
                    <a:pt x="11278" y="9484"/>
                    <a:pt x="11755" y="8556"/>
                  </a:cubicBezTo>
                  <a:lnTo>
                    <a:pt x="11780" y="8506"/>
                  </a:lnTo>
                  <a:cubicBezTo>
                    <a:pt x="11955" y="8205"/>
                    <a:pt x="12105" y="7905"/>
                    <a:pt x="12231" y="7579"/>
                  </a:cubicBezTo>
                  <a:cubicBezTo>
                    <a:pt x="12256" y="7504"/>
                    <a:pt x="12281" y="7403"/>
                    <a:pt x="12331" y="7253"/>
                  </a:cubicBezTo>
                  <a:cubicBezTo>
                    <a:pt x="12506" y="6576"/>
                    <a:pt x="12932" y="5048"/>
                    <a:pt x="13559" y="4922"/>
                  </a:cubicBezTo>
                  <a:cubicBezTo>
                    <a:pt x="13584" y="4916"/>
                    <a:pt x="13610" y="4913"/>
                    <a:pt x="13637" y="4913"/>
                  </a:cubicBezTo>
                  <a:cubicBezTo>
                    <a:pt x="13817" y="4913"/>
                    <a:pt x="14014" y="5061"/>
                    <a:pt x="14211" y="5323"/>
                  </a:cubicBezTo>
                  <a:cubicBezTo>
                    <a:pt x="14511" y="5724"/>
                    <a:pt x="14361" y="6927"/>
                    <a:pt x="14261" y="7654"/>
                  </a:cubicBezTo>
                  <a:cubicBezTo>
                    <a:pt x="14236" y="7830"/>
                    <a:pt x="14211" y="8005"/>
                    <a:pt x="14211" y="8105"/>
                  </a:cubicBezTo>
                  <a:cubicBezTo>
                    <a:pt x="14186" y="8406"/>
                    <a:pt x="14161" y="8682"/>
                    <a:pt x="14161" y="8957"/>
                  </a:cubicBezTo>
                  <a:cubicBezTo>
                    <a:pt x="14135" y="9283"/>
                    <a:pt x="14110" y="9609"/>
                    <a:pt x="14085" y="9960"/>
                  </a:cubicBezTo>
                  <a:cubicBezTo>
                    <a:pt x="14060" y="10286"/>
                    <a:pt x="14010" y="10637"/>
                    <a:pt x="13985" y="10962"/>
                  </a:cubicBezTo>
                  <a:cubicBezTo>
                    <a:pt x="13885" y="12015"/>
                    <a:pt x="13760" y="13093"/>
                    <a:pt x="13960" y="14120"/>
                  </a:cubicBezTo>
                  <a:cubicBezTo>
                    <a:pt x="14135" y="15123"/>
                    <a:pt x="14712" y="16075"/>
                    <a:pt x="15288" y="17003"/>
                  </a:cubicBezTo>
                  <a:lnTo>
                    <a:pt x="15439" y="17253"/>
                  </a:lnTo>
                  <a:lnTo>
                    <a:pt x="15915" y="17053"/>
                  </a:lnTo>
                  <a:lnTo>
                    <a:pt x="15890" y="17003"/>
                  </a:lnTo>
                  <a:cubicBezTo>
                    <a:pt x="15414" y="16226"/>
                    <a:pt x="14887" y="15348"/>
                    <a:pt x="14587" y="14446"/>
                  </a:cubicBezTo>
                  <a:cubicBezTo>
                    <a:pt x="14286" y="13544"/>
                    <a:pt x="14411" y="12441"/>
                    <a:pt x="14511" y="11464"/>
                  </a:cubicBezTo>
                  <a:cubicBezTo>
                    <a:pt x="14536" y="11213"/>
                    <a:pt x="14562" y="10962"/>
                    <a:pt x="14587" y="10737"/>
                  </a:cubicBezTo>
                  <a:cubicBezTo>
                    <a:pt x="14612" y="10361"/>
                    <a:pt x="14662" y="9960"/>
                    <a:pt x="14712" y="9584"/>
                  </a:cubicBezTo>
                  <a:cubicBezTo>
                    <a:pt x="14837" y="8356"/>
                    <a:pt x="14963" y="7078"/>
                    <a:pt x="14862" y="5875"/>
                  </a:cubicBezTo>
                  <a:cubicBezTo>
                    <a:pt x="14762" y="4922"/>
                    <a:pt x="14361" y="4220"/>
                    <a:pt x="13835" y="4095"/>
                  </a:cubicBezTo>
                  <a:cubicBezTo>
                    <a:pt x="13784" y="4082"/>
                    <a:pt x="13728" y="4075"/>
                    <a:pt x="13668" y="4075"/>
                  </a:cubicBezTo>
                  <a:cubicBezTo>
                    <a:pt x="13372" y="4075"/>
                    <a:pt x="12973" y="4260"/>
                    <a:pt x="12557" y="4947"/>
                  </a:cubicBezTo>
                  <a:cubicBezTo>
                    <a:pt x="12406" y="5198"/>
                    <a:pt x="12256" y="5499"/>
                    <a:pt x="12105" y="5875"/>
                  </a:cubicBezTo>
                  <a:cubicBezTo>
                    <a:pt x="11604" y="4772"/>
                    <a:pt x="11128" y="3769"/>
                    <a:pt x="10627" y="2867"/>
                  </a:cubicBezTo>
                  <a:cubicBezTo>
                    <a:pt x="10577" y="2792"/>
                    <a:pt x="10526" y="2667"/>
                    <a:pt x="10476" y="2566"/>
                  </a:cubicBezTo>
                  <a:cubicBezTo>
                    <a:pt x="9995" y="1653"/>
                    <a:pt x="9145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1279763" y="3292794"/>
              <a:ext cx="2312" cy="2749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7" y="28"/>
                    <a:pt x="77" y="102"/>
                    <a:pt x="126" y="151"/>
                  </a:cubicBezTo>
                  <a:cubicBezTo>
                    <a:pt x="58" y="60"/>
                    <a:pt x="10" y="10"/>
                    <a:pt x="2" y="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1145192" y="3298728"/>
              <a:ext cx="170175" cy="114530"/>
            </a:xfrm>
            <a:custGeom>
              <a:avLst/>
              <a:gdLst/>
              <a:ahLst/>
              <a:cxnLst/>
              <a:rect l="l" t="t" r="r" b="b"/>
              <a:pathLst>
                <a:path w="9349" h="6292" extrusionOk="0">
                  <a:moveTo>
                    <a:pt x="7193" y="0"/>
                  </a:moveTo>
                  <a:lnTo>
                    <a:pt x="0" y="3083"/>
                  </a:lnTo>
                  <a:cubicBezTo>
                    <a:pt x="502" y="4186"/>
                    <a:pt x="1003" y="5264"/>
                    <a:pt x="1504" y="6291"/>
                  </a:cubicBezTo>
                  <a:cubicBezTo>
                    <a:pt x="2983" y="5665"/>
                    <a:pt x="5614" y="4512"/>
                    <a:pt x="9349" y="2857"/>
                  </a:cubicBezTo>
                  <a:cubicBezTo>
                    <a:pt x="8296" y="1504"/>
                    <a:pt x="7444" y="351"/>
                    <a:pt x="7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2172560" y="4057390"/>
              <a:ext cx="134152" cy="85788"/>
            </a:xfrm>
            <a:custGeom>
              <a:avLst/>
              <a:gdLst/>
              <a:ahLst/>
              <a:cxnLst/>
              <a:rect l="l" t="t" r="r" b="b"/>
              <a:pathLst>
                <a:path w="7370" h="4713" extrusionOk="0">
                  <a:moveTo>
                    <a:pt x="6918" y="1"/>
                  </a:moveTo>
                  <a:cubicBezTo>
                    <a:pt x="6667" y="1"/>
                    <a:pt x="6292" y="51"/>
                    <a:pt x="6191" y="51"/>
                  </a:cubicBezTo>
                  <a:lnTo>
                    <a:pt x="1" y="51"/>
                  </a:lnTo>
                  <a:cubicBezTo>
                    <a:pt x="201" y="1530"/>
                    <a:pt x="402" y="3033"/>
                    <a:pt x="627" y="4512"/>
                  </a:cubicBezTo>
                  <a:cubicBezTo>
                    <a:pt x="2582" y="4637"/>
                    <a:pt x="4537" y="4713"/>
                    <a:pt x="6542" y="4713"/>
                  </a:cubicBezTo>
                  <a:lnTo>
                    <a:pt x="7369" y="4713"/>
                  </a:lnTo>
                  <a:cubicBezTo>
                    <a:pt x="7269" y="4362"/>
                    <a:pt x="7194" y="3785"/>
                    <a:pt x="7194" y="3685"/>
                  </a:cubicBezTo>
                  <a:cubicBezTo>
                    <a:pt x="7169" y="3184"/>
                    <a:pt x="7144" y="2682"/>
                    <a:pt x="7094" y="2181"/>
                  </a:cubicBezTo>
                  <a:cubicBezTo>
                    <a:pt x="7043" y="1454"/>
                    <a:pt x="6993" y="728"/>
                    <a:pt x="6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310334" y="4098455"/>
              <a:ext cx="2767" cy="44724"/>
            </a:xfrm>
            <a:custGeom>
              <a:avLst/>
              <a:gdLst/>
              <a:ahLst/>
              <a:cxnLst/>
              <a:rect l="l" t="t" r="r" b="b"/>
              <a:pathLst>
                <a:path w="152" h="2457" extrusionOk="0">
                  <a:moveTo>
                    <a:pt x="151" y="2457"/>
                  </a:moveTo>
                  <a:lnTo>
                    <a:pt x="151" y="2457"/>
                  </a:lnTo>
                  <a:cubicBezTo>
                    <a:pt x="101" y="1629"/>
                    <a:pt x="51" y="827"/>
                    <a:pt x="1" y="0"/>
                  </a:cubicBezTo>
                  <a:cubicBezTo>
                    <a:pt x="51" y="827"/>
                    <a:pt x="101" y="1629"/>
                    <a:pt x="151" y="245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2306694" y="4053295"/>
              <a:ext cx="1383" cy="19167"/>
            </a:xfrm>
            <a:custGeom>
              <a:avLst/>
              <a:gdLst/>
              <a:ahLst/>
              <a:cxnLst/>
              <a:rect l="l" t="t" r="r" b="b"/>
              <a:pathLst>
                <a:path w="76" h="1053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cubicBezTo>
                    <a:pt x="25" y="376"/>
                    <a:pt x="50" y="702"/>
                    <a:pt x="75" y="1053"/>
                  </a:cubicBezTo>
                  <a:cubicBezTo>
                    <a:pt x="50" y="702"/>
                    <a:pt x="25" y="351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1714530" y="3993991"/>
              <a:ext cx="36969" cy="53843"/>
            </a:xfrm>
            <a:custGeom>
              <a:avLst/>
              <a:gdLst/>
              <a:ahLst/>
              <a:cxnLst/>
              <a:rect l="l" t="t" r="r" b="b"/>
              <a:pathLst>
                <a:path w="2031" h="2958" extrusionOk="0">
                  <a:moveTo>
                    <a:pt x="51" y="0"/>
                  </a:moveTo>
                  <a:cubicBezTo>
                    <a:pt x="26" y="727"/>
                    <a:pt x="26" y="1454"/>
                    <a:pt x="1" y="2206"/>
                  </a:cubicBezTo>
                  <a:cubicBezTo>
                    <a:pt x="677" y="2456"/>
                    <a:pt x="1354" y="2732"/>
                    <a:pt x="2031" y="295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1759690" y="3993991"/>
              <a:ext cx="40628" cy="71172"/>
            </a:xfrm>
            <a:custGeom>
              <a:avLst/>
              <a:gdLst/>
              <a:ahLst/>
              <a:cxnLst/>
              <a:rect l="l" t="t" r="r" b="b"/>
              <a:pathLst>
                <a:path w="2232" h="3910" extrusionOk="0">
                  <a:moveTo>
                    <a:pt x="1" y="0"/>
                  </a:moveTo>
                  <a:lnTo>
                    <a:pt x="1" y="3133"/>
                  </a:lnTo>
                  <a:cubicBezTo>
                    <a:pt x="753" y="3409"/>
                    <a:pt x="1505" y="3659"/>
                    <a:pt x="2232" y="3910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1665711" y="3993991"/>
              <a:ext cx="41538" cy="36514"/>
            </a:xfrm>
            <a:custGeom>
              <a:avLst/>
              <a:gdLst/>
              <a:ahLst/>
              <a:cxnLst/>
              <a:rect l="l" t="t" r="r" b="b"/>
              <a:pathLst>
                <a:path w="2282" h="2006" extrusionOk="0">
                  <a:moveTo>
                    <a:pt x="51" y="0"/>
                  </a:moveTo>
                  <a:cubicBezTo>
                    <a:pt x="26" y="351"/>
                    <a:pt x="26" y="727"/>
                    <a:pt x="1" y="1078"/>
                  </a:cubicBezTo>
                  <a:cubicBezTo>
                    <a:pt x="728" y="1404"/>
                    <a:pt x="1480" y="1704"/>
                    <a:pt x="2207" y="2005"/>
                  </a:cubicBezTo>
                  <a:cubicBezTo>
                    <a:pt x="2232" y="1328"/>
                    <a:pt x="2257" y="652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621916" y="3993991"/>
              <a:ext cx="36059" cy="15982"/>
            </a:xfrm>
            <a:custGeom>
              <a:avLst/>
              <a:gdLst/>
              <a:ahLst/>
              <a:cxnLst/>
              <a:rect l="l" t="t" r="r" b="b"/>
              <a:pathLst>
                <a:path w="1981" h="878" extrusionOk="0">
                  <a:moveTo>
                    <a:pt x="1" y="0"/>
                  </a:moveTo>
                  <a:cubicBezTo>
                    <a:pt x="653" y="301"/>
                    <a:pt x="1304" y="602"/>
                    <a:pt x="1956" y="877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808965" y="3993991"/>
              <a:ext cx="41538" cy="86680"/>
            </a:xfrm>
            <a:custGeom>
              <a:avLst/>
              <a:gdLst/>
              <a:ahLst/>
              <a:cxnLst/>
              <a:rect l="l" t="t" r="r" b="b"/>
              <a:pathLst>
                <a:path w="2282" h="4762" extrusionOk="0">
                  <a:moveTo>
                    <a:pt x="1" y="0"/>
                  </a:moveTo>
                  <a:lnTo>
                    <a:pt x="1" y="4060"/>
                  </a:lnTo>
                  <a:cubicBezTo>
                    <a:pt x="753" y="4286"/>
                    <a:pt x="1530" y="4536"/>
                    <a:pt x="2281" y="4762"/>
                  </a:cubicBezTo>
                  <a:cubicBezTo>
                    <a:pt x="2256" y="3158"/>
                    <a:pt x="2206" y="1579"/>
                    <a:pt x="2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1957697" y="3993991"/>
              <a:ext cx="51113" cy="124105"/>
            </a:xfrm>
            <a:custGeom>
              <a:avLst/>
              <a:gdLst/>
              <a:ahLst/>
              <a:cxnLst/>
              <a:rect l="l" t="t" r="r" b="b"/>
              <a:pathLst>
                <a:path w="2808" h="6818" extrusionOk="0">
                  <a:moveTo>
                    <a:pt x="0" y="0"/>
                  </a:moveTo>
                  <a:cubicBezTo>
                    <a:pt x="125" y="2105"/>
                    <a:pt x="226" y="4211"/>
                    <a:pt x="326" y="6316"/>
                  </a:cubicBezTo>
                  <a:cubicBezTo>
                    <a:pt x="1153" y="6491"/>
                    <a:pt x="1980" y="6667"/>
                    <a:pt x="2807" y="6817"/>
                  </a:cubicBezTo>
                  <a:lnTo>
                    <a:pt x="2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912064" y="3993991"/>
              <a:ext cx="42903" cy="113147"/>
            </a:xfrm>
            <a:custGeom>
              <a:avLst/>
              <a:gdLst/>
              <a:ahLst/>
              <a:cxnLst/>
              <a:rect l="l" t="t" r="r" b="b"/>
              <a:pathLst>
                <a:path w="2357" h="6216" extrusionOk="0">
                  <a:moveTo>
                    <a:pt x="1" y="0"/>
                  </a:moveTo>
                  <a:cubicBezTo>
                    <a:pt x="76" y="1905"/>
                    <a:pt x="126" y="3810"/>
                    <a:pt x="201" y="5714"/>
                  </a:cubicBezTo>
                  <a:cubicBezTo>
                    <a:pt x="903" y="5890"/>
                    <a:pt x="1630" y="6065"/>
                    <a:pt x="2357" y="6216"/>
                  </a:cubicBezTo>
                  <a:cubicBezTo>
                    <a:pt x="2257" y="4135"/>
                    <a:pt x="2156" y="2055"/>
                    <a:pt x="2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2009702" y="3993991"/>
              <a:ext cx="54753" cy="132769"/>
            </a:xfrm>
            <a:custGeom>
              <a:avLst/>
              <a:gdLst/>
              <a:ahLst/>
              <a:cxnLst/>
              <a:rect l="l" t="t" r="r" b="b"/>
              <a:pathLst>
                <a:path w="3008" h="7294" extrusionOk="0">
                  <a:moveTo>
                    <a:pt x="0" y="0"/>
                  </a:moveTo>
                  <a:cubicBezTo>
                    <a:pt x="151" y="2281"/>
                    <a:pt x="276" y="4587"/>
                    <a:pt x="426" y="6892"/>
                  </a:cubicBezTo>
                  <a:cubicBezTo>
                    <a:pt x="1279" y="7043"/>
                    <a:pt x="2131" y="7168"/>
                    <a:pt x="3008" y="7293"/>
                  </a:cubicBezTo>
                  <a:cubicBezTo>
                    <a:pt x="2807" y="4862"/>
                    <a:pt x="2607" y="2431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1856874" y="3993991"/>
              <a:ext cx="50202" cy="101752"/>
            </a:xfrm>
            <a:custGeom>
              <a:avLst/>
              <a:gdLst/>
              <a:ahLst/>
              <a:cxnLst/>
              <a:rect l="l" t="t" r="r" b="b"/>
              <a:pathLst>
                <a:path w="2758" h="5590" extrusionOk="0">
                  <a:moveTo>
                    <a:pt x="0" y="0"/>
                  </a:moveTo>
                  <a:cubicBezTo>
                    <a:pt x="50" y="1629"/>
                    <a:pt x="75" y="3258"/>
                    <a:pt x="126" y="4887"/>
                  </a:cubicBezTo>
                  <a:cubicBezTo>
                    <a:pt x="1003" y="5138"/>
                    <a:pt x="1880" y="5363"/>
                    <a:pt x="2757" y="5589"/>
                  </a:cubicBezTo>
                  <a:cubicBezTo>
                    <a:pt x="2707" y="3734"/>
                    <a:pt x="2632" y="1855"/>
                    <a:pt x="2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2110070" y="3993991"/>
              <a:ext cx="65256" cy="145074"/>
            </a:xfrm>
            <a:custGeom>
              <a:avLst/>
              <a:gdLst/>
              <a:ahLst/>
              <a:cxnLst/>
              <a:rect l="l" t="t" r="r" b="b"/>
              <a:pathLst>
                <a:path w="3585" h="7970" extrusionOk="0">
                  <a:moveTo>
                    <a:pt x="0" y="0"/>
                  </a:moveTo>
                  <a:cubicBezTo>
                    <a:pt x="326" y="2581"/>
                    <a:pt x="627" y="5163"/>
                    <a:pt x="953" y="7744"/>
                  </a:cubicBezTo>
                  <a:cubicBezTo>
                    <a:pt x="1830" y="7820"/>
                    <a:pt x="2682" y="7895"/>
                    <a:pt x="3584" y="7970"/>
                  </a:cubicBezTo>
                  <a:cubicBezTo>
                    <a:pt x="3559" y="7920"/>
                    <a:pt x="3559" y="7870"/>
                    <a:pt x="3559" y="7820"/>
                  </a:cubicBezTo>
                  <a:cubicBezTo>
                    <a:pt x="3434" y="6967"/>
                    <a:pt x="3334" y="6090"/>
                    <a:pt x="3208" y="5213"/>
                  </a:cubicBezTo>
                  <a:cubicBezTo>
                    <a:pt x="2958" y="3459"/>
                    <a:pt x="2732" y="1729"/>
                    <a:pt x="2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2061706" y="3993991"/>
              <a:ext cx="57047" cy="140068"/>
            </a:xfrm>
            <a:custGeom>
              <a:avLst/>
              <a:gdLst/>
              <a:ahLst/>
              <a:cxnLst/>
              <a:rect l="l" t="t" r="r" b="b"/>
              <a:pathLst>
                <a:path w="3134" h="7695" extrusionOk="0">
                  <a:moveTo>
                    <a:pt x="0" y="0"/>
                  </a:moveTo>
                  <a:cubicBezTo>
                    <a:pt x="201" y="2456"/>
                    <a:pt x="427" y="4912"/>
                    <a:pt x="627" y="7368"/>
                  </a:cubicBezTo>
                  <a:cubicBezTo>
                    <a:pt x="1454" y="7494"/>
                    <a:pt x="2281" y="7594"/>
                    <a:pt x="3133" y="7694"/>
                  </a:cubicBezTo>
                  <a:cubicBezTo>
                    <a:pt x="2808" y="5113"/>
                    <a:pt x="2507" y="2556"/>
                    <a:pt x="2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871017" y="3186947"/>
              <a:ext cx="61142" cy="56137"/>
            </a:xfrm>
            <a:custGeom>
              <a:avLst/>
              <a:gdLst/>
              <a:ahLst/>
              <a:cxnLst/>
              <a:rect l="l" t="t" r="r" b="b"/>
              <a:pathLst>
                <a:path w="3359" h="3084" extrusionOk="0">
                  <a:moveTo>
                    <a:pt x="0" y="1"/>
                  </a:moveTo>
                  <a:cubicBezTo>
                    <a:pt x="502" y="928"/>
                    <a:pt x="1354" y="2332"/>
                    <a:pt x="2156" y="3084"/>
                  </a:cubicBezTo>
                  <a:cubicBezTo>
                    <a:pt x="2456" y="2758"/>
                    <a:pt x="2882" y="2532"/>
                    <a:pt x="3359" y="2532"/>
                  </a:cubicBezTo>
                  <a:cubicBezTo>
                    <a:pt x="2682" y="2206"/>
                    <a:pt x="2055" y="1780"/>
                    <a:pt x="1554" y="1379"/>
                  </a:cubicBezTo>
                  <a:cubicBezTo>
                    <a:pt x="1329" y="1204"/>
                    <a:pt x="903" y="703"/>
                    <a:pt x="476" y="252"/>
                  </a:cubicBezTo>
                  <a:cubicBezTo>
                    <a:pt x="301" y="176"/>
                    <a:pt x="151" y="7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780678" y="3186947"/>
              <a:ext cx="71190" cy="68041"/>
            </a:xfrm>
            <a:custGeom>
              <a:avLst/>
              <a:gdLst/>
              <a:ahLst/>
              <a:cxnLst/>
              <a:rect l="l" t="t" r="r" b="b"/>
              <a:pathLst>
                <a:path w="3911" h="3738" extrusionOk="0">
                  <a:moveTo>
                    <a:pt x="3911" y="1"/>
                  </a:moveTo>
                  <a:cubicBezTo>
                    <a:pt x="3835" y="26"/>
                    <a:pt x="3760" y="51"/>
                    <a:pt x="3710" y="101"/>
                  </a:cubicBezTo>
                  <a:cubicBezTo>
                    <a:pt x="3234" y="577"/>
                    <a:pt x="2733" y="1179"/>
                    <a:pt x="2482" y="1354"/>
                  </a:cubicBezTo>
                  <a:cubicBezTo>
                    <a:pt x="2031" y="1730"/>
                    <a:pt x="1304" y="2181"/>
                    <a:pt x="527" y="2532"/>
                  </a:cubicBezTo>
                  <a:cubicBezTo>
                    <a:pt x="126" y="3034"/>
                    <a:pt x="1" y="3510"/>
                    <a:pt x="678" y="3710"/>
                  </a:cubicBezTo>
                  <a:cubicBezTo>
                    <a:pt x="741" y="3729"/>
                    <a:pt x="805" y="3738"/>
                    <a:pt x="870" y="3738"/>
                  </a:cubicBezTo>
                  <a:cubicBezTo>
                    <a:pt x="1942" y="3738"/>
                    <a:pt x="3249" y="1324"/>
                    <a:pt x="3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189898" y="3182396"/>
              <a:ext cx="1108150" cy="867258"/>
            </a:xfrm>
            <a:custGeom>
              <a:avLst/>
              <a:gdLst/>
              <a:ahLst/>
              <a:cxnLst/>
              <a:rect l="l" t="t" r="r" b="b"/>
              <a:pathLst>
                <a:path w="60879" h="47645" extrusionOk="0">
                  <a:moveTo>
                    <a:pt x="46868" y="3359"/>
                  </a:moveTo>
                  <a:cubicBezTo>
                    <a:pt x="47745" y="3359"/>
                    <a:pt x="48472" y="4060"/>
                    <a:pt x="48472" y="4963"/>
                  </a:cubicBezTo>
                  <a:cubicBezTo>
                    <a:pt x="48472" y="5665"/>
                    <a:pt x="48021" y="6241"/>
                    <a:pt x="47394" y="6467"/>
                  </a:cubicBezTo>
                  <a:cubicBezTo>
                    <a:pt x="47219" y="6517"/>
                    <a:pt x="47043" y="6567"/>
                    <a:pt x="46868" y="6567"/>
                  </a:cubicBezTo>
                  <a:cubicBezTo>
                    <a:pt x="45966" y="6567"/>
                    <a:pt x="45239" y="5840"/>
                    <a:pt x="45239" y="4963"/>
                  </a:cubicBezTo>
                  <a:cubicBezTo>
                    <a:pt x="45239" y="4436"/>
                    <a:pt x="45515" y="3960"/>
                    <a:pt x="45890" y="3659"/>
                  </a:cubicBezTo>
                  <a:cubicBezTo>
                    <a:pt x="46166" y="3459"/>
                    <a:pt x="46492" y="3359"/>
                    <a:pt x="46868" y="3359"/>
                  </a:cubicBezTo>
                  <a:close/>
                  <a:moveTo>
                    <a:pt x="34662" y="8396"/>
                  </a:moveTo>
                  <a:cubicBezTo>
                    <a:pt x="35565" y="8396"/>
                    <a:pt x="36291" y="9123"/>
                    <a:pt x="36291" y="10025"/>
                  </a:cubicBezTo>
                  <a:cubicBezTo>
                    <a:pt x="36291" y="10903"/>
                    <a:pt x="35565" y="11629"/>
                    <a:pt x="34662" y="11629"/>
                  </a:cubicBezTo>
                  <a:cubicBezTo>
                    <a:pt x="33785" y="11629"/>
                    <a:pt x="33058" y="10903"/>
                    <a:pt x="33058" y="10025"/>
                  </a:cubicBezTo>
                  <a:cubicBezTo>
                    <a:pt x="33058" y="9123"/>
                    <a:pt x="33785" y="8396"/>
                    <a:pt x="34662" y="8396"/>
                  </a:cubicBezTo>
                  <a:close/>
                  <a:moveTo>
                    <a:pt x="44713" y="8396"/>
                  </a:moveTo>
                  <a:cubicBezTo>
                    <a:pt x="45590" y="8396"/>
                    <a:pt x="46317" y="9123"/>
                    <a:pt x="46317" y="10025"/>
                  </a:cubicBezTo>
                  <a:cubicBezTo>
                    <a:pt x="46317" y="10903"/>
                    <a:pt x="45590" y="11629"/>
                    <a:pt x="44713" y="11629"/>
                  </a:cubicBezTo>
                  <a:cubicBezTo>
                    <a:pt x="43810" y="11629"/>
                    <a:pt x="43083" y="10903"/>
                    <a:pt x="43083" y="10025"/>
                  </a:cubicBezTo>
                  <a:cubicBezTo>
                    <a:pt x="43083" y="9123"/>
                    <a:pt x="43810" y="8396"/>
                    <a:pt x="44713" y="8396"/>
                  </a:cubicBezTo>
                  <a:close/>
                  <a:moveTo>
                    <a:pt x="24963" y="8672"/>
                  </a:moveTo>
                  <a:cubicBezTo>
                    <a:pt x="25063" y="8672"/>
                    <a:pt x="25164" y="8672"/>
                    <a:pt x="25264" y="8697"/>
                  </a:cubicBezTo>
                  <a:cubicBezTo>
                    <a:pt x="25991" y="8822"/>
                    <a:pt x="26567" y="9474"/>
                    <a:pt x="26567" y="10276"/>
                  </a:cubicBezTo>
                  <a:cubicBezTo>
                    <a:pt x="26567" y="11153"/>
                    <a:pt x="25840" y="11880"/>
                    <a:pt x="24963" y="11880"/>
                  </a:cubicBezTo>
                  <a:cubicBezTo>
                    <a:pt x="24662" y="11880"/>
                    <a:pt x="24387" y="11805"/>
                    <a:pt x="24161" y="11655"/>
                  </a:cubicBezTo>
                  <a:cubicBezTo>
                    <a:pt x="23685" y="11379"/>
                    <a:pt x="23359" y="10852"/>
                    <a:pt x="23359" y="10276"/>
                  </a:cubicBezTo>
                  <a:cubicBezTo>
                    <a:pt x="23359" y="9374"/>
                    <a:pt x="24061" y="8672"/>
                    <a:pt x="24963" y="8672"/>
                  </a:cubicBezTo>
                  <a:close/>
                  <a:moveTo>
                    <a:pt x="50201" y="10025"/>
                  </a:moveTo>
                  <a:cubicBezTo>
                    <a:pt x="51078" y="10025"/>
                    <a:pt x="51805" y="10727"/>
                    <a:pt x="51805" y="11629"/>
                  </a:cubicBezTo>
                  <a:cubicBezTo>
                    <a:pt x="51805" y="12507"/>
                    <a:pt x="51078" y="13233"/>
                    <a:pt x="50201" y="13233"/>
                  </a:cubicBezTo>
                  <a:cubicBezTo>
                    <a:pt x="50126" y="13233"/>
                    <a:pt x="50051" y="13208"/>
                    <a:pt x="49976" y="13208"/>
                  </a:cubicBezTo>
                  <a:cubicBezTo>
                    <a:pt x="49199" y="13108"/>
                    <a:pt x="48597" y="12431"/>
                    <a:pt x="48597" y="11629"/>
                  </a:cubicBezTo>
                  <a:cubicBezTo>
                    <a:pt x="48597" y="11178"/>
                    <a:pt x="48773" y="10777"/>
                    <a:pt x="49073" y="10477"/>
                  </a:cubicBezTo>
                  <a:cubicBezTo>
                    <a:pt x="49349" y="10201"/>
                    <a:pt x="49750" y="10025"/>
                    <a:pt x="50201" y="10025"/>
                  </a:cubicBezTo>
                  <a:close/>
                  <a:moveTo>
                    <a:pt x="18998" y="12431"/>
                  </a:moveTo>
                  <a:cubicBezTo>
                    <a:pt x="19875" y="12431"/>
                    <a:pt x="20602" y="13158"/>
                    <a:pt x="20602" y="14035"/>
                  </a:cubicBezTo>
                  <a:cubicBezTo>
                    <a:pt x="20602" y="14913"/>
                    <a:pt x="19875" y="15639"/>
                    <a:pt x="18998" y="15639"/>
                  </a:cubicBezTo>
                  <a:cubicBezTo>
                    <a:pt x="18096" y="15639"/>
                    <a:pt x="17394" y="14913"/>
                    <a:pt x="17394" y="14035"/>
                  </a:cubicBezTo>
                  <a:cubicBezTo>
                    <a:pt x="17394" y="13158"/>
                    <a:pt x="18096" y="12431"/>
                    <a:pt x="18998" y="12431"/>
                  </a:cubicBezTo>
                  <a:close/>
                  <a:moveTo>
                    <a:pt x="5865" y="13058"/>
                  </a:moveTo>
                  <a:cubicBezTo>
                    <a:pt x="6742" y="13058"/>
                    <a:pt x="7469" y="13785"/>
                    <a:pt x="7469" y="14662"/>
                  </a:cubicBezTo>
                  <a:cubicBezTo>
                    <a:pt x="7469" y="15564"/>
                    <a:pt x="6742" y="16266"/>
                    <a:pt x="5865" y="16266"/>
                  </a:cubicBezTo>
                  <a:cubicBezTo>
                    <a:pt x="4963" y="16266"/>
                    <a:pt x="4236" y="15564"/>
                    <a:pt x="4236" y="14662"/>
                  </a:cubicBezTo>
                  <a:cubicBezTo>
                    <a:pt x="4236" y="13785"/>
                    <a:pt x="4963" y="13058"/>
                    <a:pt x="5865" y="13058"/>
                  </a:cubicBezTo>
                  <a:close/>
                  <a:moveTo>
                    <a:pt x="29149" y="14035"/>
                  </a:moveTo>
                  <a:cubicBezTo>
                    <a:pt x="30051" y="14035"/>
                    <a:pt x="30753" y="14762"/>
                    <a:pt x="30753" y="15639"/>
                  </a:cubicBezTo>
                  <a:cubicBezTo>
                    <a:pt x="30753" y="16542"/>
                    <a:pt x="30051" y="17244"/>
                    <a:pt x="29149" y="17244"/>
                  </a:cubicBezTo>
                  <a:cubicBezTo>
                    <a:pt x="28271" y="17244"/>
                    <a:pt x="27545" y="16542"/>
                    <a:pt x="27545" y="15639"/>
                  </a:cubicBezTo>
                  <a:cubicBezTo>
                    <a:pt x="27545" y="14762"/>
                    <a:pt x="28271" y="14035"/>
                    <a:pt x="29149" y="14035"/>
                  </a:cubicBezTo>
                  <a:close/>
                  <a:moveTo>
                    <a:pt x="39174" y="14035"/>
                  </a:moveTo>
                  <a:cubicBezTo>
                    <a:pt x="40076" y="14035"/>
                    <a:pt x="40778" y="14762"/>
                    <a:pt x="40778" y="15639"/>
                  </a:cubicBezTo>
                  <a:cubicBezTo>
                    <a:pt x="40778" y="16542"/>
                    <a:pt x="40076" y="17244"/>
                    <a:pt x="39174" y="17244"/>
                  </a:cubicBezTo>
                  <a:cubicBezTo>
                    <a:pt x="38296" y="17244"/>
                    <a:pt x="37570" y="16542"/>
                    <a:pt x="37570" y="15639"/>
                  </a:cubicBezTo>
                  <a:cubicBezTo>
                    <a:pt x="37570" y="14762"/>
                    <a:pt x="38296" y="14035"/>
                    <a:pt x="39174" y="14035"/>
                  </a:cubicBezTo>
                  <a:close/>
                  <a:moveTo>
                    <a:pt x="11153" y="19650"/>
                  </a:moveTo>
                  <a:cubicBezTo>
                    <a:pt x="12031" y="19650"/>
                    <a:pt x="12757" y="20376"/>
                    <a:pt x="12757" y="21279"/>
                  </a:cubicBezTo>
                  <a:cubicBezTo>
                    <a:pt x="12757" y="22156"/>
                    <a:pt x="12031" y="22883"/>
                    <a:pt x="11153" y="22883"/>
                  </a:cubicBezTo>
                  <a:cubicBezTo>
                    <a:pt x="10251" y="22883"/>
                    <a:pt x="9524" y="22156"/>
                    <a:pt x="9524" y="21279"/>
                  </a:cubicBezTo>
                  <a:cubicBezTo>
                    <a:pt x="9524" y="20376"/>
                    <a:pt x="10251" y="19650"/>
                    <a:pt x="11153" y="19650"/>
                  </a:cubicBezTo>
                  <a:close/>
                  <a:moveTo>
                    <a:pt x="18998" y="19650"/>
                  </a:moveTo>
                  <a:cubicBezTo>
                    <a:pt x="19875" y="19650"/>
                    <a:pt x="20602" y="20376"/>
                    <a:pt x="20602" y="21279"/>
                  </a:cubicBezTo>
                  <a:cubicBezTo>
                    <a:pt x="20602" y="22156"/>
                    <a:pt x="19875" y="22883"/>
                    <a:pt x="18998" y="22883"/>
                  </a:cubicBezTo>
                  <a:cubicBezTo>
                    <a:pt x="18096" y="22883"/>
                    <a:pt x="17394" y="22156"/>
                    <a:pt x="17394" y="21279"/>
                  </a:cubicBezTo>
                  <a:cubicBezTo>
                    <a:pt x="17394" y="20376"/>
                    <a:pt x="18096" y="19650"/>
                    <a:pt x="18998" y="19650"/>
                  </a:cubicBezTo>
                  <a:close/>
                  <a:moveTo>
                    <a:pt x="24637" y="19650"/>
                  </a:moveTo>
                  <a:cubicBezTo>
                    <a:pt x="25539" y="19650"/>
                    <a:pt x="26241" y="20376"/>
                    <a:pt x="26241" y="21279"/>
                  </a:cubicBezTo>
                  <a:cubicBezTo>
                    <a:pt x="26241" y="22156"/>
                    <a:pt x="25539" y="22883"/>
                    <a:pt x="24637" y="22883"/>
                  </a:cubicBezTo>
                  <a:cubicBezTo>
                    <a:pt x="23760" y="22883"/>
                    <a:pt x="23033" y="22156"/>
                    <a:pt x="23033" y="21279"/>
                  </a:cubicBezTo>
                  <a:cubicBezTo>
                    <a:pt x="23033" y="20376"/>
                    <a:pt x="23760" y="19650"/>
                    <a:pt x="24637" y="19650"/>
                  </a:cubicBezTo>
                  <a:close/>
                  <a:moveTo>
                    <a:pt x="34662" y="19650"/>
                  </a:moveTo>
                  <a:cubicBezTo>
                    <a:pt x="35565" y="19650"/>
                    <a:pt x="36291" y="20376"/>
                    <a:pt x="36291" y="21279"/>
                  </a:cubicBezTo>
                  <a:cubicBezTo>
                    <a:pt x="36291" y="22156"/>
                    <a:pt x="35565" y="22883"/>
                    <a:pt x="34662" y="22883"/>
                  </a:cubicBezTo>
                  <a:cubicBezTo>
                    <a:pt x="33785" y="22883"/>
                    <a:pt x="33058" y="22156"/>
                    <a:pt x="33058" y="21279"/>
                  </a:cubicBezTo>
                  <a:cubicBezTo>
                    <a:pt x="33058" y="20376"/>
                    <a:pt x="33785" y="19650"/>
                    <a:pt x="34662" y="19650"/>
                  </a:cubicBezTo>
                  <a:close/>
                  <a:moveTo>
                    <a:pt x="44713" y="19650"/>
                  </a:moveTo>
                  <a:cubicBezTo>
                    <a:pt x="45590" y="19650"/>
                    <a:pt x="46317" y="20376"/>
                    <a:pt x="46317" y="21279"/>
                  </a:cubicBezTo>
                  <a:cubicBezTo>
                    <a:pt x="46317" y="22156"/>
                    <a:pt x="45590" y="22883"/>
                    <a:pt x="44713" y="22883"/>
                  </a:cubicBezTo>
                  <a:cubicBezTo>
                    <a:pt x="43810" y="22883"/>
                    <a:pt x="43083" y="22156"/>
                    <a:pt x="43083" y="21279"/>
                  </a:cubicBezTo>
                  <a:cubicBezTo>
                    <a:pt x="43083" y="20376"/>
                    <a:pt x="43810" y="19650"/>
                    <a:pt x="44713" y="19650"/>
                  </a:cubicBezTo>
                  <a:close/>
                  <a:moveTo>
                    <a:pt x="28948" y="25289"/>
                  </a:moveTo>
                  <a:cubicBezTo>
                    <a:pt x="29825" y="25289"/>
                    <a:pt x="30552" y="26015"/>
                    <a:pt x="30552" y="26893"/>
                  </a:cubicBezTo>
                  <a:cubicBezTo>
                    <a:pt x="30552" y="27795"/>
                    <a:pt x="29825" y="28497"/>
                    <a:pt x="28948" y="28497"/>
                  </a:cubicBezTo>
                  <a:cubicBezTo>
                    <a:pt x="28046" y="28497"/>
                    <a:pt x="27319" y="27795"/>
                    <a:pt x="27319" y="26893"/>
                  </a:cubicBezTo>
                  <a:cubicBezTo>
                    <a:pt x="27319" y="26015"/>
                    <a:pt x="28046" y="25289"/>
                    <a:pt x="28948" y="25289"/>
                  </a:cubicBezTo>
                  <a:close/>
                  <a:moveTo>
                    <a:pt x="38973" y="25289"/>
                  </a:moveTo>
                  <a:cubicBezTo>
                    <a:pt x="39850" y="25289"/>
                    <a:pt x="40577" y="26015"/>
                    <a:pt x="40577" y="26893"/>
                  </a:cubicBezTo>
                  <a:cubicBezTo>
                    <a:pt x="40577" y="27795"/>
                    <a:pt x="39850" y="28497"/>
                    <a:pt x="38973" y="28497"/>
                  </a:cubicBezTo>
                  <a:cubicBezTo>
                    <a:pt x="38071" y="28497"/>
                    <a:pt x="37369" y="27795"/>
                    <a:pt x="37369" y="26893"/>
                  </a:cubicBezTo>
                  <a:cubicBezTo>
                    <a:pt x="37369" y="26015"/>
                    <a:pt x="38071" y="25289"/>
                    <a:pt x="38973" y="25289"/>
                  </a:cubicBezTo>
                  <a:close/>
                  <a:moveTo>
                    <a:pt x="48998" y="25289"/>
                  </a:moveTo>
                  <a:cubicBezTo>
                    <a:pt x="49875" y="25289"/>
                    <a:pt x="50602" y="26015"/>
                    <a:pt x="50602" y="26893"/>
                  </a:cubicBezTo>
                  <a:cubicBezTo>
                    <a:pt x="50602" y="27795"/>
                    <a:pt x="49875" y="28497"/>
                    <a:pt x="48998" y="28497"/>
                  </a:cubicBezTo>
                  <a:cubicBezTo>
                    <a:pt x="48096" y="28497"/>
                    <a:pt x="47394" y="27795"/>
                    <a:pt x="47394" y="26893"/>
                  </a:cubicBezTo>
                  <a:cubicBezTo>
                    <a:pt x="47394" y="26015"/>
                    <a:pt x="48096" y="25289"/>
                    <a:pt x="48998" y="25289"/>
                  </a:cubicBezTo>
                  <a:close/>
                  <a:moveTo>
                    <a:pt x="23560" y="30903"/>
                  </a:moveTo>
                  <a:cubicBezTo>
                    <a:pt x="24462" y="30903"/>
                    <a:pt x="25164" y="31630"/>
                    <a:pt x="25164" y="32532"/>
                  </a:cubicBezTo>
                  <a:cubicBezTo>
                    <a:pt x="25164" y="33409"/>
                    <a:pt x="24462" y="34136"/>
                    <a:pt x="23560" y="34136"/>
                  </a:cubicBezTo>
                  <a:cubicBezTo>
                    <a:pt x="22682" y="34136"/>
                    <a:pt x="21956" y="33409"/>
                    <a:pt x="21956" y="32532"/>
                  </a:cubicBezTo>
                  <a:cubicBezTo>
                    <a:pt x="21956" y="31630"/>
                    <a:pt x="22682" y="30903"/>
                    <a:pt x="23560" y="30903"/>
                  </a:cubicBezTo>
                  <a:close/>
                  <a:moveTo>
                    <a:pt x="33585" y="30903"/>
                  </a:moveTo>
                  <a:cubicBezTo>
                    <a:pt x="34487" y="30903"/>
                    <a:pt x="35214" y="31630"/>
                    <a:pt x="35214" y="32532"/>
                  </a:cubicBezTo>
                  <a:cubicBezTo>
                    <a:pt x="35214" y="33409"/>
                    <a:pt x="34487" y="34136"/>
                    <a:pt x="33585" y="34136"/>
                  </a:cubicBezTo>
                  <a:cubicBezTo>
                    <a:pt x="32707" y="34136"/>
                    <a:pt x="31981" y="33409"/>
                    <a:pt x="31981" y="32532"/>
                  </a:cubicBezTo>
                  <a:cubicBezTo>
                    <a:pt x="31981" y="31630"/>
                    <a:pt x="32707" y="30903"/>
                    <a:pt x="33585" y="30903"/>
                  </a:cubicBezTo>
                  <a:close/>
                  <a:moveTo>
                    <a:pt x="43635" y="30903"/>
                  </a:moveTo>
                  <a:cubicBezTo>
                    <a:pt x="44512" y="30903"/>
                    <a:pt x="45239" y="31630"/>
                    <a:pt x="45239" y="32532"/>
                  </a:cubicBezTo>
                  <a:cubicBezTo>
                    <a:pt x="45239" y="33409"/>
                    <a:pt x="44512" y="34136"/>
                    <a:pt x="43635" y="34136"/>
                  </a:cubicBezTo>
                  <a:cubicBezTo>
                    <a:pt x="42733" y="34136"/>
                    <a:pt x="42006" y="33409"/>
                    <a:pt x="42006" y="32532"/>
                  </a:cubicBezTo>
                  <a:cubicBezTo>
                    <a:pt x="42006" y="31630"/>
                    <a:pt x="42733" y="30903"/>
                    <a:pt x="43635" y="30903"/>
                  </a:cubicBezTo>
                  <a:close/>
                  <a:moveTo>
                    <a:pt x="27545" y="36542"/>
                  </a:moveTo>
                  <a:cubicBezTo>
                    <a:pt x="28422" y="36542"/>
                    <a:pt x="29149" y="37269"/>
                    <a:pt x="29149" y="38146"/>
                  </a:cubicBezTo>
                  <a:cubicBezTo>
                    <a:pt x="29149" y="39048"/>
                    <a:pt x="28422" y="39750"/>
                    <a:pt x="27545" y="39750"/>
                  </a:cubicBezTo>
                  <a:cubicBezTo>
                    <a:pt x="26667" y="39750"/>
                    <a:pt x="25940" y="39048"/>
                    <a:pt x="25940" y="38146"/>
                  </a:cubicBezTo>
                  <a:cubicBezTo>
                    <a:pt x="25940" y="37269"/>
                    <a:pt x="26667" y="36542"/>
                    <a:pt x="27545" y="36542"/>
                  </a:cubicBezTo>
                  <a:close/>
                  <a:moveTo>
                    <a:pt x="37570" y="36542"/>
                  </a:moveTo>
                  <a:cubicBezTo>
                    <a:pt x="38472" y="36542"/>
                    <a:pt x="39174" y="37269"/>
                    <a:pt x="39174" y="38146"/>
                  </a:cubicBezTo>
                  <a:cubicBezTo>
                    <a:pt x="39174" y="39048"/>
                    <a:pt x="38472" y="39750"/>
                    <a:pt x="37570" y="39750"/>
                  </a:cubicBezTo>
                  <a:cubicBezTo>
                    <a:pt x="36692" y="39750"/>
                    <a:pt x="35966" y="39048"/>
                    <a:pt x="35966" y="38146"/>
                  </a:cubicBezTo>
                  <a:cubicBezTo>
                    <a:pt x="35966" y="37269"/>
                    <a:pt x="36692" y="36542"/>
                    <a:pt x="37570" y="36542"/>
                  </a:cubicBezTo>
                  <a:close/>
                  <a:moveTo>
                    <a:pt x="47595" y="36542"/>
                  </a:moveTo>
                  <a:cubicBezTo>
                    <a:pt x="48497" y="36542"/>
                    <a:pt x="49199" y="37269"/>
                    <a:pt x="49199" y="38146"/>
                  </a:cubicBezTo>
                  <a:cubicBezTo>
                    <a:pt x="49199" y="39048"/>
                    <a:pt x="48497" y="39750"/>
                    <a:pt x="47595" y="39750"/>
                  </a:cubicBezTo>
                  <a:cubicBezTo>
                    <a:pt x="46718" y="39750"/>
                    <a:pt x="45991" y="39048"/>
                    <a:pt x="45991" y="38146"/>
                  </a:cubicBezTo>
                  <a:cubicBezTo>
                    <a:pt x="45991" y="37269"/>
                    <a:pt x="46718" y="36542"/>
                    <a:pt x="47595" y="36542"/>
                  </a:cubicBezTo>
                  <a:close/>
                  <a:moveTo>
                    <a:pt x="57018" y="43785"/>
                  </a:moveTo>
                  <a:cubicBezTo>
                    <a:pt x="57896" y="43785"/>
                    <a:pt x="58622" y="44487"/>
                    <a:pt x="58622" y="45389"/>
                  </a:cubicBezTo>
                  <a:cubicBezTo>
                    <a:pt x="58622" y="46266"/>
                    <a:pt x="57896" y="46993"/>
                    <a:pt x="57018" y="46993"/>
                  </a:cubicBezTo>
                  <a:cubicBezTo>
                    <a:pt x="56116" y="46993"/>
                    <a:pt x="55389" y="46266"/>
                    <a:pt x="55389" y="45389"/>
                  </a:cubicBezTo>
                  <a:cubicBezTo>
                    <a:pt x="55389" y="44487"/>
                    <a:pt x="56116" y="43785"/>
                    <a:pt x="57018" y="43785"/>
                  </a:cubicBezTo>
                  <a:close/>
                  <a:moveTo>
                    <a:pt x="28748" y="0"/>
                  </a:moveTo>
                  <a:cubicBezTo>
                    <a:pt x="27620" y="777"/>
                    <a:pt x="26417" y="1755"/>
                    <a:pt x="25088" y="2958"/>
                  </a:cubicBezTo>
                  <a:cubicBezTo>
                    <a:pt x="25314" y="3233"/>
                    <a:pt x="25439" y="3559"/>
                    <a:pt x="25439" y="3910"/>
                  </a:cubicBezTo>
                  <a:cubicBezTo>
                    <a:pt x="25439" y="4487"/>
                    <a:pt x="25138" y="4988"/>
                    <a:pt x="24687" y="5263"/>
                  </a:cubicBezTo>
                  <a:cubicBezTo>
                    <a:pt x="24662" y="5464"/>
                    <a:pt x="24637" y="5665"/>
                    <a:pt x="24612" y="5865"/>
                  </a:cubicBezTo>
                  <a:cubicBezTo>
                    <a:pt x="24496" y="6444"/>
                    <a:pt x="23952" y="7388"/>
                    <a:pt x="23276" y="7388"/>
                  </a:cubicBezTo>
                  <a:cubicBezTo>
                    <a:pt x="23221" y="7388"/>
                    <a:pt x="23165" y="7382"/>
                    <a:pt x="23108" y="7369"/>
                  </a:cubicBezTo>
                  <a:lnTo>
                    <a:pt x="23108" y="7369"/>
                  </a:lnTo>
                  <a:cubicBezTo>
                    <a:pt x="23234" y="8296"/>
                    <a:pt x="23083" y="9474"/>
                    <a:pt x="22031" y="9649"/>
                  </a:cubicBezTo>
                  <a:cubicBezTo>
                    <a:pt x="21975" y="9658"/>
                    <a:pt x="21922" y="9662"/>
                    <a:pt x="21871" y="9662"/>
                  </a:cubicBezTo>
                  <a:cubicBezTo>
                    <a:pt x="21469" y="9662"/>
                    <a:pt x="21234" y="9407"/>
                    <a:pt x="21078" y="9073"/>
                  </a:cubicBezTo>
                  <a:lnTo>
                    <a:pt x="21053" y="9073"/>
                  </a:lnTo>
                  <a:cubicBezTo>
                    <a:pt x="20903" y="8998"/>
                    <a:pt x="20778" y="8898"/>
                    <a:pt x="20627" y="8747"/>
                  </a:cubicBezTo>
                  <a:cubicBezTo>
                    <a:pt x="20602" y="8747"/>
                    <a:pt x="20602" y="8772"/>
                    <a:pt x="20602" y="8772"/>
                  </a:cubicBezTo>
                  <a:cubicBezTo>
                    <a:pt x="20251" y="8722"/>
                    <a:pt x="19950" y="8622"/>
                    <a:pt x="19650" y="8472"/>
                  </a:cubicBezTo>
                  <a:cubicBezTo>
                    <a:pt x="19349" y="8797"/>
                    <a:pt x="19023" y="9123"/>
                    <a:pt x="18722" y="9424"/>
                  </a:cubicBezTo>
                  <a:cubicBezTo>
                    <a:pt x="16417" y="11855"/>
                    <a:pt x="14838" y="13459"/>
                    <a:pt x="13785" y="14436"/>
                  </a:cubicBezTo>
                  <a:cubicBezTo>
                    <a:pt x="13986" y="14712"/>
                    <a:pt x="14111" y="15038"/>
                    <a:pt x="14111" y="15389"/>
                  </a:cubicBezTo>
                  <a:cubicBezTo>
                    <a:pt x="14111" y="16266"/>
                    <a:pt x="13384" y="16993"/>
                    <a:pt x="12507" y="16993"/>
                  </a:cubicBezTo>
                  <a:cubicBezTo>
                    <a:pt x="11605" y="16993"/>
                    <a:pt x="10903" y="16266"/>
                    <a:pt x="10903" y="15389"/>
                  </a:cubicBezTo>
                  <a:cubicBezTo>
                    <a:pt x="10903" y="15138"/>
                    <a:pt x="10953" y="14888"/>
                    <a:pt x="11053" y="14662"/>
                  </a:cubicBezTo>
                  <a:cubicBezTo>
                    <a:pt x="10226" y="13634"/>
                    <a:pt x="8873" y="11855"/>
                    <a:pt x="7595" y="10201"/>
                  </a:cubicBezTo>
                  <a:cubicBezTo>
                    <a:pt x="7469" y="10251"/>
                    <a:pt x="7319" y="10276"/>
                    <a:pt x="7168" y="10276"/>
                  </a:cubicBezTo>
                  <a:cubicBezTo>
                    <a:pt x="6818" y="10276"/>
                    <a:pt x="6492" y="10151"/>
                    <a:pt x="6216" y="9950"/>
                  </a:cubicBezTo>
                  <a:cubicBezTo>
                    <a:pt x="3960" y="10953"/>
                    <a:pt x="2131" y="11755"/>
                    <a:pt x="777" y="12331"/>
                  </a:cubicBezTo>
                  <a:cubicBezTo>
                    <a:pt x="903" y="12582"/>
                    <a:pt x="978" y="12832"/>
                    <a:pt x="978" y="13133"/>
                  </a:cubicBezTo>
                  <a:cubicBezTo>
                    <a:pt x="978" y="13785"/>
                    <a:pt x="577" y="14361"/>
                    <a:pt x="0" y="14587"/>
                  </a:cubicBezTo>
                  <a:cubicBezTo>
                    <a:pt x="828" y="16216"/>
                    <a:pt x="1630" y="17695"/>
                    <a:pt x="2432" y="19023"/>
                  </a:cubicBezTo>
                  <a:cubicBezTo>
                    <a:pt x="2582" y="18973"/>
                    <a:pt x="2732" y="18948"/>
                    <a:pt x="2883" y="18948"/>
                  </a:cubicBezTo>
                  <a:cubicBezTo>
                    <a:pt x="3760" y="18948"/>
                    <a:pt x="4487" y="19675"/>
                    <a:pt x="4487" y="20552"/>
                  </a:cubicBezTo>
                  <a:cubicBezTo>
                    <a:pt x="4487" y="20953"/>
                    <a:pt x="4336" y="21304"/>
                    <a:pt x="4086" y="21604"/>
                  </a:cubicBezTo>
                  <a:cubicBezTo>
                    <a:pt x="7216" y="26066"/>
                    <a:pt x="10128" y="28154"/>
                    <a:pt x="13126" y="28154"/>
                  </a:cubicBezTo>
                  <a:cubicBezTo>
                    <a:pt x="13345" y="28154"/>
                    <a:pt x="13565" y="28143"/>
                    <a:pt x="13785" y="28121"/>
                  </a:cubicBezTo>
                  <a:cubicBezTo>
                    <a:pt x="13710" y="27920"/>
                    <a:pt x="13685" y="27745"/>
                    <a:pt x="13685" y="27519"/>
                  </a:cubicBezTo>
                  <a:cubicBezTo>
                    <a:pt x="13685" y="26642"/>
                    <a:pt x="14387" y="25915"/>
                    <a:pt x="15289" y="25915"/>
                  </a:cubicBezTo>
                  <a:cubicBezTo>
                    <a:pt x="16041" y="25915"/>
                    <a:pt x="16667" y="26467"/>
                    <a:pt x="16843" y="27168"/>
                  </a:cubicBezTo>
                  <a:cubicBezTo>
                    <a:pt x="18096" y="26567"/>
                    <a:pt x="19474" y="25690"/>
                    <a:pt x="20878" y="24662"/>
                  </a:cubicBezTo>
                  <a:cubicBezTo>
                    <a:pt x="21379" y="21279"/>
                    <a:pt x="22081" y="17920"/>
                    <a:pt x="23008" y="14612"/>
                  </a:cubicBezTo>
                  <a:cubicBezTo>
                    <a:pt x="23027" y="14499"/>
                    <a:pt x="23116" y="14443"/>
                    <a:pt x="23202" y="14443"/>
                  </a:cubicBezTo>
                  <a:cubicBezTo>
                    <a:pt x="23231" y="14443"/>
                    <a:pt x="23259" y="14449"/>
                    <a:pt x="23284" y="14462"/>
                  </a:cubicBezTo>
                  <a:cubicBezTo>
                    <a:pt x="23409" y="14487"/>
                    <a:pt x="23484" y="14587"/>
                    <a:pt x="23459" y="14737"/>
                  </a:cubicBezTo>
                  <a:cubicBezTo>
                    <a:pt x="22006" y="19925"/>
                    <a:pt x="21128" y="25239"/>
                    <a:pt x="20652" y="30602"/>
                  </a:cubicBezTo>
                  <a:cubicBezTo>
                    <a:pt x="20402" y="33409"/>
                    <a:pt x="20276" y="36216"/>
                    <a:pt x="20226" y="39023"/>
                  </a:cubicBezTo>
                  <a:cubicBezTo>
                    <a:pt x="20226" y="39524"/>
                    <a:pt x="20126" y="41429"/>
                    <a:pt x="20126" y="42757"/>
                  </a:cubicBezTo>
                  <a:cubicBezTo>
                    <a:pt x="20727" y="43083"/>
                    <a:pt x="21354" y="43409"/>
                    <a:pt x="21956" y="43710"/>
                  </a:cubicBezTo>
                  <a:cubicBezTo>
                    <a:pt x="22006" y="42858"/>
                    <a:pt x="22707" y="42156"/>
                    <a:pt x="23560" y="42156"/>
                  </a:cubicBezTo>
                  <a:cubicBezTo>
                    <a:pt x="24462" y="42156"/>
                    <a:pt x="25164" y="42883"/>
                    <a:pt x="25164" y="43785"/>
                  </a:cubicBezTo>
                  <a:cubicBezTo>
                    <a:pt x="25164" y="43885"/>
                    <a:pt x="25164" y="44011"/>
                    <a:pt x="25138" y="44111"/>
                  </a:cubicBezTo>
                  <a:lnTo>
                    <a:pt x="32031" y="44111"/>
                  </a:lnTo>
                  <a:cubicBezTo>
                    <a:pt x="32006" y="44011"/>
                    <a:pt x="31981" y="43885"/>
                    <a:pt x="31981" y="43785"/>
                  </a:cubicBezTo>
                  <a:cubicBezTo>
                    <a:pt x="31981" y="42883"/>
                    <a:pt x="32707" y="42156"/>
                    <a:pt x="33585" y="42156"/>
                  </a:cubicBezTo>
                  <a:cubicBezTo>
                    <a:pt x="34487" y="42156"/>
                    <a:pt x="35214" y="42883"/>
                    <a:pt x="35214" y="43785"/>
                  </a:cubicBezTo>
                  <a:cubicBezTo>
                    <a:pt x="35214" y="43885"/>
                    <a:pt x="35189" y="44011"/>
                    <a:pt x="35164" y="44111"/>
                  </a:cubicBezTo>
                  <a:lnTo>
                    <a:pt x="42056" y="44111"/>
                  </a:lnTo>
                  <a:cubicBezTo>
                    <a:pt x="42031" y="44011"/>
                    <a:pt x="42006" y="43885"/>
                    <a:pt x="42006" y="43785"/>
                  </a:cubicBezTo>
                  <a:cubicBezTo>
                    <a:pt x="42006" y="42883"/>
                    <a:pt x="42733" y="42156"/>
                    <a:pt x="43635" y="42156"/>
                  </a:cubicBezTo>
                  <a:cubicBezTo>
                    <a:pt x="44512" y="42156"/>
                    <a:pt x="45239" y="42883"/>
                    <a:pt x="45239" y="43785"/>
                  </a:cubicBezTo>
                  <a:cubicBezTo>
                    <a:pt x="45239" y="43885"/>
                    <a:pt x="45214" y="44011"/>
                    <a:pt x="45189" y="44111"/>
                  </a:cubicBezTo>
                  <a:lnTo>
                    <a:pt x="51154" y="44111"/>
                  </a:lnTo>
                  <a:cubicBezTo>
                    <a:pt x="51329" y="44111"/>
                    <a:pt x="51705" y="44161"/>
                    <a:pt x="52106" y="44186"/>
                  </a:cubicBezTo>
                  <a:cubicBezTo>
                    <a:pt x="52081" y="44061"/>
                    <a:pt x="52056" y="43910"/>
                    <a:pt x="52056" y="43785"/>
                  </a:cubicBezTo>
                  <a:cubicBezTo>
                    <a:pt x="52056" y="42983"/>
                    <a:pt x="52632" y="42331"/>
                    <a:pt x="53409" y="42206"/>
                  </a:cubicBezTo>
                  <a:cubicBezTo>
                    <a:pt x="53384" y="41930"/>
                    <a:pt x="53384" y="41730"/>
                    <a:pt x="53384" y="41680"/>
                  </a:cubicBezTo>
                  <a:cubicBezTo>
                    <a:pt x="53409" y="41028"/>
                    <a:pt x="53409" y="40351"/>
                    <a:pt x="53409" y="39675"/>
                  </a:cubicBezTo>
                  <a:cubicBezTo>
                    <a:pt x="53384" y="38572"/>
                    <a:pt x="53359" y="37494"/>
                    <a:pt x="53334" y="36391"/>
                  </a:cubicBezTo>
                  <a:cubicBezTo>
                    <a:pt x="53309" y="35615"/>
                    <a:pt x="53259" y="34838"/>
                    <a:pt x="53234" y="34061"/>
                  </a:cubicBezTo>
                  <a:cubicBezTo>
                    <a:pt x="52557" y="33860"/>
                    <a:pt x="52056" y="33259"/>
                    <a:pt x="52056" y="32532"/>
                  </a:cubicBezTo>
                  <a:cubicBezTo>
                    <a:pt x="52056" y="31855"/>
                    <a:pt x="52457" y="31304"/>
                    <a:pt x="53008" y="31053"/>
                  </a:cubicBezTo>
                  <a:cubicBezTo>
                    <a:pt x="52958" y="30502"/>
                    <a:pt x="52908" y="29950"/>
                    <a:pt x="52858" y="29399"/>
                  </a:cubicBezTo>
                  <a:cubicBezTo>
                    <a:pt x="52432" y="25013"/>
                    <a:pt x="51705" y="20652"/>
                    <a:pt x="50627" y="16391"/>
                  </a:cubicBezTo>
                  <a:cubicBezTo>
                    <a:pt x="50352" y="16893"/>
                    <a:pt x="49825" y="17244"/>
                    <a:pt x="49199" y="17244"/>
                  </a:cubicBezTo>
                  <a:cubicBezTo>
                    <a:pt x="48322" y="17244"/>
                    <a:pt x="47595" y="16517"/>
                    <a:pt x="47595" y="15639"/>
                  </a:cubicBezTo>
                  <a:cubicBezTo>
                    <a:pt x="47595" y="14762"/>
                    <a:pt x="48322" y="14035"/>
                    <a:pt x="49199" y="14035"/>
                  </a:cubicBezTo>
                  <a:cubicBezTo>
                    <a:pt x="49650" y="14035"/>
                    <a:pt x="50076" y="14211"/>
                    <a:pt x="50352" y="14512"/>
                  </a:cubicBezTo>
                  <a:cubicBezTo>
                    <a:pt x="50377" y="14612"/>
                    <a:pt x="50402" y="14687"/>
                    <a:pt x="50427" y="14787"/>
                  </a:cubicBezTo>
                  <a:cubicBezTo>
                    <a:pt x="50452" y="14863"/>
                    <a:pt x="50477" y="14938"/>
                    <a:pt x="50502" y="15013"/>
                  </a:cubicBezTo>
                  <a:cubicBezTo>
                    <a:pt x="50523" y="15009"/>
                    <a:pt x="50544" y="15007"/>
                    <a:pt x="50564" y="15007"/>
                  </a:cubicBezTo>
                  <a:cubicBezTo>
                    <a:pt x="50666" y="15007"/>
                    <a:pt x="50757" y="15059"/>
                    <a:pt x="50778" y="15163"/>
                  </a:cubicBezTo>
                  <a:cubicBezTo>
                    <a:pt x="51855" y="19148"/>
                    <a:pt x="52607" y="23183"/>
                    <a:pt x="53109" y="27269"/>
                  </a:cubicBezTo>
                  <a:cubicBezTo>
                    <a:pt x="53384" y="27043"/>
                    <a:pt x="53710" y="26893"/>
                    <a:pt x="54111" y="26893"/>
                  </a:cubicBezTo>
                  <a:cubicBezTo>
                    <a:pt x="54988" y="26893"/>
                    <a:pt x="55715" y="27620"/>
                    <a:pt x="55715" y="28497"/>
                  </a:cubicBezTo>
                  <a:cubicBezTo>
                    <a:pt x="55715" y="29399"/>
                    <a:pt x="54988" y="30101"/>
                    <a:pt x="54111" y="30101"/>
                  </a:cubicBezTo>
                  <a:cubicBezTo>
                    <a:pt x="53835" y="30101"/>
                    <a:pt x="53610" y="30051"/>
                    <a:pt x="53384" y="29925"/>
                  </a:cubicBezTo>
                  <a:lnTo>
                    <a:pt x="53384" y="29925"/>
                  </a:lnTo>
                  <a:cubicBezTo>
                    <a:pt x="53660" y="32732"/>
                    <a:pt x="53810" y="35564"/>
                    <a:pt x="53835" y="38371"/>
                  </a:cubicBezTo>
                  <a:cubicBezTo>
                    <a:pt x="54312" y="38647"/>
                    <a:pt x="54637" y="39173"/>
                    <a:pt x="54637" y="39750"/>
                  </a:cubicBezTo>
                  <a:cubicBezTo>
                    <a:pt x="54637" y="40351"/>
                    <a:pt x="54312" y="40853"/>
                    <a:pt x="53860" y="41128"/>
                  </a:cubicBezTo>
                  <a:cubicBezTo>
                    <a:pt x="53835" y="42206"/>
                    <a:pt x="53835" y="43284"/>
                    <a:pt x="53785" y="44336"/>
                  </a:cubicBezTo>
                  <a:cubicBezTo>
                    <a:pt x="53785" y="44462"/>
                    <a:pt x="53685" y="44587"/>
                    <a:pt x="53560" y="44587"/>
                  </a:cubicBezTo>
                  <a:lnTo>
                    <a:pt x="53510" y="44587"/>
                  </a:lnTo>
                  <a:cubicBezTo>
                    <a:pt x="53635" y="45590"/>
                    <a:pt x="53785" y="46617"/>
                    <a:pt x="53936" y="47645"/>
                  </a:cubicBezTo>
                  <a:lnTo>
                    <a:pt x="60878" y="47645"/>
                  </a:lnTo>
                  <a:cubicBezTo>
                    <a:pt x="60728" y="46016"/>
                    <a:pt x="60527" y="44361"/>
                    <a:pt x="60327" y="42732"/>
                  </a:cubicBezTo>
                  <a:cubicBezTo>
                    <a:pt x="60026" y="40301"/>
                    <a:pt x="59650" y="37895"/>
                    <a:pt x="59249" y="35489"/>
                  </a:cubicBezTo>
                  <a:cubicBezTo>
                    <a:pt x="58998" y="35640"/>
                    <a:pt x="58698" y="35740"/>
                    <a:pt x="58397" y="35740"/>
                  </a:cubicBezTo>
                  <a:cubicBezTo>
                    <a:pt x="57520" y="35740"/>
                    <a:pt x="56793" y="35013"/>
                    <a:pt x="56793" y="34136"/>
                  </a:cubicBezTo>
                  <a:cubicBezTo>
                    <a:pt x="56793" y="33234"/>
                    <a:pt x="57520" y="32532"/>
                    <a:pt x="58397" y="32532"/>
                  </a:cubicBezTo>
                  <a:cubicBezTo>
                    <a:pt x="58497" y="32532"/>
                    <a:pt x="58597" y="32532"/>
                    <a:pt x="58698" y="32557"/>
                  </a:cubicBezTo>
                  <a:cubicBezTo>
                    <a:pt x="58622" y="32181"/>
                    <a:pt x="58572" y="31805"/>
                    <a:pt x="58497" y="31454"/>
                  </a:cubicBezTo>
                  <a:cubicBezTo>
                    <a:pt x="58046" y="29224"/>
                    <a:pt x="57545" y="26993"/>
                    <a:pt x="56993" y="24762"/>
                  </a:cubicBezTo>
                  <a:cubicBezTo>
                    <a:pt x="56266" y="24612"/>
                    <a:pt x="55715" y="23985"/>
                    <a:pt x="55715" y="23208"/>
                  </a:cubicBezTo>
                  <a:cubicBezTo>
                    <a:pt x="55715" y="22732"/>
                    <a:pt x="55916" y="22306"/>
                    <a:pt x="56241" y="22005"/>
                  </a:cubicBezTo>
                  <a:cubicBezTo>
                    <a:pt x="55916" y="20802"/>
                    <a:pt x="55565" y="19624"/>
                    <a:pt x="55189" y="18421"/>
                  </a:cubicBezTo>
                  <a:cubicBezTo>
                    <a:pt x="54888" y="18697"/>
                    <a:pt x="54512" y="18848"/>
                    <a:pt x="54111" y="18848"/>
                  </a:cubicBezTo>
                  <a:cubicBezTo>
                    <a:pt x="53209" y="18848"/>
                    <a:pt x="52507" y="18146"/>
                    <a:pt x="52507" y="17244"/>
                  </a:cubicBezTo>
                  <a:cubicBezTo>
                    <a:pt x="52507" y="16366"/>
                    <a:pt x="53209" y="15639"/>
                    <a:pt x="54111" y="15639"/>
                  </a:cubicBezTo>
                  <a:lnTo>
                    <a:pt x="54236" y="15639"/>
                  </a:lnTo>
                  <a:cubicBezTo>
                    <a:pt x="53710" y="14211"/>
                    <a:pt x="53159" y="12782"/>
                    <a:pt x="52557" y="11354"/>
                  </a:cubicBezTo>
                  <a:cubicBezTo>
                    <a:pt x="50878" y="7469"/>
                    <a:pt x="48672" y="2883"/>
                    <a:pt x="45063" y="351"/>
                  </a:cubicBezTo>
                  <a:lnTo>
                    <a:pt x="45063" y="351"/>
                  </a:lnTo>
                  <a:cubicBezTo>
                    <a:pt x="45239" y="1078"/>
                    <a:pt x="45264" y="1755"/>
                    <a:pt x="45013" y="2281"/>
                  </a:cubicBezTo>
                  <a:cubicBezTo>
                    <a:pt x="44763" y="2807"/>
                    <a:pt x="44261" y="3183"/>
                    <a:pt x="43409" y="3309"/>
                  </a:cubicBezTo>
                  <a:cubicBezTo>
                    <a:pt x="43247" y="3341"/>
                    <a:pt x="43083" y="3355"/>
                    <a:pt x="42917" y="3355"/>
                  </a:cubicBezTo>
                  <a:cubicBezTo>
                    <a:pt x="42568" y="3355"/>
                    <a:pt x="42212" y="3293"/>
                    <a:pt x="41855" y="3208"/>
                  </a:cubicBezTo>
                  <a:lnTo>
                    <a:pt x="41855" y="3208"/>
                  </a:lnTo>
                  <a:cubicBezTo>
                    <a:pt x="42181" y="3509"/>
                    <a:pt x="42407" y="3910"/>
                    <a:pt x="42407" y="4386"/>
                  </a:cubicBezTo>
                  <a:cubicBezTo>
                    <a:pt x="42407" y="5263"/>
                    <a:pt x="41680" y="5990"/>
                    <a:pt x="40778" y="5990"/>
                  </a:cubicBezTo>
                  <a:cubicBezTo>
                    <a:pt x="39900" y="5990"/>
                    <a:pt x="39174" y="5263"/>
                    <a:pt x="39174" y="4386"/>
                  </a:cubicBezTo>
                  <a:cubicBezTo>
                    <a:pt x="39174" y="4136"/>
                    <a:pt x="39249" y="3910"/>
                    <a:pt x="39349" y="3710"/>
                  </a:cubicBezTo>
                  <a:cubicBezTo>
                    <a:pt x="38773" y="3183"/>
                    <a:pt x="38221" y="2431"/>
                    <a:pt x="37745" y="1705"/>
                  </a:cubicBezTo>
                  <a:lnTo>
                    <a:pt x="37745" y="1705"/>
                  </a:lnTo>
                  <a:lnTo>
                    <a:pt x="39424" y="6893"/>
                  </a:lnTo>
                  <a:cubicBezTo>
                    <a:pt x="39469" y="7073"/>
                    <a:pt x="39325" y="7190"/>
                    <a:pt x="39186" y="7190"/>
                  </a:cubicBezTo>
                  <a:cubicBezTo>
                    <a:pt x="39093" y="7190"/>
                    <a:pt x="39003" y="7138"/>
                    <a:pt x="38973" y="7018"/>
                  </a:cubicBezTo>
                  <a:cubicBezTo>
                    <a:pt x="38271" y="4862"/>
                    <a:pt x="37570" y="2707"/>
                    <a:pt x="36893" y="527"/>
                  </a:cubicBezTo>
                  <a:lnTo>
                    <a:pt x="35063" y="7118"/>
                  </a:lnTo>
                  <a:cubicBezTo>
                    <a:pt x="35034" y="7226"/>
                    <a:pt x="34947" y="7273"/>
                    <a:pt x="34856" y="7273"/>
                  </a:cubicBezTo>
                  <a:cubicBezTo>
                    <a:pt x="34715" y="7273"/>
                    <a:pt x="34566" y="7161"/>
                    <a:pt x="34612" y="6993"/>
                  </a:cubicBezTo>
                  <a:cubicBezTo>
                    <a:pt x="35088" y="5238"/>
                    <a:pt x="35590" y="3484"/>
                    <a:pt x="36066" y="1730"/>
                  </a:cubicBezTo>
                  <a:lnTo>
                    <a:pt x="36066" y="1730"/>
                  </a:lnTo>
                  <a:cubicBezTo>
                    <a:pt x="35314" y="3031"/>
                    <a:pt x="34265" y="4464"/>
                    <a:pt x="33293" y="4464"/>
                  </a:cubicBezTo>
                  <a:cubicBezTo>
                    <a:pt x="33067" y="4464"/>
                    <a:pt x="32845" y="4386"/>
                    <a:pt x="32632" y="4211"/>
                  </a:cubicBezTo>
                  <a:cubicBezTo>
                    <a:pt x="32206" y="3860"/>
                    <a:pt x="32106" y="3484"/>
                    <a:pt x="32206" y="3083"/>
                  </a:cubicBezTo>
                  <a:lnTo>
                    <a:pt x="32206" y="3083"/>
                  </a:lnTo>
                  <a:cubicBezTo>
                    <a:pt x="32081" y="3108"/>
                    <a:pt x="31956" y="3158"/>
                    <a:pt x="31830" y="3183"/>
                  </a:cubicBezTo>
                  <a:cubicBezTo>
                    <a:pt x="32156" y="3484"/>
                    <a:pt x="32357" y="3910"/>
                    <a:pt x="32357" y="4386"/>
                  </a:cubicBezTo>
                  <a:cubicBezTo>
                    <a:pt x="32357" y="5263"/>
                    <a:pt x="31655" y="5990"/>
                    <a:pt x="30753" y="5990"/>
                  </a:cubicBezTo>
                  <a:cubicBezTo>
                    <a:pt x="29875" y="5990"/>
                    <a:pt x="29149" y="5263"/>
                    <a:pt x="29149" y="4386"/>
                  </a:cubicBezTo>
                  <a:cubicBezTo>
                    <a:pt x="29149" y="3885"/>
                    <a:pt x="29399" y="3434"/>
                    <a:pt x="29775" y="3133"/>
                  </a:cubicBezTo>
                  <a:cubicBezTo>
                    <a:pt x="29349" y="2933"/>
                    <a:pt x="29023" y="2557"/>
                    <a:pt x="28823" y="1980"/>
                  </a:cubicBezTo>
                  <a:cubicBezTo>
                    <a:pt x="28823" y="1905"/>
                    <a:pt x="28798" y="1855"/>
                    <a:pt x="28773" y="1780"/>
                  </a:cubicBezTo>
                  <a:cubicBezTo>
                    <a:pt x="28622" y="1203"/>
                    <a:pt x="28622" y="602"/>
                    <a:pt x="28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9" name="Google Shape;1339;p34"/>
            <p:cNvGrpSpPr/>
            <p:nvPr/>
          </p:nvGrpSpPr>
          <p:grpSpPr>
            <a:xfrm>
              <a:off x="1175299" y="3233036"/>
              <a:ext cx="1093078" cy="804769"/>
              <a:chOff x="1175299" y="3233036"/>
              <a:chExt cx="1093078" cy="804769"/>
            </a:xfrm>
          </p:grpSpPr>
          <p:sp>
            <p:nvSpPr>
              <p:cNvPr id="1340" name="Google Shape;1340;p34"/>
              <p:cNvSpPr/>
              <p:nvPr/>
            </p:nvSpPr>
            <p:spPr>
              <a:xfrm>
                <a:off x="1303044" y="3356212"/>
                <a:ext cx="25101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728" extrusionOk="0">
                    <a:moveTo>
                      <a:pt x="902" y="0"/>
                    </a:moveTo>
                    <a:cubicBezTo>
                      <a:pt x="602" y="151"/>
                      <a:pt x="301" y="276"/>
                      <a:pt x="0" y="401"/>
                    </a:cubicBezTo>
                    <a:cubicBezTo>
                      <a:pt x="276" y="602"/>
                      <a:pt x="602" y="727"/>
                      <a:pt x="952" y="727"/>
                    </a:cubicBezTo>
                    <a:cubicBezTo>
                      <a:pt x="1103" y="727"/>
                      <a:pt x="1253" y="702"/>
                      <a:pt x="1379" y="652"/>
                    </a:cubicBezTo>
                    <a:cubicBezTo>
                      <a:pt x="1228" y="426"/>
                      <a:pt x="1053" y="226"/>
                      <a:pt x="9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4"/>
              <p:cNvSpPr/>
              <p:nvPr/>
            </p:nvSpPr>
            <p:spPr>
              <a:xfrm>
                <a:off x="1175299" y="3406851"/>
                <a:ext cx="32400" cy="4106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256" extrusionOk="0">
                    <a:moveTo>
                      <a:pt x="1579" y="0"/>
                    </a:moveTo>
                    <a:cubicBezTo>
                      <a:pt x="953" y="276"/>
                      <a:pt x="427" y="501"/>
                      <a:pt x="0" y="677"/>
                    </a:cubicBezTo>
                    <a:cubicBezTo>
                      <a:pt x="276" y="1228"/>
                      <a:pt x="527" y="1755"/>
                      <a:pt x="802" y="2256"/>
                    </a:cubicBezTo>
                    <a:cubicBezTo>
                      <a:pt x="1379" y="2030"/>
                      <a:pt x="1780" y="1454"/>
                      <a:pt x="1780" y="802"/>
                    </a:cubicBezTo>
                    <a:cubicBezTo>
                      <a:pt x="1780" y="501"/>
                      <a:pt x="1705" y="251"/>
                      <a:pt x="15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4"/>
              <p:cNvSpPr/>
              <p:nvPr/>
            </p:nvSpPr>
            <p:spPr>
              <a:xfrm>
                <a:off x="1910243" y="3233036"/>
                <a:ext cx="31490" cy="1934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063" extrusionOk="0">
                    <a:moveTo>
                      <a:pt x="1204" y="0"/>
                    </a:moveTo>
                    <a:cubicBezTo>
                      <a:pt x="727" y="0"/>
                      <a:pt x="301" y="226"/>
                      <a:pt x="1" y="552"/>
                    </a:cubicBezTo>
                    <a:cubicBezTo>
                      <a:pt x="346" y="859"/>
                      <a:pt x="692" y="1063"/>
                      <a:pt x="1003" y="1063"/>
                    </a:cubicBezTo>
                    <a:cubicBezTo>
                      <a:pt x="1099" y="1063"/>
                      <a:pt x="1191" y="1044"/>
                      <a:pt x="1279" y="1003"/>
                    </a:cubicBezTo>
                    <a:cubicBezTo>
                      <a:pt x="1705" y="802"/>
                      <a:pt x="1730" y="502"/>
                      <a:pt x="1504" y="151"/>
                    </a:cubicBezTo>
                    <a:cubicBezTo>
                      <a:pt x="1404" y="101"/>
                      <a:pt x="1304" y="50"/>
                      <a:pt x="1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4"/>
              <p:cNvSpPr/>
              <p:nvPr/>
            </p:nvSpPr>
            <p:spPr>
              <a:xfrm>
                <a:off x="197411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4"/>
              <p:cNvSpPr/>
              <p:nvPr/>
            </p:nvSpPr>
            <p:spPr>
              <a:xfrm>
                <a:off x="1506512" y="340867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4"/>
                    </a:cubicBezTo>
                    <a:cubicBezTo>
                      <a:pt x="0" y="2482"/>
                      <a:pt x="702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27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4"/>
              <p:cNvSpPr/>
              <p:nvPr/>
            </p:nvSpPr>
            <p:spPr>
              <a:xfrm>
                <a:off x="1506512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30"/>
                    </a:cubicBezTo>
                    <a:cubicBezTo>
                      <a:pt x="0" y="2507"/>
                      <a:pt x="702" y="3234"/>
                      <a:pt x="1604" y="3234"/>
                    </a:cubicBezTo>
                    <a:cubicBezTo>
                      <a:pt x="2481" y="3234"/>
                      <a:pt x="3208" y="2507"/>
                      <a:pt x="3208" y="1630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4"/>
              <p:cNvSpPr/>
              <p:nvPr/>
            </p:nvSpPr>
            <p:spPr>
              <a:xfrm>
                <a:off x="1363258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29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4"/>
              <p:cNvSpPr/>
              <p:nvPr/>
            </p:nvSpPr>
            <p:spPr>
              <a:xfrm>
                <a:off x="1267003" y="3420084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27"/>
                      <a:pt x="0" y="1604"/>
                    </a:cubicBezTo>
                    <a:cubicBezTo>
                      <a:pt x="0" y="2506"/>
                      <a:pt x="727" y="3208"/>
                      <a:pt x="1629" y="3208"/>
                    </a:cubicBezTo>
                    <a:cubicBezTo>
                      <a:pt x="2506" y="3208"/>
                      <a:pt x="3233" y="2506"/>
                      <a:pt x="3233" y="1604"/>
                    </a:cubicBezTo>
                    <a:cubicBezTo>
                      <a:pt x="3233" y="727"/>
                      <a:pt x="2506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4"/>
              <p:cNvSpPr/>
              <p:nvPr/>
            </p:nvSpPr>
            <p:spPr>
              <a:xfrm>
                <a:off x="1438981" y="3654114"/>
                <a:ext cx="57502" cy="4015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206" extrusionOk="0">
                    <a:moveTo>
                      <a:pt x="1605" y="0"/>
                    </a:moveTo>
                    <a:cubicBezTo>
                      <a:pt x="703" y="0"/>
                      <a:pt x="1" y="727"/>
                      <a:pt x="1" y="1604"/>
                    </a:cubicBezTo>
                    <a:cubicBezTo>
                      <a:pt x="1" y="1830"/>
                      <a:pt x="26" y="2005"/>
                      <a:pt x="101" y="2206"/>
                    </a:cubicBezTo>
                    <a:cubicBezTo>
                      <a:pt x="377" y="2156"/>
                      <a:pt x="652" y="2131"/>
                      <a:pt x="928" y="2080"/>
                    </a:cubicBezTo>
                    <a:cubicBezTo>
                      <a:pt x="1605" y="1905"/>
                      <a:pt x="2357" y="1629"/>
                      <a:pt x="3159" y="1253"/>
                    </a:cubicBezTo>
                    <a:cubicBezTo>
                      <a:pt x="2983" y="552"/>
                      <a:pt x="235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4"/>
              <p:cNvSpPr/>
              <p:nvPr/>
            </p:nvSpPr>
            <p:spPr>
              <a:xfrm>
                <a:off x="1388341" y="3445167"/>
                <a:ext cx="58412" cy="46544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557" extrusionOk="0">
                    <a:moveTo>
                      <a:pt x="2883" y="0"/>
                    </a:moveTo>
                    <a:cubicBezTo>
                      <a:pt x="1988" y="816"/>
                      <a:pt x="1456" y="1174"/>
                      <a:pt x="1124" y="1174"/>
                    </a:cubicBezTo>
                    <a:cubicBezTo>
                      <a:pt x="1038" y="1174"/>
                      <a:pt x="965" y="1150"/>
                      <a:pt x="903" y="1103"/>
                    </a:cubicBezTo>
                    <a:cubicBezTo>
                      <a:pt x="803" y="1003"/>
                      <a:pt x="527" y="702"/>
                      <a:pt x="151" y="226"/>
                    </a:cubicBezTo>
                    <a:cubicBezTo>
                      <a:pt x="51" y="452"/>
                      <a:pt x="1" y="702"/>
                      <a:pt x="1" y="953"/>
                    </a:cubicBezTo>
                    <a:cubicBezTo>
                      <a:pt x="1" y="1830"/>
                      <a:pt x="703" y="2557"/>
                      <a:pt x="1605" y="2557"/>
                    </a:cubicBezTo>
                    <a:cubicBezTo>
                      <a:pt x="2482" y="2557"/>
                      <a:pt x="3209" y="1830"/>
                      <a:pt x="3209" y="953"/>
                    </a:cubicBezTo>
                    <a:cubicBezTo>
                      <a:pt x="3209" y="602"/>
                      <a:pt x="3084" y="276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4"/>
              <p:cNvSpPr/>
              <p:nvPr/>
            </p:nvSpPr>
            <p:spPr>
              <a:xfrm>
                <a:off x="1234148" y="3527279"/>
                <a:ext cx="37424" cy="48382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658" extrusionOk="0">
                    <a:moveTo>
                      <a:pt x="452" y="1"/>
                    </a:moveTo>
                    <a:cubicBezTo>
                      <a:pt x="301" y="1"/>
                      <a:pt x="151" y="26"/>
                      <a:pt x="1" y="76"/>
                    </a:cubicBezTo>
                    <a:cubicBezTo>
                      <a:pt x="552" y="1003"/>
                      <a:pt x="1103" y="1855"/>
                      <a:pt x="1655" y="2657"/>
                    </a:cubicBezTo>
                    <a:cubicBezTo>
                      <a:pt x="1905" y="2357"/>
                      <a:pt x="2056" y="2006"/>
                      <a:pt x="2056" y="1605"/>
                    </a:cubicBezTo>
                    <a:cubicBezTo>
                      <a:pt x="2056" y="728"/>
                      <a:pt x="1329" y="1"/>
                      <a:pt x="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2198116" y="3979393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02"/>
                      <a:pt x="0" y="1604"/>
                    </a:cubicBezTo>
                    <a:cubicBezTo>
                      <a:pt x="0" y="2481"/>
                      <a:pt x="727" y="3208"/>
                      <a:pt x="1629" y="3208"/>
                    </a:cubicBezTo>
                    <a:cubicBezTo>
                      <a:pt x="2507" y="3208"/>
                      <a:pt x="3233" y="2481"/>
                      <a:pt x="3233" y="1604"/>
                    </a:cubicBezTo>
                    <a:cubicBezTo>
                      <a:pt x="3233" y="702"/>
                      <a:pt x="2507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2169829" y="3880844"/>
                <a:ext cx="14617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758" extrusionOk="0">
                    <a:moveTo>
                      <a:pt x="0" y="0"/>
                    </a:moveTo>
                    <a:cubicBezTo>
                      <a:pt x="25" y="928"/>
                      <a:pt x="25" y="1830"/>
                      <a:pt x="25" y="2757"/>
                    </a:cubicBezTo>
                    <a:cubicBezTo>
                      <a:pt x="477" y="2482"/>
                      <a:pt x="802" y="1980"/>
                      <a:pt x="802" y="1379"/>
                    </a:cubicBezTo>
                    <a:cubicBezTo>
                      <a:pt x="802" y="802"/>
                      <a:pt x="477" y="27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4"/>
              <p:cNvSpPr/>
              <p:nvPr/>
            </p:nvSpPr>
            <p:spPr>
              <a:xfrm>
                <a:off x="2156596" y="3671898"/>
                <a:ext cx="4747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209" extrusionOk="0">
                    <a:moveTo>
                      <a:pt x="1003" y="1"/>
                    </a:moveTo>
                    <a:cubicBezTo>
                      <a:pt x="602" y="1"/>
                      <a:pt x="276" y="151"/>
                      <a:pt x="1" y="377"/>
                    </a:cubicBezTo>
                    <a:cubicBezTo>
                      <a:pt x="101" y="1254"/>
                      <a:pt x="201" y="2156"/>
                      <a:pt x="276" y="3033"/>
                    </a:cubicBezTo>
                    <a:cubicBezTo>
                      <a:pt x="502" y="3159"/>
                      <a:pt x="727" y="3209"/>
                      <a:pt x="1003" y="3209"/>
                    </a:cubicBezTo>
                    <a:cubicBezTo>
                      <a:pt x="1880" y="3209"/>
                      <a:pt x="2607" y="2507"/>
                      <a:pt x="2607" y="1605"/>
                    </a:cubicBezTo>
                    <a:cubicBezTo>
                      <a:pt x="2607" y="728"/>
                      <a:pt x="1880" y="1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34"/>
              <p:cNvSpPr/>
              <p:nvPr/>
            </p:nvSpPr>
            <p:spPr>
              <a:xfrm>
                <a:off x="2223654" y="3774542"/>
                <a:ext cx="44724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209" extrusionOk="0">
                    <a:moveTo>
                      <a:pt x="1605" y="1"/>
                    </a:moveTo>
                    <a:cubicBezTo>
                      <a:pt x="728" y="1"/>
                      <a:pt x="1" y="703"/>
                      <a:pt x="1" y="1605"/>
                    </a:cubicBezTo>
                    <a:cubicBezTo>
                      <a:pt x="1" y="2482"/>
                      <a:pt x="728" y="3209"/>
                      <a:pt x="1605" y="3209"/>
                    </a:cubicBezTo>
                    <a:cubicBezTo>
                      <a:pt x="1906" y="3209"/>
                      <a:pt x="2206" y="3109"/>
                      <a:pt x="2457" y="2958"/>
                    </a:cubicBezTo>
                    <a:cubicBezTo>
                      <a:pt x="2282" y="1981"/>
                      <a:pt x="2106" y="1003"/>
                      <a:pt x="1906" y="26"/>
                    </a:cubicBezTo>
                    <a:cubicBezTo>
                      <a:pt x="1805" y="1"/>
                      <a:pt x="1705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2204050" y="3582942"/>
                <a:ext cx="23281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758" extrusionOk="0">
                    <a:moveTo>
                      <a:pt x="526" y="0"/>
                    </a:moveTo>
                    <a:cubicBezTo>
                      <a:pt x="201" y="301"/>
                      <a:pt x="0" y="727"/>
                      <a:pt x="0" y="1203"/>
                    </a:cubicBezTo>
                    <a:cubicBezTo>
                      <a:pt x="0" y="1980"/>
                      <a:pt x="551" y="2607"/>
                      <a:pt x="1278" y="2757"/>
                    </a:cubicBezTo>
                    <a:cubicBezTo>
                      <a:pt x="1028" y="1830"/>
                      <a:pt x="802" y="928"/>
                      <a:pt x="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2145656" y="3467065"/>
                <a:ext cx="48819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005" y="3209"/>
                      <a:pt x="2381" y="3058"/>
                      <a:pt x="2682" y="2782"/>
                    </a:cubicBezTo>
                    <a:cubicBezTo>
                      <a:pt x="2381" y="1855"/>
                      <a:pt x="2055" y="928"/>
                      <a:pt x="1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4"/>
              <p:cNvSpPr/>
              <p:nvPr/>
            </p:nvSpPr>
            <p:spPr>
              <a:xfrm>
                <a:off x="1662070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0" y="728"/>
                      <a:pt x="0" y="1605"/>
                    </a:cubicBezTo>
                    <a:cubicBezTo>
                      <a:pt x="0" y="2507"/>
                      <a:pt x="727" y="3209"/>
                      <a:pt x="1605" y="3209"/>
                    </a:cubicBezTo>
                    <a:cubicBezTo>
                      <a:pt x="2482" y="3209"/>
                      <a:pt x="3209" y="2507"/>
                      <a:pt x="3209" y="1605"/>
                    </a:cubicBezTo>
                    <a:cubicBezTo>
                      <a:pt x="3209" y="728"/>
                      <a:pt x="2482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4"/>
              <p:cNvSpPr/>
              <p:nvPr/>
            </p:nvSpPr>
            <p:spPr>
              <a:xfrm>
                <a:off x="184455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05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202703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8" y="1"/>
                      <a:pt x="1" y="728"/>
                      <a:pt x="1" y="1605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589534" y="3744890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09" y="2507"/>
                      <a:pt x="3209" y="1630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77201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>
                <a:off x="195449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>
                <a:off x="1687154" y="3642701"/>
                <a:ext cx="58885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09" extrusionOk="0">
                    <a:moveTo>
                      <a:pt x="1630" y="1"/>
                    </a:moveTo>
                    <a:cubicBezTo>
                      <a:pt x="728" y="1"/>
                      <a:pt x="1" y="727"/>
                      <a:pt x="1" y="1605"/>
                    </a:cubicBezTo>
                    <a:cubicBezTo>
                      <a:pt x="1" y="2507"/>
                      <a:pt x="728" y="3209"/>
                      <a:pt x="1630" y="3209"/>
                    </a:cubicBezTo>
                    <a:cubicBezTo>
                      <a:pt x="2507" y="3209"/>
                      <a:pt x="3234" y="2507"/>
                      <a:pt x="3234" y="1605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4"/>
              <p:cNvSpPr/>
              <p:nvPr/>
            </p:nvSpPr>
            <p:spPr>
              <a:xfrm>
                <a:off x="187010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4"/>
              <p:cNvSpPr/>
              <p:nvPr/>
            </p:nvSpPr>
            <p:spPr>
              <a:xfrm>
                <a:off x="205258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4"/>
              <p:cNvSpPr/>
              <p:nvPr/>
            </p:nvSpPr>
            <p:spPr>
              <a:xfrm>
                <a:off x="1609156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6" y="3234"/>
                      <a:pt x="3208" y="2507"/>
                      <a:pt x="3208" y="1630"/>
                    </a:cubicBezTo>
                    <a:cubicBezTo>
                      <a:pt x="3208" y="727"/>
                      <a:pt x="2506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4"/>
              <p:cNvSpPr/>
              <p:nvPr/>
            </p:nvSpPr>
            <p:spPr>
              <a:xfrm>
                <a:off x="179163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4"/>
              <p:cNvSpPr/>
              <p:nvPr/>
            </p:nvSpPr>
            <p:spPr>
              <a:xfrm>
                <a:off x="169126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4"/>
              <p:cNvSpPr/>
              <p:nvPr/>
            </p:nvSpPr>
            <p:spPr>
              <a:xfrm>
                <a:off x="187374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4"/>
              <p:cNvSpPr/>
              <p:nvPr/>
            </p:nvSpPr>
            <p:spPr>
              <a:xfrm>
                <a:off x="179163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04" y="3233"/>
                    </a:cubicBezTo>
                    <a:cubicBezTo>
                      <a:pt x="2507" y="3233"/>
                      <a:pt x="3233" y="2507"/>
                      <a:pt x="3233" y="1629"/>
                    </a:cubicBezTo>
                    <a:cubicBezTo>
                      <a:pt x="3233" y="727"/>
                      <a:pt x="2507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4"/>
              <p:cNvSpPr/>
              <p:nvPr/>
            </p:nvSpPr>
            <p:spPr>
              <a:xfrm>
                <a:off x="197411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30" y="3233"/>
                    </a:cubicBezTo>
                    <a:cubicBezTo>
                      <a:pt x="2507" y="3233"/>
                      <a:pt x="3234" y="2507"/>
                      <a:pt x="3234" y="1629"/>
                    </a:cubicBezTo>
                    <a:cubicBezTo>
                      <a:pt x="3234" y="727"/>
                      <a:pt x="2507" y="0"/>
                      <a:pt x="1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4"/>
              <p:cNvSpPr/>
              <p:nvPr/>
            </p:nvSpPr>
            <p:spPr>
              <a:xfrm>
                <a:off x="2013342" y="3243065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1254" y="1"/>
                      <a:pt x="928" y="126"/>
                      <a:pt x="652" y="326"/>
                    </a:cubicBezTo>
                    <a:cubicBezTo>
                      <a:pt x="277" y="627"/>
                      <a:pt x="1" y="1103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1805" y="3234"/>
                      <a:pt x="1981" y="3184"/>
                      <a:pt x="2156" y="3134"/>
                    </a:cubicBezTo>
                    <a:cubicBezTo>
                      <a:pt x="2783" y="2908"/>
                      <a:pt x="3234" y="2332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720464" y="3239425"/>
                <a:ext cx="58412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858" extrusionOk="0">
                    <a:moveTo>
                      <a:pt x="627" y="0"/>
                    </a:moveTo>
                    <a:cubicBezTo>
                      <a:pt x="251" y="301"/>
                      <a:pt x="1" y="752"/>
                      <a:pt x="1" y="1253"/>
                    </a:cubicBezTo>
                    <a:cubicBezTo>
                      <a:pt x="1" y="2130"/>
                      <a:pt x="727" y="2857"/>
                      <a:pt x="1605" y="2857"/>
                    </a:cubicBezTo>
                    <a:cubicBezTo>
                      <a:pt x="2507" y="2857"/>
                      <a:pt x="3209" y="2130"/>
                      <a:pt x="3209" y="1253"/>
                    </a:cubicBezTo>
                    <a:cubicBezTo>
                      <a:pt x="3209" y="777"/>
                      <a:pt x="3008" y="351"/>
                      <a:pt x="2682" y="50"/>
                    </a:cubicBezTo>
                    <a:cubicBezTo>
                      <a:pt x="2316" y="148"/>
                      <a:pt x="1956" y="204"/>
                      <a:pt x="1616" y="204"/>
                    </a:cubicBezTo>
                    <a:cubicBezTo>
                      <a:pt x="1258" y="204"/>
                      <a:pt x="923" y="142"/>
                      <a:pt x="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902944" y="3239880"/>
                <a:ext cx="58867" cy="51568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833" extrusionOk="0">
                    <a:moveTo>
                      <a:pt x="2532" y="0"/>
                    </a:moveTo>
                    <a:cubicBezTo>
                      <a:pt x="2557" y="301"/>
                      <a:pt x="2432" y="602"/>
                      <a:pt x="2106" y="902"/>
                    </a:cubicBezTo>
                    <a:cubicBezTo>
                      <a:pt x="1888" y="1084"/>
                      <a:pt x="1659" y="1164"/>
                      <a:pt x="1426" y="1164"/>
                    </a:cubicBezTo>
                    <a:cubicBezTo>
                      <a:pt x="1016" y="1164"/>
                      <a:pt x="591" y="919"/>
                      <a:pt x="176" y="552"/>
                    </a:cubicBezTo>
                    <a:cubicBezTo>
                      <a:pt x="76" y="752"/>
                      <a:pt x="1" y="978"/>
                      <a:pt x="1" y="1228"/>
                    </a:cubicBezTo>
                    <a:cubicBezTo>
                      <a:pt x="1" y="2105"/>
                      <a:pt x="727" y="2832"/>
                      <a:pt x="1605" y="2832"/>
                    </a:cubicBezTo>
                    <a:cubicBezTo>
                      <a:pt x="2507" y="2832"/>
                      <a:pt x="3234" y="2105"/>
                      <a:pt x="3234" y="1228"/>
                    </a:cubicBezTo>
                    <a:cubicBezTo>
                      <a:pt x="3234" y="752"/>
                      <a:pt x="3008" y="351"/>
                      <a:pt x="2682" y="50"/>
                    </a:cubicBezTo>
                    <a:cubicBezTo>
                      <a:pt x="2632" y="25"/>
                      <a:pt x="2582" y="25"/>
                      <a:pt x="2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615090" y="334024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02"/>
                      <a:pt x="0" y="1604"/>
                    </a:cubicBezTo>
                    <a:cubicBezTo>
                      <a:pt x="0" y="2180"/>
                      <a:pt x="326" y="2707"/>
                      <a:pt x="802" y="2983"/>
                    </a:cubicBezTo>
                    <a:cubicBezTo>
                      <a:pt x="1028" y="3133"/>
                      <a:pt x="1303" y="3208"/>
                      <a:pt x="1604" y="3208"/>
                    </a:cubicBezTo>
                    <a:cubicBezTo>
                      <a:pt x="2481" y="3208"/>
                      <a:pt x="3208" y="2481"/>
                      <a:pt x="3208" y="1604"/>
                    </a:cubicBezTo>
                    <a:cubicBezTo>
                      <a:pt x="3208" y="802"/>
                      <a:pt x="2632" y="150"/>
                      <a:pt x="1905" y="25"/>
                    </a:cubicBezTo>
                    <a:cubicBezTo>
                      <a:pt x="1805" y="0"/>
                      <a:pt x="1704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2056227" y="3437868"/>
                <a:ext cx="55226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209" extrusionOk="0">
                    <a:moveTo>
                      <a:pt x="1605" y="0"/>
                    </a:moveTo>
                    <a:cubicBezTo>
                      <a:pt x="728" y="0"/>
                      <a:pt x="1" y="727"/>
                      <a:pt x="1" y="1604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231" y="3209"/>
                      <a:pt x="2758" y="2858"/>
                      <a:pt x="3033" y="2356"/>
                    </a:cubicBezTo>
                    <a:cubicBezTo>
                      <a:pt x="2933" y="2005"/>
                      <a:pt x="2833" y="1630"/>
                      <a:pt x="2733" y="1254"/>
                    </a:cubicBezTo>
                    <a:cubicBezTo>
                      <a:pt x="2708" y="1128"/>
                      <a:pt x="2783" y="1028"/>
                      <a:pt x="2908" y="978"/>
                    </a:cubicBezTo>
                    <a:cubicBezTo>
                      <a:pt x="2858" y="828"/>
                      <a:pt x="2808" y="652"/>
                      <a:pt x="2758" y="477"/>
                    </a:cubicBezTo>
                    <a:cubicBezTo>
                      <a:pt x="2482" y="176"/>
                      <a:pt x="2081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2137429" y="3747638"/>
                <a:ext cx="21461" cy="54753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008" extrusionOk="0">
                    <a:moveTo>
                      <a:pt x="953" y="0"/>
                    </a:moveTo>
                    <a:cubicBezTo>
                      <a:pt x="402" y="251"/>
                      <a:pt x="1" y="802"/>
                      <a:pt x="1" y="1479"/>
                    </a:cubicBezTo>
                    <a:cubicBezTo>
                      <a:pt x="1" y="2206"/>
                      <a:pt x="502" y="2807"/>
                      <a:pt x="1179" y="3008"/>
                    </a:cubicBezTo>
                    <a:cubicBezTo>
                      <a:pt x="1104" y="2005"/>
                      <a:pt x="1054" y="1003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1589534" y="3950178"/>
                <a:ext cx="58412" cy="36059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981" extrusionOk="0">
                    <a:moveTo>
                      <a:pt x="1605" y="1"/>
                    </a:moveTo>
                    <a:cubicBezTo>
                      <a:pt x="752" y="1"/>
                      <a:pt x="51" y="678"/>
                      <a:pt x="1" y="1530"/>
                    </a:cubicBezTo>
                    <a:cubicBezTo>
                      <a:pt x="301" y="1680"/>
                      <a:pt x="602" y="1831"/>
                      <a:pt x="878" y="1981"/>
                    </a:cubicBezTo>
                    <a:cubicBezTo>
                      <a:pt x="1153" y="1956"/>
                      <a:pt x="1379" y="1931"/>
                      <a:pt x="1554" y="1931"/>
                    </a:cubicBezTo>
                    <a:lnTo>
                      <a:pt x="3183" y="1931"/>
                    </a:lnTo>
                    <a:cubicBezTo>
                      <a:pt x="3209" y="1831"/>
                      <a:pt x="3209" y="1705"/>
                      <a:pt x="3209" y="1605"/>
                    </a:cubicBezTo>
                    <a:cubicBezTo>
                      <a:pt x="3209" y="703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177201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195449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2137429" y="3950651"/>
                <a:ext cx="27395" cy="36751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9" extrusionOk="0">
                    <a:moveTo>
                      <a:pt x="1354" y="0"/>
                    </a:moveTo>
                    <a:cubicBezTo>
                      <a:pt x="577" y="125"/>
                      <a:pt x="1" y="777"/>
                      <a:pt x="1" y="1579"/>
                    </a:cubicBezTo>
                    <a:cubicBezTo>
                      <a:pt x="1" y="1704"/>
                      <a:pt x="26" y="1855"/>
                      <a:pt x="51" y="1980"/>
                    </a:cubicBezTo>
                    <a:cubicBezTo>
                      <a:pt x="312" y="2002"/>
                      <a:pt x="583" y="2019"/>
                      <a:pt x="822" y="2019"/>
                    </a:cubicBezTo>
                    <a:cubicBezTo>
                      <a:pt x="1133" y="2019"/>
                      <a:pt x="1391" y="1990"/>
                      <a:pt x="1505" y="1905"/>
                    </a:cubicBezTo>
                    <a:lnTo>
                      <a:pt x="1505" y="1905"/>
                    </a:lnTo>
                    <a:cubicBezTo>
                      <a:pt x="1503" y="1906"/>
                      <a:pt x="1502" y="1906"/>
                      <a:pt x="1500" y="1906"/>
                    </a:cubicBezTo>
                    <a:cubicBezTo>
                      <a:pt x="1428" y="1906"/>
                      <a:pt x="1379" y="712"/>
                      <a:pt x="1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074485" y="3364876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1153" y="0"/>
                      <a:pt x="752" y="176"/>
                      <a:pt x="476" y="452"/>
                    </a:cubicBezTo>
                    <a:cubicBezTo>
                      <a:pt x="176" y="752"/>
                      <a:pt x="0" y="1153"/>
                      <a:pt x="0" y="1604"/>
                    </a:cubicBezTo>
                    <a:cubicBezTo>
                      <a:pt x="0" y="2406"/>
                      <a:pt x="602" y="3083"/>
                      <a:pt x="1379" y="3183"/>
                    </a:cubicBezTo>
                    <a:cubicBezTo>
                      <a:pt x="1454" y="3183"/>
                      <a:pt x="1529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02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3" name="Google Shape;1383;p34"/>
            <p:cNvSpPr/>
            <p:nvPr/>
          </p:nvSpPr>
          <p:spPr>
            <a:xfrm>
              <a:off x="1636059" y="3169618"/>
              <a:ext cx="81238" cy="76214"/>
            </a:xfrm>
            <a:custGeom>
              <a:avLst/>
              <a:gdLst/>
              <a:ahLst/>
              <a:cxnLst/>
              <a:rect l="l" t="t" r="r" b="b"/>
              <a:pathLst>
                <a:path w="4463" h="4187" extrusionOk="0">
                  <a:moveTo>
                    <a:pt x="4462" y="1"/>
                  </a:moveTo>
                  <a:lnTo>
                    <a:pt x="4362" y="101"/>
                  </a:lnTo>
                  <a:cubicBezTo>
                    <a:pt x="4262" y="151"/>
                    <a:pt x="4161" y="226"/>
                    <a:pt x="4086" y="276"/>
                  </a:cubicBezTo>
                  <a:cubicBezTo>
                    <a:pt x="3961" y="351"/>
                    <a:pt x="3861" y="427"/>
                    <a:pt x="3735" y="527"/>
                  </a:cubicBezTo>
                  <a:cubicBezTo>
                    <a:pt x="3008" y="1053"/>
                    <a:pt x="2231" y="1655"/>
                    <a:pt x="1480" y="2306"/>
                  </a:cubicBezTo>
                  <a:cubicBezTo>
                    <a:pt x="1379" y="2382"/>
                    <a:pt x="1279" y="2457"/>
                    <a:pt x="1179" y="2557"/>
                  </a:cubicBezTo>
                  <a:cubicBezTo>
                    <a:pt x="778" y="2908"/>
                    <a:pt x="402" y="3234"/>
                    <a:pt x="26" y="3585"/>
                  </a:cubicBezTo>
                  <a:lnTo>
                    <a:pt x="1" y="3610"/>
                  </a:lnTo>
                  <a:lnTo>
                    <a:pt x="26" y="3635"/>
                  </a:lnTo>
                  <a:cubicBezTo>
                    <a:pt x="26" y="3785"/>
                    <a:pt x="51" y="3935"/>
                    <a:pt x="76" y="4086"/>
                  </a:cubicBezTo>
                  <a:lnTo>
                    <a:pt x="76" y="4186"/>
                  </a:lnTo>
                  <a:lnTo>
                    <a:pt x="151" y="4136"/>
                  </a:lnTo>
                  <a:cubicBezTo>
                    <a:pt x="327" y="3986"/>
                    <a:pt x="477" y="3835"/>
                    <a:pt x="627" y="3710"/>
                  </a:cubicBezTo>
                  <a:cubicBezTo>
                    <a:pt x="1856" y="2557"/>
                    <a:pt x="3084" y="1554"/>
                    <a:pt x="4262" y="752"/>
                  </a:cubicBezTo>
                  <a:lnTo>
                    <a:pt x="4287" y="727"/>
                  </a:lnTo>
                  <a:lnTo>
                    <a:pt x="4287" y="702"/>
                  </a:lnTo>
                  <a:cubicBezTo>
                    <a:pt x="4312" y="527"/>
                    <a:pt x="4362" y="351"/>
                    <a:pt x="4437" y="151"/>
                  </a:cubicBezTo>
                  <a:lnTo>
                    <a:pt x="44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1602312" y="3173732"/>
              <a:ext cx="711700" cy="970357"/>
            </a:xfrm>
            <a:custGeom>
              <a:avLst/>
              <a:gdLst/>
              <a:ahLst/>
              <a:cxnLst/>
              <a:rect l="l" t="t" r="r" b="b"/>
              <a:pathLst>
                <a:path w="39099" h="53309" extrusionOk="0">
                  <a:moveTo>
                    <a:pt x="22106" y="0"/>
                  </a:moveTo>
                  <a:lnTo>
                    <a:pt x="22156" y="150"/>
                  </a:lnTo>
                  <a:cubicBezTo>
                    <a:pt x="22231" y="376"/>
                    <a:pt x="22306" y="627"/>
                    <a:pt x="22356" y="852"/>
                  </a:cubicBezTo>
                  <a:lnTo>
                    <a:pt x="22356" y="877"/>
                  </a:lnTo>
                  <a:lnTo>
                    <a:pt x="22381" y="877"/>
                  </a:lnTo>
                  <a:cubicBezTo>
                    <a:pt x="25815" y="3283"/>
                    <a:pt x="27995" y="7569"/>
                    <a:pt x="29850" y="11855"/>
                  </a:cubicBezTo>
                  <a:cubicBezTo>
                    <a:pt x="30426" y="13208"/>
                    <a:pt x="30978" y="14637"/>
                    <a:pt x="31529" y="16141"/>
                  </a:cubicBezTo>
                  <a:cubicBezTo>
                    <a:pt x="31855" y="17068"/>
                    <a:pt x="32181" y="17995"/>
                    <a:pt x="32482" y="18923"/>
                  </a:cubicBezTo>
                  <a:cubicBezTo>
                    <a:pt x="32833" y="20075"/>
                    <a:pt x="33208" y="21278"/>
                    <a:pt x="33534" y="22507"/>
                  </a:cubicBezTo>
                  <a:cubicBezTo>
                    <a:pt x="33810" y="23409"/>
                    <a:pt x="34036" y="24336"/>
                    <a:pt x="34286" y="25263"/>
                  </a:cubicBezTo>
                  <a:cubicBezTo>
                    <a:pt x="34812" y="27369"/>
                    <a:pt x="35289" y="29549"/>
                    <a:pt x="35790" y="31930"/>
                  </a:cubicBezTo>
                  <a:cubicBezTo>
                    <a:pt x="35815" y="32156"/>
                    <a:pt x="35865" y="32381"/>
                    <a:pt x="35915" y="32607"/>
                  </a:cubicBezTo>
                  <a:cubicBezTo>
                    <a:pt x="35940" y="32757"/>
                    <a:pt x="35965" y="32882"/>
                    <a:pt x="35990" y="33033"/>
                  </a:cubicBezTo>
                  <a:cubicBezTo>
                    <a:pt x="36191" y="34010"/>
                    <a:pt x="36366" y="34988"/>
                    <a:pt x="36542" y="35965"/>
                  </a:cubicBezTo>
                  <a:cubicBezTo>
                    <a:pt x="36968" y="38446"/>
                    <a:pt x="37344" y="40903"/>
                    <a:pt x="37620" y="43208"/>
                  </a:cubicBezTo>
                  <a:cubicBezTo>
                    <a:pt x="37820" y="44837"/>
                    <a:pt x="37995" y="46467"/>
                    <a:pt x="38146" y="48071"/>
                  </a:cubicBezTo>
                  <a:lnTo>
                    <a:pt x="31304" y="48071"/>
                  </a:lnTo>
                  <a:lnTo>
                    <a:pt x="30903" y="45113"/>
                  </a:lnTo>
                  <a:cubicBezTo>
                    <a:pt x="31053" y="45088"/>
                    <a:pt x="31178" y="44988"/>
                    <a:pt x="31178" y="44812"/>
                  </a:cubicBezTo>
                  <a:cubicBezTo>
                    <a:pt x="31229" y="43785"/>
                    <a:pt x="31254" y="42732"/>
                    <a:pt x="31254" y="41604"/>
                  </a:cubicBezTo>
                  <a:cubicBezTo>
                    <a:pt x="31254" y="40677"/>
                    <a:pt x="31254" y="39750"/>
                    <a:pt x="31229" y="38847"/>
                  </a:cubicBezTo>
                  <a:cubicBezTo>
                    <a:pt x="31203" y="35965"/>
                    <a:pt x="31028" y="33133"/>
                    <a:pt x="30777" y="30401"/>
                  </a:cubicBezTo>
                  <a:cubicBezTo>
                    <a:pt x="30702" y="29549"/>
                    <a:pt x="30602" y="28647"/>
                    <a:pt x="30502" y="27720"/>
                  </a:cubicBezTo>
                  <a:cubicBezTo>
                    <a:pt x="29975" y="23509"/>
                    <a:pt x="29198" y="19449"/>
                    <a:pt x="28171" y="15639"/>
                  </a:cubicBezTo>
                  <a:cubicBezTo>
                    <a:pt x="28171" y="15564"/>
                    <a:pt x="28121" y="15514"/>
                    <a:pt x="28046" y="15464"/>
                  </a:cubicBezTo>
                  <a:cubicBezTo>
                    <a:pt x="28010" y="15446"/>
                    <a:pt x="27962" y="15428"/>
                    <a:pt x="27910" y="15428"/>
                  </a:cubicBezTo>
                  <a:cubicBezTo>
                    <a:pt x="27889" y="15428"/>
                    <a:pt x="27867" y="15431"/>
                    <a:pt x="27845" y="15439"/>
                  </a:cubicBezTo>
                  <a:lnTo>
                    <a:pt x="27820" y="15439"/>
                  </a:lnTo>
                  <a:cubicBezTo>
                    <a:pt x="27695" y="15489"/>
                    <a:pt x="27594" y="15614"/>
                    <a:pt x="27619" y="15790"/>
                  </a:cubicBezTo>
                  <a:cubicBezTo>
                    <a:pt x="27720" y="16065"/>
                    <a:pt x="27770" y="16366"/>
                    <a:pt x="27845" y="16642"/>
                  </a:cubicBezTo>
                  <a:lnTo>
                    <a:pt x="27920" y="16892"/>
                  </a:lnTo>
                  <a:cubicBezTo>
                    <a:pt x="28948" y="20978"/>
                    <a:pt x="29700" y="25364"/>
                    <a:pt x="30151" y="29875"/>
                  </a:cubicBezTo>
                  <a:cubicBezTo>
                    <a:pt x="30201" y="30401"/>
                    <a:pt x="30251" y="30953"/>
                    <a:pt x="30301" y="31529"/>
                  </a:cubicBezTo>
                  <a:cubicBezTo>
                    <a:pt x="30376" y="32481"/>
                    <a:pt x="30452" y="33459"/>
                    <a:pt x="30502" y="34537"/>
                  </a:cubicBezTo>
                  <a:cubicBezTo>
                    <a:pt x="30552" y="35439"/>
                    <a:pt x="30602" y="36166"/>
                    <a:pt x="30627" y="36867"/>
                  </a:cubicBezTo>
                  <a:cubicBezTo>
                    <a:pt x="30652" y="37945"/>
                    <a:pt x="30677" y="39048"/>
                    <a:pt x="30677" y="40151"/>
                  </a:cubicBezTo>
                  <a:cubicBezTo>
                    <a:pt x="30702" y="40827"/>
                    <a:pt x="30702" y="41504"/>
                    <a:pt x="30677" y="42156"/>
                  </a:cubicBezTo>
                  <a:cubicBezTo>
                    <a:pt x="30677" y="42206"/>
                    <a:pt x="30677" y="42406"/>
                    <a:pt x="30702" y="42682"/>
                  </a:cubicBezTo>
                  <a:cubicBezTo>
                    <a:pt x="30727" y="44035"/>
                    <a:pt x="30777" y="44436"/>
                    <a:pt x="30827" y="44562"/>
                  </a:cubicBezTo>
                  <a:cubicBezTo>
                    <a:pt x="30711" y="44632"/>
                    <a:pt x="30474" y="44653"/>
                    <a:pt x="30222" y="44653"/>
                  </a:cubicBezTo>
                  <a:cubicBezTo>
                    <a:pt x="29933" y="44653"/>
                    <a:pt x="29623" y="44625"/>
                    <a:pt x="29449" y="44612"/>
                  </a:cubicBezTo>
                  <a:cubicBezTo>
                    <a:pt x="29324" y="44612"/>
                    <a:pt x="29198" y="44587"/>
                    <a:pt x="29073" y="44587"/>
                  </a:cubicBezTo>
                  <a:cubicBezTo>
                    <a:pt x="28822" y="44562"/>
                    <a:pt x="28597" y="44537"/>
                    <a:pt x="28497" y="44537"/>
                  </a:cubicBezTo>
                  <a:lnTo>
                    <a:pt x="852" y="44537"/>
                  </a:lnTo>
                  <a:cubicBezTo>
                    <a:pt x="677" y="44537"/>
                    <a:pt x="426" y="44562"/>
                    <a:pt x="176" y="44587"/>
                  </a:cubicBezTo>
                  <a:lnTo>
                    <a:pt x="0" y="44587"/>
                  </a:lnTo>
                  <a:lnTo>
                    <a:pt x="151" y="44662"/>
                  </a:lnTo>
                  <a:cubicBezTo>
                    <a:pt x="401" y="44787"/>
                    <a:pt x="652" y="44913"/>
                    <a:pt x="903" y="45038"/>
                  </a:cubicBezTo>
                  <a:lnTo>
                    <a:pt x="1053" y="45088"/>
                  </a:lnTo>
                  <a:lnTo>
                    <a:pt x="3008" y="45088"/>
                  </a:lnTo>
                  <a:lnTo>
                    <a:pt x="2983" y="45965"/>
                  </a:lnTo>
                  <a:lnTo>
                    <a:pt x="3008" y="45990"/>
                  </a:lnTo>
                  <a:cubicBezTo>
                    <a:pt x="3158" y="46066"/>
                    <a:pt x="3309" y="46116"/>
                    <a:pt x="3459" y="46191"/>
                  </a:cubicBezTo>
                  <a:lnTo>
                    <a:pt x="3534" y="46216"/>
                  </a:lnTo>
                  <a:lnTo>
                    <a:pt x="3584" y="45088"/>
                  </a:lnTo>
                  <a:lnTo>
                    <a:pt x="5715" y="45088"/>
                  </a:lnTo>
                  <a:lnTo>
                    <a:pt x="5639" y="47118"/>
                  </a:lnTo>
                  <a:lnTo>
                    <a:pt x="5690" y="47118"/>
                  </a:lnTo>
                  <a:cubicBezTo>
                    <a:pt x="5765" y="47143"/>
                    <a:pt x="5815" y="47168"/>
                    <a:pt x="5890" y="47218"/>
                  </a:cubicBezTo>
                  <a:cubicBezTo>
                    <a:pt x="5990" y="47243"/>
                    <a:pt x="6065" y="47269"/>
                    <a:pt x="6141" y="47319"/>
                  </a:cubicBezTo>
                  <a:lnTo>
                    <a:pt x="6216" y="47344"/>
                  </a:lnTo>
                  <a:lnTo>
                    <a:pt x="6266" y="45088"/>
                  </a:lnTo>
                  <a:lnTo>
                    <a:pt x="8146" y="45088"/>
                  </a:lnTo>
                  <a:lnTo>
                    <a:pt x="8146" y="48071"/>
                  </a:lnTo>
                  <a:lnTo>
                    <a:pt x="8171" y="48071"/>
                  </a:lnTo>
                  <a:cubicBezTo>
                    <a:pt x="8246" y="48121"/>
                    <a:pt x="8346" y="48146"/>
                    <a:pt x="8421" y="48171"/>
                  </a:cubicBezTo>
                  <a:cubicBezTo>
                    <a:pt x="8497" y="48196"/>
                    <a:pt x="8572" y="48221"/>
                    <a:pt x="8647" y="48246"/>
                  </a:cubicBezTo>
                  <a:lnTo>
                    <a:pt x="8697" y="48271"/>
                  </a:lnTo>
                  <a:lnTo>
                    <a:pt x="8697" y="45088"/>
                  </a:lnTo>
                  <a:lnTo>
                    <a:pt x="10827" y="45088"/>
                  </a:lnTo>
                  <a:lnTo>
                    <a:pt x="10827" y="48998"/>
                  </a:lnTo>
                  <a:lnTo>
                    <a:pt x="10878" y="49023"/>
                  </a:lnTo>
                  <a:cubicBezTo>
                    <a:pt x="11028" y="49073"/>
                    <a:pt x="11178" y="49123"/>
                    <a:pt x="11329" y="49173"/>
                  </a:cubicBezTo>
                  <a:lnTo>
                    <a:pt x="11404" y="49198"/>
                  </a:lnTo>
                  <a:lnTo>
                    <a:pt x="11404" y="45088"/>
                  </a:lnTo>
                  <a:lnTo>
                    <a:pt x="13484" y="45088"/>
                  </a:lnTo>
                  <a:lnTo>
                    <a:pt x="13584" y="49825"/>
                  </a:lnTo>
                  <a:lnTo>
                    <a:pt x="13584" y="49850"/>
                  </a:lnTo>
                  <a:lnTo>
                    <a:pt x="13634" y="49875"/>
                  </a:lnTo>
                  <a:cubicBezTo>
                    <a:pt x="13685" y="49875"/>
                    <a:pt x="13760" y="49900"/>
                    <a:pt x="13835" y="49925"/>
                  </a:cubicBezTo>
                  <a:cubicBezTo>
                    <a:pt x="13910" y="49950"/>
                    <a:pt x="14010" y="49975"/>
                    <a:pt x="14086" y="50000"/>
                  </a:cubicBezTo>
                  <a:lnTo>
                    <a:pt x="14161" y="50025"/>
                  </a:lnTo>
                  <a:lnTo>
                    <a:pt x="14161" y="50025"/>
                  </a:lnTo>
                  <a:lnTo>
                    <a:pt x="14035" y="45088"/>
                  </a:lnTo>
                  <a:lnTo>
                    <a:pt x="16517" y="45088"/>
                  </a:lnTo>
                  <a:lnTo>
                    <a:pt x="16692" y="50652"/>
                  </a:lnTo>
                  <a:lnTo>
                    <a:pt x="16692" y="50702"/>
                  </a:lnTo>
                  <a:lnTo>
                    <a:pt x="16717" y="50702"/>
                  </a:lnTo>
                  <a:cubicBezTo>
                    <a:pt x="16817" y="50727"/>
                    <a:pt x="16918" y="50752"/>
                    <a:pt x="17018" y="50777"/>
                  </a:cubicBezTo>
                  <a:lnTo>
                    <a:pt x="17269" y="50853"/>
                  </a:lnTo>
                  <a:lnTo>
                    <a:pt x="17068" y="45088"/>
                  </a:lnTo>
                  <a:lnTo>
                    <a:pt x="19023" y="45113"/>
                  </a:lnTo>
                  <a:lnTo>
                    <a:pt x="19324" y="51329"/>
                  </a:lnTo>
                  <a:lnTo>
                    <a:pt x="19499" y="51354"/>
                  </a:lnTo>
                  <a:cubicBezTo>
                    <a:pt x="19599" y="51379"/>
                    <a:pt x="19725" y="51404"/>
                    <a:pt x="19850" y="51429"/>
                  </a:cubicBezTo>
                  <a:lnTo>
                    <a:pt x="19900" y="51454"/>
                  </a:lnTo>
                  <a:lnTo>
                    <a:pt x="19599" y="45113"/>
                  </a:lnTo>
                  <a:lnTo>
                    <a:pt x="21855" y="45113"/>
                  </a:lnTo>
                  <a:lnTo>
                    <a:pt x="22281" y="51880"/>
                  </a:lnTo>
                  <a:lnTo>
                    <a:pt x="22281" y="51905"/>
                  </a:lnTo>
                  <a:lnTo>
                    <a:pt x="22457" y="51955"/>
                  </a:lnTo>
                  <a:cubicBezTo>
                    <a:pt x="22557" y="51955"/>
                    <a:pt x="22682" y="51980"/>
                    <a:pt x="22807" y="52005"/>
                  </a:cubicBezTo>
                  <a:lnTo>
                    <a:pt x="22858" y="52030"/>
                  </a:lnTo>
                  <a:lnTo>
                    <a:pt x="22858" y="52030"/>
                  </a:lnTo>
                  <a:lnTo>
                    <a:pt x="22431" y="45113"/>
                  </a:lnTo>
                  <a:lnTo>
                    <a:pt x="24737" y="45113"/>
                  </a:lnTo>
                  <a:lnTo>
                    <a:pt x="25339" y="52381"/>
                  </a:lnTo>
                  <a:lnTo>
                    <a:pt x="25339" y="52406"/>
                  </a:lnTo>
                  <a:lnTo>
                    <a:pt x="25389" y="52406"/>
                  </a:lnTo>
                  <a:cubicBezTo>
                    <a:pt x="25489" y="52431"/>
                    <a:pt x="25589" y="52457"/>
                    <a:pt x="25690" y="52457"/>
                  </a:cubicBezTo>
                  <a:lnTo>
                    <a:pt x="25915" y="52482"/>
                  </a:lnTo>
                  <a:lnTo>
                    <a:pt x="25314" y="45113"/>
                  </a:lnTo>
                  <a:lnTo>
                    <a:pt x="27394" y="45113"/>
                  </a:lnTo>
                  <a:lnTo>
                    <a:pt x="28321" y="52757"/>
                  </a:lnTo>
                  <a:lnTo>
                    <a:pt x="28321" y="52782"/>
                  </a:lnTo>
                  <a:lnTo>
                    <a:pt x="28371" y="52807"/>
                  </a:lnTo>
                  <a:cubicBezTo>
                    <a:pt x="28421" y="52807"/>
                    <a:pt x="28497" y="52807"/>
                    <a:pt x="28572" y="52832"/>
                  </a:cubicBezTo>
                  <a:cubicBezTo>
                    <a:pt x="28672" y="52832"/>
                    <a:pt x="28747" y="52832"/>
                    <a:pt x="28848" y="52858"/>
                  </a:cubicBezTo>
                  <a:lnTo>
                    <a:pt x="28898" y="52858"/>
                  </a:lnTo>
                  <a:lnTo>
                    <a:pt x="27945" y="45113"/>
                  </a:lnTo>
                  <a:lnTo>
                    <a:pt x="30326" y="45113"/>
                  </a:lnTo>
                  <a:lnTo>
                    <a:pt x="31404" y="52908"/>
                  </a:lnTo>
                  <a:cubicBezTo>
                    <a:pt x="31404" y="52933"/>
                    <a:pt x="31404" y="52983"/>
                    <a:pt x="31404" y="53033"/>
                  </a:cubicBezTo>
                  <a:lnTo>
                    <a:pt x="31429" y="53083"/>
                  </a:lnTo>
                  <a:lnTo>
                    <a:pt x="31454" y="53083"/>
                  </a:lnTo>
                  <a:cubicBezTo>
                    <a:pt x="31554" y="53083"/>
                    <a:pt x="31655" y="53108"/>
                    <a:pt x="31755" y="53108"/>
                  </a:cubicBezTo>
                  <a:lnTo>
                    <a:pt x="32005" y="53108"/>
                  </a:lnTo>
                  <a:lnTo>
                    <a:pt x="31404" y="48647"/>
                  </a:lnTo>
                  <a:lnTo>
                    <a:pt x="37720" y="48647"/>
                  </a:lnTo>
                  <a:cubicBezTo>
                    <a:pt x="37826" y="48629"/>
                    <a:pt x="37945" y="48612"/>
                    <a:pt x="38059" y="48612"/>
                  </a:cubicBezTo>
                  <a:cubicBezTo>
                    <a:pt x="38106" y="48612"/>
                    <a:pt x="38152" y="48615"/>
                    <a:pt x="38196" y="48622"/>
                  </a:cubicBezTo>
                  <a:cubicBezTo>
                    <a:pt x="38246" y="49223"/>
                    <a:pt x="38321" y="49975"/>
                    <a:pt x="38371" y="50727"/>
                  </a:cubicBezTo>
                  <a:cubicBezTo>
                    <a:pt x="38422" y="51228"/>
                    <a:pt x="38447" y="51730"/>
                    <a:pt x="38472" y="52231"/>
                  </a:cubicBezTo>
                  <a:cubicBezTo>
                    <a:pt x="38472" y="52331"/>
                    <a:pt x="38547" y="52933"/>
                    <a:pt x="38647" y="53259"/>
                  </a:cubicBezTo>
                  <a:lnTo>
                    <a:pt x="38647" y="53309"/>
                  </a:lnTo>
                  <a:lnTo>
                    <a:pt x="39098" y="53309"/>
                  </a:lnTo>
                  <a:lnTo>
                    <a:pt x="39098" y="53259"/>
                  </a:lnTo>
                  <a:cubicBezTo>
                    <a:pt x="39048" y="52406"/>
                    <a:pt x="38998" y="51579"/>
                    <a:pt x="38948" y="50802"/>
                  </a:cubicBezTo>
                  <a:cubicBezTo>
                    <a:pt x="38923" y="50426"/>
                    <a:pt x="38898" y="50051"/>
                    <a:pt x="38848" y="49675"/>
                  </a:cubicBezTo>
                  <a:lnTo>
                    <a:pt x="38823" y="49349"/>
                  </a:lnTo>
                  <a:cubicBezTo>
                    <a:pt x="38797" y="49023"/>
                    <a:pt x="38772" y="48672"/>
                    <a:pt x="38747" y="48321"/>
                  </a:cubicBezTo>
                  <a:cubicBezTo>
                    <a:pt x="38121" y="41253"/>
                    <a:pt x="36968" y="34211"/>
                    <a:pt x="35364" y="27394"/>
                  </a:cubicBezTo>
                  <a:cubicBezTo>
                    <a:pt x="34161" y="22231"/>
                    <a:pt x="32557" y="16166"/>
                    <a:pt x="29925" y="10552"/>
                  </a:cubicBezTo>
                  <a:cubicBezTo>
                    <a:pt x="29850" y="10351"/>
                    <a:pt x="29750" y="10176"/>
                    <a:pt x="29675" y="10000"/>
                  </a:cubicBezTo>
                  <a:cubicBezTo>
                    <a:pt x="28948" y="8496"/>
                    <a:pt x="28196" y="7118"/>
                    <a:pt x="27419" y="5840"/>
                  </a:cubicBezTo>
                  <a:cubicBezTo>
                    <a:pt x="26341" y="4110"/>
                    <a:pt x="24637" y="1629"/>
                    <a:pt x="22231" y="100"/>
                  </a:cubicBezTo>
                  <a:lnTo>
                    <a:pt x="22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1134689" y="3289154"/>
              <a:ext cx="483604" cy="673365"/>
            </a:xfrm>
            <a:custGeom>
              <a:avLst/>
              <a:gdLst/>
              <a:ahLst/>
              <a:cxnLst/>
              <a:rect l="l" t="t" r="r" b="b"/>
              <a:pathLst>
                <a:path w="26568" h="36993" extrusionOk="0">
                  <a:moveTo>
                    <a:pt x="7745" y="602"/>
                  </a:moveTo>
                  <a:cubicBezTo>
                    <a:pt x="7921" y="827"/>
                    <a:pt x="8773" y="1955"/>
                    <a:pt x="9826" y="3358"/>
                  </a:cubicBezTo>
                  <a:cubicBezTo>
                    <a:pt x="6191" y="4987"/>
                    <a:pt x="3585" y="6115"/>
                    <a:pt x="2106" y="6742"/>
                  </a:cubicBezTo>
                  <a:cubicBezTo>
                    <a:pt x="1630" y="5764"/>
                    <a:pt x="1129" y="4712"/>
                    <a:pt x="653" y="3634"/>
                  </a:cubicBezTo>
                  <a:lnTo>
                    <a:pt x="7745" y="602"/>
                  </a:lnTo>
                  <a:close/>
                  <a:moveTo>
                    <a:pt x="7896" y="0"/>
                  </a:moveTo>
                  <a:lnTo>
                    <a:pt x="803" y="3033"/>
                  </a:lnTo>
                  <a:lnTo>
                    <a:pt x="1" y="3383"/>
                  </a:lnTo>
                  <a:lnTo>
                    <a:pt x="101" y="3609"/>
                  </a:lnTo>
                  <a:cubicBezTo>
                    <a:pt x="252" y="3910"/>
                    <a:pt x="402" y="4236"/>
                    <a:pt x="527" y="4536"/>
                  </a:cubicBezTo>
                  <a:cubicBezTo>
                    <a:pt x="552" y="4561"/>
                    <a:pt x="552" y="4561"/>
                    <a:pt x="552" y="4586"/>
                  </a:cubicBezTo>
                  <a:cubicBezTo>
                    <a:pt x="6292" y="17118"/>
                    <a:pt x="11104" y="22707"/>
                    <a:pt x="16166" y="22707"/>
                  </a:cubicBezTo>
                  <a:cubicBezTo>
                    <a:pt x="16668" y="22707"/>
                    <a:pt x="17194" y="22657"/>
                    <a:pt x="17720" y="22531"/>
                  </a:cubicBezTo>
                  <a:cubicBezTo>
                    <a:pt x="19349" y="22181"/>
                    <a:pt x="21405" y="21128"/>
                    <a:pt x="23760" y="19449"/>
                  </a:cubicBezTo>
                  <a:lnTo>
                    <a:pt x="23760" y="19449"/>
                  </a:lnTo>
                  <a:cubicBezTo>
                    <a:pt x="22983" y="24862"/>
                    <a:pt x="22658" y="30677"/>
                    <a:pt x="22783" y="36742"/>
                  </a:cubicBezTo>
                  <a:lnTo>
                    <a:pt x="22783" y="36767"/>
                  </a:lnTo>
                  <a:lnTo>
                    <a:pt x="22808" y="36767"/>
                  </a:lnTo>
                  <a:cubicBezTo>
                    <a:pt x="22858" y="36817"/>
                    <a:pt x="22933" y="36842"/>
                    <a:pt x="22983" y="36867"/>
                  </a:cubicBezTo>
                  <a:lnTo>
                    <a:pt x="23209" y="36993"/>
                  </a:lnTo>
                  <a:lnTo>
                    <a:pt x="23209" y="36892"/>
                  </a:lnTo>
                  <a:cubicBezTo>
                    <a:pt x="23209" y="36040"/>
                    <a:pt x="23259" y="34938"/>
                    <a:pt x="23284" y="34136"/>
                  </a:cubicBezTo>
                  <a:cubicBezTo>
                    <a:pt x="23309" y="33684"/>
                    <a:pt x="23309" y="33334"/>
                    <a:pt x="23334" y="33158"/>
                  </a:cubicBezTo>
                  <a:cubicBezTo>
                    <a:pt x="23359" y="30326"/>
                    <a:pt x="23485" y="27494"/>
                    <a:pt x="23735" y="24737"/>
                  </a:cubicBezTo>
                  <a:cubicBezTo>
                    <a:pt x="24237" y="19123"/>
                    <a:pt x="25164" y="13785"/>
                    <a:pt x="26542" y="8872"/>
                  </a:cubicBezTo>
                  <a:cubicBezTo>
                    <a:pt x="26567" y="8697"/>
                    <a:pt x="26467" y="8571"/>
                    <a:pt x="26342" y="8546"/>
                  </a:cubicBezTo>
                  <a:cubicBezTo>
                    <a:pt x="26311" y="8536"/>
                    <a:pt x="26275" y="8530"/>
                    <a:pt x="26241" y="8530"/>
                  </a:cubicBezTo>
                  <a:cubicBezTo>
                    <a:pt x="26192" y="8530"/>
                    <a:pt x="26146" y="8542"/>
                    <a:pt x="26116" y="8571"/>
                  </a:cubicBezTo>
                  <a:cubicBezTo>
                    <a:pt x="26041" y="8597"/>
                    <a:pt x="25991" y="8647"/>
                    <a:pt x="25991" y="8722"/>
                  </a:cubicBezTo>
                  <a:cubicBezTo>
                    <a:pt x="25114" y="11905"/>
                    <a:pt x="24387" y="15288"/>
                    <a:pt x="23861" y="18772"/>
                  </a:cubicBezTo>
                  <a:cubicBezTo>
                    <a:pt x="22382" y="19850"/>
                    <a:pt x="21029" y="20702"/>
                    <a:pt x="19851" y="21253"/>
                  </a:cubicBezTo>
                  <a:cubicBezTo>
                    <a:pt x="19049" y="21654"/>
                    <a:pt x="18297" y="21930"/>
                    <a:pt x="17620" y="22080"/>
                  </a:cubicBezTo>
                  <a:cubicBezTo>
                    <a:pt x="17369" y="22130"/>
                    <a:pt x="17119" y="22156"/>
                    <a:pt x="16818" y="22181"/>
                  </a:cubicBezTo>
                  <a:cubicBezTo>
                    <a:pt x="16584" y="22206"/>
                    <a:pt x="16350" y="22218"/>
                    <a:pt x="16118" y="22218"/>
                  </a:cubicBezTo>
                  <a:cubicBezTo>
                    <a:pt x="13115" y="22218"/>
                    <a:pt x="10239" y="20109"/>
                    <a:pt x="7169" y="15689"/>
                  </a:cubicBezTo>
                  <a:cubicBezTo>
                    <a:pt x="6617" y="14912"/>
                    <a:pt x="6066" y="14060"/>
                    <a:pt x="5515" y="13133"/>
                  </a:cubicBezTo>
                  <a:cubicBezTo>
                    <a:pt x="4713" y="11805"/>
                    <a:pt x="3886" y="10326"/>
                    <a:pt x="3059" y="8697"/>
                  </a:cubicBezTo>
                  <a:cubicBezTo>
                    <a:pt x="2833" y="8221"/>
                    <a:pt x="2557" y="7694"/>
                    <a:pt x="2307" y="7168"/>
                  </a:cubicBezTo>
                  <a:cubicBezTo>
                    <a:pt x="2733" y="6993"/>
                    <a:pt x="3234" y="6792"/>
                    <a:pt x="3836" y="6516"/>
                  </a:cubicBezTo>
                  <a:cubicBezTo>
                    <a:pt x="5189" y="5940"/>
                    <a:pt x="7018" y="5138"/>
                    <a:pt x="9274" y="4135"/>
                  </a:cubicBezTo>
                  <a:cubicBezTo>
                    <a:pt x="9550" y="4010"/>
                    <a:pt x="9826" y="3885"/>
                    <a:pt x="10126" y="3759"/>
                  </a:cubicBezTo>
                  <a:cubicBezTo>
                    <a:pt x="10277" y="3960"/>
                    <a:pt x="10427" y="4160"/>
                    <a:pt x="10602" y="4361"/>
                  </a:cubicBezTo>
                  <a:cubicBezTo>
                    <a:pt x="11680" y="5815"/>
                    <a:pt x="13159" y="7744"/>
                    <a:pt x="14061" y="8847"/>
                  </a:cubicBezTo>
                  <a:cubicBezTo>
                    <a:pt x="14462" y="9348"/>
                    <a:pt x="14713" y="9624"/>
                    <a:pt x="14813" y="9699"/>
                  </a:cubicBezTo>
                  <a:cubicBezTo>
                    <a:pt x="14888" y="9774"/>
                    <a:pt x="14963" y="9800"/>
                    <a:pt x="15064" y="9800"/>
                  </a:cubicBezTo>
                  <a:cubicBezTo>
                    <a:pt x="15415" y="9800"/>
                    <a:pt x="15966" y="9424"/>
                    <a:pt x="16868" y="8622"/>
                  </a:cubicBezTo>
                  <a:cubicBezTo>
                    <a:pt x="17946" y="7619"/>
                    <a:pt x="19525" y="5990"/>
                    <a:pt x="21806" y="3609"/>
                  </a:cubicBezTo>
                  <a:lnTo>
                    <a:pt x="22783" y="2581"/>
                  </a:lnTo>
                  <a:lnTo>
                    <a:pt x="22708" y="2556"/>
                  </a:lnTo>
                  <a:cubicBezTo>
                    <a:pt x="22608" y="2481"/>
                    <a:pt x="22507" y="2431"/>
                    <a:pt x="22407" y="2356"/>
                  </a:cubicBezTo>
                  <a:lnTo>
                    <a:pt x="22382" y="2331"/>
                  </a:lnTo>
                  <a:lnTo>
                    <a:pt x="21455" y="3283"/>
                  </a:lnTo>
                  <a:cubicBezTo>
                    <a:pt x="18597" y="6266"/>
                    <a:pt x="15640" y="9323"/>
                    <a:pt x="15114" y="9323"/>
                  </a:cubicBezTo>
                  <a:cubicBezTo>
                    <a:pt x="14688" y="8972"/>
                    <a:pt x="11831" y="5213"/>
                    <a:pt x="10126" y="2957"/>
                  </a:cubicBezTo>
                  <a:lnTo>
                    <a:pt x="10101" y="2932"/>
                  </a:lnTo>
                  <a:cubicBezTo>
                    <a:pt x="9174" y="1704"/>
                    <a:pt x="8397" y="677"/>
                    <a:pt x="8121" y="301"/>
                  </a:cubicBezTo>
                  <a:lnTo>
                    <a:pt x="7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1774289" y="3180103"/>
              <a:ext cx="87154" cy="134680"/>
            </a:xfrm>
            <a:custGeom>
              <a:avLst/>
              <a:gdLst/>
              <a:ahLst/>
              <a:cxnLst/>
              <a:rect l="l" t="t" r="r" b="b"/>
              <a:pathLst>
                <a:path w="4788" h="7399" extrusionOk="0">
                  <a:moveTo>
                    <a:pt x="4587" y="1"/>
                  </a:moveTo>
                  <a:cubicBezTo>
                    <a:pt x="4412" y="101"/>
                    <a:pt x="4237" y="277"/>
                    <a:pt x="4061" y="477"/>
                  </a:cubicBezTo>
                  <a:cubicBezTo>
                    <a:pt x="4111" y="427"/>
                    <a:pt x="4186" y="402"/>
                    <a:pt x="4262" y="377"/>
                  </a:cubicBezTo>
                  <a:lnTo>
                    <a:pt x="4262" y="377"/>
                  </a:lnTo>
                  <a:cubicBezTo>
                    <a:pt x="3600" y="1700"/>
                    <a:pt x="2293" y="4114"/>
                    <a:pt x="1221" y="4114"/>
                  </a:cubicBezTo>
                  <a:cubicBezTo>
                    <a:pt x="1156" y="4114"/>
                    <a:pt x="1092" y="4105"/>
                    <a:pt x="1029" y="4086"/>
                  </a:cubicBezTo>
                  <a:cubicBezTo>
                    <a:pt x="352" y="3886"/>
                    <a:pt x="477" y="3410"/>
                    <a:pt x="878" y="2908"/>
                  </a:cubicBezTo>
                  <a:lnTo>
                    <a:pt x="878" y="2908"/>
                  </a:lnTo>
                  <a:cubicBezTo>
                    <a:pt x="628" y="3009"/>
                    <a:pt x="377" y="3109"/>
                    <a:pt x="101" y="3209"/>
                  </a:cubicBezTo>
                  <a:cubicBezTo>
                    <a:pt x="1" y="3610"/>
                    <a:pt x="101" y="3986"/>
                    <a:pt x="527" y="4337"/>
                  </a:cubicBezTo>
                  <a:cubicBezTo>
                    <a:pt x="740" y="4512"/>
                    <a:pt x="962" y="4590"/>
                    <a:pt x="1188" y="4590"/>
                  </a:cubicBezTo>
                  <a:cubicBezTo>
                    <a:pt x="2160" y="4590"/>
                    <a:pt x="3209" y="3157"/>
                    <a:pt x="3961" y="1856"/>
                  </a:cubicBezTo>
                  <a:lnTo>
                    <a:pt x="3961" y="1856"/>
                  </a:lnTo>
                  <a:cubicBezTo>
                    <a:pt x="3485" y="3610"/>
                    <a:pt x="2983" y="5364"/>
                    <a:pt x="2507" y="7119"/>
                  </a:cubicBezTo>
                  <a:cubicBezTo>
                    <a:pt x="2461" y="7287"/>
                    <a:pt x="2610" y="7399"/>
                    <a:pt x="2751" y="7399"/>
                  </a:cubicBezTo>
                  <a:cubicBezTo>
                    <a:pt x="2842" y="7399"/>
                    <a:pt x="2929" y="7352"/>
                    <a:pt x="2958" y="7244"/>
                  </a:cubicBezTo>
                  <a:lnTo>
                    <a:pt x="4788" y="653"/>
                  </a:lnTo>
                  <a:cubicBezTo>
                    <a:pt x="4713" y="452"/>
                    <a:pt x="4638" y="227"/>
                    <a:pt x="4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1857784" y="3177827"/>
              <a:ext cx="91722" cy="135463"/>
            </a:xfrm>
            <a:custGeom>
              <a:avLst/>
              <a:gdLst/>
              <a:ahLst/>
              <a:cxnLst/>
              <a:rect l="l" t="t" r="r" b="b"/>
              <a:pathLst>
                <a:path w="5039" h="7442" extrusionOk="0">
                  <a:moveTo>
                    <a:pt x="251" y="1"/>
                  </a:moveTo>
                  <a:cubicBezTo>
                    <a:pt x="176" y="1"/>
                    <a:pt x="101" y="51"/>
                    <a:pt x="0" y="126"/>
                  </a:cubicBezTo>
                  <a:cubicBezTo>
                    <a:pt x="51" y="352"/>
                    <a:pt x="126" y="577"/>
                    <a:pt x="201" y="778"/>
                  </a:cubicBezTo>
                  <a:cubicBezTo>
                    <a:pt x="903" y="2958"/>
                    <a:pt x="1579" y="5113"/>
                    <a:pt x="2281" y="7269"/>
                  </a:cubicBezTo>
                  <a:cubicBezTo>
                    <a:pt x="2311" y="7389"/>
                    <a:pt x="2401" y="7441"/>
                    <a:pt x="2494" y="7441"/>
                  </a:cubicBezTo>
                  <a:cubicBezTo>
                    <a:pt x="2633" y="7441"/>
                    <a:pt x="2777" y="7324"/>
                    <a:pt x="2732" y="7144"/>
                  </a:cubicBezTo>
                  <a:cubicBezTo>
                    <a:pt x="2181" y="5414"/>
                    <a:pt x="1604" y="3685"/>
                    <a:pt x="1053" y="1956"/>
                  </a:cubicBezTo>
                  <a:lnTo>
                    <a:pt x="1053" y="1956"/>
                  </a:lnTo>
                  <a:cubicBezTo>
                    <a:pt x="1529" y="2682"/>
                    <a:pt x="2081" y="3434"/>
                    <a:pt x="2657" y="3961"/>
                  </a:cubicBezTo>
                  <a:cubicBezTo>
                    <a:pt x="3072" y="4328"/>
                    <a:pt x="3497" y="4573"/>
                    <a:pt x="3907" y="4573"/>
                  </a:cubicBezTo>
                  <a:cubicBezTo>
                    <a:pt x="4140" y="4573"/>
                    <a:pt x="4369" y="4493"/>
                    <a:pt x="4587" y="4311"/>
                  </a:cubicBezTo>
                  <a:cubicBezTo>
                    <a:pt x="4913" y="4011"/>
                    <a:pt x="5038" y="3710"/>
                    <a:pt x="5013" y="3409"/>
                  </a:cubicBezTo>
                  <a:cubicBezTo>
                    <a:pt x="4812" y="3334"/>
                    <a:pt x="4587" y="3259"/>
                    <a:pt x="4386" y="3184"/>
                  </a:cubicBezTo>
                  <a:lnTo>
                    <a:pt x="4386" y="3184"/>
                  </a:lnTo>
                  <a:cubicBezTo>
                    <a:pt x="4612" y="3535"/>
                    <a:pt x="4587" y="3835"/>
                    <a:pt x="4161" y="4036"/>
                  </a:cubicBezTo>
                  <a:cubicBezTo>
                    <a:pt x="4073" y="4077"/>
                    <a:pt x="3981" y="4096"/>
                    <a:pt x="3885" y="4096"/>
                  </a:cubicBezTo>
                  <a:cubicBezTo>
                    <a:pt x="3574" y="4096"/>
                    <a:pt x="3228" y="3892"/>
                    <a:pt x="2883" y="3585"/>
                  </a:cubicBezTo>
                  <a:cubicBezTo>
                    <a:pt x="2081" y="2833"/>
                    <a:pt x="1229" y="1429"/>
                    <a:pt x="727" y="502"/>
                  </a:cubicBezTo>
                  <a:lnTo>
                    <a:pt x="727" y="502"/>
                  </a:lnTo>
                  <a:cubicBezTo>
                    <a:pt x="878" y="577"/>
                    <a:pt x="1028" y="677"/>
                    <a:pt x="1203" y="753"/>
                  </a:cubicBezTo>
                  <a:cubicBezTo>
                    <a:pt x="802" y="352"/>
                    <a:pt x="45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1694089" y="3077004"/>
              <a:ext cx="348196" cy="158016"/>
            </a:xfrm>
            <a:custGeom>
              <a:avLst/>
              <a:gdLst/>
              <a:ahLst/>
              <a:cxnLst/>
              <a:rect l="l" t="t" r="r" b="b"/>
              <a:pathLst>
                <a:path w="19129" h="8681" extrusionOk="0">
                  <a:moveTo>
                    <a:pt x="12302" y="1"/>
                  </a:moveTo>
                  <a:cubicBezTo>
                    <a:pt x="12126" y="1855"/>
                    <a:pt x="11450" y="3459"/>
                    <a:pt x="9018" y="3635"/>
                  </a:cubicBezTo>
                  <a:cubicBezTo>
                    <a:pt x="6688" y="3459"/>
                    <a:pt x="5961" y="2006"/>
                    <a:pt x="5760" y="251"/>
                  </a:cubicBezTo>
                  <a:cubicBezTo>
                    <a:pt x="4708" y="1028"/>
                    <a:pt x="3780" y="2031"/>
                    <a:pt x="3079" y="2983"/>
                  </a:cubicBezTo>
                  <a:cubicBezTo>
                    <a:pt x="2100" y="4328"/>
                    <a:pt x="0" y="8681"/>
                    <a:pt x="3206" y="8681"/>
                  </a:cubicBezTo>
                  <a:cubicBezTo>
                    <a:pt x="3286" y="8681"/>
                    <a:pt x="3369" y="8678"/>
                    <a:pt x="3455" y="8673"/>
                  </a:cubicBezTo>
                  <a:cubicBezTo>
                    <a:pt x="5710" y="8522"/>
                    <a:pt x="7740" y="6567"/>
                    <a:pt x="9069" y="4913"/>
                  </a:cubicBezTo>
                  <a:cubicBezTo>
                    <a:pt x="9106" y="4876"/>
                    <a:pt x="9175" y="4857"/>
                    <a:pt x="9244" y="4857"/>
                  </a:cubicBezTo>
                  <a:cubicBezTo>
                    <a:pt x="9313" y="4857"/>
                    <a:pt x="9382" y="4876"/>
                    <a:pt x="9419" y="4913"/>
                  </a:cubicBezTo>
                  <a:cubicBezTo>
                    <a:pt x="10748" y="6592"/>
                    <a:pt x="12903" y="8647"/>
                    <a:pt x="15209" y="8673"/>
                  </a:cubicBezTo>
                  <a:cubicBezTo>
                    <a:pt x="15218" y="8673"/>
                    <a:pt x="15227" y="8673"/>
                    <a:pt x="15236" y="8673"/>
                  </a:cubicBezTo>
                  <a:cubicBezTo>
                    <a:pt x="19128" y="8673"/>
                    <a:pt x="15708" y="3281"/>
                    <a:pt x="14683" y="2081"/>
                  </a:cubicBezTo>
                  <a:cubicBezTo>
                    <a:pt x="14006" y="1354"/>
                    <a:pt x="13204" y="602"/>
                    <a:pt x="12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015181" y="2863962"/>
              <a:ext cx="184774" cy="138703"/>
            </a:xfrm>
            <a:custGeom>
              <a:avLst/>
              <a:gdLst/>
              <a:ahLst/>
              <a:cxnLst/>
              <a:rect l="l" t="t" r="r" b="b"/>
              <a:pathLst>
                <a:path w="10151" h="7620" extrusionOk="0">
                  <a:moveTo>
                    <a:pt x="10151" y="0"/>
                  </a:moveTo>
                  <a:cubicBezTo>
                    <a:pt x="10144" y="9"/>
                    <a:pt x="10138" y="17"/>
                    <a:pt x="10132" y="26"/>
                  </a:cubicBezTo>
                  <a:lnTo>
                    <a:pt x="10132" y="26"/>
                  </a:lnTo>
                  <a:cubicBezTo>
                    <a:pt x="10139" y="18"/>
                    <a:pt x="10145" y="9"/>
                    <a:pt x="10151" y="0"/>
                  </a:cubicBezTo>
                  <a:close/>
                  <a:moveTo>
                    <a:pt x="10132" y="26"/>
                  </a:moveTo>
                  <a:lnTo>
                    <a:pt x="10132" y="26"/>
                  </a:lnTo>
                  <a:cubicBezTo>
                    <a:pt x="10083" y="87"/>
                    <a:pt x="10019" y="132"/>
                    <a:pt x="9975" y="176"/>
                  </a:cubicBezTo>
                  <a:cubicBezTo>
                    <a:pt x="9800" y="401"/>
                    <a:pt x="9624" y="627"/>
                    <a:pt x="9449" y="853"/>
                  </a:cubicBezTo>
                  <a:cubicBezTo>
                    <a:pt x="6942" y="3910"/>
                    <a:pt x="3734" y="6166"/>
                    <a:pt x="0" y="7544"/>
                  </a:cubicBezTo>
                  <a:cubicBezTo>
                    <a:pt x="0" y="7569"/>
                    <a:pt x="0" y="7595"/>
                    <a:pt x="0" y="7620"/>
                  </a:cubicBezTo>
                  <a:cubicBezTo>
                    <a:pt x="978" y="7244"/>
                    <a:pt x="1930" y="6843"/>
                    <a:pt x="2857" y="6341"/>
                  </a:cubicBezTo>
                  <a:cubicBezTo>
                    <a:pt x="5855" y="4768"/>
                    <a:pt x="8255" y="2596"/>
                    <a:pt x="10132" y="26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017911" y="2740785"/>
              <a:ext cx="440719" cy="419240"/>
            </a:xfrm>
            <a:custGeom>
              <a:avLst/>
              <a:gdLst/>
              <a:ahLst/>
              <a:cxnLst/>
              <a:rect l="l" t="t" r="r" b="b"/>
              <a:pathLst>
                <a:path w="24212" h="23032" extrusionOk="0">
                  <a:moveTo>
                    <a:pt x="18113" y="12252"/>
                  </a:moveTo>
                  <a:cubicBezTo>
                    <a:pt x="18252" y="12252"/>
                    <a:pt x="18392" y="12364"/>
                    <a:pt x="18346" y="12532"/>
                  </a:cubicBezTo>
                  <a:cubicBezTo>
                    <a:pt x="17519" y="15038"/>
                    <a:pt x="15514" y="16843"/>
                    <a:pt x="12908" y="17344"/>
                  </a:cubicBezTo>
                  <a:cubicBezTo>
                    <a:pt x="12892" y="17347"/>
                    <a:pt x="12877" y="17348"/>
                    <a:pt x="12862" y="17348"/>
                  </a:cubicBezTo>
                  <a:cubicBezTo>
                    <a:pt x="12598" y="17348"/>
                    <a:pt x="12521" y="16940"/>
                    <a:pt x="12782" y="16893"/>
                  </a:cubicBezTo>
                  <a:cubicBezTo>
                    <a:pt x="15214" y="16417"/>
                    <a:pt x="17118" y="14763"/>
                    <a:pt x="17895" y="12407"/>
                  </a:cubicBezTo>
                  <a:cubicBezTo>
                    <a:pt x="17935" y="12299"/>
                    <a:pt x="18024" y="12252"/>
                    <a:pt x="18113" y="12252"/>
                  </a:cubicBezTo>
                  <a:close/>
                  <a:moveTo>
                    <a:pt x="21439" y="10326"/>
                  </a:moveTo>
                  <a:cubicBezTo>
                    <a:pt x="21554" y="10326"/>
                    <a:pt x="21667" y="10402"/>
                    <a:pt x="21655" y="10552"/>
                  </a:cubicBezTo>
                  <a:cubicBezTo>
                    <a:pt x="21529" y="16066"/>
                    <a:pt x="17244" y="20352"/>
                    <a:pt x="11730" y="20477"/>
                  </a:cubicBezTo>
                  <a:cubicBezTo>
                    <a:pt x="11429" y="20477"/>
                    <a:pt x="11429" y="20026"/>
                    <a:pt x="11730" y="20026"/>
                  </a:cubicBezTo>
                  <a:cubicBezTo>
                    <a:pt x="16993" y="19875"/>
                    <a:pt x="21078" y="15790"/>
                    <a:pt x="21204" y="10552"/>
                  </a:cubicBezTo>
                  <a:cubicBezTo>
                    <a:pt x="21204" y="10402"/>
                    <a:pt x="21323" y="10326"/>
                    <a:pt x="21439" y="10326"/>
                  </a:cubicBezTo>
                  <a:close/>
                  <a:moveTo>
                    <a:pt x="18397" y="1"/>
                  </a:moveTo>
                  <a:cubicBezTo>
                    <a:pt x="17670" y="301"/>
                    <a:pt x="16893" y="477"/>
                    <a:pt x="16041" y="477"/>
                  </a:cubicBezTo>
                  <a:cubicBezTo>
                    <a:pt x="15765" y="477"/>
                    <a:pt x="15489" y="452"/>
                    <a:pt x="15214" y="427"/>
                  </a:cubicBezTo>
                  <a:cubicBezTo>
                    <a:pt x="14687" y="1279"/>
                    <a:pt x="14086" y="2106"/>
                    <a:pt x="13434" y="2908"/>
                  </a:cubicBezTo>
                  <a:cubicBezTo>
                    <a:pt x="13008" y="3459"/>
                    <a:pt x="12532" y="4036"/>
                    <a:pt x="12031" y="4612"/>
                  </a:cubicBezTo>
                  <a:cubicBezTo>
                    <a:pt x="9299" y="9299"/>
                    <a:pt x="5088" y="12908"/>
                    <a:pt x="0" y="14788"/>
                  </a:cubicBezTo>
                  <a:cubicBezTo>
                    <a:pt x="527" y="16216"/>
                    <a:pt x="1279" y="17544"/>
                    <a:pt x="2281" y="18722"/>
                  </a:cubicBezTo>
                  <a:cubicBezTo>
                    <a:pt x="4672" y="21509"/>
                    <a:pt x="8211" y="23032"/>
                    <a:pt x="11797" y="23032"/>
                  </a:cubicBezTo>
                  <a:cubicBezTo>
                    <a:pt x="13210" y="23032"/>
                    <a:pt x="14630" y="22795"/>
                    <a:pt x="15991" y="22306"/>
                  </a:cubicBezTo>
                  <a:cubicBezTo>
                    <a:pt x="20953" y="20502"/>
                    <a:pt x="24136" y="15765"/>
                    <a:pt x="24211" y="10552"/>
                  </a:cubicBezTo>
                  <a:cubicBezTo>
                    <a:pt x="24136" y="6191"/>
                    <a:pt x="21905" y="2256"/>
                    <a:pt x="18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2006498" y="3001281"/>
              <a:ext cx="8701" cy="4114"/>
            </a:xfrm>
            <a:custGeom>
              <a:avLst/>
              <a:gdLst/>
              <a:ahLst/>
              <a:cxnLst/>
              <a:rect l="l" t="t" r="r" b="b"/>
              <a:pathLst>
                <a:path w="478" h="226" extrusionOk="0">
                  <a:moveTo>
                    <a:pt x="477" y="0"/>
                  </a:moveTo>
                  <a:cubicBezTo>
                    <a:pt x="327" y="51"/>
                    <a:pt x="176" y="126"/>
                    <a:pt x="1" y="176"/>
                  </a:cubicBezTo>
                  <a:cubicBezTo>
                    <a:pt x="26" y="176"/>
                    <a:pt x="26" y="201"/>
                    <a:pt x="26" y="226"/>
                  </a:cubicBezTo>
                  <a:cubicBezTo>
                    <a:pt x="176" y="176"/>
                    <a:pt x="327" y="126"/>
                    <a:pt x="477" y="76"/>
                  </a:cubicBezTo>
                  <a:cubicBezTo>
                    <a:pt x="477" y="51"/>
                    <a:pt x="477" y="25"/>
                    <a:pt x="47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1285242" y="2753108"/>
              <a:ext cx="439354" cy="406917"/>
            </a:xfrm>
            <a:custGeom>
              <a:avLst/>
              <a:gdLst/>
              <a:ahLst/>
              <a:cxnLst/>
              <a:rect l="l" t="t" r="r" b="b"/>
              <a:pathLst>
                <a:path w="24137" h="22355" extrusionOk="0">
                  <a:moveTo>
                    <a:pt x="6116" y="11575"/>
                  </a:moveTo>
                  <a:cubicBezTo>
                    <a:pt x="6209" y="11575"/>
                    <a:pt x="6302" y="11622"/>
                    <a:pt x="6342" y="11730"/>
                  </a:cubicBezTo>
                  <a:cubicBezTo>
                    <a:pt x="7118" y="14086"/>
                    <a:pt x="8998" y="15740"/>
                    <a:pt x="11454" y="16216"/>
                  </a:cubicBezTo>
                  <a:cubicBezTo>
                    <a:pt x="11716" y="16263"/>
                    <a:pt x="11617" y="16671"/>
                    <a:pt x="11371" y="16671"/>
                  </a:cubicBezTo>
                  <a:cubicBezTo>
                    <a:pt x="11358" y="16671"/>
                    <a:pt x="11343" y="16670"/>
                    <a:pt x="11329" y="16667"/>
                  </a:cubicBezTo>
                  <a:cubicBezTo>
                    <a:pt x="8722" y="16166"/>
                    <a:pt x="6717" y="14361"/>
                    <a:pt x="5890" y="11855"/>
                  </a:cubicBezTo>
                  <a:cubicBezTo>
                    <a:pt x="5829" y="11687"/>
                    <a:pt x="5972" y="11575"/>
                    <a:pt x="6116" y="11575"/>
                  </a:cubicBezTo>
                  <a:close/>
                  <a:moveTo>
                    <a:pt x="2798" y="9649"/>
                  </a:moveTo>
                  <a:cubicBezTo>
                    <a:pt x="2914" y="9649"/>
                    <a:pt x="3033" y="9725"/>
                    <a:pt x="3033" y="9875"/>
                  </a:cubicBezTo>
                  <a:cubicBezTo>
                    <a:pt x="3159" y="15113"/>
                    <a:pt x="7244" y="19198"/>
                    <a:pt x="12507" y="19349"/>
                  </a:cubicBezTo>
                  <a:cubicBezTo>
                    <a:pt x="12808" y="19349"/>
                    <a:pt x="12808" y="19800"/>
                    <a:pt x="12507" y="19800"/>
                  </a:cubicBezTo>
                  <a:cubicBezTo>
                    <a:pt x="6993" y="19675"/>
                    <a:pt x="2707" y="15389"/>
                    <a:pt x="2582" y="9875"/>
                  </a:cubicBezTo>
                  <a:cubicBezTo>
                    <a:pt x="2570" y="9725"/>
                    <a:pt x="2682" y="9649"/>
                    <a:pt x="2798" y="9649"/>
                  </a:cubicBezTo>
                  <a:close/>
                  <a:moveTo>
                    <a:pt x="4863" y="0"/>
                  </a:moveTo>
                  <a:cubicBezTo>
                    <a:pt x="1880" y="2331"/>
                    <a:pt x="76" y="5965"/>
                    <a:pt x="1" y="9875"/>
                  </a:cubicBezTo>
                  <a:cubicBezTo>
                    <a:pt x="126" y="15740"/>
                    <a:pt x="4186" y="20928"/>
                    <a:pt x="10001" y="22106"/>
                  </a:cubicBezTo>
                  <a:cubicBezTo>
                    <a:pt x="10818" y="22273"/>
                    <a:pt x="11642" y="22354"/>
                    <a:pt x="12460" y="22354"/>
                  </a:cubicBezTo>
                  <a:cubicBezTo>
                    <a:pt x="16784" y="22354"/>
                    <a:pt x="20954" y="20085"/>
                    <a:pt x="23209" y="16291"/>
                  </a:cubicBezTo>
                  <a:cubicBezTo>
                    <a:pt x="23585" y="15715"/>
                    <a:pt x="23885" y="15088"/>
                    <a:pt x="24136" y="14461"/>
                  </a:cubicBezTo>
                  <a:cubicBezTo>
                    <a:pt x="18923" y="12807"/>
                    <a:pt x="14362" y="9424"/>
                    <a:pt x="11304" y="4587"/>
                  </a:cubicBezTo>
                  <a:cubicBezTo>
                    <a:pt x="9925" y="3233"/>
                    <a:pt x="8647" y="1780"/>
                    <a:pt x="7545" y="201"/>
                  </a:cubicBezTo>
                  <a:cubicBezTo>
                    <a:pt x="7269" y="251"/>
                    <a:pt x="6993" y="276"/>
                    <a:pt x="6717" y="276"/>
                  </a:cubicBezTo>
                  <a:cubicBezTo>
                    <a:pt x="6066" y="276"/>
                    <a:pt x="5439" y="176"/>
                    <a:pt x="4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008337" y="2735306"/>
              <a:ext cx="459868" cy="434330"/>
            </a:xfrm>
            <a:custGeom>
              <a:avLst/>
              <a:gdLst/>
              <a:ahLst/>
              <a:cxnLst/>
              <a:rect l="l" t="t" r="r" b="b"/>
              <a:pathLst>
                <a:path w="25264" h="23861" extrusionOk="0">
                  <a:moveTo>
                    <a:pt x="19399" y="1"/>
                  </a:moveTo>
                  <a:cubicBezTo>
                    <a:pt x="19223" y="101"/>
                    <a:pt x="19048" y="176"/>
                    <a:pt x="18897" y="251"/>
                  </a:cubicBezTo>
                  <a:lnTo>
                    <a:pt x="18797" y="276"/>
                  </a:lnTo>
                  <a:lnTo>
                    <a:pt x="18897" y="327"/>
                  </a:lnTo>
                  <a:cubicBezTo>
                    <a:pt x="22456" y="2607"/>
                    <a:pt x="24612" y="6542"/>
                    <a:pt x="24687" y="10853"/>
                  </a:cubicBezTo>
                  <a:cubicBezTo>
                    <a:pt x="24612" y="16116"/>
                    <a:pt x="21304" y="20803"/>
                    <a:pt x="16491" y="22557"/>
                  </a:cubicBezTo>
                  <a:cubicBezTo>
                    <a:pt x="15122" y="23047"/>
                    <a:pt x="13703" y="23283"/>
                    <a:pt x="12296" y="23283"/>
                  </a:cubicBezTo>
                  <a:cubicBezTo>
                    <a:pt x="8732" y="23283"/>
                    <a:pt x="5247" y="21766"/>
                    <a:pt x="2857" y="18998"/>
                  </a:cubicBezTo>
                  <a:cubicBezTo>
                    <a:pt x="1880" y="17871"/>
                    <a:pt x="1103" y="16542"/>
                    <a:pt x="577" y="15089"/>
                  </a:cubicBezTo>
                  <a:lnTo>
                    <a:pt x="577" y="15038"/>
                  </a:lnTo>
                  <a:lnTo>
                    <a:pt x="526" y="15038"/>
                  </a:lnTo>
                  <a:cubicBezTo>
                    <a:pt x="376" y="15114"/>
                    <a:pt x="201" y="15164"/>
                    <a:pt x="50" y="15214"/>
                  </a:cubicBezTo>
                  <a:lnTo>
                    <a:pt x="0" y="15214"/>
                  </a:lnTo>
                  <a:lnTo>
                    <a:pt x="25" y="15264"/>
                  </a:lnTo>
                  <a:cubicBezTo>
                    <a:pt x="326" y="16091"/>
                    <a:pt x="677" y="16868"/>
                    <a:pt x="1103" y="17545"/>
                  </a:cubicBezTo>
                  <a:cubicBezTo>
                    <a:pt x="2105" y="19249"/>
                    <a:pt x="3559" y="20703"/>
                    <a:pt x="5263" y="21780"/>
                  </a:cubicBezTo>
                  <a:cubicBezTo>
                    <a:pt x="5439" y="21906"/>
                    <a:pt x="5639" y="22031"/>
                    <a:pt x="5865" y="22156"/>
                  </a:cubicBezTo>
                  <a:cubicBezTo>
                    <a:pt x="7870" y="23284"/>
                    <a:pt x="10100" y="23861"/>
                    <a:pt x="12331" y="23861"/>
                  </a:cubicBezTo>
                  <a:cubicBezTo>
                    <a:pt x="13108" y="23861"/>
                    <a:pt x="13885" y="23785"/>
                    <a:pt x="14662" y="23635"/>
                  </a:cubicBezTo>
                  <a:cubicBezTo>
                    <a:pt x="18020" y="23008"/>
                    <a:pt x="20978" y="21079"/>
                    <a:pt x="22933" y="18196"/>
                  </a:cubicBezTo>
                  <a:cubicBezTo>
                    <a:pt x="23058" y="17996"/>
                    <a:pt x="23183" y="17795"/>
                    <a:pt x="23334" y="17570"/>
                  </a:cubicBezTo>
                  <a:cubicBezTo>
                    <a:pt x="24562" y="15540"/>
                    <a:pt x="25213" y="13209"/>
                    <a:pt x="25263" y="10853"/>
                  </a:cubicBezTo>
                  <a:cubicBezTo>
                    <a:pt x="25188" y="6442"/>
                    <a:pt x="23008" y="2407"/>
                    <a:pt x="19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226403" y="2927834"/>
              <a:ext cx="186594" cy="186594"/>
            </a:xfrm>
            <a:custGeom>
              <a:avLst/>
              <a:gdLst/>
              <a:ahLst/>
              <a:cxnLst/>
              <a:rect l="l" t="t" r="r" b="b"/>
              <a:pathLst>
                <a:path w="10251" h="10251" extrusionOk="0">
                  <a:moveTo>
                    <a:pt x="9975" y="0"/>
                  </a:moveTo>
                  <a:cubicBezTo>
                    <a:pt x="9825" y="0"/>
                    <a:pt x="9699" y="75"/>
                    <a:pt x="9699" y="276"/>
                  </a:cubicBezTo>
                  <a:cubicBezTo>
                    <a:pt x="9549" y="5514"/>
                    <a:pt x="5514" y="9549"/>
                    <a:pt x="276" y="9675"/>
                  </a:cubicBezTo>
                  <a:cubicBezTo>
                    <a:pt x="75" y="9700"/>
                    <a:pt x="0" y="9850"/>
                    <a:pt x="0" y="9975"/>
                  </a:cubicBezTo>
                  <a:cubicBezTo>
                    <a:pt x="0" y="10126"/>
                    <a:pt x="100" y="10251"/>
                    <a:pt x="276" y="10251"/>
                  </a:cubicBezTo>
                  <a:cubicBezTo>
                    <a:pt x="5840" y="10126"/>
                    <a:pt x="10126" y="5815"/>
                    <a:pt x="10251" y="276"/>
                  </a:cubicBezTo>
                  <a:cubicBezTo>
                    <a:pt x="10251" y="176"/>
                    <a:pt x="10226" y="126"/>
                    <a:pt x="10176" y="75"/>
                  </a:cubicBezTo>
                  <a:cubicBezTo>
                    <a:pt x="10126" y="25"/>
                    <a:pt x="10050" y="0"/>
                    <a:pt x="9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246462" y="2962619"/>
              <a:ext cx="107231" cy="94799"/>
            </a:xfrm>
            <a:custGeom>
              <a:avLst/>
              <a:gdLst/>
              <a:ahLst/>
              <a:cxnLst/>
              <a:rect l="l" t="t" r="r" b="b"/>
              <a:pathLst>
                <a:path w="5891" h="5208" extrusionOk="0">
                  <a:moveTo>
                    <a:pt x="5553" y="1"/>
                  </a:moveTo>
                  <a:cubicBezTo>
                    <a:pt x="5437" y="1"/>
                    <a:pt x="5327" y="62"/>
                    <a:pt x="5289" y="195"/>
                  </a:cubicBezTo>
                  <a:cubicBezTo>
                    <a:pt x="4537" y="2525"/>
                    <a:pt x="2633" y="4205"/>
                    <a:pt x="226" y="4656"/>
                  </a:cubicBezTo>
                  <a:cubicBezTo>
                    <a:pt x="126" y="4681"/>
                    <a:pt x="51" y="4731"/>
                    <a:pt x="26" y="4831"/>
                  </a:cubicBezTo>
                  <a:cubicBezTo>
                    <a:pt x="1" y="4906"/>
                    <a:pt x="26" y="5032"/>
                    <a:pt x="101" y="5107"/>
                  </a:cubicBezTo>
                  <a:cubicBezTo>
                    <a:pt x="151" y="5182"/>
                    <a:pt x="226" y="5207"/>
                    <a:pt x="302" y="5207"/>
                  </a:cubicBezTo>
                  <a:lnTo>
                    <a:pt x="377" y="5207"/>
                  </a:lnTo>
                  <a:cubicBezTo>
                    <a:pt x="2958" y="4706"/>
                    <a:pt x="5013" y="2901"/>
                    <a:pt x="5841" y="370"/>
                  </a:cubicBezTo>
                  <a:cubicBezTo>
                    <a:pt x="5891" y="195"/>
                    <a:pt x="5790" y="69"/>
                    <a:pt x="5665" y="19"/>
                  </a:cubicBezTo>
                  <a:cubicBezTo>
                    <a:pt x="5629" y="7"/>
                    <a:pt x="5591" y="1"/>
                    <a:pt x="5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1276123" y="2748995"/>
              <a:ext cx="457593" cy="420187"/>
            </a:xfrm>
            <a:custGeom>
              <a:avLst/>
              <a:gdLst/>
              <a:ahLst/>
              <a:cxnLst/>
              <a:rect l="l" t="t" r="r" b="b"/>
              <a:pathLst>
                <a:path w="25139" h="23084" extrusionOk="0">
                  <a:moveTo>
                    <a:pt x="4812" y="1"/>
                  </a:moveTo>
                  <a:cubicBezTo>
                    <a:pt x="1830" y="2482"/>
                    <a:pt x="76" y="6166"/>
                    <a:pt x="0" y="10101"/>
                  </a:cubicBezTo>
                  <a:cubicBezTo>
                    <a:pt x="101" y="15590"/>
                    <a:pt x="3384" y="20352"/>
                    <a:pt x="8396" y="22256"/>
                  </a:cubicBezTo>
                  <a:cubicBezTo>
                    <a:pt x="9850" y="22833"/>
                    <a:pt x="11404" y="23083"/>
                    <a:pt x="12933" y="23083"/>
                  </a:cubicBezTo>
                  <a:cubicBezTo>
                    <a:pt x="16792" y="23083"/>
                    <a:pt x="20602" y="21379"/>
                    <a:pt x="23108" y="18296"/>
                  </a:cubicBezTo>
                  <a:cubicBezTo>
                    <a:pt x="23935" y="17269"/>
                    <a:pt x="24612" y="16091"/>
                    <a:pt x="25113" y="14838"/>
                  </a:cubicBezTo>
                  <a:lnTo>
                    <a:pt x="25138" y="14763"/>
                  </a:lnTo>
                  <a:lnTo>
                    <a:pt x="25013" y="14738"/>
                  </a:lnTo>
                  <a:cubicBezTo>
                    <a:pt x="24888" y="14713"/>
                    <a:pt x="24762" y="14662"/>
                    <a:pt x="24637" y="14637"/>
                  </a:cubicBezTo>
                  <a:lnTo>
                    <a:pt x="24587" y="14612"/>
                  </a:lnTo>
                  <a:lnTo>
                    <a:pt x="24587" y="14662"/>
                  </a:lnTo>
                  <a:cubicBezTo>
                    <a:pt x="24336" y="15314"/>
                    <a:pt x="24011" y="15916"/>
                    <a:pt x="23685" y="16492"/>
                  </a:cubicBezTo>
                  <a:cubicBezTo>
                    <a:pt x="21423" y="20255"/>
                    <a:pt x="17217" y="22520"/>
                    <a:pt x="12902" y="22520"/>
                  </a:cubicBezTo>
                  <a:cubicBezTo>
                    <a:pt x="12102" y="22520"/>
                    <a:pt x="11298" y="22442"/>
                    <a:pt x="10502" y="22281"/>
                  </a:cubicBezTo>
                  <a:cubicBezTo>
                    <a:pt x="4863" y="21129"/>
                    <a:pt x="677" y="16016"/>
                    <a:pt x="552" y="10101"/>
                  </a:cubicBezTo>
                  <a:cubicBezTo>
                    <a:pt x="627" y="6191"/>
                    <a:pt x="2381" y="2607"/>
                    <a:pt x="5389" y="276"/>
                  </a:cubicBezTo>
                  <a:lnTo>
                    <a:pt x="5464" y="201"/>
                  </a:lnTo>
                  <a:lnTo>
                    <a:pt x="5364" y="176"/>
                  </a:lnTo>
                  <a:cubicBezTo>
                    <a:pt x="5188" y="126"/>
                    <a:pt x="5013" y="51"/>
                    <a:pt x="4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1330858" y="2927834"/>
              <a:ext cx="187067" cy="186594"/>
            </a:xfrm>
            <a:custGeom>
              <a:avLst/>
              <a:gdLst/>
              <a:ahLst/>
              <a:cxnLst/>
              <a:rect l="l" t="t" r="r" b="b"/>
              <a:pathLst>
                <a:path w="10277" h="10251" extrusionOk="0">
                  <a:moveTo>
                    <a:pt x="277" y="0"/>
                  </a:moveTo>
                  <a:cubicBezTo>
                    <a:pt x="151" y="0"/>
                    <a:pt x="1" y="101"/>
                    <a:pt x="1" y="276"/>
                  </a:cubicBezTo>
                  <a:cubicBezTo>
                    <a:pt x="151" y="5815"/>
                    <a:pt x="4437" y="10126"/>
                    <a:pt x="10001" y="10251"/>
                  </a:cubicBezTo>
                  <a:cubicBezTo>
                    <a:pt x="10176" y="10251"/>
                    <a:pt x="10277" y="10126"/>
                    <a:pt x="10277" y="9975"/>
                  </a:cubicBezTo>
                  <a:cubicBezTo>
                    <a:pt x="10277" y="9850"/>
                    <a:pt x="10176" y="9700"/>
                    <a:pt x="10001" y="9675"/>
                  </a:cubicBezTo>
                  <a:cubicBezTo>
                    <a:pt x="4763" y="9549"/>
                    <a:pt x="703" y="5514"/>
                    <a:pt x="577" y="276"/>
                  </a:cubicBezTo>
                  <a:cubicBezTo>
                    <a:pt x="577" y="75"/>
                    <a:pt x="42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1390635" y="2962619"/>
              <a:ext cx="107213" cy="94799"/>
            </a:xfrm>
            <a:custGeom>
              <a:avLst/>
              <a:gdLst/>
              <a:ahLst/>
              <a:cxnLst/>
              <a:rect l="l" t="t" r="r" b="b"/>
              <a:pathLst>
                <a:path w="5890" h="5208" extrusionOk="0">
                  <a:moveTo>
                    <a:pt x="327" y="1"/>
                  </a:moveTo>
                  <a:cubicBezTo>
                    <a:pt x="291" y="1"/>
                    <a:pt x="256" y="7"/>
                    <a:pt x="226" y="19"/>
                  </a:cubicBezTo>
                  <a:cubicBezTo>
                    <a:pt x="100" y="69"/>
                    <a:pt x="0" y="195"/>
                    <a:pt x="50" y="370"/>
                  </a:cubicBezTo>
                  <a:cubicBezTo>
                    <a:pt x="877" y="2901"/>
                    <a:pt x="2932" y="4706"/>
                    <a:pt x="5514" y="5207"/>
                  </a:cubicBezTo>
                  <a:lnTo>
                    <a:pt x="5589" y="5207"/>
                  </a:lnTo>
                  <a:cubicBezTo>
                    <a:pt x="5664" y="5207"/>
                    <a:pt x="5740" y="5182"/>
                    <a:pt x="5790" y="5107"/>
                  </a:cubicBezTo>
                  <a:cubicBezTo>
                    <a:pt x="5865" y="5032"/>
                    <a:pt x="5890" y="4906"/>
                    <a:pt x="5865" y="4831"/>
                  </a:cubicBezTo>
                  <a:cubicBezTo>
                    <a:pt x="5840" y="4731"/>
                    <a:pt x="5765" y="4681"/>
                    <a:pt x="5664" y="4656"/>
                  </a:cubicBezTo>
                  <a:cubicBezTo>
                    <a:pt x="3258" y="4205"/>
                    <a:pt x="1354" y="2525"/>
                    <a:pt x="602" y="195"/>
                  </a:cubicBezTo>
                  <a:cubicBezTo>
                    <a:pt x="564" y="62"/>
                    <a:pt x="439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1882412" y="3025909"/>
              <a:ext cx="28305" cy="2767"/>
            </a:xfrm>
            <a:custGeom>
              <a:avLst/>
              <a:gdLst/>
              <a:ahLst/>
              <a:cxnLst/>
              <a:rect l="l" t="t" r="r" b="b"/>
              <a:pathLst>
                <a:path w="1555" h="152" extrusionOk="0">
                  <a:moveTo>
                    <a:pt x="1555" y="1"/>
                  </a:moveTo>
                  <a:cubicBezTo>
                    <a:pt x="1104" y="51"/>
                    <a:pt x="527" y="126"/>
                    <a:pt x="1" y="151"/>
                  </a:cubicBezTo>
                  <a:cubicBezTo>
                    <a:pt x="527" y="126"/>
                    <a:pt x="1028" y="101"/>
                    <a:pt x="1555" y="51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1801210" y="3033664"/>
              <a:ext cx="114530" cy="100842"/>
            </a:xfrm>
            <a:custGeom>
              <a:avLst/>
              <a:gdLst/>
              <a:ahLst/>
              <a:cxnLst/>
              <a:rect l="l" t="t" r="r" b="b"/>
              <a:pathLst>
                <a:path w="6292" h="5540" extrusionOk="0">
                  <a:moveTo>
                    <a:pt x="251" y="1"/>
                  </a:moveTo>
                  <a:cubicBezTo>
                    <a:pt x="251" y="51"/>
                    <a:pt x="251" y="76"/>
                    <a:pt x="251" y="126"/>
                  </a:cubicBezTo>
                  <a:cubicBezTo>
                    <a:pt x="251" y="2382"/>
                    <a:pt x="1" y="5314"/>
                    <a:pt x="3133" y="5540"/>
                  </a:cubicBezTo>
                  <a:cubicBezTo>
                    <a:pt x="6291" y="5314"/>
                    <a:pt x="6016" y="2357"/>
                    <a:pt x="6016" y="76"/>
                  </a:cubicBezTo>
                  <a:lnTo>
                    <a:pt x="6016" y="76"/>
                  </a:lnTo>
                  <a:cubicBezTo>
                    <a:pt x="5147" y="165"/>
                    <a:pt x="4283" y="210"/>
                    <a:pt x="3426" y="210"/>
                  </a:cubicBezTo>
                  <a:cubicBezTo>
                    <a:pt x="2355" y="210"/>
                    <a:pt x="1296" y="140"/>
                    <a:pt x="251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1910698" y="3024999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1"/>
                  </a:moveTo>
                  <a:cubicBezTo>
                    <a:pt x="327" y="26"/>
                    <a:pt x="176" y="26"/>
                    <a:pt x="1" y="51"/>
                  </a:cubicBezTo>
                  <a:lnTo>
                    <a:pt x="1" y="101"/>
                  </a:lnTo>
                  <a:cubicBezTo>
                    <a:pt x="151" y="76"/>
                    <a:pt x="301" y="51"/>
                    <a:pt x="452" y="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1709979" y="3031843"/>
              <a:ext cx="304764" cy="212605"/>
            </a:xfrm>
            <a:custGeom>
              <a:avLst/>
              <a:gdLst/>
              <a:ahLst/>
              <a:cxnLst/>
              <a:rect l="l" t="t" r="r" b="b"/>
              <a:pathLst>
                <a:path w="16743" h="11680" extrusionOk="0">
                  <a:moveTo>
                    <a:pt x="11454" y="2582"/>
                  </a:moveTo>
                  <a:cubicBezTo>
                    <a:pt x="12206" y="3083"/>
                    <a:pt x="12958" y="3735"/>
                    <a:pt x="13760" y="4587"/>
                  </a:cubicBezTo>
                  <a:cubicBezTo>
                    <a:pt x="14461" y="5414"/>
                    <a:pt x="16717" y="8798"/>
                    <a:pt x="15990" y="10326"/>
                  </a:cubicBezTo>
                  <a:cubicBezTo>
                    <a:pt x="15740" y="10853"/>
                    <a:pt x="15188" y="11103"/>
                    <a:pt x="14336" y="11103"/>
                  </a:cubicBezTo>
                  <a:cubicBezTo>
                    <a:pt x="11930" y="11078"/>
                    <a:pt x="9699" y="8748"/>
                    <a:pt x="8572" y="7369"/>
                  </a:cubicBezTo>
                  <a:cubicBezTo>
                    <a:pt x="8521" y="7319"/>
                    <a:pt x="8446" y="7294"/>
                    <a:pt x="8371" y="7294"/>
                  </a:cubicBezTo>
                  <a:cubicBezTo>
                    <a:pt x="8296" y="7294"/>
                    <a:pt x="8221" y="7319"/>
                    <a:pt x="8171" y="7369"/>
                  </a:cubicBezTo>
                  <a:cubicBezTo>
                    <a:pt x="6867" y="8998"/>
                    <a:pt x="4812" y="10953"/>
                    <a:pt x="2582" y="11078"/>
                  </a:cubicBezTo>
                  <a:cubicBezTo>
                    <a:pt x="2471" y="11088"/>
                    <a:pt x="2366" y="11092"/>
                    <a:pt x="2265" y="11092"/>
                  </a:cubicBezTo>
                  <a:cubicBezTo>
                    <a:pt x="1565" y="11092"/>
                    <a:pt x="1096" y="10865"/>
                    <a:pt x="877" y="10427"/>
                  </a:cubicBezTo>
                  <a:cubicBezTo>
                    <a:pt x="201" y="9224"/>
                    <a:pt x="1454" y="6592"/>
                    <a:pt x="2256" y="5514"/>
                  </a:cubicBezTo>
                  <a:cubicBezTo>
                    <a:pt x="2782" y="4763"/>
                    <a:pt x="3684" y="3710"/>
                    <a:pt x="4837" y="2833"/>
                  </a:cubicBezTo>
                  <a:cubicBezTo>
                    <a:pt x="5013" y="4211"/>
                    <a:pt x="5589" y="5966"/>
                    <a:pt x="8145" y="6166"/>
                  </a:cubicBezTo>
                  <a:cubicBezTo>
                    <a:pt x="10752" y="5966"/>
                    <a:pt x="11303" y="4161"/>
                    <a:pt x="11454" y="2582"/>
                  </a:cubicBezTo>
                  <a:close/>
                  <a:moveTo>
                    <a:pt x="4737" y="1"/>
                  </a:moveTo>
                  <a:lnTo>
                    <a:pt x="4737" y="351"/>
                  </a:lnTo>
                  <a:cubicBezTo>
                    <a:pt x="4737" y="978"/>
                    <a:pt x="4737" y="1605"/>
                    <a:pt x="4787" y="2231"/>
                  </a:cubicBezTo>
                  <a:cubicBezTo>
                    <a:pt x="3133" y="3359"/>
                    <a:pt x="978" y="5439"/>
                    <a:pt x="276" y="7695"/>
                  </a:cubicBezTo>
                  <a:cubicBezTo>
                    <a:pt x="201" y="7895"/>
                    <a:pt x="150" y="8071"/>
                    <a:pt x="125" y="8271"/>
                  </a:cubicBezTo>
                  <a:cubicBezTo>
                    <a:pt x="0" y="8898"/>
                    <a:pt x="0" y="9499"/>
                    <a:pt x="150" y="10076"/>
                  </a:cubicBezTo>
                  <a:cubicBezTo>
                    <a:pt x="176" y="10126"/>
                    <a:pt x="176" y="10176"/>
                    <a:pt x="201" y="10226"/>
                  </a:cubicBezTo>
                  <a:lnTo>
                    <a:pt x="201" y="10251"/>
                  </a:lnTo>
                  <a:cubicBezTo>
                    <a:pt x="401" y="10828"/>
                    <a:pt x="727" y="11229"/>
                    <a:pt x="1178" y="11454"/>
                  </a:cubicBezTo>
                  <a:cubicBezTo>
                    <a:pt x="1462" y="11589"/>
                    <a:pt x="1797" y="11659"/>
                    <a:pt x="2179" y="11659"/>
                  </a:cubicBezTo>
                  <a:cubicBezTo>
                    <a:pt x="2505" y="11659"/>
                    <a:pt x="2866" y="11608"/>
                    <a:pt x="3258" y="11504"/>
                  </a:cubicBezTo>
                  <a:cubicBezTo>
                    <a:pt x="3384" y="11479"/>
                    <a:pt x="3509" y="11429"/>
                    <a:pt x="3659" y="11404"/>
                  </a:cubicBezTo>
                  <a:cubicBezTo>
                    <a:pt x="3910" y="11304"/>
                    <a:pt x="4161" y="11204"/>
                    <a:pt x="4436" y="11103"/>
                  </a:cubicBezTo>
                  <a:cubicBezTo>
                    <a:pt x="5113" y="10778"/>
                    <a:pt x="5865" y="10352"/>
                    <a:pt x="6416" y="9925"/>
                  </a:cubicBezTo>
                  <a:cubicBezTo>
                    <a:pt x="6541" y="9825"/>
                    <a:pt x="6792" y="9550"/>
                    <a:pt x="7043" y="9274"/>
                  </a:cubicBezTo>
                  <a:cubicBezTo>
                    <a:pt x="7243" y="9048"/>
                    <a:pt x="7444" y="8848"/>
                    <a:pt x="7619" y="8647"/>
                  </a:cubicBezTo>
                  <a:cubicBezTo>
                    <a:pt x="7845" y="8447"/>
                    <a:pt x="7995" y="8296"/>
                    <a:pt x="8145" y="8196"/>
                  </a:cubicBezTo>
                  <a:cubicBezTo>
                    <a:pt x="8271" y="8096"/>
                    <a:pt x="8346" y="8071"/>
                    <a:pt x="8371" y="8071"/>
                  </a:cubicBezTo>
                  <a:cubicBezTo>
                    <a:pt x="8572" y="8071"/>
                    <a:pt x="9098" y="8647"/>
                    <a:pt x="9273" y="8823"/>
                  </a:cubicBezTo>
                  <a:cubicBezTo>
                    <a:pt x="9424" y="8973"/>
                    <a:pt x="9574" y="9123"/>
                    <a:pt x="9699" y="9274"/>
                  </a:cubicBezTo>
                  <a:cubicBezTo>
                    <a:pt x="9975" y="9575"/>
                    <a:pt x="10226" y="9825"/>
                    <a:pt x="10351" y="9951"/>
                  </a:cubicBezTo>
                  <a:cubicBezTo>
                    <a:pt x="10978" y="10427"/>
                    <a:pt x="11604" y="10828"/>
                    <a:pt x="12181" y="11103"/>
                  </a:cubicBezTo>
                  <a:cubicBezTo>
                    <a:pt x="12281" y="11154"/>
                    <a:pt x="12381" y="11204"/>
                    <a:pt x="12481" y="11254"/>
                  </a:cubicBezTo>
                  <a:cubicBezTo>
                    <a:pt x="12707" y="11329"/>
                    <a:pt x="12907" y="11404"/>
                    <a:pt x="13133" y="11479"/>
                  </a:cubicBezTo>
                  <a:cubicBezTo>
                    <a:pt x="13183" y="11504"/>
                    <a:pt x="13233" y="11504"/>
                    <a:pt x="13283" y="11529"/>
                  </a:cubicBezTo>
                  <a:cubicBezTo>
                    <a:pt x="13659" y="11630"/>
                    <a:pt x="14010" y="11680"/>
                    <a:pt x="14361" y="11680"/>
                  </a:cubicBezTo>
                  <a:cubicBezTo>
                    <a:pt x="14537" y="11680"/>
                    <a:pt x="14687" y="11655"/>
                    <a:pt x="14837" y="11630"/>
                  </a:cubicBezTo>
                  <a:cubicBezTo>
                    <a:pt x="15664" y="11504"/>
                    <a:pt x="16216" y="11154"/>
                    <a:pt x="16491" y="10577"/>
                  </a:cubicBezTo>
                  <a:cubicBezTo>
                    <a:pt x="16717" y="10076"/>
                    <a:pt x="16742" y="9424"/>
                    <a:pt x="16542" y="8622"/>
                  </a:cubicBezTo>
                  <a:cubicBezTo>
                    <a:pt x="16491" y="8397"/>
                    <a:pt x="16416" y="8146"/>
                    <a:pt x="16341" y="7920"/>
                  </a:cubicBezTo>
                  <a:cubicBezTo>
                    <a:pt x="16191" y="7544"/>
                    <a:pt x="16015" y="7143"/>
                    <a:pt x="15815" y="6717"/>
                  </a:cubicBezTo>
                  <a:cubicBezTo>
                    <a:pt x="15765" y="6592"/>
                    <a:pt x="15689" y="6492"/>
                    <a:pt x="15639" y="6367"/>
                  </a:cubicBezTo>
                  <a:cubicBezTo>
                    <a:pt x="15113" y="5414"/>
                    <a:pt x="14537" y="4612"/>
                    <a:pt x="14186" y="4186"/>
                  </a:cubicBezTo>
                  <a:cubicBezTo>
                    <a:pt x="13283" y="3234"/>
                    <a:pt x="12381" y="2507"/>
                    <a:pt x="11504" y="1981"/>
                  </a:cubicBezTo>
                  <a:cubicBezTo>
                    <a:pt x="11529" y="1429"/>
                    <a:pt x="11529" y="878"/>
                    <a:pt x="11529" y="351"/>
                  </a:cubicBezTo>
                  <a:lnTo>
                    <a:pt x="11529" y="51"/>
                  </a:lnTo>
                  <a:lnTo>
                    <a:pt x="11429" y="51"/>
                  </a:lnTo>
                  <a:cubicBezTo>
                    <a:pt x="11278" y="76"/>
                    <a:pt x="11153" y="101"/>
                    <a:pt x="11003" y="101"/>
                  </a:cubicBezTo>
                  <a:lnTo>
                    <a:pt x="10978" y="126"/>
                  </a:lnTo>
                  <a:lnTo>
                    <a:pt x="10978" y="176"/>
                  </a:lnTo>
                  <a:cubicBezTo>
                    <a:pt x="10978" y="326"/>
                    <a:pt x="10978" y="477"/>
                    <a:pt x="10978" y="652"/>
                  </a:cubicBezTo>
                  <a:cubicBezTo>
                    <a:pt x="11003" y="2858"/>
                    <a:pt x="11028" y="5389"/>
                    <a:pt x="8145" y="5590"/>
                  </a:cubicBezTo>
                  <a:cubicBezTo>
                    <a:pt x="5263" y="5389"/>
                    <a:pt x="5288" y="2883"/>
                    <a:pt x="5313" y="702"/>
                  </a:cubicBezTo>
                  <a:cubicBezTo>
                    <a:pt x="5313" y="527"/>
                    <a:pt x="5313" y="377"/>
                    <a:pt x="5313" y="226"/>
                  </a:cubicBezTo>
                  <a:lnTo>
                    <a:pt x="5313" y="76"/>
                  </a:lnTo>
                  <a:lnTo>
                    <a:pt x="5113" y="51"/>
                  </a:lnTo>
                  <a:cubicBezTo>
                    <a:pt x="5013" y="26"/>
                    <a:pt x="4912" y="26"/>
                    <a:pt x="47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224109" y="2816053"/>
              <a:ext cx="6862" cy="11431"/>
            </a:xfrm>
            <a:custGeom>
              <a:avLst/>
              <a:gdLst/>
              <a:ahLst/>
              <a:cxnLst/>
              <a:rect l="l" t="t" r="r" b="b"/>
              <a:pathLst>
                <a:path w="377" h="628" extrusionOk="0">
                  <a:moveTo>
                    <a:pt x="377" y="1"/>
                  </a:moveTo>
                  <a:cubicBezTo>
                    <a:pt x="327" y="51"/>
                    <a:pt x="302" y="101"/>
                    <a:pt x="251" y="176"/>
                  </a:cubicBezTo>
                  <a:cubicBezTo>
                    <a:pt x="201" y="277"/>
                    <a:pt x="126" y="402"/>
                    <a:pt x="51" y="527"/>
                  </a:cubicBezTo>
                  <a:cubicBezTo>
                    <a:pt x="51" y="531"/>
                    <a:pt x="50" y="536"/>
                    <a:pt x="49" y="540"/>
                  </a:cubicBezTo>
                  <a:lnTo>
                    <a:pt x="49" y="540"/>
                  </a:lnTo>
                  <a:cubicBezTo>
                    <a:pt x="164" y="352"/>
                    <a:pt x="259" y="165"/>
                    <a:pt x="377" y="1"/>
                  </a:cubicBezTo>
                  <a:close/>
                  <a:moveTo>
                    <a:pt x="49" y="540"/>
                  </a:moveTo>
                  <a:cubicBezTo>
                    <a:pt x="41" y="552"/>
                    <a:pt x="34" y="565"/>
                    <a:pt x="26" y="577"/>
                  </a:cubicBezTo>
                  <a:cubicBezTo>
                    <a:pt x="26" y="580"/>
                    <a:pt x="26" y="582"/>
                    <a:pt x="25" y="585"/>
                  </a:cubicBezTo>
                  <a:lnTo>
                    <a:pt x="25" y="585"/>
                  </a:lnTo>
                  <a:cubicBezTo>
                    <a:pt x="36" y="567"/>
                    <a:pt x="45" y="553"/>
                    <a:pt x="49" y="540"/>
                  </a:cubicBezTo>
                  <a:close/>
                  <a:moveTo>
                    <a:pt x="25" y="585"/>
                  </a:moveTo>
                  <a:lnTo>
                    <a:pt x="25" y="585"/>
                  </a:lnTo>
                  <a:cubicBezTo>
                    <a:pt x="22" y="589"/>
                    <a:pt x="19" y="594"/>
                    <a:pt x="16" y="600"/>
                  </a:cubicBezTo>
                  <a:lnTo>
                    <a:pt x="16" y="600"/>
                  </a:lnTo>
                  <a:cubicBezTo>
                    <a:pt x="20" y="596"/>
                    <a:pt x="24" y="591"/>
                    <a:pt x="25" y="585"/>
                  </a:cubicBezTo>
                  <a:close/>
                  <a:moveTo>
                    <a:pt x="16" y="600"/>
                  </a:moveTo>
                  <a:cubicBezTo>
                    <a:pt x="9" y="607"/>
                    <a:pt x="1" y="613"/>
                    <a:pt x="1" y="627"/>
                  </a:cubicBezTo>
                  <a:cubicBezTo>
                    <a:pt x="6" y="617"/>
                    <a:pt x="11" y="608"/>
                    <a:pt x="16" y="60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254216" y="2743971"/>
              <a:ext cx="31964" cy="47927"/>
            </a:xfrm>
            <a:custGeom>
              <a:avLst/>
              <a:gdLst/>
              <a:ahLst/>
              <a:cxnLst/>
              <a:rect l="l" t="t" r="r" b="b"/>
              <a:pathLst>
                <a:path w="1756" h="2633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33"/>
                  </a:cubicBezTo>
                  <a:cubicBezTo>
                    <a:pt x="527" y="1931"/>
                    <a:pt x="1054" y="1229"/>
                    <a:pt x="1530" y="527"/>
                  </a:cubicBezTo>
                  <a:cubicBezTo>
                    <a:pt x="1605" y="402"/>
                    <a:pt x="1680" y="277"/>
                    <a:pt x="1755" y="176"/>
                  </a:cubicBezTo>
                  <a:cubicBezTo>
                    <a:pt x="1555" y="126"/>
                    <a:pt x="1329" y="51"/>
                    <a:pt x="1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232318" y="2811957"/>
              <a:ext cx="491" cy="928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26" y="0"/>
                  </a:moveTo>
                  <a:cubicBezTo>
                    <a:pt x="26" y="19"/>
                    <a:pt x="26" y="39"/>
                    <a:pt x="15" y="47"/>
                  </a:cubicBezTo>
                  <a:lnTo>
                    <a:pt x="15" y="47"/>
                  </a:lnTo>
                  <a:cubicBezTo>
                    <a:pt x="21" y="43"/>
                    <a:pt x="26" y="37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  <a:moveTo>
                    <a:pt x="15" y="47"/>
                  </a:moveTo>
                  <a:cubicBezTo>
                    <a:pt x="8" y="50"/>
                    <a:pt x="1" y="50"/>
                    <a:pt x="1" y="50"/>
                  </a:cubicBezTo>
                  <a:cubicBezTo>
                    <a:pt x="7" y="50"/>
                    <a:pt x="11" y="49"/>
                    <a:pt x="15" y="47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2261060" y="2740330"/>
              <a:ext cx="4132" cy="11431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227" y="0"/>
                  </a:moveTo>
                  <a:cubicBezTo>
                    <a:pt x="151" y="201"/>
                    <a:pt x="76" y="427"/>
                    <a:pt x="1" y="627"/>
                  </a:cubicBezTo>
                  <a:cubicBezTo>
                    <a:pt x="76" y="427"/>
                    <a:pt x="151" y="226"/>
                    <a:pt x="227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1431681" y="2749905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1"/>
                  </a:moveTo>
                  <a:cubicBezTo>
                    <a:pt x="627" y="126"/>
                    <a:pt x="327" y="226"/>
                    <a:pt x="1" y="276"/>
                  </a:cubicBezTo>
                  <a:cubicBezTo>
                    <a:pt x="703" y="1254"/>
                    <a:pt x="1429" y="2181"/>
                    <a:pt x="2231" y="3033"/>
                  </a:cubicBezTo>
                  <a:cubicBezTo>
                    <a:pt x="2256" y="3058"/>
                    <a:pt x="2281" y="3084"/>
                    <a:pt x="2307" y="3109"/>
                  </a:cubicBezTo>
                  <a:cubicBezTo>
                    <a:pt x="1780" y="2106"/>
                    <a:pt x="1304" y="1078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1330403" y="1979393"/>
              <a:ext cx="1042457" cy="578475"/>
            </a:xfrm>
            <a:custGeom>
              <a:avLst/>
              <a:gdLst/>
              <a:ahLst/>
              <a:cxnLst/>
              <a:rect l="l" t="t" r="r" b="b"/>
              <a:pathLst>
                <a:path w="57270" h="31780" extrusionOk="0">
                  <a:moveTo>
                    <a:pt x="28895" y="1"/>
                  </a:moveTo>
                  <a:cubicBezTo>
                    <a:pt x="24693" y="1"/>
                    <a:pt x="20464" y="771"/>
                    <a:pt x="16617" y="2255"/>
                  </a:cubicBezTo>
                  <a:cubicBezTo>
                    <a:pt x="10703" y="4536"/>
                    <a:pt x="6166" y="8346"/>
                    <a:pt x="3460" y="13258"/>
                  </a:cubicBezTo>
                  <a:cubicBezTo>
                    <a:pt x="903" y="17920"/>
                    <a:pt x="1" y="23509"/>
                    <a:pt x="753" y="30376"/>
                  </a:cubicBezTo>
                  <a:cubicBezTo>
                    <a:pt x="803" y="30827"/>
                    <a:pt x="878" y="31253"/>
                    <a:pt x="928" y="31704"/>
                  </a:cubicBezTo>
                  <a:lnTo>
                    <a:pt x="928" y="31779"/>
                  </a:lnTo>
                  <a:lnTo>
                    <a:pt x="1053" y="31704"/>
                  </a:lnTo>
                  <a:cubicBezTo>
                    <a:pt x="1154" y="31654"/>
                    <a:pt x="1229" y="31604"/>
                    <a:pt x="1304" y="31554"/>
                  </a:cubicBezTo>
                  <a:lnTo>
                    <a:pt x="1329" y="31529"/>
                  </a:lnTo>
                  <a:lnTo>
                    <a:pt x="1329" y="31504"/>
                  </a:lnTo>
                  <a:cubicBezTo>
                    <a:pt x="652" y="26942"/>
                    <a:pt x="878" y="22306"/>
                    <a:pt x="1981" y="18396"/>
                  </a:cubicBezTo>
                  <a:cubicBezTo>
                    <a:pt x="5447" y="6045"/>
                    <a:pt x="18112" y="564"/>
                    <a:pt x="28749" y="564"/>
                  </a:cubicBezTo>
                  <a:cubicBezTo>
                    <a:pt x="29034" y="564"/>
                    <a:pt x="29318" y="568"/>
                    <a:pt x="29600" y="576"/>
                  </a:cubicBezTo>
                  <a:cubicBezTo>
                    <a:pt x="36417" y="777"/>
                    <a:pt x="42758" y="2832"/>
                    <a:pt x="47495" y="6341"/>
                  </a:cubicBezTo>
                  <a:cubicBezTo>
                    <a:pt x="52959" y="10451"/>
                    <a:pt x="56217" y="16917"/>
                    <a:pt x="56668" y="24586"/>
                  </a:cubicBezTo>
                  <a:cubicBezTo>
                    <a:pt x="56693" y="26867"/>
                    <a:pt x="56593" y="28922"/>
                    <a:pt x="56342" y="30902"/>
                  </a:cubicBezTo>
                  <a:lnTo>
                    <a:pt x="56342" y="30927"/>
                  </a:lnTo>
                  <a:lnTo>
                    <a:pt x="56367" y="30952"/>
                  </a:lnTo>
                  <a:cubicBezTo>
                    <a:pt x="56517" y="31002"/>
                    <a:pt x="56643" y="31078"/>
                    <a:pt x="56793" y="31153"/>
                  </a:cubicBezTo>
                  <a:lnTo>
                    <a:pt x="56843" y="31203"/>
                  </a:lnTo>
                  <a:lnTo>
                    <a:pt x="56868" y="31128"/>
                  </a:lnTo>
                  <a:cubicBezTo>
                    <a:pt x="57144" y="29073"/>
                    <a:pt x="57269" y="26942"/>
                    <a:pt x="57219" y="24586"/>
                  </a:cubicBezTo>
                  <a:cubicBezTo>
                    <a:pt x="57219" y="24511"/>
                    <a:pt x="57219" y="24461"/>
                    <a:pt x="57219" y="24411"/>
                  </a:cubicBezTo>
                  <a:cubicBezTo>
                    <a:pt x="57219" y="24361"/>
                    <a:pt x="57219" y="24336"/>
                    <a:pt x="57194" y="24286"/>
                  </a:cubicBezTo>
                  <a:cubicBezTo>
                    <a:pt x="57194" y="24060"/>
                    <a:pt x="57169" y="23809"/>
                    <a:pt x="57144" y="23584"/>
                  </a:cubicBezTo>
                  <a:cubicBezTo>
                    <a:pt x="56969" y="21554"/>
                    <a:pt x="56593" y="19599"/>
                    <a:pt x="56041" y="17769"/>
                  </a:cubicBezTo>
                  <a:cubicBezTo>
                    <a:pt x="55991" y="17594"/>
                    <a:pt x="55941" y="17418"/>
                    <a:pt x="55891" y="17243"/>
                  </a:cubicBezTo>
                  <a:lnTo>
                    <a:pt x="55841" y="17118"/>
                  </a:lnTo>
                  <a:cubicBezTo>
                    <a:pt x="54613" y="13433"/>
                    <a:pt x="52658" y="10301"/>
                    <a:pt x="50051" y="7769"/>
                  </a:cubicBezTo>
                  <a:cubicBezTo>
                    <a:pt x="44989" y="2932"/>
                    <a:pt x="38472" y="1077"/>
                    <a:pt x="33911" y="376"/>
                  </a:cubicBezTo>
                  <a:cubicBezTo>
                    <a:pt x="32261" y="125"/>
                    <a:pt x="30580" y="1"/>
                    <a:pt x="288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196751" y="2826556"/>
              <a:ext cx="27832" cy="40610"/>
            </a:xfrm>
            <a:custGeom>
              <a:avLst/>
              <a:gdLst/>
              <a:ahLst/>
              <a:cxnLst/>
              <a:rect l="l" t="t" r="r" b="b"/>
              <a:pathLst>
                <a:path w="1529" h="2231" extrusionOk="0">
                  <a:moveTo>
                    <a:pt x="1529" y="0"/>
                  </a:moveTo>
                  <a:lnTo>
                    <a:pt x="1529" y="0"/>
                  </a:lnTo>
                  <a:cubicBezTo>
                    <a:pt x="1523" y="10"/>
                    <a:pt x="1518" y="20"/>
                    <a:pt x="1512" y="30"/>
                  </a:cubicBezTo>
                  <a:lnTo>
                    <a:pt x="1512" y="30"/>
                  </a:lnTo>
                  <a:cubicBezTo>
                    <a:pt x="1519" y="22"/>
                    <a:pt x="1529" y="16"/>
                    <a:pt x="1529" y="0"/>
                  </a:cubicBezTo>
                  <a:close/>
                  <a:moveTo>
                    <a:pt x="1512" y="30"/>
                  </a:moveTo>
                  <a:cubicBezTo>
                    <a:pt x="1509" y="33"/>
                    <a:pt x="1506" y="37"/>
                    <a:pt x="1505" y="42"/>
                  </a:cubicBezTo>
                  <a:lnTo>
                    <a:pt x="1505" y="42"/>
                  </a:lnTo>
                  <a:cubicBezTo>
                    <a:pt x="1507" y="38"/>
                    <a:pt x="1510" y="34"/>
                    <a:pt x="1512" y="30"/>
                  </a:cubicBezTo>
                  <a:close/>
                  <a:moveTo>
                    <a:pt x="1505" y="42"/>
                  </a:moveTo>
                  <a:lnTo>
                    <a:pt x="1505" y="42"/>
                  </a:lnTo>
                  <a:cubicBezTo>
                    <a:pt x="1498" y="55"/>
                    <a:pt x="1491" y="67"/>
                    <a:pt x="1483" y="79"/>
                  </a:cubicBezTo>
                  <a:lnTo>
                    <a:pt x="1483" y="79"/>
                  </a:lnTo>
                  <a:cubicBezTo>
                    <a:pt x="1490" y="70"/>
                    <a:pt x="1497" y="60"/>
                    <a:pt x="1504" y="50"/>
                  </a:cubicBezTo>
                  <a:cubicBezTo>
                    <a:pt x="1504" y="47"/>
                    <a:pt x="1504" y="45"/>
                    <a:pt x="1505" y="42"/>
                  </a:cubicBezTo>
                  <a:close/>
                  <a:moveTo>
                    <a:pt x="1483" y="79"/>
                  </a:moveTo>
                  <a:lnTo>
                    <a:pt x="1483" y="79"/>
                  </a:lnTo>
                  <a:cubicBezTo>
                    <a:pt x="1367" y="245"/>
                    <a:pt x="1271" y="412"/>
                    <a:pt x="1153" y="602"/>
                  </a:cubicBezTo>
                  <a:cubicBezTo>
                    <a:pt x="1103" y="677"/>
                    <a:pt x="1053" y="752"/>
                    <a:pt x="1003" y="827"/>
                  </a:cubicBezTo>
                  <a:cubicBezTo>
                    <a:pt x="902" y="978"/>
                    <a:pt x="777" y="1153"/>
                    <a:pt x="677" y="1304"/>
                  </a:cubicBezTo>
                  <a:cubicBezTo>
                    <a:pt x="627" y="1379"/>
                    <a:pt x="551" y="1479"/>
                    <a:pt x="501" y="1554"/>
                  </a:cubicBezTo>
                  <a:cubicBezTo>
                    <a:pt x="376" y="1705"/>
                    <a:pt x="276" y="1855"/>
                    <a:pt x="150" y="2005"/>
                  </a:cubicBezTo>
                  <a:cubicBezTo>
                    <a:pt x="100" y="2081"/>
                    <a:pt x="50" y="2156"/>
                    <a:pt x="0" y="2231"/>
                  </a:cubicBezTo>
                  <a:cubicBezTo>
                    <a:pt x="50" y="2181"/>
                    <a:pt x="125" y="2131"/>
                    <a:pt x="176" y="2055"/>
                  </a:cubicBezTo>
                  <a:cubicBezTo>
                    <a:pt x="634" y="1428"/>
                    <a:pt x="1092" y="755"/>
                    <a:pt x="1483" y="79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1420742" y="2754019"/>
              <a:ext cx="75741" cy="89429"/>
            </a:xfrm>
            <a:custGeom>
              <a:avLst/>
              <a:gdLst/>
              <a:ahLst/>
              <a:cxnLst/>
              <a:rect l="l" t="t" r="r" b="b"/>
              <a:pathLst>
                <a:path w="4161" h="4913" extrusionOk="0">
                  <a:moveTo>
                    <a:pt x="602" y="0"/>
                  </a:moveTo>
                  <a:cubicBezTo>
                    <a:pt x="451" y="50"/>
                    <a:pt x="276" y="76"/>
                    <a:pt x="101" y="101"/>
                  </a:cubicBezTo>
                  <a:lnTo>
                    <a:pt x="0" y="126"/>
                  </a:lnTo>
                  <a:lnTo>
                    <a:pt x="50" y="176"/>
                  </a:lnTo>
                  <a:cubicBezTo>
                    <a:pt x="1078" y="1629"/>
                    <a:pt x="2306" y="3083"/>
                    <a:pt x="3810" y="4587"/>
                  </a:cubicBezTo>
                  <a:lnTo>
                    <a:pt x="4161" y="4913"/>
                  </a:lnTo>
                  <a:lnTo>
                    <a:pt x="3910" y="4512"/>
                  </a:lnTo>
                  <a:cubicBezTo>
                    <a:pt x="3609" y="4061"/>
                    <a:pt x="3384" y="3660"/>
                    <a:pt x="3158" y="3284"/>
                  </a:cubicBezTo>
                  <a:cubicBezTo>
                    <a:pt x="3133" y="3208"/>
                    <a:pt x="3083" y="3108"/>
                    <a:pt x="3033" y="3033"/>
                  </a:cubicBezTo>
                  <a:cubicBezTo>
                    <a:pt x="3008" y="2983"/>
                    <a:pt x="2983" y="2933"/>
                    <a:pt x="2958" y="2858"/>
                  </a:cubicBezTo>
                  <a:lnTo>
                    <a:pt x="2882" y="2782"/>
                  </a:lnTo>
                  <a:cubicBezTo>
                    <a:pt x="2055" y="1880"/>
                    <a:pt x="1304" y="953"/>
                    <a:pt x="652" y="25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1302589" y="2547802"/>
              <a:ext cx="142799" cy="201684"/>
            </a:xfrm>
            <a:custGeom>
              <a:avLst/>
              <a:gdLst/>
              <a:ahLst/>
              <a:cxnLst/>
              <a:rect l="l" t="t" r="r" b="b"/>
              <a:pathLst>
                <a:path w="7845" h="11080" extrusionOk="0">
                  <a:moveTo>
                    <a:pt x="5639" y="1"/>
                  </a:moveTo>
                  <a:cubicBezTo>
                    <a:pt x="2607" y="26"/>
                    <a:pt x="0" y="2582"/>
                    <a:pt x="50" y="5615"/>
                  </a:cubicBezTo>
                  <a:cubicBezTo>
                    <a:pt x="75" y="8642"/>
                    <a:pt x="2679" y="11079"/>
                    <a:pt x="5673" y="11079"/>
                  </a:cubicBezTo>
                  <a:cubicBezTo>
                    <a:pt x="5704" y="11079"/>
                    <a:pt x="5734" y="11079"/>
                    <a:pt x="5764" y="11079"/>
                  </a:cubicBezTo>
                  <a:cubicBezTo>
                    <a:pt x="6491" y="11079"/>
                    <a:pt x="7193" y="10928"/>
                    <a:pt x="7845" y="10678"/>
                  </a:cubicBezTo>
                  <a:cubicBezTo>
                    <a:pt x="6617" y="7269"/>
                    <a:pt x="5940" y="3610"/>
                    <a:pt x="5639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1293452" y="2538683"/>
              <a:ext cx="156050" cy="220378"/>
            </a:xfrm>
            <a:custGeom>
              <a:avLst/>
              <a:gdLst/>
              <a:ahLst/>
              <a:cxnLst/>
              <a:rect l="l" t="t" r="r" b="b"/>
              <a:pathLst>
                <a:path w="8573" h="12107" extrusionOk="0">
                  <a:moveTo>
                    <a:pt x="6091" y="1"/>
                  </a:moveTo>
                  <a:cubicBezTo>
                    <a:pt x="5114" y="26"/>
                    <a:pt x="4136" y="276"/>
                    <a:pt x="3284" y="728"/>
                  </a:cubicBezTo>
                  <a:cubicBezTo>
                    <a:pt x="3209" y="778"/>
                    <a:pt x="3109" y="828"/>
                    <a:pt x="3033" y="878"/>
                  </a:cubicBezTo>
                  <a:lnTo>
                    <a:pt x="2983" y="928"/>
                  </a:lnTo>
                  <a:cubicBezTo>
                    <a:pt x="1129" y="2056"/>
                    <a:pt x="1" y="4036"/>
                    <a:pt x="26" y="6116"/>
                  </a:cubicBezTo>
                  <a:cubicBezTo>
                    <a:pt x="51" y="8547"/>
                    <a:pt x="1580" y="10703"/>
                    <a:pt x="3885" y="11655"/>
                  </a:cubicBezTo>
                  <a:cubicBezTo>
                    <a:pt x="4036" y="11705"/>
                    <a:pt x="4186" y="11780"/>
                    <a:pt x="4387" y="11830"/>
                  </a:cubicBezTo>
                  <a:cubicBezTo>
                    <a:pt x="4988" y="12006"/>
                    <a:pt x="5590" y="12106"/>
                    <a:pt x="6191" y="12106"/>
                  </a:cubicBezTo>
                  <a:lnTo>
                    <a:pt x="6266" y="12106"/>
                  </a:lnTo>
                  <a:cubicBezTo>
                    <a:pt x="6517" y="12106"/>
                    <a:pt x="6768" y="12081"/>
                    <a:pt x="7094" y="12031"/>
                  </a:cubicBezTo>
                  <a:cubicBezTo>
                    <a:pt x="7294" y="12006"/>
                    <a:pt x="7469" y="11981"/>
                    <a:pt x="7620" y="11956"/>
                  </a:cubicBezTo>
                  <a:cubicBezTo>
                    <a:pt x="7921" y="11880"/>
                    <a:pt x="8221" y="11780"/>
                    <a:pt x="8522" y="11655"/>
                  </a:cubicBezTo>
                  <a:lnTo>
                    <a:pt x="8572" y="11630"/>
                  </a:lnTo>
                  <a:lnTo>
                    <a:pt x="8522" y="11505"/>
                  </a:lnTo>
                  <a:cubicBezTo>
                    <a:pt x="8472" y="11379"/>
                    <a:pt x="8422" y="11279"/>
                    <a:pt x="8397" y="11154"/>
                  </a:cubicBezTo>
                  <a:lnTo>
                    <a:pt x="8372" y="11104"/>
                  </a:lnTo>
                  <a:lnTo>
                    <a:pt x="8322" y="11129"/>
                  </a:lnTo>
                  <a:cubicBezTo>
                    <a:pt x="7670" y="11404"/>
                    <a:pt x="6968" y="11530"/>
                    <a:pt x="6266" y="11530"/>
                  </a:cubicBezTo>
                  <a:lnTo>
                    <a:pt x="6216" y="11530"/>
                  </a:lnTo>
                  <a:cubicBezTo>
                    <a:pt x="4788" y="11530"/>
                    <a:pt x="3359" y="10978"/>
                    <a:pt x="2307" y="9976"/>
                  </a:cubicBezTo>
                  <a:cubicBezTo>
                    <a:pt x="1229" y="8948"/>
                    <a:pt x="602" y="7570"/>
                    <a:pt x="602" y="6116"/>
                  </a:cubicBezTo>
                  <a:cubicBezTo>
                    <a:pt x="577" y="4687"/>
                    <a:pt x="1154" y="3309"/>
                    <a:pt x="2181" y="2256"/>
                  </a:cubicBezTo>
                  <a:cubicBezTo>
                    <a:pt x="3234" y="1179"/>
                    <a:pt x="4687" y="577"/>
                    <a:pt x="6141" y="577"/>
                  </a:cubicBezTo>
                  <a:lnTo>
                    <a:pt x="6191" y="552"/>
                  </a:lnTo>
                  <a:lnTo>
                    <a:pt x="6166" y="452"/>
                  </a:lnTo>
                  <a:lnTo>
                    <a:pt x="6141" y="452"/>
                  </a:lnTo>
                  <a:cubicBezTo>
                    <a:pt x="6016" y="452"/>
                    <a:pt x="5991" y="352"/>
                    <a:pt x="5991" y="327"/>
                  </a:cubicBezTo>
                  <a:cubicBezTo>
                    <a:pt x="5966" y="226"/>
                    <a:pt x="6016" y="151"/>
                    <a:pt x="6091" y="101"/>
                  </a:cubicBezTo>
                  <a:lnTo>
                    <a:pt x="6141" y="76"/>
                  </a:lnTo>
                  <a:lnTo>
                    <a:pt x="6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2267904" y="2539593"/>
              <a:ext cx="38353" cy="192546"/>
            </a:xfrm>
            <a:custGeom>
              <a:avLst/>
              <a:gdLst/>
              <a:ahLst/>
              <a:cxnLst/>
              <a:rect l="l" t="t" r="r" b="b"/>
              <a:pathLst>
                <a:path w="2107" h="10578" extrusionOk="0">
                  <a:moveTo>
                    <a:pt x="2006" y="1"/>
                  </a:moveTo>
                  <a:cubicBezTo>
                    <a:pt x="1931" y="1003"/>
                    <a:pt x="1805" y="2156"/>
                    <a:pt x="1630" y="3359"/>
                  </a:cubicBezTo>
                  <a:cubicBezTo>
                    <a:pt x="1404" y="4988"/>
                    <a:pt x="1129" y="6467"/>
                    <a:pt x="778" y="7845"/>
                  </a:cubicBezTo>
                  <a:cubicBezTo>
                    <a:pt x="728" y="8121"/>
                    <a:pt x="653" y="8372"/>
                    <a:pt x="577" y="8622"/>
                  </a:cubicBezTo>
                  <a:cubicBezTo>
                    <a:pt x="577" y="8673"/>
                    <a:pt x="552" y="8698"/>
                    <a:pt x="552" y="8748"/>
                  </a:cubicBezTo>
                  <a:cubicBezTo>
                    <a:pt x="377" y="9374"/>
                    <a:pt x="201" y="10001"/>
                    <a:pt x="1" y="10577"/>
                  </a:cubicBezTo>
                  <a:cubicBezTo>
                    <a:pt x="1204" y="7219"/>
                    <a:pt x="1856" y="3585"/>
                    <a:pt x="2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2277042" y="2539593"/>
              <a:ext cx="135044" cy="201283"/>
            </a:xfrm>
            <a:custGeom>
              <a:avLst/>
              <a:gdLst/>
              <a:ahLst/>
              <a:cxnLst/>
              <a:rect l="l" t="t" r="r" b="b"/>
              <a:pathLst>
                <a:path w="7419" h="11058" extrusionOk="0">
                  <a:moveTo>
                    <a:pt x="2080" y="1"/>
                  </a:moveTo>
                  <a:cubicBezTo>
                    <a:pt x="1830" y="3635"/>
                    <a:pt x="1203" y="7344"/>
                    <a:pt x="0" y="10778"/>
                  </a:cubicBezTo>
                  <a:cubicBezTo>
                    <a:pt x="518" y="10958"/>
                    <a:pt x="1057" y="11057"/>
                    <a:pt x="1616" y="11057"/>
                  </a:cubicBezTo>
                  <a:cubicBezTo>
                    <a:pt x="1678" y="11057"/>
                    <a:pt x="1741" y="11056"/>
                    <a:pt x="1805" y="11054"/>
                  </a:cubicBezTo>
                  <a:cubicBezTo>
                    <a:pt x="4938" y="11028"/>
                    <a:pt x="7318" y="8547"/>
                    <a:pt x="7419" y="5465"/>
                  </a:cubicBezTo>
                  <a:cubicBezTo>
                    <a:pt x="7268" y="2507"/>
                    <a:pt x="5013" y="201"/>
                    <a:pt x="2080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2273383" y="2530019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1"/>
                  </a:moveTo>
                  <a:lnTo>
                    <a:pt x="2256" y="51"/>
                  </a:lnTo>
                  <a:cubicBezTo>
                    <a:pt x="2256" y="176"/>
                    <a:pt x="2231" y="276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77"/>
                    <a:pt x="7419" y="3033"/>
                    <a:pt x="7570" y="5991"/>
                  </a:cubicBezTo>
                  <a:cubicBezTo>
                    <a:pt x="7469" y="9073"/>
                    <a:pt x="5038" y="11504"/>
                    <a:pt x="2006" y="11529"/>
                  </a:cubicBezTo>
                  <a:cubicBezTo>
                    <a:pt x="1429" y="11529"/>
                    <a:pt x="828" y="11454"/>
                    <a:pt x="226" y="11254"/>
                  </a:cubicBezTo>
                  <a:lnTo>
                    <a:pt x="176" y="11229"/>
                  </a:lnTo>
                  <a:lnTo>
                    <a:pt x="151" y="11279"/>
                  </a:lnTo>
                  <a:cubicBezTo>
                    <a:pt x="151" y="11354"/>
                    <a:pt x="126" y="11404"/>
                    <a:pt x="101" y="11454"/>
                  </a:cubicBezTo>
                  <a:cubicBezTo>
                    <a:pt x="76" y="11554"/>
                    <a:pt x="51" y="11630"/>
                    <a:pt x="1" y="11730"/>
                  </a:cubicBezTo>
                  <a:lnTo>
                    <a:pt x="1" y="11780"/>
                  </a:lnTo>
                  <a:lnTo>
                    <a:pt x="51" y="11805"/>
                  </a:lnTo>
                  <a:cubicBezTo>
                    <a:pt x="276" y="11880"/>
                    <a:pt x="477" y="11930"/>
                    <a:pt x="702" y="11981"/>
                  </a:cubicBezTo>
                  <a:cubicBezTo>
                    <a:pt x="828" y="12006"/>
                    <a:pt x="978" y="12031"/>
                    <a:pt x="1179" y="12056"/>
                  </a:cubicBezTo>
                  <a:cubicBezTo>
                    <a:pt x="1479" y="12081"/>
                    <a:pt x="1730" y="12106"/>
                    <a:pt x="1981" y="12106"/>
                  </a:cubicBezTo>
                  <a:lnTo>
                    <a:pt x="2006" y="12106"/>
                  </a:lnTo>
                  <a:cubicBezTo>
                    <a:pt x="2833" y="12106"/>
                    <a:pt x="3635" y="11930"/>
                    <a:pt x="4387" y="11630"/>
                  </a:cubicBezTo>
                  <a:cubicBezTo>
                    <a:pt x="4537" y="11554"/>
                    <a:pt x="4712" y="11479"/>
                    <a:pt x="4888" y="11379"/>
                  </a:cubicBezTo>
                  <a:cubicBezTo>
                    <a:pt x="6818" y="10326"/>
                    <a:pt x="8071" y="8271"/>
                    <a:pt x="8146" y="5991"/>
                  </a:cubicBezTo>
                  <a:cubicBezTo>
                    <a:pt x="8021" y="3810"/>
                    <a:pt x="6868" y="1880"/>
                    <a:pt x="5038" y="828"/>
                  </a:cubicBezTo>
                  <a:cubicBezTo>
                    <a:pt x="4913" y="752"/>
                    <a:pt x="4763" y="677"/>
                    <a:pt x="4612" y="602"/>
                  </a:cubicBezTo>
                  <a:cubicBezTo>
                    <a:pt x="3885" y="251"/>
                    <a:pt x="3108" y="51"/>
                    <a:pt x="2306" y="2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2304400" y="2538683"/>
              <a:ext cx="1857" cy="928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" y="1"/>
                  </a:moveTo>
                  <a:cubicBezTo>
                    <a:pt x="1" y="26"/>
                    <a:pt x="1" y="26"/>
                    <a:pt x="1" y="51"/>
                  </a:cubicBezTo>
                  <a:lnTo>
                    <a:pt x="101" y="51"/>
                  </a:lnTo>
                  <a:cubicBezTo>
                    <a:pt x="101" y="26"/>
                    <a:pt x="101" y="26"/>
                    <a:pt x="101" y="26"/>
                  </a:cubicBezTo>
                  <a:cubicBezTo>
                    <a:pt x="76" y="26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2265174" y="2732121"/>
              <a:ext cx="2749" cy="8228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1" y="0"/>
                  </a:moveTo>
                  <a:cubicBezTo>
                    <a:pt x="101" y="151"/>
                    <a:pt x="51" y="301"/>
                    <a:pt x="1" y="451"/>
                  </a:cubicBezTo>
                  <a:cubicBezTo>
                    <a:pt x="51" y="301"/>
                    <a:pt x="101" y="151"/>
                    <a:pt x="151" y="25"/>
                  </a:cubicBezTo>
                  <a:cubicBezTo>
                    <a:pt x="151" y="0"/>
                    <a:pt x="151" y="0"/>
                    <a:pt x="151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1413898" y="2356203"/>
              <a:ext cx="890521" cy="672983"/>
            </a:xfrm>
            <a:custGeom>
              <a:avLst/>
              <a:gdLst/>
              <a:ahLst/>
              <a:cxnLst/>
              <a:rect l="l" t="t" r="r" b="b"/>
              <a:pathLst>
                <a:path w="48923" h="36972" extrusionOk="0">
                  <a:moveTo>
                    <a:pt x="13033" y="12457"/>
                  </a:moveTo>
                  <a:cubicBezTo>
                    <a:pt x="14200" y="12457"/>
                    <a:pt x="15163" y="14176"/>
                    <a:pt x="15188" y="16266"/>
                  </a:cubicBezTo>
                  <a:cubicBezTo>
                    <a:pt x="15213" y="18397"/>
                    <a:pt x="14261" y="20126"/>
                    <a:pt x="13083" y="20126"/>
                  </a:cubicBezTo>
                  <a:cubicBezTo>
                    <a:pt x="11905" y="20126"/>
                    <a:pt x="10928" y="18422"/>
                    <a:pt x="10903" y="16316"/>
                  </a:cubicBezTo>
                  <a:cubicBezTo>
                    <a:pt x="10878" y="14186"/>
                    <a:pt x="11830" y="12457"/>
                    <a:pt x="13008" y="12457"/>
                  </a:cubicBezTo>
                  <a:cubicBezTo>
                    <a:pt x="13016" y="12457"/>
                    <a:pt x="13025" y="12457"/>
                    <a:pt x="13033" y="12457"/>
                  </a:cubicBezTo>
                  <a:close/>
                  <a:moveTo>
                    <a:pt x="35991" y="12532"/>
                  </a:moveTo>
                  <a:cubicBezTo>
                    <a:pt x="37168" y="12532"/>
                    <a:pt x="38146" y="14236"/>
                    <a:pt x="38171" y="16367"/>
                  </a:cubicBezTo>
                  <a:cubicBezTo>
                    <a:pt x="38196" y="18472"/>
                    <a:pt x="37244" y="20201"/>
                    <a:pt x="36066" y="20201"/>
                  </a:cubicBezTo>
                  <a:cubicBezTo>
                    <a:pt x="36057" y="20201"/>
                    <a:pt x="36049" y="20201"/>
                    <a:pt x="36040" y="20201"/>
                  </a:cubicBezTo>
                  <a:cubicBezTo>
                    <a:pt x="34873" y="20201"/>
                    <a:pt x="33885" y="18507"/>
                    <a:pt x="33885" y="16392"/>
                  </a:cubicBezTo>
                  <a:cubicBezTo>
                    <a:pt x="33860" y="14286"/>
                    <a:pt x="34813" y="12557"/>
                    <a:pt x="35991" y="12532"/>
                  </a:cubicBezTo>
                  <a:close/>
                  <a:moveTo>
                    <a:pt x="23958" y="17468"/>
                  </a:moveTo>
                  <a:cubicBezTo>
                    <a:pt x="24236" y="17468"/>
                    <a:pt x="24228" y="17920"/>
                    <a:pt x="23935" y="17920"/>
                  </a:cubicBezTo>
                  <a:cubicBezTo>
                    <a:pt x="22858" y="17996"/>
                    <a:pt x="21830" y="18748"/>
                    <a:pt x="21830" y="19926"/>
                  </a:cubicBezTo>
                  <a:cubicBezTo>
                    <a:pt x="21855" y="21103"/>
                    <a:pt x="22883" y="21830"/>
                    <a:pt x="23985" y="21880"/>
                  </a:cubicBezTo>
                  <a:cubicBezTo>
                    <a:pt x="24278" y="21880"/>
                    <a:pt x="24286" y="22332"/>
                    <a:pt x="24008" y="22332"/>
                  </a:cubicBezTo>
                  <a:cubicBezTo>
                    <a:pt x="24001" y="22332"/>
                    <a:pt x="23993" y="22332"/>
                    <a:pt x="23985" y="22332"/>
                  </a:cubicBezTo>
                  <a:cubicBezTo>
                    <a:pt x="22632" y="22281"/>
                    <a:pt x="21404" y="21354"/>
                    <a:pt x="21379" y="19926"/>
                  </a:cubicBezTo>
                  <a:cubicBezTo>
                    <a:pt x="21354" y="18497"/>
                    <a:pt x="22607" y="17545"/>
                    <a:pt x="23935" y="17469"/>
                  </a:cubicBezTo>
                  <a:cubicBezTo>
                    <a:pt x="23943" y="17469"/>
                    <a:pt x="23951" y="17468"/>
                    <a:pt x="23958" y="17468"/>
                  </a:cubicBezTo>
                  <a:close/>
                  <a:moveTo>
                    <a:pt x="30201" y="24738"/>
                  </a:moveTo>
                  <a:cubicBezTo>
                    <a:pt x="30251" y="24738"/>
                    <a:pt x="30301" y="24763"/>
                    <a:pt x="30326" y="24788"/>
                  </a:cubicBezTo>
                  <a:cubicBezTo>
                    <a:pt x="30401" y="24813"/>
                    <a:pt x="30452" y="24863"/>
                    <a:pt x="30452" y="24963"/>
                  </a:cubicBezTo>
                  <a:cubicBezTo>
                    <a:pt x="30287" y="27773"/>
                    <a:pt x="27424" y="29190"/>
                    <a:pt x="24576" y="29190"/>
                  </a:cubicBezTo>
                  <a:cubicBezTo>
                    <a:pt x="21785" y="29190"/>
                    <a:pt x="19008" y="27830"/>
                    <a:pt x="18797" y="25088"/>
                  </a:cubicBezTo>
                  <a:cubicBezTo>
                    <a:pt x="18772" y="24963"/>
                    <a:pt x="18898" y="24838"/>
                    <a:pt x="19023" y="24838"/>
                  </a:cubicBezTo>
                  <a:cubicBezTo>
                    <a:pt x="22757" y="24813"/>
                    <a:pt x="26492" y="24788"/>
                    <a:pt x="30201" y="24738"/>
                  </a:cubicBezTo>
                  <a:close/>
                  <a:moveTo>
                    <a:pt x="42482" y="28748"/>
                  </a:moveTo>
                  <a:lnTo>
                    <a:pt x="42482" y="28748"/>
                  </a:lnTo>
                  <a:cubicBezTo>
                    <a:pt x="41979" y="29361"/>
                    <a:pt x="41448" y="29942"/>
                    <a:pt x="40890" y="30491"/>
                  </a:cubicBezTo>
                  <a:lnTo>
                    <a:pt x="40890" y="30491"/>
                  </a:lnTo>
                  <a:cubicBezTo>
                    <a:pt x="41451" y="29944"/>
                    <a:pt x="41984" y="29363"/>
                    <a:pt x="42482" y="28748"/>
                  </a:cubicBezTo>
                  <a:close/>
                  <a:moveTo>
                    <a:pt x="33685" y="1"/>
                  </a:moveTo>
                  <a:cubicBezTo>
                    <a:pt x="33685" y="1"/>
                    <a:pt x="32306" y="1128"/>
                    <a:pt x="32031" y="1329"/>
                  </a:cubicBezTo>
                  <a:cubicBezTo>
                    <a:pt x="31053" y="1981"/>
                    <a:pt x="30051" y="2582"/>
                    <a:pt x="29023" y="3133"/>
                  </a:cubicBezTo>
                  <a:cubicBezTo>
                    <a:pt x="24938" y="5364"/>
                    <a:pt x="20477" y="6918"/>
                    <a:pt x="15990" y="8071"/>
                  </a:cubicBezTo>
                  <a:cubicBezTo>
                    <a:pt x="10802" y="9374"/>
                    <a:pt x="5364" y="10301"/>
                    <a:pt x="0" y="10527"/>
                  </a:cubicBezTo>
                  <a:cubicBezTo>
                    <a:pt x="25" y="10727"/>
                    <a:pt x="50" y="10928"/>
                    <a:pt x="76" y="11128"/>
                  </a:cubicBezTo>
                  <a:cubicBezTo>
                    <a:pt x="326" y="13585"/>
                    <a:pt x="752" y="16041"/>
                    <a:pt x="1404" y="18447"/>
                  </a:cubicBezTo>
                  <a:cubicBezTo>
                    <a:pt x="2306" y="18096"/>
                    <a:pt x="3284" y="17895"/>
                    <a:pt x="4311" y="17895"/>
                  </a:cubicBezTo>
                  <a:cubicBezTo>
                    <a:pt x="4343" y="17895"/>
                    <a:pt x="4375" y="17895"/>
                    <a:pt x="4407" y="17895"/>
                  </a:cubicBezTo>
                  <a:cubicBezTo>
                    <a:pt x="8949" y="17895"/>
                    <a:pt x="12632" y="21435"/>
                    <a:pt x="12682" y="25840"/>
                  </a:cubicBezTo>
                  <a:cubicBezTo>
                    <a:pt x="12707" y="28296"/>
                    <a:pt x="11579" y="30502"/>
                    <a:pt x="9800" y="31981"/>
                  </a:cubicBezTo>
                  <a:cubicBezTo>
                    <a:pt x="13973" y="35268"/>
                    <a:pt x="19252" y="36972"/>
                    <a:pt x="24548" y="36972"/>
                  </a:cubicBezTo>
                  <a:cubicBezTo>
                    <a:pt x="24945" y="36972"/>
                    <a:pt x="25343" y="36962"/>
                    <a:pt x="25740" y="36943"/>
                  </a:cubicBezTo>
                  <a:cubicBezTo>
                    <a:pt x="26266" y="36918"/>
                    <a:pt x="26843" y="36843"/>
                    <a:pt x="27294" y="36793"/>
                  </a:cubicBezTo>
                  <a:cubicBezTo>
                    <a:pt x="27469" y="36768"/>
                    <a:pt x="27620" y="36768"/>
                    <a:pt x="27745" y="36743"/>
                  </a:cubicBezTo>
                  <a:cubicBezTo>
                    <a:pt x="27995" y="36718"/>
                    <a:pt x="28171" y="36693"/>
                    <a:pt x="28171" y="36693"/>
                  </a:cubicBezTo>
                  <a:cubicBezTo>
                    <a:pt x="29700" y="36442"/>
                    <a:pt x="31178" y="36091"/>
                    <a:pt x="32557" y="35615"/>
                  </a:cubicBezTo>
                  <a:cubicBezTo>
                    <a:pt x="32732" y="35565"/>
                    <a:pt x="32883" y="35490"/>
                    <a:pt x="33033" y="35439"/>
                  </a:cubicBezTo>
                  <a:cubicBezTo>
                    <a:pt x="36018" y="34337"/>
                    <a:pt x="38667" y="32675"/>
                    <a:pt x="40890" y="30491"/>
                  </a:cubicBezTo>
                  <a:lnTo>
                    <a:pt x="40890" y="30491"/>
                  </a:lnTo>
                  <a:cubicBezTo>
                    <a:pt x="40491" y="30879"/>
                    <a:pt x="40077" y="31251"/>
                    <a:pt x="39650" y="31605"/>
                  </a:cubicBezTo>
                  <a:cubicBezTo>
                    <a:pt x="37895" y="30151"/>
                    <a:pt x="36793" y="28021"/>
                    <a:pt x="36767" y="25590"/>
                  </a:cubicBezTo>
                  <a:cubicBezTo>
                    <a:pt x="36717" y="21179"/>
                    <a:pt x="40402" y="17545"/>
                    <a:pt x="44963" y="17494"/>
                  </a:cubicBezTo>
                  <a:cubicBezTo>
                    <a:pt x="45940" y="17494"/>
                    <a:pt x="46843" y="17645"/>
                    <a:pt x="47695" y="17920"/>
                  </a:cubicBezTo>
                  <a:cubicBezTo>
                    <a:pt x="48046" y="16542"/>
                    <a:pt x="48321" y="15063"/>
                    <a:pt x="48547" y="13434"/>
                  </a:cubicBezTo>
                  <a:cubicBezTo>
                    <a:pt x="48722" y="12231"/>
                    <a:pt x="48848" y="11078"/>
                    <a:pt x="48923" y="10076"/>
                  </a:cubicBezTo>
                  <a:cubicBezTo>
                    <a:pt x="48923" y="10051"/>
                    <a:pt x="48923" y="10051"/>
                    <a:pt x="48923" y="10026"/>
                  </a:cubicBezTo>
                  <a:cubicBezTo>
                    <a:pt x="44036" y="9123"/>
                    <a:pt x="39750" y="5890"/>
                    <a:pt x="36191" y="2557"/>
                  </a:cubicBezTo>
                  <a:cubicBezTo>
                    <a:pt x="35615" y="2006"/>
                    <a:pt x="35038" y="1454"/>
                    <a:pt x="34487" y="878"/>
                  </a:cubicBezTo>
                  <a:cubicBezTo>
                    <a:pt x="34336" y="727"/>
                    <a:pt x="33885" y="51"/>
                    <a:pt x="33685" y="1"/>
                  </a:cubicBezTo>
                  <a:close/>
                </a:path>
              </a:pathLst>
            </a:custGeom>
            <a:solidFill>
              <a:srgbClr val="F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1760146" y="2815143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1"/>
                  </a:moveTo>
                  <a:lnTo>
                    <a:pt x="2232" y="76"/>
                  </a:lnTo>
                  <a:cubicBezTo>
                    <a:pt x="1929" y="76"/>
                    <a:pt x="1412" y="5"/>
                    <a:pt x="967" y="5"/>
                  </a:cubicBezTo>
                  <a:cubicBezTo>
                    <a:pt x="713" y="5"/>
                    <a:pt x="482" y="28"/>
                    <a:pt x="327" y="101"/>
                  </a:cubicBezTo>
                  <a:cubicBezTo>
                    <a:pt x="319" y="105"/>
                    <a:pt x="308" y="106"/>
                    <a:pt x="294" y="106"/>
                  </a:cubicBezTo>
                  <a:cubicBezTo>
                    <a:pt x="238" y="106"/>
                    <a:pt x="141" y="83"/>
                    <a:pt x="80" y="83"/>
                  </a:cubicBezTo>
                  <a:cubicBezTo>
                    <a:pt x="53" y="83"/>
                    <a:pt x="33" y="88"/>
                    <a:pt x="26" y="101"/>
                  </a:cubicBezTo>
                  <a:cubicBezTo>
                    <a:pt x="1" y="101"/>
                    <a:pt x="753" y="1354"/>
                    <a:pt x="828" y="1454"/>
                  </a:cubicBezTo>
                  <a:cubicBezTo>
                    <a:pt x="1079" y="1805"/>
                    <a:pt x="1329" y="2031"/>
                    <a:pt x="1655" y="2281"/>
                  </a:cubicBezTo>
                  <a:cubicBezTo>
                    <a:pt x="2642" y="3024"/>
                    <a:pt x="4196" y="3443"/>
                    <a:pt x="5754" y="3443"/>
                  </a:cubicBezTo>
                  <a:cubicBezTo>
                    <a:pt x="8192" y="3443"/>
                    <a:pt x="10638" y="2417"/>
                    <a:pt x="10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2232792" y="2807388"/>
              <a:ext cx="2749" cy="5042"/>
            </a:xfrm>
            <a:custGeom>
              <a:avLst/>
              <a:gdLst/>
              <a:ahLst/>
              <a:cxnLst/>
              <a:rect l="l" t="t" r="r" b="b"/>
              <a:pathLst>
                <a:path w="151" h="277" extrusionOk="0">
                  <a:moveTo>
                    <a:pt x="150" y="1"/>
                  </a:moveTo>
                  <a:cubicBezTo>
                    <a:pt x="100" y="101"/>
                    <a:pt x="50" y="176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201"/>
                    <a:pt x="100" y="10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2225019" y="2819256"/>
              <a:ext cx="3677" cy="6407"/>
            </a:xfrm>
            <a:custGeom>
              <a:avLst/>
              <a:gdLst/>
              <a:ahLst/>
              <a:cxnLst/>
              <a:rect l="l" t="t" r="r" b="b"/>
              <a:pathLst>
                <a:path w="202" h="352" extrusionOk="0">
                  <a:moveTo>
                    <a:pt x="1" y="351"/>
                  </a:moveTo>
                  <a:cubicBezTo>
                    <a:pt x="76" y="226"/>
                    <a:pt x="151" y="101"/>
                    <a:pt x="201" y="0"/>
                  </a:cubicBezTo>
                  <a:cubicBezTo>
                    <a:pt x="151" y="101"/>
                    <a:pt x="76" y="226"/>
                    <a:pt x="1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2257420" y="2756294"/>
              <a:ext cx="1838" cy="4132"/>
            </a:xfrm>
            <a:custGeom>
              <a:avLst/>
              <a:gdLst/>
              <a:ahLst/>
              <a:cxnLst/>
              <a:rect l="l" t="t" r="r" b="b"/>
              <a:pathLst>
                <a:path w="101" h="227" extrusionOk="0">
                  <a:moveTo>
                    <a:pt x="101" y="1"/>
                  </a:moveTo>
                  <a:cubicBezTo>
                    <a:pt x="76" y="76"/>
                    <a:pt x="51" y="151"/>
                    <a:pt x="0" y="226"/>
                  </a:cubicBezTo>
                  <a:cubicBezTo>
                    <a:pt x="51" y="151"/>
                    <a:pt x="76" y="76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2196751" y="2863052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50" y="0"/>
                  </a:moveTo>
                  <a:cubicBezTo>
                    <a:pt x="100" y="76"/>
                    <a:pt x="50" y="151"/>
                    <a:pt x="0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50" y="151"/>
                    <a:pt x="100" y="76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2214990" y="2837495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" y="226"/>
                  </a:moveTo>
                  <a:cubicBezTo>
                    <a:pt x="51" y="151"/>
                    <a:pt x="101" y="76"/>
                    <a:pt x="151" y="1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2205870" y="2850273"/>
              <a:ext cx="3204" cy="4587"/>
            </a:xfrm>
            <a:custGeom>
              <a:avLst/>
              <a:gdLst/>
              <a:ahLst/>
              <a:cxnLst/>
              <a:rect l="l" t="t" r="r" b="b"/>
              <a:pathLst>
                <a:path w="176" h="252" extrusionOk="0">
                  <a:moveTo>
                    <a:pt x="0" y="251"/>
                  </a:moveTo>
                  <a:cubicBezTo>
                    <a:pt x="50" y="176"/>
                    <a:pt x="126" y="76"/>
                    <a:pt x="176" y="1"/>
                  </a:cubicBezTo>
                  <a:cubicBezTo>
                    <a:pt x="126" y="76"/>
                    <a:pt x="50" y="176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2278407" y="2682392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76"/>
                    <a:pt x="76" y="527"/>
                    <a:pt x="0" y="777"/>
                  </a:cubicBezTo>
                  <a:cubicBezTo>
                    <a:pt x="76" y="527"/>
                    <a:pt x="151" y="276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2261060" y="2698810"/>
              <a:ext cx="16910" cy="52951"/>
            </a:xfrm>
            <a:custGeom>
              <a:avLst/>
              <a:gdLst/>
              <a:ahLst/>
              <a:cxnLst/>
              <a:rect l="l" t="t" r="r" b="b"/>
              <a:pathLst>
                <a:path w="929" h="2909" extrusionOk="0">
                  <a:moveTo>
                    <a:pt x="928" y="1"/>
                  </a:moveTo>
                  <a:lnTo>
                    <a:pt x="928" y="1"/>
                  </a:lnTo>
                  <a:cubicBezTo>
                    <a:pt x="853" y="270"/>
                    <a:pt x="778" y="538"/>
                    <a:pt x="700" y="803"/>
                  </a:cubicBezTo>
                  <a:lnTo>
                    <a:pt x="700" y="803"/>
                  </a:lnTo>
                  <a:cubicBezTo>
                    <a:pt x="779" y="540"/>
                    <a:pt x="856" y="272"/>
                    <a:pt x="928" y="1"/>
                  </a:cubicBezTo>
                  <a:close/>
                  <a:moveTo>
                    <a:pt x="700" y="803"/>
                  </a:moveTo>
                  <a:cubicBezTo>
                    <a:pt x="481" y="1539"/>
                    <a:pt x="241" y="2244"/>
                    <a:pt x="1" y="2908"/>
                  </a:cubicBezTo>
                  <a:cubicBezTo>
                    <a:pt x="76" y="2708"/>
                    <a:pt x="151" y="2482"/>
                    <a:pt x="227" y="2281"/>
                  </a:cubicBezTo>
                  <a:cubicBezTo>
                    <a:pt x="277" y="2131"/>
                    <a:pt x="327" y="1981"/>
                    <a:pt x="377" y="1830"/>
                  </a:cubicBezTo>
                  <a:cubicBezTo>
                    <a:pt x="491" y="1501"/>
                    <a:pt x="598" y="1156"/>
                    <a:pt x="700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2082239" y="2674637"/>
              <a:ext cx="199827" cy="256855"/>
            </a:xfrm>
            <a:custGeom>
              <a:avLst/>
              <a:gdLst/>
              <a:ahLst/>
              <a:cxnLst/>
              <a:rect l="l" t="t" r="r" b="b"/>
              <a:pathLst>
                <a:path w="10978" h="14111" extrusionOk="0">
                  <a:moveTo>
                    <a:pt x="8246" y="0"/>
                  </a:moveTo>
                  <a:cubicBezTo>
                    <a:pt x="3685" y="51"/>
                    <a:pt x="0" y="3685"/>
                    <a:pt x="50" y="8096"/>
                  </a:cubicBezTo>
                  <a:cubicBezTo>
                    <a:pt x="76" y="10527"/>
                    <a:pt x="1178" y="12657"/>
                    <a:pt x="2933" y="14111"/>
                  </a:cubicBezTo>
                  <a:cubicBezTo>
                    <a:pt x="3960" y="13259"/>
                    <a:pt x="4913" y="12306"/>
                    <a:pt x="5765" y="11254"/>
                  </a:cubicBezTo>
                  <a:cubicBezTo>
                    <a:pt x="5940" y="11028"/>
                    <a:pt x="6116" y="10802"/>
                    <a:pt x="6291" y="10577"/>
                  </a:cubicBezTo>
                  <a:cubicBezTo>
                    <a:pt x="6341" y="10502"/>
                    <a:pt x="6391" y="10427"/>
                    <a:pt x="6441" y="10351"/>
                  </a:cubicBezTo>
                  <a:cubicBezTo>
                    <a:pt x="6567" y="10201"/>
                    <a:pt x="6667" y="10051"/>
                    <a:pt x="6792" y="9900"/>
                  </a:cubicBezTo>
                  <a:cubicBezTo>
                    <a:pt x="6842" y="9825"/>
                    <a:pt x="6918" y="9725"/>
                    <a:pt x="6968" y="9650"/>
                  </a:cubicBezTo>
                  <a:cubicBezTo>
                    <a:pt x="7068" y="9499"/>
                    <a:pt x="7193" y="9324"/>
                    <a:pt x="7294" y="9173"/>
                  </a:cubicBezTo>
                  <a:cubicBezTo>
                    <a:pt x="7344" y="9098"/>
                    <a:pt x="7394" y="9023"/>
                    <a:pt x="7444" y="8948"/>
                  </a:cubicBezTo>
                  <a:cubicBezTo>
                    <a:pt x="7569" y="8747"/>
                    <a:pt x="7670" y="8572"/>
                    <a:pt x="7795" y="8396"/>
                  </a:cubicBezTo>
                  <a:cubicBezTo>
                    <a:pt x="7820" y="8346"/>
                    <a:pt x="7845" y="8321"/>
                    <a:pt x="7845" y="8296"/>
                  </a:cubicBezTo>
                  <a:cubicBezTo>
                    <a:pt x="7920" y="8171"/>
                    <a:pt x="7995" y="8046"/>
                    <a:pt x="8045" y="7945"/>
                  </a:cubicBezTo>
                  <a:cubicBezTo>
                    <a:pt x="8096" y="7870"/>
                    <a:pt x="8121" y="7820"/>
                    <a:pt x="8171" y="7770"/>
                  </a:cubicBezTo>
                  <a:cubicBezTo>
                    <a:pt x="8196" y="7695"/>
                    <a:pt x="8221" y="7645"/>
                    <a:pt x="8246" y="7594"/>
                  </a:cubicBezTo>
                  <a:cubicBezTo>
                    <a:pt x="8246" y="7594"/>
                    <a:pt x="8271" y="7594"/>
                    <a:pt x="8271" y="7569"/>
                  </a:cubicBezTo>
                  <a:cubicBezTo>
                    <a:pt x="8321" y="7494"/>
                    <a:pt x="8371" y="7394"/>
                    <a:pt x="8421" y="7294"/>
                  </a:cubicBezTo>
                  <a:cubicBezTo>
                    <a:pt x="8873" y="6467"/>
                    <a:pt x="9274" y="5589"/>
                    <a:pt x="9624" y="4712"/>
                  </a:cubicBezTo>
                  <a:cubicBezTo>
                    <a:pt x="9675" y="4637"/>
                    <a:pt x="9700" y="4562"/>
                    <a:pt x="9725" y="4487"/>
                  </a:cubicBezTo>
                  <a:cubicBezTo>
                    <a:pt x="9750" y="4411"/>
                    <a:pt x="9775" y="4336"/>
                    <a:pt x="9825" y="4236"/>
                  </a:cubicBezTo>
                  <a:cubicBezTo>
                    <a:pt x="10151" y="3334"/>
                    <a:pt x="10477" y="2356"/>
                    <a:pt x="10752" y="1329"/>
                  </a:cubicBezTo>
                  <a:cubicBezTo>
                    <a:pt x="10752" y="1279"/>
                    <a:pt x="10777" y="1254"/>
                    <a:pt x="10777" y="1203"/>
                  </a:cubicBezTo>
                  <a:cubicBezTo>
                    <a:pt x="10853" y="953"/>
                    <a:pt x="10928" y="702"/>
                    <a:pt x="10978" y="426"/>
                  </a:cubicBezTo>
                  <a:cubicBezTo>
                    <a:pt x="10126" y="151"/>
                    <a:pt x="9223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1439436" y="2681918"/>
              <a:ext cx="205779" cy="256419"/>
            </a:xfrm>
            <a:custGeom>
              <a:avLst/>
              <a:gdLst/>
              <a:ahLst/>
              <a:cxnLst/>
              <a:rect l="l" t="t" r="r" b="b"/>
              <a:pathLst>
                <a:path w="11305" h="14087" extrusionOk="0">
                  <a:moveTo>
                    <a:pt x="3004" y="1"/>
                  </a:moveTo>
                  <a:cubicBezTo>
                    <a:pt x="2972" y="1"/>
                    <a:pt x="2940" y="1"/>
                    <a:pt x="2908" y="1"/>
                  </a:cubicBezTo>
                  <a:cubicBezTo>
                    <a:pt x="1881" y="1"/>
                    <a:pt x="903" y="202"/>
                    <a:pt x="1" y="553"/>
                  </a:cubicBezTo>
                  <a:cubicBezTo>
                    <a:pt x="953" y="4112"/>
                    <a:pt x="2457" y="7520"/>
                    <a:pt x="4788" y="10503"/>
                  </a:cubicBezTo>
                  <a:cubicBezTo>
                    <a:pt x="5866" y="11856"/>
                    <a:pt x="7069" y="13059"/>
                    <a:pt x="8397" y="14087"/>
                  </a:cubicBezTo>
                  <a:cubicBezTo>
                    <a:pt x="10176" y="12608"/>
                    <a:pt x="11304" y="10402"/>
                    <a:pt x="11279" y="7946"/>
                  </a:cubicBezTo>
                  <a:cubicBezTo>
                    <a:pt x="11229" y="3541"/>
                    <a:pt x="7546" y="1"/>
                    <a:pt x="3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1755595" y="2806478"/>
              <a:ext cx="212605" cy="81056"/>
            </a:xfrm>
            <a:custGeom>
              <a:avLst/>
              <a:gdLst/>
              <a:ahLst/>
              <a:cxnLst/>
              <a:rect l="l" t="t" r="r" b="b"/>
              <a:pathLst>
                <a:path w="11680" h="4453" extrusionOk="0">
                  <a:moveTo>
                    <a:pt x="11178" y="477"/>
                  </a:moveTo>
                  <a:lnTo>
                    <a:pt x="11178" y="477"/>
                  </a:lnTo>
                  <a:cubicBezTo>
                    <a:pt x="10888" y="2893"/>
                    <a:pt x="8442" y="3919"/>
                    <a:pt x="6004" y="3919"/>
                  </a:cubicBezTo>
                  <a:cubicBezTo>
                    <a:pt x="4446" y="3919"/>
                    <a:pt x="2892" y="3500"/>
                    <a:pt x="1905" y="2757"/>
                  </a:cubicBezTo>
                  <a:cubicBezTo>
                    <a:pt x="1579" y="2507"/>
                    <a:pt x="1329" y="2281"/>
                    <a:pt x="1078" y="1930"/>
                  </a:cubicBezTo>
                  <a:cubicBezTo>
                    <a:pt x="1003" y="1830"/>
                    <a:pt x="251" y="577"/>
                    <a:pt x="276" y="577"/>
                  </a:cubicBezTo>
                  <a:cubicBezTo>
                    <a:pt x="283" y="564"/>
                    <a:pt x="303" y="559"/>
                    <a:pt x="330" y="559"/>
                  </a:cubicBezTo>
                  <a:cubicBezTo>
                    <a:pt x="391" y="559"/>
                    <a:pt x="488" y="582"/>
                    <a:pt x="544" y="582"/>
                  </a:cubicBezTo>
                  <a:cubicBezTo>
                    <a:pt x="558" y="582"/>
                    <a:pt x="569" y="581"/>
                    <a:pt x="577" y="577"/>
                  </a:cubicBezTo>
                  <a:cubicBezTo>
                    <a:pt x="732" y="504"/>
                    <a:pt x="963" y="481"/>
                    <a:pt x="1217" y="481"/>
                  </a:cubicBezTo>
                  <a:cubicBezTo>
                    <a:pt x="1662" y="481"/>
                    <a:pt x="2179" y="552"/>
                    <a:pt x="2482" y="552"/>
                  </a:cubicBezTo>
                  <a:lnTo>
                    <a:pt x="11178" y="477"/>
                  </a:lnTo>
                  <a:close/>
                  <a:moveTo>
                    <a:pt x="11429" y="1"/>
                  </a:moveTo>
                  <a:cubicBezTo>
                    <a:pt x="7720" y="51"/>
                    <a:pt x="3985" y="76"/>
                    <a:pt x="251" y="101"/>
                  </a:cubicBezTo>
                  <a:cubicBezTo>
                    <a:pt x="126" y="101"/>
                    <a:pt x="0" y="226"/>
                    <a:pt x="25" y="351"/>
                  </a:cubicBezTo>
                  <a:cubicBezTo>
                    <a:pt x="236" y="3093"/>
                    <a:pt x="3013" y="4453"/>
                    <a:pt x="5804" y="4453"/>
                  </a:cubicBezTo>
                  <a:cubicBezTo>
                    <a:pt x="8652" y="4453"/>
                    <a:pt x="11515" y="3036"/>
                    <a:pt x="11680" y="226"/>
                  </a:cubicBezTo>
                  <a:cubicBezTo>
                    <a:pt x="11680" y="126"/>
                    <a:pt x="11629" y="76"/>
                    <a:pt x="11554" y="51"/>
                  </a:cubicBezTo>
                  <a:cubicBezTo>
                    <a:pt x="11529" y="26"/>
                    <a:pt x="11479" y="1"/>
                    <a:pt x="1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1611886" y="2582933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56" y="1"/>
                  </a:moveTo>
                  <a:cubicBezTo>
                    <a:pt x="2148" y="1"/>
                    <a:pt x="2139" y="1"/>
                    <a:pt x="2131" y="1"/>
                  </a:cubicBezTo>
                  <a:cubicBezTo>
                    <a:pt x="953" y="1"/>
                    <a:pt x="1" y="1730"/>
                    <a:pt x="26" y="3860"/>
                  </a:cubicBezTo>
                  <a:cubicBezTo>
                    <a:pt x="51" y="5966"/>
                    <a:pt x="1028" y="7670"/>
                    <a:pt x="2206" y="7670"/>
                  </a:cubicBezTo>
                  <a:cubicBezTo>
                    <a:pt x="3384" y="7670"/>
                    <a:pt x="4336" y="5941"/>
                    <a:pt x="4311" y="3810"/>
                  </a:cubicBezTo>
                  <a:cubicBezTo>
                    <a:pt x="4286" y="1720"/>
                    <a:pt x="3323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2030234" y="2584298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31" y="1"/>
                  </a:moveTo>
                  <a:cubicBezTo>
                    <a:pt x="953" y="26"/>
                    <a:pt x="0" y="1755"/>
                    <a:pt x="25" y="3861"/>
                  </a:cubicBezTo>
                  <a:cubicBezTo>
                    <a:pt x="25" y="5976"/>
                    <a:pt x="1013" y="7670"/>
                    <a:pt x="2180" y="7670"/>
                  </a:cubicBezTo>
                  <a:cubicBezTo>
                    <a:pt x="2189" y="7670"/>
                    <a:pt x="2197" y="7670"/>
                    <a:pt x="2206" y="7670"/>
                  </a:cubicBezTo>
                  <a:cubicBezTo>
                    <a:pt x="3384" y="7670"/>
                    <a:pt x="4336" y="5941"/>
                    <a:pt x="4311" y="3836"/>
                  </a:cubicBezTo>
                  <a:cubicBezTo>
                    <a:pt x="4286" y="1705"/>
                    <a:pt x="3308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1802576" y="2674164"/>
              <a:ext cx="53388" cy="88555"/>
            </a:xfrm>
            <a:custGeom>
              <a:avLst/>
              <a:gdLst/>
              <a:ahLst/>
              <a:cxnLst/>
              <a:rect l="l" t="t" r="r" b="b"/>
              <a:pathLst>
                <a:path w="2933" h="4865" extrusionOk="0">
                  <a:moveTo>
                    <a:pt x="2605" y="0"/>
                  </a:moveTo>
                  <a:cubicBezTo>
                    <a:pt x="2598" y="0"/>
                    <a:pt x="2590" y="1"/>
                    <a:pt x="2582" y="1"/>
                  </a:cubicBezTo>
                  <a:cubicBezTo>
                    <a:pt x="1254" y="77"/>
                    <a:pt x="1" y="1029"/>
                    <a:pt x="26" y="2458"/>
                  </a:cubicBezTo>
                  <a:cubicBezTo>
                    <a:pt x="51" y="3886"/>
                    <a:pt x="1279" y="4813"/>
                    <a:pt x="2632" y="4864"/>
                  </a:cubicBezTo>
                  <a:cubicBezTo>
                    <a:pt x="2640" y="4864"/>
                    <a:pt x="2648" y="4864"/>
                    <a:pt x="2655" y="4864"/>
                  </a:cubicBezTo>
                  <a:cubicBezTo>
                    <a:pt x="2933" y="4864"/>
                    <a:pt x="2925" y="4412"/>
                    <a:pt x="2632" y="4412"/>
                  </a:cubicBezTo>
                  <a:cubicBezTo>
                    <a:pt x="1530" y="4362"/>
                    <a:pt x="502" y="3635"/>
                    <a:pt x="477" y="2458"/>
                  </a:cubicBezTo>
                  <a:cubicBezTo>
                    <a:pt x="477" y="1280"/>
                    <a:pt x="1505" y="528"/>
                    <a:pt x="2582" y="452"/>
                  </a:cubicBezTo>
                  <a:cubicBezTo>
                    <a:pt x="2875" y="452"/>
                    <a:pt x="2883" y="0"/>
                    <a:pt x="2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1403850" y="2515420"/>
              <a:ext cx="913347" cy="522830"/>
            </a:xfrm>
            <a:custGeom>
              <a:avLst/>
              <a:gdLst/>
              <a:ahLst/>
              <a:cxnLst/>
              <a:rect l="l" t="t" r="r" b="b"/>
              <a:pathLst>
                <a:path w="50177" h="28723" extrusionOk="0">
                  <a:moveTo>
                    <a:pt x="50177" y="1"/>
                  </a:moveTo>
                  <a:lnTo>
                    <a:pt x="50051" y="251"/>
                  </a:lnTo>
                  <a:cubicBezTo>
                    <a:pt x="49951" y="477"/>
                    <a:pt x="49851" y="677"/>
                    <a:pt x="49751" y="853"/>
                  </a:cubicBezTo>
                  <a:lnTo>
                    <a:pt x="49726" y="903"/>
                  </a:lnTo>
                  <a:lnTo>
                    <a:pt x="49776" y="928"/>
                  </a:lnTo>
                  <a:cubicBezTo>
                    <a:pt x="49851" y="978"/>
                    <a:pt x="49851" y="1053"/>
                    <a:pt x="49851" y="1128"/>
                  </a:cubicBezTo>
                  <a:cubicBezTo>
                    <a:pt x="49807" y="1193"/>
                    <a:pt x="49745" y="1259"/>
                    <a:pt x="49664" y="1259"/>
                  </a:cubicBezTo>
                  <a:cubicBezTo>
                    <a:pt x="49652" y="1259"/>
                    <a:pt x="49639" y="1257"/>
                    <a:pt x="49625" y="1254"/>
                  </a:cubicBezTo>
                  <a:lnTo>
                    <a:pt x="49525" y="1229"/>
                  </a:lnTo>
                  <a:lnTo>
                    <a:pt x="49525" y="1329"/>
                  </a:lnTo>
                  <a:cubicBezTo>
                    <a:pt x="49249" y="5138"/>
                    <a:pt x="48548" y="8697"/>
                    <a:pt x="47445" y="11905"/>
                  </a:cubicBezTo>
                  <a:lnTo>
                    <a:pt x="47395" y="12031"/>
                  </a:lnTo>
                  <a:cubicBezTo>
                    <a:pt x="47345" y="12131"/>
                    <a:pt x="47320" y="12231"/>
                    <a:pt x="47269" y="12331"/>
                  </a:cubicBezTo>
                  <a:cubicBezTo>
                    <a:pt x="47194" y="12532"/>
                    <a:pt x="47119" y="12732"/>
                    <a:pt x="47044" y="12933"/>
                  </a:cubicBezTo>
                  <a:lnTo>
                    <a:pt x="46994" y="13058"/>
                  </a:lnTo>
                  <a:cubicBezTo>
                    <a:pt x="46969" y="13108"/>
                    <a:pt x="46969" y="13158"/>
                    <a:pt x="46944" y="13209"/>
                  </a:cubicBezTo>
                  <a:lnTo>
                    <a:pt x="46918" y="13284"/>
                  </a:lnTo>
                  <a:cubicBezTo>
                    <a:pt x="46893" y="13334"/>
                    <a:pt x="46868" y="13384"/>
                    <a:pt x="46843" y="13434"/>
                  </a:cubicBezTo>
                  <a:cubicBezTo>
                    <a:pt x="46492" y="14311"/>
                    <a:pt x="46091" y="15189"/>
                    <a:pt x="45640" y="16016"/>
                  </a:cubicBezTo>
                  <a:cubicBezTo>
                    <a:pt x="45615" y="16091"/>
                    <a:pt x="45590" y="16141"/>
                    <a:pt x="45540" y="16191"/>
                  </a:cubicBezTo>
                  <a:lnTo>
                    <a:pt x="45465" y="16316"/>
                  </a:lnTo>
                  <a:cubicBezTo>
                    <a:pt x="45465" y="16367"/>
                    <a:pt x="45440" y="16392"/>
                    <a:pt x="45415" y="16417"/>
                  </a:cubicBezTo>
                  <a:lnTo>
                    <a:pt x="45365" y="16517"/>
                  </a:lnTo>
                  <a:cubicBezTo>
                    <a:pt x="45264" y="16692"/>
                    <a:pt x="45164" y="16893"/>
                    <a:pt x="45064" y="17068"/>
                  </a:cubicBezTo>
                  <a:cubicBezTo>
                    <a:pt x="44638" y="17770"/>
                    <a:pt x="44187" y="18447"/>
                    <a:pt x="43685" y="19123"/>
                  </a:cubicBezTo>
                  <a:cubicBezTo>
                    <a:pt x="41705" y="21805"/>
                    <a:pt x="39249" y="23935"/>
                    <a:pt x="36417" y="25439"/>
                  </a:cubicBezTo>
                  <a:cubicBezTo>
                    <a:pt x="35515" y="25915"/>
                    <a:pt x="34563" y="26342"/>
                    <a:pt x="33585" y="26717"/>
                  </a:cubicBezTo>
                  <a:cubicBezTo>
                    <a:pt x="33485" y="26743"/>
                    <a:pt x="33385" y="26768"/>
                    <a:pt x="33284" y="26818"/>
                  </a:cubicBezTo>
                  <a:lnTo>
                    <a:pt x="33109" y="26868"/>
                  </a:lnTo>
                  <a:cubicBezTo>
                    <a:pt x="31555" y="27394"/>
                    <a:pt x="29951" y="27770"/>
                    <a:pt x="28297" y="27971"/>
                  </a:cubicBezTo>
                  <a:cubicBezTo>
                    <a:pt x="28146" y="27996"/>
                    <a:pt x="27996" y="28021"/>
                    <a:pt x="27821" y="28046"/>
                  </a:cubicBezTo>
                  <a:cubicBezTo>
                    <a:pt x="27344" y="28096"/>
                    <a:pt x="26818" y="28121"/>
                    <a:pt x="26292" y="28146"/>
                  </a:cubicBezTo>
                  <a:cubicBezTo>
                    <a:pt x="25898" y="28165"/>
                    <a:pt x="25504" y="28174"/>
                    <a:pt x="25112" y="28174"/>
                  </a:cubicBezTo>
                  <a:cubicBezTo>
                    <a:pt x="19693" y="28174"/>
                    <a:pt x="14490" y="26409"/>
                    <a:pt x="10377" y="23184"/>
                  </a:cubicBezTo>
                  <a:cubicBezTo>
                    <a:pt x="9049" y="22131"/>
                    <a:pt x="7821" y="20928"/>
                    <a:pt x="6793" y="19600"/>
                  </a:cubicBezTo>
                  <a:cubicBezTo>
                    <a:pt x="4638" y="16868"/>
                    <a:pt x="3059" y="13635"/>
                    <a:pt x="2006" y="9675"/>
                  </a:cubicBezTo>
                  <a:cubicBezTo>
                    <a:pt x="1404" y="7469"/>
                    <a:pt x="953" y="5088"/>
                    <a:pt x="678" y="2381"/>
                  </a:cubicBezTo>
                  <a:cubicBezTo>
                    <a:pt x="653" y="2206"/>
                    <a:pt x="628" y="2006"/>
                    <a:pt x="602" y="1830"/>
                  </a:cubicBezTo>
                  <a:lnTo>
                    <a:pt x="602" y="1705"/>
                  </a:lnTo>
                  <a:lnTo>
                    <a:pt x="552" y="1705"/>
                  </a:lnTo>
                  <a:cubicBezTo>
                    <a:pt x="477" y="1730"/>
                    <a:pt x="427" y="1730"/>
                    <a:pt x="352" y="1730"/>
                  </a:cubicBezTo>
                  <a:lnTo>
                    <a:pt x="1" y="1730"/>
                  </a:lnTo>
                  <a:lnTo>
                    <a:pt x="1" y="1805"/>
                  </a:lnTo>
                  <a:cubicBezTo>
                    <a:pt x="352" y="5790"/>
                    <a:pt x="1104" y="9374"/>
                    <a:pt x="2232" y="12457"/>
                  </a:cubicBezTo>
                  <a:cubicBezTo>
                    <a:pt x="2257" y="12582"/>
                    <a:pt x="2307" y="12707"/>
                    <a:pt x="2357" y="12833"/>
                  </a:cubicBezTo>
                  <a:lnTo>
                    <a:pt x="2382" y="12908"/>
                  </a:lnTo>
                  <a:cubicBezTo>
                    <a:pt x="2808" y="13986"/>
                    <a:pt x="3259" y="15038"/>
                    <a:pt x="3785" y="16016"/>
                  </a:cubicBezTo>
                  <a:cubicBezTo>
                    <a:pt x="3810" y="16091"/>
                    <a:pt x="3836" y="16141"/>
                    <a:pt x="3861" y="16191"/>
                  </a:cubicBezTo>
                  <a:cubicBezTo>
                    <a:pt x="3911" y="16266"/>
                    <a:pt x="3961" y="16367"/>
                    <a:pt x="4011" y="16442"/>
                  </a:cubicBezTo>
                  <a:cubicBezTo>
                    <a:pt x="4211" y="16818"/>
                    <a:pt x="4437" y="17219"/>
                    <a:pt x="4738" y="17695"/>
                  </a:cubicBezTo>
                  <a:cubicBezTo>
                    <a:pt x="7670" y="22357"/>
                    <a:pt x="12257" y="25865"/>
                    <a:pt x="17595" y="27570"/>
                  </a:cubicBezTo>
                  <a:cubicBezTo>
                    <a:pt x="17720" y="27595"/>
                    <a:pt x="17846" y="27645"/>
                    <a:pt x="17971" y="27670"/>
                  </a:cubicBezTo>
                  <a:lnTo>
                    <a:pt x="18021" y="27695"/>
                  </a:lnTo>
                  <a:cubicBezTo>
                    <a:pt x="19199" y="28046"/>
                    <a:pt x="20402" y="28296"/>
                    <a:pt x="21605" y="28472"/>
                  </a:cubicBezTo>
                  <a:cubicBezTo>
                    <a:pt x="21705" y="28497"/>
                    <a:pt x="21806" y="28497"/>
                    <a:pt x="21906" y="28522"/>
                  </a:cubicBezTo>
                  <a:lnTo>
                    <a:pt x="22056" y="28522"/>
                  </a:lnTo>
                  <a:cubicBezTo>
                    <a:pt x="23109" y="28672"/>
                    <a:pt x="24136" y="28722"/>
                    <a:pt x="25189" y="28722"/>
                  </a:cubicBezTo>
                  <a:cubicBezTo>
                    <a:pt x="26066" y="28722"/>
                    <a:pt x="26969" y="28672"/>
                    <a:pt x="27846" y="28597"/>
                  </a:cubicBezTo>
                  <a:cubicBezTo>
                    <a:pt x="27971" y="28572"/>
                    <a:pt x="28121" y="28547"/>
                    <a:pt x="28247" y="28547"/>
                  </a:cubicBezTo>
                  <a:lnTo>
                    <a:pt x="28297" y="28522"/>
                  </a:lnTo>
                  <a:cubicBezTo>
                    <a:pt x="29475" y="28397"/>
                    <a:pt x="30628" y="28171"/>
                    <a:pt x="31705" y="27870"/>
                  </a:cubicBezTo>
                  <a:cubicBezTo>
                    <a:pt x="32182" y="27745"/>
                    <a:pt x="32708" y="27595"/>
                    <a:pt x="33309" y="27394"/>
                  </a:cubicBezTo>
                  <a:cubicBezTo>
                    <a:pt x="33460" y="27344"/>
                    <a:pt x="33610" y="27269"/>
                    <a:pt x="33761" y="27219"/>
                  </a:cubicBezTo>
                  <a:cubicBezTo>
                    <a:pt x="38773" y="25364"/>
                    <a:pt x="43059" y="21755"/>
                    <a:pt x="45816" y="17018"/>
                  </a:cubicBezTo>
                  <a:cubicBezTo>
                    <a:pt x="46066" y="16592"/>
                    <a:pt x="46267" y="16216"/>
                    <a:pt x="46442" y="15840"/>
                  </a:cubicBezTo>
                  <a:cubicBezTo>
                    <a:pt x="46543" y="15690"/>
                    <a:pt x="46618" y="15539"/>
                    <a:pt x="46693" y="15364"/>
                  </a:cubicBezTo>
                  <a:lnTo>
                    <a:pt x="46768" y="15214"/>
                  </a:lnTo>
                  <a:cubicBezTo>
                    <a:pt x="47194" y="14336"/>
                    <a:pt x="47570" y="13434"/>
                    <a:pt x="47871" y="12557"/>
                  </a:cubicBezTo>
                  <a:cubicBezTo>
                    <a:pt x="47921" y="12482"/>
                    <a:pt x="47946" y="12382"/>
                    <a:pt x="47971" y="12306"/>
                  </a:cubicBezTo>
                  <a:cubicBezTo>
                    <a:pt x="47996" y="12231"/>
                    <a:pt x="48021" y="12181"/>
                    <a:pt x="48021" y="12131"/>
                  </a:cubicBezTo>
                  <a:cubicBezTo>
                    <a:pt x="49149" y="8923"/>
                    <a:pt x="49851" y="5289"/>
                    <a:pt x="50101" y="1329"/>
                  </a:cubicBezTo>
                  <a:lnTo>
                    <a:pt x="50101" y="1178"/>
                  </a:lnTo>
                  <a:cubicBezTo>
                    <a:pt x="50127" y="1078"/>
                    <a:pt x="50127" y="978"/>
                    <a:pt x="50127" y="878"/>
                  </a:cubicBezTo>
                  <a:cubicBezTo>
                    <a:pt x="50127" y="727"/>
                    <a:pt x="50152" y="577"/>
                    <a:pt x="50152" y="427"/>
                  </a:cubicBezTo>
                  <a:lnTo>
                    <a:pt x="50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1341816" y="1988731"/>
              <a:ext cx="1021451" cy="564114"/>
            </a:xfrm>
            <a:custGeom>
              <a:avLst/>
              <a:gdLst/>
              <a:ahLst/>
              <a:cxnLst/>
              <a:rect l="l" t="t" r="r" b="b"/>
              <a:pathLst>
                <a:path w="56116" h="30991" extrusionOk="0">
                  <a:moveTo>
                    <a:pt x="28586" y="3279"/>
                  </a:moveTo>
                  <a:cubicBezTo>
                    <a:pt x="28756" y="3279"/>
                    <a:pt x="28922" y="3444"/>
                    <a:pt x="28798" y="3622"/>
                  </a:cubicBezTo>
                  <a:cubicBezTo>
                    <a:pt x="28722" y="3722"/>
                    <a:pt x="28647" y="3823"/>
                    <a:pt x="28572" y="3923"/>
                  </a:cubicBezTo>
                  <a:cubicBezTo>
                    <a:pt x="24186" y="9712"/>
                    <a:pt x="17018" y="13722"/>
                    <a:pt x="10301" y="16254"/>
                  </a:cubicBezTo>
                  <a:cubicBezTo>
                    <a:pt x="10274" y="16264"/>
                    <a:pt x="10248" y="16268"/>
                    <a:pt x="10224" y="16268"/>
                  </a:cubicBezTo>
                  <a:cubicBezTo>
                    <a:pt x="10005" y="16268"/>
                    <a:pt x="9927" y="15893"/>
                    <a:pt x="10176" y="15803"/>
                  </a:cubicBezTo>
                  <a:cubicBezTo>
                    <a:pt x="16692" y="13346"/>
                    <a:pt x="23710" y="9437"/>
                    <a:pt x="28021" y="3873"/>
                  </a:cubicBezTo>
                  <a:cubicBezTo>
                    <a:pt x="28146" y="3697"/>
                    <a:pt x="28296" y="3547"/>
                    <a:pt x="28397" y="3371"/>
                  </a:cubicBezTo>
                  <a:cubicBezTo>
                    <a:pt x="28447" y="3306"/>
                    <a:pt x="28517" y="3279"/>
                    <a:pt x="28586" y="3279"/>
                  </a:cubicBezTo>
                  <a:close/>
                  <a:moveTo>
                    <a:pt x="34203" y="5473"/>
                  </a:moveTo>
                  <a:cubicBezTo>
                    <a:pt x="34351" y="5473"/>
                    <a:pt x="34488" y="5585"/>
                    <a:pt x="34412" y="5752"/>
                  </a:cubicBezTo>
                  <a:cubicBezTo>
                    <a:pt x="31580" y="12544"/>
                    <a:pt x="25138" y="17156"/>
                    <a:pt x="18848" y="20514"/>
                  </a:cubicBezTo>
                  <a:cubicBezTo>
                    <a:pt x="14988" y="22570"/>
                    <a:pt x="10878" y="24399"/>
                    <a:pt x="6667" y="25627"/>
                  </a:cubicBezTo>
                  <a:cubicBezTo>
                    <a:pt x="6640" y="25637"/>
                    <a:pt x="6614" y="25642"/>
                    <a:pt x="6590" y="25642"/>
                  </a:cubicBezTo>
                  <a:cubicBezTo>
                    <a:pt x="6371" y="25642"/>
                    <a:pt x="6293" y="25269"/>
                    <a:pt x="6542" y="25201"/>
                  </a:cubicBezTo>
                  <a:cubicBezTo>
                    <a:pt x="10477" y="24023"/>
                    <a:pt x="14311" y="22344"/>
                    <a:pt x="17945" y="20464"/>
                  </a:cubicBezTo>
                  <a:cubicBezTo>
                    <a:pt x="24361" y="17131"/>
                    <a:pt x="31078" y="12519"/>
                    <a:pt x="33960" y="5627"/>
                  </a:cubicBezTo>
                  <a:cubicBezTo>
                    <a:pt x="34010" y="5519"/>
                    <a:pt x="34109" y="5473"/>
                    <a:pt x="34203" y="5473"/>
                  </a:cubicBezTo>
                  <a:close/>
                  <a:moveTo>
                    <a:pt x="42695" y="9540"/>
                  </a:moveTo>
                  <a:cubicBezTo>
                    <a:pt x="42788" y="9540"/>
                    <a:pt x="42878" y="9592"/>
                    <a:pt x="42908" y="9712"/>
                  </a:cubicBezTo>
                  <a:cubicBezTo>
                    <a:pt x="43409" y="11968"/>
                    <a:pt x="44111" y="14224"/>
                    <a:pt x="44938" y="16379"/>
                  </a:cubicBezTo>
                  <a:cubicBezTo>
                    <a:pt x="46442" y="20314"/>
                    <a:pt x="48447" y="24675"/>
                    <a:pt x="52006" y="27156"/>
                  </a:cubicBezTo>
                  <a:cubicBezTo>
                    <a:pt x="52213" y="27301"/>
                    <a:pt x="52095" y="27601"/>
                    <a:pt x="51906" y="27601"/>
                  </a:cubicBezTo>
                  <a:cubicBezTo>
                    <a:pt x="51866" y="27601"/>
                    <a:pt x="51823" y="27587"/>
                    <a:pt x="51780" y="27557"/>
                  </a:cubicBezTo>
                  <a:cubicBezTo>
                    <a:pt x="48422" y="25226"/>
                    <a:pt x="46417" y="21291"/>
                    <a:pt x="44913" y="17582"/>
                  </a:cubicBezTo>
                  <a:cubicBezTo>
                    <a:pt x="43885" y="15076"/>
                    <a:pt x="43033" y="12469"/>
                    <a:pt x="42457" y="9838"/>
                  </a:cubicBezTo>
                  <a:cubicBezTo>
                    <a:pt x="42412" y="9657"/>
                    <a:pt x="42556" y="9540"/>
                    <a:pt x="42695" y="9540"/>
                  </a:cubicBezTo>
                  <a:close/>
                  <a:moveTo>
                    <a:pt x="28089" y="1"/>
                  </a:moveTo>
                  <a:cubicBezTo>
                    <a:pt x="16550" y="1"/>
                    <a:pt x="4578" y="6201"/>
                    <a:pt x="1304" y="17858"/>
                  </a:cubicBezTo>
                  <a:cubicBezTo>
                    <a:pt x="151" y="21893"/>
                    <a:pt x="0" y="26605"/>
                    <a:pt x="652" y="30991"/>
                  </a:cubicBezTo>
                  <a:cubicBezTo>
                    <a:pt x="1479" y="30540"/>
                    <a:pt x="2431" y="30289"/>
                    <a:pt x="3434" y="30264"/>
                  </a:cubicBezTo>
                  <a:lnTo>
                    <a:pt x="3484" y="30264"/>
                  </a:lnTo>
                  <a:cubicBezTo>
                    <a:pt x="7569" y="30139"/>
                    <a:pt x="11655" y="29537"/>
                    <a:pt x="15640" y="28735"/>
                  </a:cubicBezTo>
                  <a:cubicBezTo>
                    <a:pt x="23384" y="27206"/>
                    <a:pt x="31279" y="24675"/>
                    <a:pt x="37570" y="19788"/>
                  </a:cubicBezTo>
                  <a:cubicBezTo>
                    <a:pt x="37623" y="19747"/>
                    <a:pt x="37684" y="19721"/>
                    <a:pt x="37744" y="19721"/>
                  </a:cubicBezTo>
                  <a:cubicBezTo>
                    <a:pt x="37797" y="19721"/>
                    <a:pt x="37849" y="19741"/>
                    <a:pt x="37895" y="19788"/>
                  </a:cubicBezTo>
                  <a:cubicBezTo>
                    <a:pt x="41780" y="24224"/>
                    <a:pt x="47194" y="28760"/>
                    <a:pt x="53134" y="29788"/>
                  </a:cubicBezTo>
                  <a:cubicBezTo>
                    <a:pt x="53159" y="29788"/>
                    <a:pt x="53184" y="29813"/>
                    <a:pt x="53209" y="29813"/>
                  </a:cubicBezTo>
                  <a:cubicBezTo>
                    <a:pt x="53284" y="29687"/>
                    <a:pt x="53384" y="29487"/>
                    <a:pt x="53509" y="29211"/>
                  </a:cubicBezTo>
                  <a:lnTo>
                    <a:pt x="53509" y="29211"/>
                  </a:lnTo>
                  <a:cubicBezTo>
                    <a:pt x="53509" y="29412"/>
                    <a:pt x="53509" y="29612"/>
                    <a:pt x="53484" y="29813"/>
                  </a:cubicBezTo>
                  <a:cubicBezTo>
                    <a:pt x="54311" y="29838"/>
                    <a:pt x="55063" y="30063"/>
                    <a:pt x="55765" y="30389"/>
                  </a:cubicBezTo>
                  <a:cubicBezTo>
                    <a:pt x="56016" y="28309"/>
                    <a:pt x="56116" y="26179"/>
                    <a:pt x="56091" y="24073"/>
                  </a:cubicBezTo>
                  <a:cubicBezTo>
                    <a:pt x="55665" y="16880"/>
                    <a:pt x="52758" y="10189"/>
                    <a:pt x="46893" y="5803"/>
                  </a:cubicBezTo>
                  <a:cubicBezTo>
                    <a:pt x="41780" y="1968"/>
                    <a:pt x="35289" y="188"/>
                    <a:pt x="28973" y="13"/>
                  </a:cubicBezTo>
                  <a:cubicBezTo>
                    <a:pt x="28679" y="5"/>
                    <a:pt x="28384" y="1"/>
                    <a:pt x="28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1456783" y="2087170"/>
              <a:ext cx="513693" cy="369420"/>
            </a:xfrm>
            <a:custGeom>
              <a:avLst/>
              <a:gdLst/>
              <a:ahLst/>
              <a:cxnLst/>
              <a:rect l="l" t="t" r="r" b="b"/>
              <a:pathLst>
                <a:path w="28221" h="20295" extrusionOk="0">
                  <a:moveTo>
                    <a:pt x="27905" y="0"/>
                  </a:moveTo>
                  <a:cubicBezTo>
                    <a:pt x="27780" y="0"/>
                    <a:pt x="27651" y="61"/>
                    <a:pt x="27594" y="194"/>
                  </a:cubicBezTo>
                  <a:cubicBezTo>
                    <a:pt x="25238" y="5858"/>
                    <a:pt x="20151" y="10570"/>
                    <a:pt x="11604" y="15006"/>
                  </a:cubicBezTo>
                  <a:cubicBezTo>
                    <a:pt x="7569" y="17111"/>
                    <a:pt x="3835" y="18665"/>
                    <a:pt x="226" y="19743"/>
                  </a:cubicBezTo>
                  <a:cubicBezTo>
                    <a:pt x="126" y="19768"/>
                    <a:pt x="50" y="19843"/>
                    <a:pt x="25" y="19918"/>
                  </a:cubicBezTo>
                  <a:cubicBezTo>
                    <a:pt x="0" y="20044"/>
                    <a:pt x="25" y="20144"/>
                    <a:pt x="100" y="20219"/>
                  </a:cubicBezTo>
                  <a:cubicBezTo>
                    <a:pt x="151" y="20269"/>
                    <a:pt x="226" y="20294"/>
                    <a:pt x="276" y="20294"/>
                  </a:cubicBezTo>
                  <a:cubicBezTo>
                    <a:pt x="301" y="20294"/>
                    <a:pt x="351" y="20294"/>
                    <a:pt x="376" y="20269"/>
                  </a:cubicBezTo>
                  <a:cubicBezTo>
                    <a:pt x="4236" y="19142"/>
                    <a:pt x="8346" y="17412"/>
                    <a:pt x="12557" y="15157"/>
                  </a:cubicBezTo>
                  <a:cubicBezTo>
                    <a:pt x="20702" y="10796"/>
                    <a:pt x="25815" y="5958"/>
                    <a:pt x="28146" y="344"/>
                  </a:cubicBezTo>
                  <a:cubicBezTo>
                    <a:pt x="28221" y="194"/>
                    <a:pt x="28121" y="69"/>
                    <a:pt x="28020" y="19"/>
                  </a:cubicBezTo>
                  <a:cubicBezTo>
                    <a:pt x="27984" y="6"/>
                    <a:pt x="27945" y="0"/>
                    <a:pt x="27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1522931" y="2047452"/>
              <a:ext cx="345811" cy="238507"/>
            </a:xfrm>
            <a:custGeom>
              <a:avLst/>
              <a:gdLst/>
              <a:ahLst/>
              <a:cxnLst/>
              <a:rect l="l" t="t" r="r" b="b"/>
              <a:pathLst>
                <a:path w="18998" h="13103" extrusionOk="0">
                  <a:moveTo>
                    <a:pt x="18649" y="0"/>
                  </a:moveTo>
                  <a:cubicBezTo>
                    <a:pt x="18562" y="0"/>
                    <a:pt x="18477" y="38"/>
                    <a:pt x="18421" y="120"/>
                  </a:cubicBezTo>
                  <a:cubicBezTo>
                    <a:pt x="18346" y="221"/>
                    <a:pt x="18246" y="321"/>
                    <a:pt x="18171" y="446"/>
                  </a:cubicBezTo>
                  <a:cubicBezTo>
                    <a:pt x="18121" y="496"/>
                    <a:pt x="18071" y="546"/>
                    <a:pt x="18046" y="597"/>
                  </a:cubicBezTo>
                  <a:cubicBezTo>
                    <a:pt x="13334" y="6662"/>
                    <a:pt x="5765" y="10421"/>
                    <a:pt x="226" y="12526"/>
                  </a:cubicBezTo>
                  <a:cubicBezTo>
                    <a:pt x="50" y="12602"/>
                    <a:pt x="0" y="12777"/>
                    <a:pt x="50" y="12927"/>
                  </a:cubicBezTo>
                  <a:cubicBezTo>
                    <a:pt x="76" y="13028"/>
                    <a:pt x="176" y="13103"/>
                    <a:pt x="276" y="13103"/>
                  </a:cubicBezTo>
                  <a:cubicBezTo>
                    <a:pt x="301" y="13103"/>
                    <a:pt x="351" y="13103"/>
                    <a:pt x="376" y="13078"/>
                  </a:cubicBezTo>
                  <a:cubicBezTo>
                    <a:pt x="6091" y="10922"/>
                    <a:pt x="13885" y="7013"/>
                    <a:pt x="18672" y="722"/>
                  </a:cubicBezTo>
                  <a:cubicBezTo>
                    <a:pt x="18697" y="672"/>
                    <a:pt x="18722" y="622"/>
                    <a:pt x="18772" y="597"/>
                  </a:cubicBezTo>
                  <a:cubicBezTo>
                    <a:pt x="18822" y="521"/>
                    <a:pt x="18848" y="471"/>
                    <a:pt x="18898" y="421"/>
                  </a:cubicBezTo>
                  <a:cubicBezTo>
                    <a:pt x="18998" y="271"/>
                    <a:pt x="18948" y="145"/>
                    <a:pt x="18848" y="70"/>
                  </a:cubicBezTo>
                  <a:cubicBezTo>
                    <a:pt x="18791" y="25"/>
                    <a:pt x="18720" y="0"/>
                    <a:pt x="18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2112801" y="2161291"/>
              <a:ext cx="179313" cy="330885"/>
            </a:xfrm>
            <a:custGeom>
              <a:avLst/>
              <a:gdLst/>
              <a:ahLst/>
              <a:cxnLst/>
              <a:rect l="l" t="t" r="r" b="b"/>
              <a:pathLst>
                <a:path w="9851" h="18178" extrusionOk="0">
                  <a:moveTo>
                    <a:pt x="337" y="1"/>
                  </a:moveTo>
                  <a:cubicBezTo>
                    <a:pt x="317" y="1"/>
                    <a:pt x="296" y="3"/>
                    <a:pt x="276" y="7"/>
                  </a:cubicBezTo>
                  <a:cubicBezTo>
                    <a:pt x="126" y="32"/>
                    <a:pt x="1" y="182"/>
                    <a:pt x="51" y="358"/>
                  </a:cubicBezTo>
                  <a:cubicBezTo>
                    <a:pt x="577" y="2814"/>
                    <a:pt x="1429" y="5445"/>
                    <a:pt x="2507" y="8127"/>
                  </a:cubicBezTo>
                  <a:cubicBezTo>
                    <a:pt x="3885" y="11511"/>
                    <a:pt x="5915" y="15696"/>
                    <a:pt x="9399" y="18127"/>
                  </a:cubicBezTo>
                  <a:cubicBezTo>
                    <a:pt x="9449" y="18152"/>
                    <a:pt x="9499" y="18177"/>
                    <a:pt x="9549" y="18177"/>
                  </a:cubicBezTo>
                  <a:cubicBezTo>
                    <a:pt x="9625" y="18177"/>
                    <a:pt x="9725" y="18127"/>
                    <a:pt x="9750" y="18052"/>
                  </a:cubicBezTo>
                  <a:cubicBezTo>
                    <a:pt x="9850" y="17927"/>
                    <a:pt x="9850" y="17751"/>
                    <a:pt x="9700" y="17626"/>
                  </a:cubicBezTo>
                  <a:cubicBezTo>
                    <a:pt x="6116" y="15145"/>
                    <a:pt x="4111" y="10809"/>
                    <a:pt x="2632" y="6899"/>
                  </a:cubicBezTo>
                  <a:cubicBezTo>
                    <a:pt x="1730" y="4468"/>
                    <a:pt x="1053" y="2287"/>
                    <a:pt x="602" y="207"/>
                  </a:cubicBezTo>
                  <a:cubicBezTo>
                    <a:pt x="560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1400209" y="2346446"/>
              <a:ext cx="913347" cy="202758"/>
            </a:xfrm>
            <a:custGeom>
              <a:avLst/>
              <a:gdLst/>
              <a:ahLst/>
              <a:cxnLst/>
              <a:rect l="l" t="t" r="r" b="b"/>
              <a:pathLst>
                <a:path w="50177" h="11139" extrusionOk="0">
                  <a:moveTo>
                    <a:pt x="34540" y="1"/>
                  </a:moveTo>
                  <a:cubicBezTo>
                    <a:pt x="34463" y="1"/>
                    <a:pt x="34389" y="33"/>
                    <a:pt x="34336" y="85"/>
                  </a:cubicBezTo>
                  <a:cubicBezTo>
                    <a:pt x="28948" y="4271"/>
                    <a:pt x="21780" y="7203"/>
                    <a:pt x="12432" y="9033"/>
                  </a:cubicBezTo>
                  <a:cubicBezTo>
                    <a:pt x="7845" y="9960"/>
                    <a:pt x="3885" y="10436"/>
                    <a:pt x="276" y="10562"/>
                  </a:cubicBezTo>
                  <a:lnTo>
                    <a:pt x="201" y="10562"/>
                  </a:lnTo>
                  <a:cubicBezTo>
                    <a:pt x="51" y="10612"/>
                    <a:pt x="0" y="10762"/>
                    <a:pt x="0" y="10888"/>
                  </a:cubicBezTo>
                  <a:cubicBezTo>
                    <a:pt x="26" y="11038"/>
                    <a:pt x="126" y="11113"/>
                    <a:pt x="251" y="11113"/>
                  </a:cubicBezTo>
                  <a:lnTo>
                    <a:pt x="276" y="11138"/>
                  </a:lnTo>
                  <a:cubicBezTo>
                    <a:pt x="376" y="11113"/>
                    <a:pt x="477" y="11113"/>
                    <a:pt x="552" y="11113"/>
                  </a:cubicBezTo>
                  <a:lnTo>
                    <a:pt x="752" y="11113"/>
                  </a:lnTo>
                  <a:cubicBezTo>
                    <a:pt x="5740" y="10913"/>
                    <a:pt x="11103" y="10086"/>
                    <a:pt x="16742" y="8657"/>
                  </a:cubicBezTo>
                  <a:cubicBezTo>
                    <a:pt x="21805" y="7379"/>
                    <a:pt x="26066" y="5750"/>
                    <a:pt x="29800" y="3720"/>
                  </a:cubicBezTo>
                  <a:cubicBezTo>
                    <a:pt x="30878" y="3143"/>
                    <a:pt x="31880" y="2542"/>
                    <a:pt x="32808" y="1890"/>
                  </a:cubicBezTo>
                  <a:cubicBezTo>
                    <a:pt x="32933" y="1815"/>
                    <a:pt x="33234" y="1564"/>
                    <a:pt x="33735" y="1163"/>
                  </a:cubicBezTo>
                  <a:cubicBezTo>
                    <a:pt x="34186" y="812"/>
                    <a:pt x="34362" y="662"/>
                    <a:pt x="34437" y="612"/>
                  </a:cubicBezTo>
                  <a:cubicBezTo>
                    <a:pt x="34587" y="662"/>
                    <a:pt x="34863" y="1013"/>
                    <a:pt x="35013" y="1213"/>
                  </a:cubicBezTo>
                  <a:cubicBezTo>
                    <a:pt x="35088" y="1314"/>
                    <a:pt x="35164" y="1414"/>
                    <a:pt x="35214" y="1439"/>
                  </a:cubicBezTo>
                  <a:cubicBezTo>
                    <a:pt x="35740" y="2015"/>
                    <a:pt x="36316" y="2567"/>
                    <a:pt x="36918" y="3118"/>
                  </a:cubicBezTo>
                  <a:cubicBezTo>
                    <a:pt x="39850" y="5875"/>
                    <a:pt x="44362" y="9634"/>
                    <a:pt x="49675" y="10612"/>
                  </a:cubicBezTo>
                  <a:lnTo>
                    <a:pt x="49700" y="10612"/>
                  </a:lnTo>
                  <a:cubicBezTo>
                    <a:pt x="49725" y="10637"/>
                    <a:pt x="49750" y="10637"/>
                    <a:pt x="49775" y="10637"/>
                  </a:cubicBezTo>
                  <a:lnTo>
                    <a:pt x="49800" y="10637"/>
                  </a:lnTo>
                  <a:cubicBezTo>
                    <a:pt x="49819" y="10640"/>
                    <a:pt x="49836" y="10641"/>
                    <a:pt x="49853" y="10641"/>
                  </a:cubicBezTo>
                  <a:cubicBezTo>
                    <a:pt x="50001" y="10641"/>
                    <a:pt x="50106" y="10549"/>
                    <a:pt x="50151" y="10436"/>
                  </a:cubicBezTo>
                  <a:cubicBezTo>
                    <a:pt x="50176" y="10311"/>
                    <a:pt x="50126" y="10186"/>
                    <a:pt x="50026" y="10111"/>
                  </a:cubicBezTo>
                  <a:cubicBezTo>
                    <a:pt x="50001" y="10111"/>
                    <a:pt x="49976" y="10086"/>
                    <a:pt x="49951" y="10086"/>
                  </a:cubicBezTo>
                  <a:cubicBezTo>
                    <a:pt x="43635" y="8983"/>
                    <a:pt x="38196" y="4045"/>
                    <a:pt x="34737" y="85"/>
                  </a:cubicBezTo>
                  <a:cubicBezTo>
                    <a:pt x="34678" y="26"/>
                    <a:pt x="34608" y="1"/>
                    <a:pt x="34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1555768" y="3262232"/>
              <a:ext cx="3222" cy="3659"/>
            </a:xfrm>
            <a:custGeom>
              <a:avLst/>
              <a:gdLst/>
              <a:ahLst/>
              <a:cxnLst/>
              <a:rect l="l" t="t" r="r" b="b"/>
              <a:pathLst>
                <a:path w="177" h="201" extrusionOk="0">
                  <a:moveTo>
                    <a:pt x="176" y="0"/>
                  </a:moveTo>
                  <a:lnTo>
                    <a:pt x="1" y="201"/>
                  </a:lnTo>
                  <a:cubicBezTo>
                    <a:pt x="51" y="201"/>
                    <a:pt x="101" y="176"/>
                    <a:pt x="151" y="176"/>
                  </a:cubicBezTo>
                  <a:cubicBezTo>
                    <a:pt x="176" y="101"/>
                    <a:pt x="176" y="50"/>
                    <a:pt x="176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1595923" y="3208844"/>
              <a:ext cx="35076" cy="99167"/>
            </a:xfrm>
            <a:custGeom>
              <a:avLst/>
              <a:gdLst/>
              <a:ahLst/>
              <a:cxnLst/>
              <a:rect l="l" t="t" r="r" b="b"/>
              <a:pathLst>
                <a:path w="1927" h="5448" extrusionOk="0">
                  <a:moveTo>
                    <a:pt x="1203" y="1"/>
                  </a:moveTo>
                  <a:cubicBezTo>
                    <a:pt x="577" y="176"/>
                    <a:pt x="101" y="552"/>
                    <a:pt x="51" y="1404"/>
                  </a:cubicBezTo>
                  <a:cubicBezTo>
                    <a:pt x="0" y="2106"/>
                    <a:pt x="101" y="2858"/>
                    <a:pt x="226" y="3560"/>
                  </a:cubicBezTo>
                  <a:cubicBezTo>
                    <a:pt x="276" y="3936"/>
                    <a:pt x="326" y="4963"/>
                    <a:pt x="627" y="5239"/>
                  </a:cubicBezTo>
                  <a:cubicBezTo>
                    <a:pt x="804" y="5384"/>
                    <a:pt x="957" y="5447"/>
                    <a:pt x="1089" y="5447"/>
                  </a:cubicBezTo>
                  <a:cubicBezTo>
                    <a:pt x="1893" y="5447"/>
                    <a:pt x="1927" y="3113"/>
                    <a:pt x="1905" y="2683"/>
                  </a:cubicBezTo>
                  <a:cubicBezTo>
                    <a:pt x="1880" y="2056"/>
                    <a:pt x="1805" y="1455"/>
                    <a:pt x="1705" y="853"/>
                  </a:cubicBezTo>
                  <a:cubicBezTo>
                    <a:pt x="1680" y="778"/>
                    <a:pt x="1705" y="703"/>
                    <a:pt x="1730" y="653"/>
                  </a:cubicBezTo>
                  <a:cubicBezTo>
                    <a:pt x="1604" y="427"/>
                    <a:pt x="1404" y="151"/>
                    <a:pt x="120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1535709" y="3274082"/>
              <a:ext cx="33311" cy="59340"/>
            </a:xfrm>
            <a:custGeom>
              <a:avLst/>
              <a:gdLst/>
              <a:ahLst/>
              <a:cxnLst/>
              <a:rect l="l" t="t" r="r" b="b"/>
              <a:pathLst>
                <a:path w="1830" h="3260" extrusionOk="0">
                  <a:moveTo>
                    <a:pt x="1253" y="1"/>
                  </a:moveTo>
                  <a:lnTo>
                    <a:pt x="1253" y="1"/>
                  </a:lnTo>
                  <a:cubicBezTo>
                    <a:pt x="0" y="252"/>
                    <a:pt x="1003" y="2332"/>
                    <a:pt x="1830" y="3259"/>
                  </a:cubicBezTo>
                  <a:cubicBezTo>
                    <a:pt x="1805" y="3159"/>
                    <a:pt x="1805" y="3084"/>
                    <a:pt x="1780" y="3008"/>
                  </a:cubicBezTo>
                  <a:cubicBezTo>
                    <a:pt x="1579" y="2131"/>
                    <a:pt x="1303" y="1003"/>
                    <a:pt x="1253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1522020" y="3292339"/>
              <a:ext cx="33311" cy="37879"/>
            </a:xfrm>
            <a:custGeom>
              <a:avLst/>
              <a:gdLst/>
              <a:ahLst/>
              <a:cxnLst/>
              <a:rect l="l" t="t" r="r" b="b"/>
              <a:pathLst>
                <a:path w="1830" h="2081" extrusionOk="0">
                  <a:moveTo>
                    <a:pt x="978" y="0"/>
                  </a:moveTo>
                  <a:lnTo>
                    <a:pt x="978" y="0"/>
                  </a:lnTo>
                  <a:cubicBezTo>
                    <a:pt x="0" y="477"/>
                    <a:pt x="1003" y="1655"/>
                    <a:pt x="1830" y="2081"/>
                  </a:cubicBezTo>
                  <a:cubicBezTo>
                    <a:pt x="1404" y="1479"/>
                    <a:pt x="1053" y="702"/>
                    <a:pt x="978" y="0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1565361" y="3242610"/>
              <a:ext cx="39700" cy="104937"/>
            </a:xfrm>
            <a:custGeom>
              <a:avLst/>
              <a:gdLst/>
              <a:ahLst/>
              <a:cxnLst/>
              <a:rect l="l" t="t" r="r" b="b"/>
              <a:pathLst>
                <a:path w="2181" h="5765" extrusionOk="0">
                  <a:moveTo>
                    <a:pt x="1228" y="1"/>
                  </a:moveTo>
                  <a:cubicBezTo>
                    <a:pt x="752" y="226"/>
                    <a:pt x="226" y="527"/>
                    <a:pt x="125" y="1053"/>
                  </a:cubicBezTo>
                  <a:cubicBezTo>
                    <a:pt x="0" y="1630"/>
                    <a:pt x="226" y="2457"/>
                    <a:pt x="326" y="3008"/>
                  </a:cubicBezTo>
                  <a:cubicBezTo>
                    <a:pt x="426" y="3735"/>
                    <a:pt x="526" y="4487"/>
                    <a:pt x="727" y="5164"/>
                  </a:cubicBezTo>
                  <a:cubicBezTo>
                    <a:pt x="777" y="5264"/>
                    <a:pt x="777" y="5464"/>
                    <a:pt x="852" y="5539"/>
                  </a:cubicBezTo>
                  <a:cubicBezTo>
                    <a:pt x="949" y="5652"/>
                    <a:pt x="1190" y="5765"/>
                    <a:pt x="1416" y="5765"/>
                  </a:cubicBezTo>
                  <a:cubicBezTo>
                    <a:pt x="1543" y="5765"/>
                    <a:pt x="1665" y="5730"/>
                    <a:pt x="1755" y="5640"/>
                  </a:cubicBezTo>
                  <a:cubicBezTo>
                    <a:pt x="2181" y="5214"/>
                    <a:pt x="2080" y="4211"/>
                    <a:pt x="1930" y="3685"/>
                  </a:cubicBezTo>
                  <a:cubicBezTo>
                    <a:pt x="1579" y="3184"/>
                    <a:pt x="1529" y="2331"/>
                    <a:pt x="1454" y="1830"/>
                  </a:cubicBezTo>
                  <a:cubicBezTo>
                    <a:pt x="1354" y="1254"/>
                    <a:pt x="1253" y="602"/>
                    <a:pt x="1228" y="1"/>
                  </a:cubicBezTo>
                  <a:close/>
                </a:path>
              </a:pathLst>
            </a:custGeom>
            <a:solidFill>
              <a:srgbClr val="D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2235977" y="2745809"/>
              <a:ext cx="60687" cy="79399"/>
            </a:xfrm>
            <a:custGeom>
              <a:avLst/>
              <a:gdLst/>
              <a:ahLst/>
              <a:cxnLst/>
              <a:rect l="l" t="t" r="r" b="b"/>
              <a:pathLst>
                <a:path w="3334" h="4362" extrusionOk="0">
                  <a:moveTo>
                    <a:pt x="2732" y="0"/>
                  </a:moveTo>
                  <a:lnTo>
                    <a:pt x="2732" y="50"/>
                  </a:lnTo>
                  <a:cubicBezTo>
                    <a:pt x="2682" y="75"/>
                    <a:pt x="2657" y="126"/>
                    <a:pt x="2632" y="176"/>
                  </a:cubicBezTo>
                  <a:cubicBezTo>
                    <a:pt x="2582" y="251"/>
                    <a:pt x="2532" y="326"/>
                    <a:pt x="2507" y="401"/>
                  </a:cubicBezTo>
                  <a:cubicBezTo>
                    <a:pt x="1980" y="1128"/>
                    <a:pt x="1479" y="1855"/>
                    <a:pt x="953" y="2506"/>
                  </a:cubicBezTo>
                  <a:lnTo>
                    <a:pt x="878" y="2682"/>
                  </a:lnTo>
                  <a:cubicBezTo>
                    <a:pt x="802" y="2832"/>
                    <a:pt x="727" y="2983"/>
                    <a:pt x="652" y="3133"/>
                  </a:cubicBezTo>
                  <a:cubicBezTo>
                    <a:pt x="452" y="3509"/>
                    <a:pt x="251" y="3885"/>
                    <a:pt x="0" y="4311"/>
                  </a:cubicBezTo>
                  <a:lnTo>
                    <a:pt x="101" y="4361"/>
                  </a:lnTo>
                  <a:cubicBezTo>
                    <a:pt x="602" y="3785"/>
                    <a:pt x="1078" y="3183"/>
                    <a:pt x="1504" y="2657"/>
                  </a:cubicBezTo>
                  <a:cubicBezTo>
                    <a:pt x="2131" y="1880"/>
                    <a:pt x="2732" y="1053"/>
                    <a:pt x="3284" y="176"/>
                  </a:cubicBezTo>
                  <a:lnTo>
                    <a:pt x="3334" y="100"/>
                  </a:lnTo>
                  <a:lnTo>
                    <a:pt x="3234" y="100"/>
                  </a:lnTo>
                  <a:cubicBezTo>
                    <a:pt x="3058" y="75"/>
                    <a:pt x="2908" y="50"/>
                    <a:pt x="2782" y="25"/>
                  </a:cubicBezTo>
                  <a:lnTo>
                    <a:pt x="27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2442175" y="2213404"/>
              <a:ext cx="912892" cy="530585"/>
            </a:xfrm>
            <a:custGeom>
              <a:avLst/>
              <a:gdLst/>
              <a:ahLst/>
              <a:cxnLst/>
              <a:rect l="l" t="t" r="r" b="b"/>
              <a:pathLst>
                <a:path w="50152" h="29149" extrusionOk="0">
                  <a:moveTo>
                    <a:pt x="49600" y="1"/>
                  </a:moveTo>
                  <a:lnTo>
                    <a:pt x="49725" y="628"/>
                  </a:lnTo>
                  <a:cubicBezTo>
                    <a:pt x="49801" y="878"/>
                    <a:pt x="49876" y="1154"/>
                    <a:pt x="49926" y="1430"/>
                  </a:cubicBezTo>
                  <a:cubicBezTo>
                    <a:pt x="49951" y="1530"/>
                    <a:pt x="49876" y="1605"/>
                    <a:pt x="49826" y="1630"/>
                  </a:cubicBezTo>
                  <a:cubicBezTo>
                    <a:pt x="49807" y="1636"/>
                    <a:pt x="49787" y="1639"/>
                    <a:pt x="49766" y="1639"/>
                  </a:cubicBezTo>
                  <a:cubicBezTo>
                    <a:pt x="49704" y="1639"/>
                    <a:pt x="49638" y="1611"/>
                    <a:pt x="49600" y="1555"/>
                  </a:cubicBezTo>
                  <a:lnTo>
                    <a:pt x="49525" y="1379"/>
                  </a:lnTo>
                  <a:lnTo>
                    <a:pt x="49500" y="1580"/>
                  </a:lnTo>
                  <a:cubicBezTo>
                    <a:pt x="49199" y="5189"/>
                    <a:pt x="48522" y="8547"/>
                    <a:pt x="47445" y="11555"/>
                  </a:cubicBezTo>
                  <a:lnTo>
                    <a:pt x="47420" y="11680"/>
                  </a:lnTo>
                  <a:cubicBezTo>
                    <a:pt x="47370" y="11806"/>
                    <a:pt x="47344" y="11906"/>
                    <a:pt x="47294" y="12006"/>
                  </a:cubicBezTo>
                  <a:cubicBezTo>
                    <a:pt x="47244" y="12181"/>
                    <a:pt x="47169" y="12382"/>
                    <a:pt x="47094" y="12557"/>
                  </a:cubicBezTo>
                  <a:lnTo>
                    <a:pt x="47019" y="12733"/>
                  </a:lnTo>
                  <a:cubicBezTo>
                    <a:pt x="46994" y="12783"/>
                    <a:pt x="46994" y="12833"/>
                    <a:pt x="46969" y="12883"/>
                  </a:cubicBezTo>
                  <a:lnTo>
                    <a:pt x="46868" y="13084"/>
                  </a:lnTo>
                  <a:cubicBezTo>
                    <a:pt x="46517" y="13986"/>
                    <a:pt x="46091" y="14863"/>
                    <a:pt x="45665" y="15690"/>
                  </a:cubicBezTo>
                  <a:cubicBezTo>
                    <a:pt x="45640" y="15740"/>
                    <a:pt x="45590" y="15816"/>
                    <a:pt x="45565" y="15866"/>
                  </a:cubicBezTo>
                  <a:lnTo>
                    <a:pt x="45490" y="15991"/>
                  </a:lnTo>
                  <a:cubicBezTo>
                    <a:pt x="45490" y="16016"/>
                    <a:pt x="45465" y="16041"/>
                    <a:pt x="45440" y="16066"/>
                  </a:cubicBezTo>
                  <a:lnTo>
                    <a:pt x="45390" y="16166"/>
                  </a:lnTo>
                  <a:cubicBezTo>
                    <a:pt x="45289" y="16342"/>
                    <a:pt x="45189" y="16542"/>
                    <a:pt x="45089" y="16743"/>
                  </a:cubicBezTo>
                  <a:cubicBezTo>
                    <a:pt x="44663" y="17420"/>
                    <a:pt x="44212" y="18121"/>
                    <a:pt x="43710" y="18798"/>
                  </a:cubicBezTo>
                  <a:cubicBezTo>
                    <a:pt x="41730" y="21480"/>
                    <a:pt x="39274" y="23610"/>
                    <a:pt x="36442" y="25114"/>
                  </a:cubicBezTo>
                  <a:cubicBezTo>
                    <a:pt x="33911" y="26442"/>
                    <a:pt x="31154" y="27294"/>
                    <a:pt x="28222" y="27670"/>
                  </a:cubicBezTo>
                  <a:lnTo>
                    <a:pt x="28121" y="27670"/>
                  </a:lnTo>
                  <a:cubicBezTo>
                    <a:pt x="27996" y="27695"/>
                    <a:pt x="27871" y="27695"/>
                    <a:pt x="27770" y="27720"/>
                  </a:cubicBezTo>
                  <a:cubicBezTo>
                    <a:pt x="27294" y="27771"/>
                    <a:pt x="26843" y="27796"/>
                    <a:pt x="26317" y="27821"/>
                  </a:cubicBezTo>
                  <a:cubicBezTo>
                    <a:pt x="25950" y="27836"/>
                    <a:pt x="25584" y="27844"/>
                    <a:pt x="25219" y="27844"/>
                  </a:cubicBezTo>
                  <a:cubicBezTo>
                    <a:pt x="19771" y="27844"/>
                    <a:pt x="14536" y="26100"/>
                    <a:pt x="10402" y="22858"/>
                  </a:cubicBezTo>
                  <a:cubicBezTo>
                    <a:pt x="9074" y="21806"/>
                    <a:pt x="7846" y="20603"/>
                    <a:pt x="6818" y="19274"/>
                  </a:cubicBezTo>
                  <a:cubicBezTo>
                    <a:pt x="4663" y="16542"/>
                    <a:pt x="3084" y="13284"/>
                    <a:pt x="2006" y="9349"/>
                  </a:cubicBezTo>
                  <a:cubicBezTo>
                    <a:pt x="1429" y="7119"/>
                    <a:pt x="978" y="4738"/>
                    <a:pt x="703" y="2056"/>
                  </a:cubicBezTo>
                  <a:cubicBezTo>
                    <a:pt x="652" y="1755"/>
                    <a:pt x="627" y="1455"/>
                    <a:pt x="602" y="1179"/>
                  </a:cubicBezTo>
                  <a:lnTo>
                    <a:pt x="602" y="1079"/>
                  </a:lnTo>
                  <a:lnTo>
                    <a:pt x="527" y="1129"/>
                  </a:lnTo>
                  <a:cubicBezTo>
                    <a:pt x="490" y="1166"/>
                    <a:pt x="439" y="1179"/>
                    <a:pt x="389" y="1179"/>
                  </a:cubicBezTo>
                  <a:cubicBezTo>
                    <a:pt x="339" y="1179"/>
                    <a:pt x="289" y="1166"/>
                    <a:pt x="251" y="1154"/>
                  </a:cubicBezTo>
                  <a:cubicBezTo>
                    <a:pt x="226" y="1129"/>
                    <a:pt x="176" y="1054"/>
                    <a:pt x="226" y="978"/>
                  </a:cubicBezTo>
                  <a:lnTo>
                    <a:pt x="277" y="853"/>
                  </a:lnTo>
                  <a:lnTo>
                    <a:pt x="176" y="878"/>
                  </a:lnTo>
                  <a:cubicBezTo>
                    <a:pt x="126" y="903"/>
                    <a:pt x="76" y="903"/>
                    <a:pt x="51" y="903"/>
                  </a:cubicBezTo>
                  <a:lnTo>
                    <a:pt x="1" y="928"/>
                  </a:lnTo>
                  <a:lnTo>
                    <a:pt x="1" y="1003"/>
                  </a:lnTo>
                  <a:cubicBezTo>
                    <a:pt x="1" y="1154"/>
                    <a:pt x="26" y="1304"/>
                    <a:pt x="26" y="1455"/>
                  </a:cubicBezTo>
                  <a:cubicBezTo>
                    <a:pt x="377" y="5465"/>
                    <a:pt x="1129" y="9049"/>
                    <a:pt x="2257" y="12131"/>
                  </a:cubicBezTo>
                  <a:cubicBezTo>
                    <a:pt x="2282" y="12257"/>
                    <a:pt x="2332" y="12382"/>
                    <a:pt x="2382" y="12507"/>
                  </a:cubicBezTo>
                  <a:lnTo>
                    <a:pt x="2407" y="12557"/>
                  </a:lnTo>
                  <a:cubicBezTo>
                    <a:pt x="2783" y="13535"/>
                    <a:pt x="3184" y="14462"/>
                    <a:pt x="3635" y="15339"/>
                  </a:cubicBezTo>
                  <a:cubicBezTo>
                    <a:pt x="2883" y="14512"/>
                    <a:pt x="2206" y="13660"/>
                    <a:pt x="1605" y="12808"/>
                  </a:cubicBezTo>
                  <a:lnTo>
                    <a:pt x="1580" y="12783"/>
                  </a:lnTo>
                  <a:lnTo>
                    <a:pt x="1555" y="12783"/>
                  </a:lnTo>
                  <a:cubicBezTo>
                    <a:pt x="1404" y="12833"/>
                    <a:pt x="1229" y="12858"/>
                    <a:pt x="1054" y="12883"/>
                  </a:cubicBezTo>
                  <a:lnTo>
                    <a:pt x="953" y="12883"/>
                  </a:lnTo>
                  <a:lnTo>
                    <a:pt x="1003" y="12958"/>
                  </a:lnTo>
                  <a:cubicBezTo>
                    <a:pt x="2031" y="14412"/>
                    <a:pt x="3259" y="15841"/>
                    <a:pt x="4763" y="17344"/>
                  </a:cubicBezTo>
                  <a:cubicBezTo>
                    <a:pt x="8372" y="23084"/>
                    <a:pt x="14362" y="26969"/>
                    <a:pt x="21229" y="28071"/>
                  </a:cubicBezTo>
                  <a:lnTo>
                    <a:pt x="21229" y="28497"/>
                  </a:lnTo>
                  <a:cubicBezTo>
                    <a:pt x="21229" y="28698"/>
                    <a:pt x="21229" y="28898"/>
                    <a:pt x="21229" y="29099"/>
                  </a:cubicBezTo>
                  <a:lnTo>
                    <a:pt x="21229" y="29149"/>
                  </a:lnTo>
                  <a:lnTo>
                    <a:pt x="21780" y="29149"/>
                  </a:lnTo>
                  <a:lnTo>
                    <a:pt x="21780" y="29099"/>
                  </a:lnTo>
                  <a:cubicBezTo>
                    <a:pt x="21780" y="28999"/>
                    <a:pt x="21780" y="28873"/>
                    <a:pt x="21780" y="28773"/>
                  </a:cubicBezTo>
                  <a:lnTo>
                    <a:pt x="21780" y="28547"/>
                  </a:lnTo>
                  <a:cubicBezTo>
                    <a:pt x="21780" y="28422"/>
                    <a:pt x="21780" y="28297"/>
                    <a:pt x="21780" y="28172"/>
                  </a:cubicBezTo>
                  <a:cubicBezTo>
                    <a:pt x="22908" y="28322"/>
                    <a:pt x="24061" y="28397"/>
                    <a:pt x="25189" y="28397"/>
                  </a:cubicBezTo>
                  <a:cubicBezTo>
                    <a:pt x="26041" y="28397"/>
                    <a:pt x="26868" y="28347"/>
                    <a:pt x="27720" y="28272"/>
                  </a:cubicBezTo>
                  <a:lnTo>
                    <a:pt x="27720" y="28547"/>
                  </a:lnTo>
                  <a:cubicBezTo>
                    <a:pt x="27720" y="28748"/>
                    <a:pt x="27745" y="28923"/>
                    <a:pt x="27745" y="29099"/>
                  </a:cubicBezTo>
                  <a:lnTo>
                    <a:pt x="27745" y="29149"/>
                  </a:lnTo>
                  <a:lnTo>
                    <a:pt x="28297" y="29149"/>
                  </a:lnTo>
                  <a:lnTo>
                    <a:pt x="28297" y="29099"/>
                  </a:lnTo>
                  <a:cubicBezTo>
                    <a:pt x="28297" y="28873"/>
                    <a:pt x="28297" y="28648"/>
                    <a:pt x="28297" y="28422"/>
                  </a:cubicBezTo>
                  <a:lnTo>
                    <a:pt x="28297" y="28197"/>
                  </a:lnTo>
                  <a:cubicBezTo>
                    <a:pt x="29475" y="28046"/>
                    <a:pt x="30628" y="27846"/>
                    <a:pt x="31730" y="27545"/>
                  </a:cubicBezTo>
                  <a:cubicBezTo>
                    <a:pt x="37670" y="25966"/>
                    <a:pt x="42683" y="22106"/>
                    <a:pt x="45841" y="16668"/>
                  </a:cubicBezTo>
                  <a:cubicBezTo>
                    <a:pt x="45891" y="16593"/>
                    <a:pt x="45941" y="16517"/>
                    <a:pt x="45966" y="16442"/>
                  </a:cubicBezTo>
                  <a:cubicBezTo>
                    <a:pt x="46417" y="15941"/>
                    <a:pt x="46818" y="15440"/>
                    <a:pt x="47194" y="14963"/>
                  </a:cubicBezTo>
                  <a:cubicBezTo>
                    <a:pt x="47846" y="14136"/>
                    <a:pt x="48447" y="13309"/>
                    <a:pt x="48974" y="12457"/>
                  </a:cubicBezTo>
                  <a:cubicBezTo>
                    <a:pt x="48823" y="12457"/>
                    <a:pt x="48648" y="12432"/>
                    <a:pt x="48497" y="12382"/>
                  </a:cubicBezTo>
                  <a:cubicBezTo>
                    <a:pt x="48422" y="12507"/>
                    <a:pt x="48347" y="12633"/>
                    <a:pt x="48272" y="12733"/>
                  </a:cubicBezTo>
                  <a:cubicBezTo>
                    <a:pt x="47846" y="13384"/>
                    <a:pt x="47370" y="14036"/>
                    <a:pt x="46893" y="14663"/>
                  </a:cubicBezTo>
                  <a:cubicBezTo>
                    <a:pt x="47269" y="13861"/>
                    <a:pt x="47595" y="13034"/>
                    <a:pt x="47896" y="12232"/>
                  </a:cubicBezTo>
                  <a:cubicBezTo>
                    <a:pt x="47946" y="12131"/>
                    <a:pt x="47971" y="12056"/>
                    <a:pt x="47996" y="11956"/>
                  </a:cubicBezTo>
                  <a:cubicBezTo>
                    <a:pt x="48021" y="11906"/>
                    <a:pt x="48021" y="11856"/>
                    <a:pt x="48046" y="11780"/>
                  </a:cubicBezTo>
                  <a:cubicBezTo>
                    <a:pt x="49174" y="8572"/>
                    <a:pt x="49876" y="4938"/>
                    <a:pt x="50126" y="1003"/>
                  </a:cubicBezTo>
                  <a:lnTo>
                    <a:pt x="50126" y="853"/>
                  </a:lnTo>
                  <a:cubicBezTo>
                    <a:pt x="50152" y="753"/>
                    <a:pt x="50152" y="653"/>
                    <a:pt x="50152" y="527"/>
                  </a:cubicBezTo>
                  <a:lnTo>
                    <a:pt x="50152" y="502"/>
                  </a:lnTo>
                  <a:cubicBezTo>
                    <a:pt x="50152" y="477"/>
                    <a:pt x="50152" y="452"/>
                    <a:pt x="50152" y="427"/>
                  </a:cubicBezTo>
                  <a:lnTo>
                    <a:pt x="50152" y="402"/>
                  </a:lnTo>
                  <a:lnTo>
                    <a:pt x="50126" y="377"/>
                  </a:lnTo>
                  <a:cubicBezTo>
                    <a:pt x="49976" y="327"/>
                    <a:pt x="49851" y="227"/>
                    <a:pt x="49725" y="126"/>
                  </a:cubicBezTo>
                  <a:lnTo>
                    <a:pt x="49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2566261" y="3301914"/>
              <a:ext cx="665629" cy="171103"/>
            </a:xfrm>
            <a:custGeom>
              <a:avLst/>
              <a:gdLst/>
              <a:ahLst/>
              <a:cxnLst/>
              <a:rect l="l" t="t" r="r" b="b"/>
              <a:pathLst>
                <a:path w="36568" h="9400" extrusionOk="0">
                  <a:moveTo>
                    <a:pt x="30126" y="377"/>
                  </a:moveTo>
                  <a:cubicBezTo>
                    <a:pt x="30202" y="377"/>
                    <a:pt x="30252" y="402"/>
                    <a:pt x="30302" y="452"/>
                  </a:cubicBezTo>
                  <a:lnTo>
                    <a:pt x="35791" y="7018"/>
                  </a:lnTo>
                  <a:cubicBezTo>
                    <a:pt x="35866" y="7369"/>
                    <a:pt x="35916" y="7745"/>
                    <a:pt x="35991" y="8096"/>
                  </a:cubicBezTo>
                  <a:lnTo>
                    <a:pt x="30126" y="1104"/>
                  </a:lnTo>
                  <a:lnTo>
                    <a:pt x="24738" y="8723"/>
                  </a:lnTo>
                  <a:cubicBezTo>
                    <a:pt x="24688" y="8798"/>
                    <a:pt x="24588" y="8848"/>
                    <a:pt x="24487" y="8873"/>
                  </a:cubicBezTo>
                  <a:cubicBezTo>
                    <a:pt x="24412" y="8873"/>
                    <a:pt x="24362" y="8848"/>
                    <a:pt x="24312" y="8798"/>
                  </a:cubicBezTo>
                  <a:lnTo>
                    <a:pt x="18046" y="1630"/>
                  </a:lnTo>
                  <a:lnTo>
                    <a:pt x="11605" y="8472"/>
                  </a:lnTo>
                  <a:cubicBezTo>
                    <a:pt x="11555" y="8522"/>
                    <a:pt x="11455" y="8547"/>
                    <a:pt x="11379" y="8547"/>
                  </a:cubicBezTo>
                  <a:cubicBezTo>
                    <a:pt x="11304" y="8547"/>
                    <a:pt x="11254" y="8522"/>
                    <a:pt x="11229" y="8472"/>
                  </a:cubicBezTo>
                  <a:lnTo>
                    <a:pt x="5264" y="1078"/>
                  </a:lnTo>
                  <a:lnTo>
                    <a:pt x="602" y="6392"/>
                  </a:lnTo>
                  <a:cubicBezTo>
                    <a:pt x="678" y="6041"/>
                    <a:pt x="753" y="5665"/>
                    <a:pt x="828" y="5314"/>
                  </a:cubicBezTo>
                  <a:lnTo>
                    <a:pt x="5089" y="452"/>
                  </a:lnTo>
                  <a:cubicBezTo>
                    <a:pt x="5139" y="402"/>
                    <a:pt x="5214" y="377"/>
                    <a:pt x="5289" y="377"/>
                  </a:cubicBezTo>
                  <a:cubicBezTo>
                    <a:pt x="5364" y="377"/>
                    <a:pt x="5440" y="402"/>
                    <a:pt x="5465" y="452"/>
                  </a:cubicBezTo>
                  <a:lnTo>
                    <a:pt x="11430" y="7845"/>
                  </a:lnTo>
                  <a:lnTo>
                    <a:pt x="17871" y="1028"/>
                  </a:lnTo>
                  <a:cubicBezTo>
                    <a:pt x="17921" y="978"/>
                    <a:pt x="17996" y="953"/>
                    <a:pt x="18071" y="953"/>
                  </a:cubicBezTo>
                  <a:cubicBezTo>
                    <a:pt x="18146" y="953"/>
                    <a:pt x="18222" y="978"/>
                    <a:pt x="18247" y="1028"/>
                  </a:cubicBezTo>
                  <a:lnTo>
                    <a:pt x="24487" y="8146"/>
                  </a:lnTo>
                  <a:lnTo>
                    <a:pt x="29851" y="527"/>
                  </a:lnTo>
                  <a:cubicBezTo>
                    <a:pt x="29926" y="452"/>
                    <a:pt x="30026" y="377"/>
                    <a:pt x="30126" y="377"/>
                  </a:cubicBezTo>
                  <a:close/>
                  <a:moveTo>
                    <a:pt x="5314" y="1"/>
                  </a:moveTo>
                  <a:cubicBezTo>
                    <a:pt x="5114" y="1"/>
                    <a:pt x="4913" y="76"/>
                    <a:pt x="4813" y="201"/>
                  </a:cubicBezTo>
                  <a:lnTo>
                    <a:pt x="1054" y="4487"/>
                  </a:lnTo>
                  <a:lnTo>
                    <a:pt x="477" y="5139"/>
                  </a:lnTo>
                  <a:lnTo>
                    <a:pt x="452" y="5189"/>
                  </a:lnTo>
                  <a:cubicBezTo>
                    <a:pt x="352" y="5790"/>
                    <a:pt x="227" y="6392"/>
                    <a:pt x="126" y="6993"/>
                  </a:cubicBezTo>
                  <a:lnTo>
                    <a:pt x="1" y="7670"/>
                  </a:lnTo>
                  <a:lnTo>
                    <a:pt x="1" y="7670"/>
                  </a:lnTo>
                  <a:lnTo>
                    <a:pt x="552" y="7043"/>
                  </a:lnTo>
                  <a:lnTo>
                    <a:pt x="5264" y="1655"/>
                  </a:lnTo>
                  <a:lnTo>
                    <a:pt x="10928" y="8698"/>
                  </a:lnTo>
                  <a:cubicBezTo>
                    <a:pt x="11029" y="8823"/>
                    <a:pt x="11179" y="8898"/>
                    <a:pt x="11354" y="8898"/>
                  </a:cubicBezTo>
                  <a:cubicBezTo>
                    <a:pt x="11380" y="8901"/>
                    <a:pt x="11406" y="8903"/>
                    <a:pt x="11432" y="8903"/>
                  </a:cubicBezTo>
                  <a:cubicBezTo>
                    <a:pt x="11605" y="8903"/>
                    <a:pt x="11772" y="8832"/>
                    <a:pt x="11881" y="8723"/>
                  </a:cubicBezTo>
                  <a:lnTo>
                    <a:pt x="18046" y="2181"/>
                  </a:lnTo>
                  <a:lnTo>
                    <a:pt x="24036" y="9023"/>
                  </a:lnTo>
                  <a:cubicBezTo>
                    <a:pt x="24146" y="9155"/>
                    <a:pt x="24274" y="9229"/>
                    <a:pt x="24438" y="9229"/>
                  </a:cubicBezTo>
                  <a:cubicBezTo>
                    <a:pt x="24462" y="9229"/>
                    <a:pt x="24487" y="9227"/>
                    <a:pt x="24512" y="9224"/>
                  </a:cubicBezTo>
                  <a:cubicBezTo>
                    <a:pt x="24713" y="9224"/>
                    <a:pt x="24913" y="9099"/>
                    <a:pt x="25064" y="8923"/>
                  </a:cubicBezTo>
                  <a:lnTo>
                    <a:pt x="30151" y="1730"/>
                  </a:lnTo>
                  <a:lnTo>
                    <a:pt x="36041" y="8748"/>
                  </a:lnTo>
                  <a:lnTo>
                    <a:pt x="36568" y="9399"/>
                  </a:lnTo>
                  <a:lnTo>
                    <a:pt x="36467" y="8723"/>
                  </a:lnTo>
                  <a:cubicBezTo>
                    <a:pt x="36367" y="8096"/>
                    <a:pt x="36267" y="7495"/>
                    <a:pt x="36141" y="6893"/>
                  </a:cubicBezTo>
                  <a:lnTo>
                    <a:pt x="36141" y="6843"/>
                  </a:lnTo>
                  <a:lnTo>
                    <a:pt x="35565" y="6166"/>
                  </a:lnTo>
                  <a:lnTo>
                    <a:pt x="30578" y="201"/>
                  </a:lnTo>
                  <a:cubicBezTo>
                    <a:pt x="30477" y="76"/>
                    <a:pt x="30302" y="1"/>
                    <a:pt x="30126" y="1"/>
                  </a:cubicBezTo>
                  <a:cubicBezTo>
                    <a:pt x="29901" y="26"/>
                    <a:pt x="29675" y="126"/>
                    <a:pt x="29550" y="327"/>
                  </a:cubicBezTo>
                  <a:lnTo>
                    <a:pt x="24437" y="7545"/>
                  </a:lnTo>
                  <a:lnTo>
                    <a:pt x="18522" y="778"/>
                  </a:lnTo>
                  <a:cubicBezTo>
                    <a:pt x="18422" y="652"/>
                    <a:pt x="18272" y="577"/>
                    <a:pt x="18071" y="577"/>
                  </a:cubicBezTo>
                  <a:cubicBezTo>
                    <a:pt x="17896" y="577"/>
                    <a:pt x="17720" y="652"/>
                    <a:pt x="17595" y="778"/>
                  </a:cubicBezTo>
                  <a:lnTo>
                    <a:pt x="11455" y="7269"/>
                  </a:lnTo>
                  <a:lnTo>
                    <a:pt x="5765" y="201"/>
                  </a:lnTo>
                  <a:cubicBezTo>
                    <a:pt x="5665" y="76"/>
                    <a:pt x="5490" y="1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1524076" y="3154201"/>
              <a:ext cx="190253" cy="206052"/>
            </a:xfrm>
            <a:custGeom>
              <a:avLst/>
              <a:gdLst/>
              <a:ahLst/>
              <a:cxnLst/>
              <a:rect l="l" t="t" r="r" b="b"/>
              <a:pathLst>
                <a:path w="10452" h="11320" extrusionOk="0">
                  <a:moveTo>
                    <a:pt x="903" y="7736"/>
                  </a:moveTo>
                  <a:cubicBezTo>
                    <a:pt x="978" y="8287"/>
                    <a:pt x="1253" y="8964"/>
                    <a:pt x="1654" y="9565"/>
                  </a:cubicBezTo>
                  <a:cubicBezTo>
                    <a:pt x="1103" y="9214"/>
                    <a:pt x="577" y="8638"/>
                    <a:pt x="602" y="8187"/>
                  </a:cubicBezTo>
                  <a:cubicBezTo>
                    <a:pt x="602" y="7986"/>
                    <a:pt x="702" y="7836"/>
                    <a:pt x="903" y="7736"/>
                  </a:cubicBezTo>
                  <a:close/>
                  <a:moveTo>
                    <a:pt x="1930" y="6683"/>
                  </a:moveTo>
                  <a:cubicBezTo>
                    <a:pt x="1980" y="7560"/>
                    <a:pt x="2181" y="8463"/>
                    <a:pt x="2381" y="9290"/>
                  </a:cubicBezTo>
                  <a:cubicBezTo>
                    <a:pt x="2406" y="9415"/>
                    <a:pt x="2431" y="9540"/>
                    <a:pt x="2456" y="9666"/>
                  </a:cubicBezTo>
                  <a:lnTo>
                    <a:pt x="2456" y="9691"/>
                  </a:lnTo>
                  <a:cubicBezTo>
                    <a:pt x="1880" y="8989"/>
                    <a:pt x="1253" y="7761"/>
                    <a:pt x="1479" y="7109"/>
                  </a:cubicBezTo>
                  <a:cubicBezTo>
                    <a:pt x="1554" y="6884"/>
                    <a:pt x="1705" y="6758"/>
                    <a:pt x="1930" y="6683"/>
                  </a:cubicBezTo>
                  <a:close/>
                  <a:moveTo>
                    <a:pt x="3534" y="4979"/>
                  </a:moveTo>
                  <a:cubicBezTo>
                    <a:pt x="3559" y="5505"/>
                    <a:pt x="3634" y="6031"/>
                    <a:pt x="3710" y="6533"/>
                  </a:cubicBezTo>
                  <a:lnTo>
                    <a:pt x="3760" y="6733"/>
                  </a:lnTo>
                  <a:cubicBezTo>
                    <a:pt x="3760" y="6833"/>
                    <a:pt x="3785" y="6909"/>
                    <a:pt x="3785" y="7009"/>
                  </a:cubicBezTo>
                  <a:cubicBezTo>
                    <a:pt x="3860" y="7510"/>
                    <a:pt x="3935" y="8162"/>
                    <a:pt x="4236" y="8588"/>
                  </a:cubicBezTo>
                  <a:cubicBezTo>
                    <a:pt x="4386" y="9164"/>
                    <a:pt x="4461" y="10117"/>
                    <a:pt x="4060" y="10518"/>
                  </a:cubicBezTo>
                  <a:cubicBezTo>
                    <a:pt x="3960" y="10593"/>
                    <a:pt x="3835" y="10618"/>
                    <a:pt x="3735" y="10618"/>
                  </a:cubicBezTo>
                  <a:cubicBezTo>
                    <a:pt x="3534" y="10593"/>
                    <a:pt x="3334" y="10493"/>
                    <a:pt x="3258" y="10392"/>
                  </a:cubicBezTo>
                  <a:cubicBezTo>
                    <a:pt x="3208" y="10367"/>
                    <a:pt x="3183" y="10242"/>
                    <a:pt x="3158" y="10167"/>
                  </a:cubicBezTo>
                  <a:cubicBezTo>
                    <a:pt x="3158" y="10117"/>
                    <a:pt x="3158" y="10092"/>
                    <a:pt x="3133" y="10067"/>
                  </a:cubicBezTo>
                  <a:cubicBezTo>
                    <a:pt x="2933" y="9365"/>
                    <a:pt x="2832" y="8638"/>
                    <a:pt x="2732" y="7936"/>
                  </a:cubicBezTo>
                  <a:lnTo>
                    <a:pt x="2732" y="7911"/>
                  </a:lnTo>
                  <a:cubicBezTo>
                    <a:pt x="2707" y="7786"/>
                    <a:pt x="2682" y="7635"/>
                    <a:pt x="2632" y="7460"/>
                  </a:cubicBezTo>
                  <a:cubicBezTo>
                    <a:pt x="2557" y="6959"/>
                    <a:pt x="2431" y="6382"/>
                    <a:pt x="2532" y="5981"/>
                  </a:cubicBezTo>
                  <a:cubicBezTo>
                    <a:pt x="2632" y="5505"/>
                    <a:pt x="3083" y="5204"/>
                    <a:pt x="3534" y="4979"/>
                  </a:cubicBezTo>
                  <a:close/>
                  <a:moveTo>
                    <a:pt x="6921" y="1"/>
                  </a:moveTo>
                  <a:cubicBezTo>
                    <a:pt x="6726" y="1"/>
                    <a:pt x="6555" y="29"/>
                    <a:pt x="6416" y="92"/>
                  </a:cubicBezTo>
                  <a:cubicBezTo>
                    <a:pt x="6015" y="267"/>
                    <a:pt x="5790" y="543"/>
                    <a:pt x="5715" y="919"/>
                  </a:cubicBezTo>
                  <a:cubicBezTo>
                    <a:pt x="5639" y="1445"/>
                    <a:pt x="5890" y="1996"/>
                    <a:pt x="6166" y="2372"/>
                  </a:cubicBezTo>
                  <a:cubicBezTo>
                    <a:pt x="5038" y="2447"/>
                    <a:pt x="3885" y="2698"/>
                    <a:pt x="3609" y="3876"/>
                  </a:cubicBezTo>
                  <a:cubicBezTo>
                    <a:pt x="3584" y="4026"/>
                    <a:pt x="3559" y="4177"/>
                    <a:pt x="3559" y="4352"/>
                  </a:cubicBezTo>
                  <a:cubicBezTo>
                    <a:pt x="2958" y="4628"/>
                    <a:pt x="2055" y="5054"/>
                    <a:pt x="1955" y="5881"/>
                  </a:cubicBezTo>
                  <a:cubicBezTo>
                    <a:pt x="1955" y="5906"/>
                    <a:pt x="1955" y="5906"/>
                    <a:pt x="1955" y="5931"/>
                  </a:cubicBezTo>
                  <a:cubicBezTo>
                    <a:pt x="1955" y="5931"/>
                    <a:pt x="1955" y="5956"/>
                    <a:pt x="1955" y="5956"/>
                  </a:cubicBezTo>
                  <a:cubicBezTo>
                    <a:pt x="1955" y="6006"/>
                    <a:pt x="1955" y="6056"/>
                    <a:pt x="1955" y="6107"/>
                  </a:cubicBezTo>
                  <a:cubicBezTo>
                    <a:pt x="1905" y="6107"/>
                    <a:pt x="1855" y="6132"/>
                    <a:pt x="1830" y="6132"/>
                  </a:cubicBezTo>
                  <a:cubicBezTo>
                    <a:pt x="1304" y="6257"/>
                    <a:pt x="978" y="6583"/>
                    <a:pt x="903" y="7109"/>
                  </a:cubicBezTo>
                  <a:cubicBezTo>
                    <a:pt x="527" y="7260"/>
                    <a:pt x="251" y="7485"/>
                    <a:pt x="126" y="7786"/>
                  </a:cubicBezTo>
                  <a:cubicBezTo>
                    <a:pt x="0" y="8087"/>
                    <a:pt x="0" y="8412"/>
                    <a:pt x="151" y="8738"/>
                  </a:cubicBezTo>
                  <a:cubicBezTo>
                    <a:pt x="326" y="9189"/>
                    <a:pt x="652" y="9590"/>
                    <a:pt x="1028" y="9891"/>
                  </a:cubicBezTo>
                  <a:cubicBezTo>
                    <a:pt x="1128" y="9966"/>
                    <a:pt x="1253" y="10041"/>
                    <a:pt x="1354" y="10117"/>
                  </a:cubicBezTo>
                  <a:cubicBezTo>
                    <a:pt x="1679" y="10267"/>
                    <a:pt x="1980" y="10392"/>
                    <a:pt x="2306" y="10417"/>
                  </a:cubicBezTo>
                  <a:lnTo>
                    <a:pt x="2331" y="10417"/>
                  </a:lnTo>
                  <a:cubicBezTo>
                    <a:pt x="2481" y="10543"/>
                    <a:pt x="2632" y="10643"/>
                    <a:pt x="2757" y="10718"/>
                  </a:cubicBezTo>
                  <a:cubicBezTo>
                    <a:pt x="2958" y="11119"/>
                    <a:pt x="3233" y="11320"/>
                    <a:pt x="3584" y="11320"/>
                  </a:cubicBezTo>
                  <a:cubicBezTo>
                    <a:pt x="3634" y="11320"/>
                    <a:pt x="3710" y="11320"/>
                    <a:pt x="3760" y="11295"/>
                  </a:cubicBezTo>
                  <a:cubicBezTo>
                    <a:pt x="5013" y="11094"/>
                    <a:pt x="4963" y="9590"/>
                    <a:pt x="4913" y="9039"/>
                  </a:cubicBezTo>
                  <a:lnTo>
                    <a:pt x="4913" y="9039"/>
                  </a:lnTo>
                  <a:cubicBezTo>
                    <a:pt x="4946" y="9043"/>
                    <a:pt x="4979" y="9045"/>
                    <a:pt x="5011" y="9045"/>
                  </a:cubicBezTo>
                  <a:cubicBezTo>
                    <a:pt x="5172" y="9045"/>
                    <a:pt x="5322" y="8993"/>
                    <a:pt x="5489" y="8889"/>
                  </a:cubicBezTo>
                  <a:cubicBezTo>
                    <a:pt x="5965" y="8588"/>
                    <a:pt x="6291" y="7936"/>
                    <a:pt x="6391" y="7460"/>
                  </a:cubicBezTo>
                  <a:cubicBezTo>
                    <a:pt x="6416" y="7285"/>
                    <a:pt x="6441" y="7109"/>
                    <a:pt x="6466" y="6858"/>
                  </a:cubicBezTo>
                  <a:cubicBezTo>
                    <a:pt x="6517" y="6307"/>
                    <a:pt x="6492" y="5681"/>
                    <a:pt x="6416" y="4979"/>
                  </a:cubicBezTo>
                  <a:cubicBezTo>
                    <a:pt x="6391" y="4828"/>
                    <a:pt x="6391" y="4678"/>
                    <a:pt x="6366" y="4528"/>
                  </a:cubicBezTo>
                  <a:cubicBezTo>
                    <a:pt x="6316" y="4277"/>
                    <a:pt x="6291" y="4001"/>
                    <a:pt x="6241" y="3751"/>
                  </a:cubicBezTo>
                  <a:cubicBezTo>
                    <a:pt x="6216" y="3650"/>
                    <a:pt x="6141" y="3575"/>
                    <a:pt x="6040" y="3550"/>
                  </a:cubicBezTo>
                  <a:cubicBezTo>
                    <a:pt x="6023" y="3546"/>
                    <a:pt x="6005" y="3544"/>
                    <a:pt x="5987" y="3544"/>
                  </a:cubicBezTo>
                  <a:cubicBezTo>
                    <a:pt x="5899" y="3544"/>
                    <a:pt x="5802" y="3592"/>
                    <a:pt x="5740" y="3676"/>
                  </a:cubicBezTo>
                  <a:cubicBezTo>
                    <a:pt x="5690" y="3726"/>
                    <a:pt x="5664" y="3826"/>
                    <a:pt x="5690" y="3901"/>
                  </a:cubicBezTo>
                  <a:cubicBezTo>
                    <a:pt x="5790" y="4478"/>
                    <a:pt x="5865" y="5104"/>
                    <a:pt x="5890" y="5731"/>
                  </a:cubicBezTo>
                  <a:cubicBezTo>
                    <a:pt x="5915" y="6107"/>
                    <a:pt x="5890" y="8112"/>
                    <a:pt x="5289" y="8412"/>
                  </a:cubicBezTo>
                  <a:cubicBezTo>
                    <a:pt x="5245" y="8434"/>
                    <a:pt x="5197" y="8446"/>
                    <a:pt x="5145" y="8446"/>
                  </a:cubicBezTo>
                  <a:cubicBezTo>
                    <a:pt x="5019" y="8446"/>
                    <a:pt x="4872" y="8379"/>
                    <a:pt x="4712" y="8237"/>
                  </a:cubicBezTo>
                  <a:cubicBezTo>
                    <a:pt x="4461" y="8036"/>
                    <a:pt x="4386" y="7335"/>
                    <a:pt x="4336" y="6884"/>
                  </a:cubicBezTo>
                  <a:cubicBezTo>
                    <a:pt x="4336" y="6783"/>
                    <a:pt x="4311" y="6683"/>
                    <a:pt x="4311" y="6608"/>
                  </a:cubicBezTo>
                  <a:lnTo>
                    <a:pt x="4286" y="6558"/>
                  </a:lnTo>
                  <a:cubicBezTo>
                    <a:pt x="4186" y="5856"/>
                    <a:pt x="4086" y="5129"/>
                    <a:pt x="4136" y="4452"/>
                  </a:cubicBezTo>
                  <a:cubicBezTo>
                    <a:pt x="4186" y="3726"/>
                    <a:pt x="4537" y="3300"/>
                    <a:pt x="5238" y="3099"/>
                  </a:cubicBezTo>
                  <a:cubicBezTo>
                    <a:pt x="5690" y="2974"/>
                    <a:pt x="6191" y="2924"/>
                    <a:pt x="6642" y="2924"/>
                  </a:cubicBezTo>
                  <a:cubicBezTo>
                    <a:pt x="6667" y="2899"/>
                    <a:pt x="6692" y="2899"/>
                    <a:pt x="6692" y="2899"/>
                  </a:cubicBezTo>
                  <a:cubicBezTo>
                    <a:pt x="6867" y="3049"/>
                    <a:pt x="7118" y="3275"/>
                    <a:pt x="7419" y="3525"/>
                  </a:cubicBezTo>
                  <a:lnTo>
                    <a:pt x="7469" y="3550"/>
                  </a:lnTo>
                  <a:lnTo>
                    <a:pt x="7494" y="3525"/>
                  </a:lnTo>
                  <a:cubicBezTo>
                    <a:pt x="7594" y="3450"/>
                    <a:pt x="7695" y="3350"/>
                    <a:pt x="7770" y="3275"/>
                  </a:cubicBezTo>
                  <a:lnTo>
                    <a:pt x="7820" y="3224"/>
                  </a:lnTo>
                  <a:lnTo>
                    <a:pt x="7770" y="3199"/>
                  </a:lnTo>
                  <a:cubicBezTo>
                    <a:pt x="7394" y="2874"/>
                    <a:pt x="6993" y="2523"/>
                    <a:pt x="6717" y="2272"/>
                  </a:cubicBezTo>
                  <a:cubicBezTo>
                    <a:pt x="6416" y="1971"/>
                    <a:pt x="6116" y="1420"/>
                    <a:pt x="6191" y="1019"/>
                  </a:cubicBezTo>
                  <a:cubicBezTo>
                    <a:pt x="6216" y="793"/>
                    <a:pt x="6366" y="643"/>
                    <a:pt x="6617" y="518"/>
                  </a:cubicBezTo>
                  <a:cubicBezTo>
                    <a:pt x="6692" y="493"/>
                    <a:pt x="6792" y="467"/>
                    <a:pt x="6918" y="467"/>
                  </a:cubicBezTo>
                  <a:cubicBezTo>
                    <a:pt x="7745" y="467"/>
                    <a:pt x="9349" y="1194"/>
                    <a:pt x="9975" y="1495"/>
                  </a:cubicBezTo>
                  <a:lnTo>
                    <a:pt x="10000" y="1520"/>
                  </a:lnTo>
                  <a:lnTo>
                    <a:pt x="10025" y="1495"/>
                  </a:lnTo>
                  <a:cubicBezTo>
                    <a:pt x="10151" y="1420"/>
                    <a:pt x="10276" y="1345"/>
                    <a:pt x="10376" y="1244"/>
                  </a:cubicBezTo>
                  <a:lnTo>
                    <a:pt x="10451" y="1194"/>
                  </a:lnTo>
                  <a:lnTo>
                    <a:pt x="10376" y="1169"/>
                  </a:lnTo>
                  <a:cubicBezTo>
                    <a:pt x="9437" y="689"/>
                    <a:pt x="7890" y="1"/>
                    <a:pt x="6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3016992" y="3285768"/>
              <a:ext cx="453042" cy="563167"/>
            </a:xfrm>
            <a:custGeom>
              <a:avLst/>
              <a:gdLst/>
              <a:ahLst/>
              <a:cxnLst/>
              <a:rect l="l" t="t" r="r" b="b"/>
              <a:pathLst>
                <a:path w="24889" h="30939" extrusionOk="0">
                  <a:moveTo>
                    <a:pt x="10377" y="2617"/>
                  </a:moveTo>
                  <a:cubicBezTo>
                    <a:pt x="12507" y="3394"/>
                    <a:pt x="14086" y="4071"/>
                    <a:pt x="15515" y="4823"/>
                  </a:cubicBezTo>
                  <a:lnTo>
                    <a:pt x="15590" y="4873"/>
                  </a:lnTo>
                  <a:cubicBezTo>
                    <a:pt x="17169" y="5725"/>
                    <a:pt x="19299" y="6878"/>
                    <a:pt x="19074" y="8858"/>
                  </a:cubicBezTo>
                  <a:cubicBezTo>
                    <a:pt x="18923" y="10136"/>
                    <a:pt x="18522" y="11565"/>
                    <a:pt x="17771" y="13319"/>
                  </a:cubicBezTo>
                  <a:cubicBezTo>
                    <a:pt x="17721" y="13316"/>
                    <a:pt x="17672" y="13314"/>
                    <a:pt x="17624" y="13314"/>
                  </a:cubicBezTo>
                  <a:cubicBezTo>
                    <a:pt x="16849" y="13314"/>
                    <a:pt x="16113" y="13685"/>
                    <a:pt x="15665" y="14321"/>
                  </a:cubicBezTo>
                  <a:lnTo>
                    <a:pt x="13786" y="16903"/>
                  </a:lnTo>
                  <a:cubicBezTo>
                    <a:pt x="13410" y="17429"/>
                    <a:pt x="13234" y="18081"/>
                    <a:pt x="13359" y="18732"/>
                  </a:cubicBezTo>
                  <a:cubicBezTo>
                    <a:pt x="13460" y="19384"/>
                    <a:pt x="13811" y="19961"/>
                    <a:pt x="14337" y="20336"/>
                  </a:cubicBezTo>
                  <a:lnTo>
                    <a:pt x="14913" y="20763"/>
                  </a:lnTo>
                  <a:lnTo>
                    <a:pt x="14437" y="21414"/>
                  </a:lnTo>
                  <a:cubicBezTo>
                    <a:pt x="14337" y="21540"/>
                    <a:pt x="14237" y="21690"/>
                    <a:pt x="14111" y="21865"/>
                  </a:cubicBezTo>
                  <a:cubicBezTo>
                    <a:pt x="13911" y="22166"/>
                    <a:pt x="13685" y="22492"/>
                    <a:pt x="13410" y="22743"/>
                  </a:cubicBezTo>
                  <a:cubicBezTo>
                    <a:pt x="13359" y="22717"/>
                    <a:pt x="13284" y="22667"/>
                    <a:pt x="13209" y="22617"/>
                  </a:cubicBezTo>
                  <a:cubicBezTo>
                    <a:pt x="12833" y="15575"/>
                    <a:pt x="11881" y="8833"/>
                    <a:pt x="10377" y="2617"/>
                  </a:cubicBezTo>
                  <a:close/>
                  <a:moveTo>
                    <a:pt x="5902" y="23053"/>
                  </a:moveTo>
                  <a:cubicBezTo>
                    <a:pt x="5929" y="23053"/>
                    <a:pt x="5952" y="23071"/>
                    <a:pt x="6016" y="23118"/>
                  </a:cubicBezTo>
                  <a:cubicBezTo>
                    <a:pt x="6066" y="23144"/>
                    <a:pt x="6116" y="23194"/>
                    <a:pt x="6217" y="23269"/>
                  </a:cubicBezTo>
                  <a:cubicBezTo>
                    <a:pt x="5966" y="23244"/>
                    <a:pt x="5715" y="23219"/>
                    <a:pt x="5490" y="23219"/>
                  </a:cubicBezTo>
                  <a:cubicBezTo>
                    <a:pt x="5490" y="23219"/>
                    <a:pt x="5515" y="23219"/>
                    <a:pt x="5540" y="23194"/>
                  </a:cubicBezTo>
                  <a:cubicBezTo>
                    <a:pt x="5690" y="23144"/>
                    <a:pt x="5765" y="23093"/>
                    <a:pt x="5841" y="23068"/>
                  </a:cubicBezTo>
                  <a:cubicBezTo>
                    <a:pt x="5868" y="23059"/>
                    <a:pt x="5886" y="23053"/>
                    <a:pt x="5902" y="23053"/>
                  </a:cubicBezTo>
                  <a:close/>
                  <a:moveTo>
                    <a:pt x="9495" y="0"/>
                  </a:moveTo>
                  <a:cubicBezTo>
                    <a:pt x="9471" y="0"/>
                    <a:pt x="9447" y="3"/>
                    <a:pt x="9425" y="11"/>
                  </a:cubicBezTo>
                  <a:cubicBezTo>
                    <a:pt x="9299" y="61"/>
                    <a:pt x="9174" y="186"/>
                    <a:pt x="9224" y="361"/>
                  </a:cubicBezTo>
                  <a:cubicBezTo>
                    <a:pt x="9801" y="2492"/>
                    <a:pt x="10327" y="4747"/>
                    <a:pt x="10753" y="7078"/>
                  </a:cubicBezTo>
                  <a:lnTo>
                    <a:pt x="11329" y="7755"/>
                  </a:lnTo>
                  <a:lnTo>
                    <a:pt x="11329" y="7780"/>
                  </a:lnTo>
                  <a:cubicBezTo>
                    <a:pt x="11430" y="8356"/>
                    <a:pt x="11530" y="8958"/>
                    <a:pt x="11655" y="9610"/>
                  </a:cubicBezTo>
                  <a:lnTo>
                    <a:pt x="11730" y="10086"/>
                  </a:lnTo>
                  <a:lnTo>
                    <a:pt x="11204" y="9459"/>
                  </a:lnTo>
                  <a:lnTo>
                    <a:pt x="11229" y="9660"/>
                  </a:lnTo>
                  <a:cubicBezTo>
                    <a:pt x="11605" y="11915"/>
                    <a:pt x="11906" y="14221"/>
                    <a:pt x="12156" y="16477"/>
                  </a:cubicBezTo>
                  <a:cubicBezTo>
                    <a:pt x="12332" y="18331"/>
                    <a:pt x="12482" y="20286"/>
                    <a:pt x="12608" y="22291"/>
                  </a:cubicBezTo>
                  <a:cubicBezTo>
                    <a:pt x="12432" y="22191"/>
                    <a:pt x="12257" y="22116"/>
                    <a:pt x="12081" y="22016"/>
                  </a:cubicBezTo>
                  <a:cubicBezTo>
                    <a:pt x="10294" y="21074"/>
                    <a:pt x="8315" y="20044"/>
                    <a:pt x="6326" y="20044"/>
                  </a:cubicBezTo>
                  <a:cubicBezTo>
                    <a:pt x="5721" y="20044"/>
                    <a:pt x="5114" y="20139"/>
                    <a:pt x="4512" y="20362"/>
                  </a:cubicBezTo>
                  <a:cubicBezTo>
                    <a:pt x="3911" y="20562"/>
                    <a:pt x="427" y="22316"/>
                    <a:pt x="477" y="23444"/>
                  </a:cubicBezTo>
                  <a:cubicBezTo>
                    <a:pt x="477" y="23770"/>
                    <a:pt x="803" y="24021"/>
                    <a:pt x="1379" y="24171"/>
                  </a:cubicBezTo>
                  <a:cubicBezTo>
                    <a:pt x="1574" y="24220"/>
                    <a:pt x="1789" y="24247"/>
                    <a:pt x="2025" y="24247"/>
                  </a:cubicBezTo>
                  <a:cubicBezTo>
                    <a:pt x="2154" y="24247"/>
                    <a:pt x="2290" y="24239"/>
                    <a:pt x="2432" y="24221"/>
                  </a:cubicBezTo>
                  <a:lnTo>
                    <a:pt x="2432" y="24221"/>
                  </a:lnTo>
                  <a:cubicBezTo>
                    <a:pt x="2257" y="24347"/>
                    <a:pt x="2081" y="24497"/>
                    <a:pt x="1931" y="24622"/>
                  </a:cubicBezTo>
                  <a:lnTo>
                    <a:pt x="1856" y="24697"/>
                  </a:lnTo>
                  <a:cubicBezTo>
                    <a:pt x="1304" y="25199"/>
                    <a:pt x="1" y="26377"/>
                    <a:pt x="477" y="27204"/>
                  </a:cubicBezTo>
                  <a:cubicBezTo>
                    <a:pt x="636" y="27505"/>
                    <a:pt x="895" y="27656"/>
                    <a:pt x="1268" y="27656"/>
                  </a:cubicBezTo>
                  <a:cubicBezTo>
                    <a:pt x="1483" y="27656"/>
                    <a:pt x="1737" y="27606"/>
                    <a:pt x="2031" y="27504"/>
                  </a:cubicBezTo>
                  <a:lnTo>
                    <a:pt x="2031" y="27504"/>
                  </a:lnTo>
                  <a:cubicBezTo>
                    <a:pt x="1404" y="28206"/>
                    <a:pt x="1229" y="28758"/>
                    <a:pt x="1505" y="29159"/>
                  </a:cubicBezTo>
                  <a:cubicBezTo>
                    <a:pt x="1669" y="29437"/>
                    <a:pt x="1940" y="29576"/>
                    <a:pt x="2297" y="29576"/>
                  </a:cubicBezTo>
                  <a:cubicBezTo>
                    <a:pt x="2486" y="29576"/>
                    <a:pt x="2699" y="29537"/>
                    <a:pt x="2933" y="29459"/>
                  </a:cubicBezTo>
                  <a:lnTo>
                    <a:pt x="2933" y="29459"/>
                  </a:lnTo>
                  <a:cubicBezTo>
                    <a:pt x="2608" y="29961"/>
                    <a:pt x="2582" y="30362"/>
                    <a:pt x="2858" y="30687"/>
                  </a:cubicBezTo>
                  <a:cubicBezTo>
                    <a:pt x="3034" y="30863"/>
                    <a:pt x="3234" y="30938"/>
                    <a:pt x="3460" y="30938"/>
                  </a:cubicBezTo>
                  <a:cubicBezTo>
                    <a:pt x="3861" y="30938"/>
                    <a:pt x="4312" y="30712"/>
                    <a:pt x="4688" y="30537"/>
                  </a:cubicBezTo>
                  <a:cubicBezTo>
                    <a:pt x="4863" y="30462"/>
                    <a:pt x="5014" y="30387"/>
                    <a:pt x="5139" y="30362"/>
                  </a:cubicBezTo>
                  <a:cubicBezTo>
                    <a:pt x="5603" y="30214"/>
                    <a:pt x="6040" y="30155"/>
                    <a:pt x="6483" y="30155"/>
                  </a:cubicBezTo>
                  <a:cubicBezTo>
                    <a:pt x="7092" y="30155"/>
                    <a:pt x="7711" y="30267"/>
                    <a:pt x="8422" y="30412"/>
                  </a:cubicBezTo>
                  <a:cubicBezTo>
                    <a:pt x="9099" y="30537"/>
                    <a:pt x="9826" y="30662"/>
                    <a:pt x="10728" y="30788"/>
                  </a:cubicBezTo>
                  <a:lnTo>
                    <a:pt x="10753" y="30788"/>
                  </a:lnTo>
                  <a:cubicBezTo>
                    <a:pt x="10928" y="30662"/>
                    <a:pt x="11104" y="30537"/>
                    <a:pt x="11254" y="30412"/>
                  </a:cubicBezTo>
                  <a:lnTo>
                    <a:pt x="11379" y="30337"/>
                  </a:lnTo>
                  <a:lnTo>
                    <a:pt x="11254" y="30311"/>
                  </a:lnTo>
                  <a:cubicBezTo>
                    <a:pt x="10502" y="30236"/>
                    <a:pt x="9801" y="30111"/>
                    <a:pt x="9149" y="29986"/>
                  </a:cubicBezTo>
                  <a:cubicBezTo>
                    <a:pt x="8923" y="29936"/>
                    <a:pt x="8698" y="29885"/>
                    <a:pt x="8472" y="29860"/>
                  </a:cubicBezTo>
                  <a:cubicBezTo>
                    <a:pt x="7794" y="29699"/>
                    <a:pt x="7106" y="29548"/>
                    <a:pt x="6407" y="29548"/>
                  </a:cubicBezTo>
                  <a:cubicBezTo>
                    <a:pt x="6021" y="29548"/>
                    <a:pt x="5632" y="29594"/>
                    <a:pt x="5239" y="29710"/>
                  </a:cubicBezTo>
                  <a:cubicBezTo>
                    <a:pt x="5139" y="29760"/>
                    <a:pt x="5014" y="29810"/>
                    <a:pt x="4913" y="29860"/>
                  </a:cubicBezTo>
                  <a:cubicBezTo>
                    <a:pt x="4763" y="29936"/>
                    <a:pt x="4613" y="30011"/>
                    <a:pt x="4462" y="30011"/>
                  </a:cubicBezTo>
                  <a:lnTo>
                    <a:pt x="4437" y="30036"/>
                  </a:lnTo>
                  <a:cubicBezTo>
                    <a:pt x="4284" y="30167"/>
                    <a:pt x="4150" y="30241"/>
                    <a:pt x="4068" y="30241"/>
                  </a:cubicBezTo>
                  <a:cubicBezTo>
                    <a:pt x="4056" y="30241"/>
                    <a:pt x="4046" y="30239"/>
                    <a:pt x="4036" y="30236"/>
                  </a:cubicBezTo>
                  <a:cubicBezTo>
                    <a:pt x="3936" y="30186"/>
                    <a:pt x="3886" y="30086"/>
                    <a:pt x="3861" y="29885"/>
                  </a:cubicBezTo>
                  <a:lnTo>
                    <a:pt x="3861" y="29860"/>
                  </a:lnTo>
                  <a:lnTo>
                    <a:pt x="3836" y="29860"/>
                  </a:lnTo>
                  <a:cubicBezTo>
                    <a:pt x="3710" y="29735"/>
                    <a:pt x="3660" y="29635"/>
                    <a:pt x="3660" y="29560"/>
                  </a:cubicBezTo>
                  <a:cubicBezTo>
                    <a:pt x="3685" y="29509"/>
                    <a:pt x="3735" y="29434"/>
                    <a:pt x="3811" y="29384"/>
                  </a:cubicBezTo>
                  <a:lnTo>
                    <a:pt x="3836" y="29384"/>
                  </a:lnTo>
                  <a:lnTo>
                    <a:pt x="3836" y="29359"/>
                  </a:lnTo>
                  <a:cubicBezTo>
                    <a:pt x="3911" y="29209"/>
                    <a:pt x="4036" y="29058"/>
                    <a:pt x="4186" y="28908"/>
                  </a:cubicBezTo>
                  <a:cubicBezTo>
                    <a:pt x="4312" y="28783"/>
                    <a:pt x="4512" y="28632"/>
                    <a:pt x="4713" y="28532"/>
                  </a:cubicBezTo>
                  <a:cubicBezTo>
                    <a:pt x="5189" y="28256"/>
                    <a:pt x="5790" y="28056"/>
                    <a:pt x="6267" y="28031"/>
                  </a:cubicBezTo>
                  <a:cubicBezTo>
                    <a:pt x="6360" y="28023"/>
                    <a:pt x="6455" y="28019"/>
                    <a:pt x="6550" y="28019"/>
                  </a:cubicBezTo>
                  <a:cubicBezTo>
                    <a:pt x="7349" y="28019"/>
                    <a:pt x="8199" y="28283"/>
                    <a:pt x="8848" y="28507"/>
                  </a:cubicBezTo>
                  <a:cubicBezTo>
                    <a:pt x="8885" y="28516"/>
                    <a:pt x="8918" y="28522"/>
                    <a:pt x="8949" y="28522"/>
                  </a:cubicBezTo>
                  <a:cubicBezTo>
                    <a:pt x="9003" y="28522"/>
                    <a:pt x="9051" y="28504"/>
                    <a:pt x="9099" y="28457"/>
                  </a:cubicBezTo>
                  <a:cubicBezTo>
                    <a:pt x="9174" y="28407"/>
                    <a:pt x="9224" y="28281"/>
                    <a:pt x="9199" y="28181"/>
                  </a:cubicBezTo>
                  <a:cubicBezTo>
                    <a:pt x="9174" y="28081"/>
                    <a:pt x="9099" y="28006"/>
                    <a:pt x="8999" y="27956"/>
                  </a:cubicBezTo>
                  <a:cubicBezTo>
                    <a:pt x="8291" y="27704"/>
                    <a:pt x="7386" y="27433"/>
                    <a:pt x="6481" y="27433"/>
                  </a:cubicBezTo>
                  <a:cubicBezTo>
                    <a:pt x="5944" y="27433"/>
                    <a:pt x="5408" y="27528"/>
                    <a:pt x="4913" y="27780"/>
                  </a:cubicBezTo>
                  <a:cubicBezTo>
                    <a:pt x="4763" y="27855"/>
                    <a:pt x="4487" y="28031"/>
                    <a:pt x="4136" y="28281"/>
                  </a:cubicBezTo>
                  <a:cubicBezTo>
                    <a:pt x="3735" y="28482"/>
                    <a:pt x="3359" y="28657"/>
                    <a:pt x="2983" y="28833"/>
                  </a:cubicBezTo>
                  <a:lnTo>
                    <a:pt x="2156" y="28306"/>
                  </a:lnTo>
                  <a:cubicBezTo>
                    <a:pt x="2181" y="28206"/>
                    <a:pt x="2357" y="27956"/>
                    <a:pt x="3009" y="27329"/>
                  </a:cubicBezTo>
                  <a:lnTo>
                    <a:pt x="3059" y="27279"/>
                  </a:lnTo>
                  <a:cubicBezTo>
                    <a:pt x="3760" y="26627"/>
                    <a:pt x="4562" y="26001"/>
                    <a:pt x="5665" y="25976"/>
                  </a:cubicBezTo>
                  <a:cubicBezTo>
                    <a:pt x="5714" y="25974"/>
                    <a:pt x="5763" y="25974"/>
                    <a:pt x="5813" y="25974"/>
                  </a:cubicBezTo>
                  <a:cubicBezTo>
                    <a:pt x="6649" y="25974"/>
                    <a:pt x="7559" y="26173"/>
                    <a:pt x="8648" y="26552"/>
                  </a:cubicBezTo>
                  <a:cubicBezTo>
                    <a:pt x="8679" y="26561"/>
                    <a:pt x="8709" y="26565"/>
                    <a:pt x="8737" y="26565"/>
                  </a:cubicBezTo>
                  <a:cubicBezTo>
                    <a:pt x="8866" y="26565"/>
                    <a:pt x="8957" y="26479"/>
                    <a:pt x="8999" y="26377"/>
                  </a:cubicBezTo>
                  <a:cubicBezTo>
                    <a:pt x="9024" y="26251"/>
                    <a:pt x="8999" y="26076"/>
                    <a:pt x="8823" y="26001"/>
                  </a:cubicBezTo>
                  <a:cubicBezTo>
                    <a:pt x="7790" y="25634"/>
                    <a:pt x="6885" y="25450"/>
                    <a:pt x="6068" y="25450"/>
                  </a:cubicBezTo>
                  <a:cubicBezTo>
                    <a:pt x="5043" y="25450"/>
                    <a:pt x="4158" y="25740"/>
                    <a:pt x="3334" y="26326"/>
                  </a:cubicBezTo>
                  <a:cubicBezTo>
                    <a:pt x="3209" y="26377"/>
                    <a:pt x="3034" y="26452"/>
                    <a:pt x="2858" y="26552"/>
                  </a:cubicBezTo>
                  <a:cubicBezTo>
                    <a:pt x="2500" y="26743"/>
                    <a:pt x="2050" y="26980"/>
                    <a:pt x="1814" y="26980"/>
                  </a:cubicBezTo>
                  <a:cubicBezTo>
                    <a:pt x="1802" y="26980"/>
                    <a:pt x="1791" y="26979"/>
                    <a:pt x="1780" y="26978"/>
                  </a:cubicBezTo>
                  <a:cubicBezTo>
                    <a:pt x="1455" y="26903"/>
                    <a:pt x="1279" y="26803"/>
                    <a:pt x="1204" y="26652"/>
                  </a:cubicBezTo>
                  <a:cubicBezTo>
                    <a:pt x="1129" y="26427"/>
                    <a:pt x="1304" y="26126"/>
                    <a:pt x="1680" y="25675"/>
                  </a:cubicBezTo>
                  <a:cubicBezTo>
                    <a:pt x="2357" y="24898"/>
                    <a:pt x="3410" y="23870"/>
                    <a:pt x="4713" y="23745"/>
                  </a:cubicBezTo>
                  <a:cubicBezTo>
                    <a:pt x="4849" y="23735"/>
                    <a:pt x="4988" y="23730"/>
                    <a:pt x="5132" y="23730"/>
                  </a:cubicBezTo>
                  <a:cubicBezTo>
                    <a:pt x="6046" y="23730"/>
                    <a:pt x="7112" y="23938"/>
                    <a:pt x="8347" y="24372"/>
                  </a:cubicBezTo>
                  <a:cubicBezTo>
                    <a:pt x="8379" y="24381"/>
                    <a:pt x="8410" y="24385"/>
                    <a:pt x="8438" y="24385"/>
                  </a:cubicBezTo>
                  <a:cubicBezTo>
                    <a:pt x="8566" y="24385"/>
                    <a:pt x="8657" y="24303"/>
                    <a:pt x="8698" y="24221"/>
                  </a:cubicBezTo>
                  <a:cubicBezTo>
                    <a:pt x="8723" y="24071"/>
                    <a:pt x="8698" y="23895"/>
                    <a:pt x="8522" y="23820"/>
                  </a:cubicBezTo>
                  <a:cubicBezTo>
                    <a:pt x="8447" y="23795"/>
                    <a:pt x="8397" y="23795"/>
                    <a:pt x="8347" y="23770"/>
                  </a:cubicBezTo>
                  <a:lnTo>
                    <a:pt x="8247" y="23745"/>
                  </a:lnTo>
                  <a:cubicBezTo>
                    <a:pt x="8071" y="23645"/>
                    <a:pt x="7871" y="23494"/>
                    <a:pt x="7645" y="23369"/>
                  </a:cubicBezTo>
                  <a:cubicBezTo>
                    <a:pt x="7063" y="22973"/>
                    <a:pt x="6373" y="22534"/>
                    <a:pt x="5775" y="22534"/>
                  </a:cubicBezTo>
                  <a:cubicBezTo>
                    <a:pt x="5730" y="22534"/>
                    <a:pt x="5685" y="22537"/>
                    <a:pt x="5640" y="22542"/>
                  </a:cubicBezTo>
                  <a:cubicBezTo>
                    <a:pt x="5164" y="22592"/>
                    <a:pt x="4663" y="22818"/>
                    <a:pt x="4186" y="23018"/>
                  </a:cubicBezTo>
                  <a:cubicBezTo>
                    <a:pt x="3811" y="23194"/>
                    <a:pt x="3435" y="23369"/>
                    <a:pt x="3084" y="23444"/>
                  </a:cubicBezTo>
                  <a:cubicBezTo>
                    <a:pt x="3009" y="23469"/>
                    <a:pt x="2933" y="23469"/>
                    <a:pt x="2858" y="23494"/>
                  </a:cubicBezTo>
                  <a:cubicBezTo>
                    <a:pt x="2588" y="23568"/>
                    <a:pt x="2318" y="23642"/>
                    <a:pt x="2071" y="23642"/>
                  </a:cubicBezTo>
                  <a:cubicBezTo>
                    <a:pt x="1815" y="23642"/>
                    <a:pt x="1583" y="23562"/>
                    <a:pt x="1404" y="23319"/>
                  </a:cubicBezTo>
                  <a:cubicBezTo>
                    <a:pt x="1329" y="23194"/>
                    <a:pt x="1279" y="23068"/>
                    <a:pt x="1304" y="22943"/>
                  </a:cubicBezTo>
                  <a:cubicBezTo>
                    <a:pt x="1379" y="22617"/>
                    <a:pt x="1881" y="22316"/>
                    <a:pt x="2257" y="22091"/>
                  </a:cubicBezTo>
                  <a:cubicBezTo>
                    <a:pt x="2332" y="22041"/>
                    <a:pt x="2382" y="22016"/>
                    <a:pt x="2457" y="21966"/>
                  </a:cubicBezTo>
                  <a:cubicBezTo>
                    <a:pt x="3734" y="21176"/>
                    <a:pt x="4943" y="20634"/>
                    <a:pt x="6310" y="20634"/>
                  </a:cubicBezTo>
                  <a:cubicBezTo>
                    <a:pt x="6983" y="20634"/>
                    <a:pt x="7695" y="20766"/>
                    <a:pt x="8472" y="21063"/>
                  </a:cubicBezTo>
                  <a:cubicBezTo>
                    <a:pt x="9926" y="21615"/>
                    <a:pt x="11430" y="22291"/>
                    <a:pt x="13359" y="23319"/>
                  </a:cubicBezTo>
                  <a:cubicBezTo>
                    <a:pt x="13413" y="23346"/>
                    <a:pt x="13464" y="23360"/>
                    <a:pt x="13513" y="23360"/>
                  </a:cubicBezTo>
                  <a:cubicBezTo>
                    <a:pt x="13600" y="23360"/>
                    <a:pt x="13680" y="23315"/>
                    <a:pt x="13760" y="23219"/>
                  </a:cubicBezTo>
                  <a:lnTo>
                    <a:pt x="15390" y="21113"/>
                  </a:lnTo>
                  <a:lnTo>
                    <a:pt x="19124" y="23820"/>
                  </a:lnTo>
                  <a:lnTo>
                    <a:pt x="19174" y="23845"/>
                  </a:lnTo>
                  <a:lnTo>
                    <a:pt x="19349" y="23695"/>
                  </a:lnTo>
                  <a:lnTo>
                    <a:pt x="19299" y="23645"/>
                  </a:lnTo>
                  <a:cubicBezTo>
                    <a:pt x="19274" y="23620"/>
                    <a:pt x="19249" y="23545"/>
                    <a:pt x="19324" y="23469"/>
                  </a:cubicBezTo>
                  <a:lnTo>
                    <a:pt x="19349" y="23419"/>
                  </a:lnTo>
                  <a:lnTo>
                    <a:pt x="18673" y="22893"/>
                  </a:lnTo>
                  <a:lnTo>
                    <a:pt x="18623" y="22943"/>
                  </a:lnTo>
                  <a:cubicBezTo>
                    <a:pt x="18585" y="22993"/>
                    <a:pt x="18535" y="23012"/>
                    <a:pt x="18485" y="23012"/>
                  </a:cubicBezTo>
                  <a:cubicBezTo>
                    <a:pt x="18435" y="23012"/>
                    <a:pt x="18385" y="22993"/>
                    <a:pt x="18347" y="22968"/>
                  </a:cubicBezTo>
                  <a:cubicBezTo>
                    <a:pt x="18322" y="22943"/>
                    <a:pt x="18247" y="22868"/>
                    <a:pt x="18322" y="22743"/>
                  </a:cubicBezTo>
                  <a:lnTo>
                    <a:pt x="18372" y="22692"/>
                  </a:lnTo>
                  <a:lnTo>
                    <a:pt x="17645" y="22166"/>
                  </a:lnTo>
                  <a:lnTo>
                    <a:pt x="17620" y="22216"/>
                  </a:lnTo>
                  <a:cubicBezTo>
                    <a:pt x="17579" y="22258"/>
                    <a:pt x="17522" y="22276"/>
                    <a:pt x="17467" y="22276"/>
                  </a:cubicBezTo>
                  <a:cubicBezTo>
                    <a:pt x="17422" y="22276"/>
                    <a:pt x="17378" y="22264"/>
                    <a:pt x="17344" y="22241"/>
                  </a:cubicBezTo>
                  <a:cubicBezTo>
                    <a:pt x="17319" y="22216"/>
                    <a:pt x="17244" y="22141"/>
                    <a:pt x="17319" y="22016"/>
                  </a:cubicBezTo>
                  <a:lnTo>
                    <a:pt x="17369" y="21966"/>
                  </a:lnTo>
                  <a:lnTo>
                    <a:pt x="16517" y="21339"/>
                  </a:lnTo>
                  <a:lnTo>
                    <a:pt x="16492" y="21389"/>
                  </a:lnTo>
                  <a:cubicBezTo>
                    <a:pt x="16455" y="21439"/>
                    <a:pt x="16405" y="21458"/>
                    <a:pt x="16354" y="21458"/>
                  </a:cubicBezTo>
                  <a:cubicBezTo>
                    <a:pt x="16304" y="21458"/>
                    <a:pt x="16254" y="21439"/>
                    <a:pt x="16217" y="21414"/>
                  </a:cubicBezTo>
                  <a:cubicBezTo>
                    <a:pt x="16192" y="21389"/>
                    <a:pt x="16116" y="21314"/>
                    <a:pt x="16192" y="21214"/>
                  </a:cubicBezTo>
                  <a:cubicBezTo>
                    <a:pt x="16192" y="21189"/>
                    <a:pt x="16192" y="21189"/>
                    <a:pt x="16217" y="21189"/>
                  </a:cubicBezTo>
                  <a:lnTo>
                    <a:pt x="16242" y="21138"/>
                  </a:lnTo>
                  <a:lnTo>
                    <a:pt x="15615" y="20687"/>
                  </a:lnTo>
                  <a:lnTo>
                    <a:pt x="15590" y="20737"/>
                  </a:lnTo>
                  <a:cubicBezTo>
                    <a:pt x="15549" y="20779"/>
                    <a:pt x="15492" y="20797"/>
                    <a:pt x="15437" y="20797"/>
                  </a:cubicBezTo>
                  <a:cubicBezTo>
                    <a:pt x="15392" y="20797"/>
                    <a:pt x="15348" y="20785"/>
                    <a:pt x="15314" y="20763"/>
                  </a:cubicBezTo>
                  <a:cubicBezTo>
                    <a:pt x="15289" y="20737"/>
                    <a:pt x="15189" y="20662"/>
                    <a:pt x="15289" y="20537"/>
                  </a:cubicBezTo>
                  <a:lnTo>
                    <a:pt x="15314" y="20487"/>
                  </a:lnTo>
                  <a:lnTo>
                    <a:pt x="14638" y="19986"/>
                  </a:lnTo>
                  <a:lnTo>
                    <a:pt x="14588" y="20086"/>
                  </a:lnTo>
                  <a:cubicBezTo>
                    <a:pt x="14512" y="20161"/>
                    <a:pt x="14437" y="20161"/>
                    <a:pt x="14412" y="20161"/>
                  </a:cubicBezTo>
                  <a:cubicBezTo>
                    <a:pt x="14337" y="20161"/>
                    <a:pt x="14262" y="20111"/>
                    <a:pt x="14237" y="20036"/>
                  </a:cubicBezTo>
                  <a:cubicBezTo>
                    <a:pt x="14212" y="20011"/>
                    <a:pt x="14237" y="19961"/>
                    <a:pt x="14262" y="19910"/>
                  </a:cubicBezTo>
                  <a:lnTo>
                    <a:pt x="14362" y="19760"/>
                  </a:lnTo>
                  <a:lnTo>
                    <a:pt x="14337" y="19710"/>
                  </a:lnTo>
                  <a:cubicBezTo>
                    <a:pt x="14187" y="19560"/>
                    <a:pt x="14061" y="19384"/>
                    <a:pt x="13986" y="19159"/>
                  </a:cubicBezTo>
                  <a:lnTo>
                    <a:pt x="13961" y="19108"/>
                  </a:lnTo>
                  <a:lnTo>
                    <a:pt x="13911" y="19133"/>
                  </a:lnTo>
                  <a:cubicBezTo>
                    <a:pt x="13886" y="19140"/>
                    <a:pt x="13861" y="19143"/>
                    <a:pt x="13836" y="19143"/>
                  </a:cubicBezTo>
                  <a:cubicBezTo>
                    <a:pt x="13764" y="19143"/>
                    <a:pt x="13698" y="19115"/>
                    <a:pt x="13660" y="19058"/>
                  </a:cubicBezTo>
                  <a:cubicBezTo>
                    <a:pt x="13635" y="19033"/>
                    <a:pt x="13610" y="18983"/>
                    <a:pt x="13660" y="18883"/>
                  </a:cubicBezTo>
                  <a:lnTo>
                    <a:pt x="13760" y="18758"/>
                  </a:lnTo>
                  <a:lnTo>
                    <a:pt x="13836" y="18682"/>
                  </a:lnTo>
                  <a:lnTo>
                    <a:pt x="13811" y="18657"/>
                  </a:lnTo>
                  <a:cubicBezTo>
                    <a:pt x="13735" y="18131"/>
                    <a:pt x="13861" y="17605"/>
                    <a:pt x="14187" y="17179"/>
                  </a:cubicBezTo>
                  <a:lnTo>
                    <a:pt x="16041" y="14597"/>
                  </a:lnTo>
                  <a:cubicBezTo>
                    <a:pt x="16367" y="14171"/>
                    <a:pt x="16818" y="13895"/>
                    <a:pt x="17344" y="13820"/>
                  </a:cubicBezTo>
                  <a:lnTo>
                    <a:pt x="17369" y="13820"/>
                  </a:lnTo>
                  <a:lnTo>
                    <a:pt x="17495" y="13620"/>
                  </a:lnTo>
                  <a:cubicBezTo>
                    <a:pt x="17542" y="13572"/>
                    <a:pt x="17600" y="13555"/>
                    <a:pt x="17655" y="13555"/>
                  </a:cubicBezTo>
                  <a:cubicBezTo>
                    <a:pt x="17687" y="13555"/>
                    <a:pt x="17718" y="13560"/>
                    <a:pt x="17745" y="13570"/>
                  </a:cubicBezTo>
                  <a:cubicBezTo>
                    <a:pt x="17796" y="13595"/>
                    <a:pt x="17871" y="13670"/>
                    <a:pt x="17846" y="13745"/>
                  </a:cubicBezTo>
                  <a:lnTo>
                    <a:pt x="17821" y="13795"/>
                  </a:lnTo>
                  <a:lnTo>
                    <a:pt x="17896" y="13795"/>
                  </a:lnTo>
                  <a:cubicBezTo>
                    <a:pt x="18121" y="13820"/>
                    <a:pt x="18347" y="13895"/>
                    <a:pt x="18522" y="13996"/>
                  </a:cubicBezTo>
                  <a:lnTo>
                    <a:pt x="18573" y="13996"/>
                  </a:lnTo>
                  <a:cubicBezTo>
                    <a:pt x="18601" y="13976"/>
                    <a:pt x="18634" y="13968"/>
                    <a:pt x="18665" y="13968"/>
                  </a:cubicBezTo>
                  <a:cubicBezTo>
                    <a:pt x="18717" y="13968"/>
                    <a:pt x="18767" y="13990"/>
                    <a:pt x="18798" y="14021"/>
                  </a:cubicBezTo>
                  <a:cubicBezTo>
                    <a:pt x="18823" y="14021"/>
                    <a:pt x="18873" y="14071"/>
                    <a:pt x="18873" y="14146"/>
                  </a:cubicBezTo>
                  <a:lnTo>
                    <a:pt x="18848" y="14196"/>
                  </a:lnTo>
                  <a:lnTo>
                    <a:pt x="19550" y="14672"/>
                  </a:lnTo>
                  <a:lnTo>
                    <a:pt x="19625" y="14572"/>
                  </a:lnTo>
                  <a:cubicBezTo>
                    <a:pt x="19663" y="14516"/>
                    <a:pt x="19714" y="14487"/>
                    <a:pt x="19759" y="14487"/>
                  </a:cubicBezTo>
                  <a:cubicBezTo>
                    <a:pt x="19774" y="14487"/>
                    <a:pt x="19788" y="14491"/>
                    <a:pt x="19801" y="14497"/>
                  </a:cubicBezTo>
                  <a:cubicBezTo>
                    <a:pt x="19876" y="14497"/>
                    <a:pt x="19926" y="14547"/>
                    <a:pt x="19951" y="14597"/>
                  </a:cubicBezTo>
                  <a:cubicBezTo>
                    <a:pt x="19976" y="14647"/>
                    <a:pt x="19976" y="14697"/>
                    <a:pt x="19951" y="14747"/>
                  </a:cubicBezTo>
                  <a:lnTo>
                    <a:pt x="19826" y="14898"/>
                  </a:lnTo>
                  <a:lnTo>
                    <a:pt x="20452" y="15349"/>
                  </a:lnTo>
                  <a:lnTo>
                    <a:pt x="20527" y="15224"/>
                  </a:lnTo>
                  <a:cubicBezTo>
                    <a:pt x="20568" y="15170"/>
                    <a:pt x="20622" y="15145"/>
                    <a:pt x="20676" y="15145"/>
                  </a:cubicBezTo>
                  <a:cubicBezTo>
                    <a:pt x="20723" y="15145"/>
                    <a:pt x="20768" y="15164"/>
                    <a:pt x="20803" y="15199"/>
                  </a:cubicBezTo>
                  <a:cubicBezTo>
                    <a:pt x="20878" y="15224"/>
                    <a:pt x="20903" y="15299"/>
                    <a:pt x="20853" y="15399"/>
                  </a:cubicBezTo>
                  <a:lnTo>
                    <a:pt x="20728" y="15549"/>
                  </a:lnTo>
                  <a:lnTo>
                    <a:pt x="21580" y="16151"/>
                  </a:lnTo>
                  <a:lnTo>
                    <a:pt x="21655" y="16051"/>
                  </a:lnTo>
                  <a:cubicBezTo>
                    <a:pt x="21693" y="15994"/>
                    <a:pt x="21759" y="15966"/>
                    <a:pt x="21800" y="15966"/>
                  </a:cubicBezTo>
                  <a:cubicBezTo>
                    <a:pt x="21813" y="15966"/>
                    <a:pt x="21824" y="15969"/>
                    <a:pt x="21831" y="15976"/>
                  </a:cubicBezTo>
                  <a:cubicBezTo>
                    <a:pt x="21906" y="15976"/>
                    <a:pt x="21981" y="16026"/>
                    <a:pt x="22006" y="16076"/>
                  </a:cubicBezTo>
                  <a:cubicBezTo>
                    <a:pt x="22031" y="16126"/>
                    <a:pt x="22006" y="16176"/>
                    <a:pt x="21981" y="16226"/>
                  </a:cubicBezTo>
                  <a:lnTo>
                    <a:pt x="21856" y="16377"/>
                  </a:lnTo>
                  <a:lnTo>
                    <a:pt x="22583" y="16903"/>
                  </a:lnTo>
                  <a:lnTo>
                    <a:pt x="22658" y="16778"/>
                  </a:lnTo>
                  <a:cubicBezTo>
                    <a:pt x="22698" y="16724"/>
                    <a:pt x="22753" y="16699"/>
                    <a:pt x="22810" y="16699"/>
                  </a:cubicBezTo>
                  <a:cubicBezTo>
                    <a:pt x="22860" y="16699"/>
                    <a:pt x="22912" y="16718"/>
                    <a:pt x="22958" y="16753"/>
                  </a:cubicBezTo>
                  <a:cubicBezTo>
                    <a:pt x="22984" y="16753"/>
                    <a:pt x="23059" y="16828"/>
                    <a:pt x="22984" y="16953"/>
                  </a:cubicBezTo>
                  <a:lnTo>
                    <a:pt x="22883" y="17103"/>
                  </a:lnTo>
                  <a:lnTo>
                    <a:pt x="23560" y="17605"/>
                  </a:lnTo>
                  <a:lnTo>
                    <a:pt x="23660" y="17504"/>
                  </a:lnTo>
                  <a:cubicBezTo>
                    <a:pt x="23698" y="17448"/>
                    <a:pt x="23750" y="17420"/>
                    <a:pt x="23794" y="17420"/>
                  </a:cubicBezTo>
                  <a:cubicBezTo>
                    <a:pt x="23809" y="17420"/>
                    <a:pt x="23823" y="17423"/>
                    <a:pt x="23836" y="17429"/>
                  </a:cubicBezTo>
                  <a:cubicBezTo>
                    <a:pt x="23911" y="17429"/>
                    <a:pt x="23961" y="17479"/>
                    <a:pt x="23986" y="17529"/>
                  </a:cubicBezTo>
                  <a:cubicBezTo>
                    <a:pt x="24011" y="17580"/>
                    <a:pt x="24011" y="17630"/>
                    <a:pt x="23986" y="17680"/>
                  </a:cubicBezTo>
                  <a:lnTo>
                    <a:pt x="23861" y="17830"/>
                  </a:lnTo>
                  <a:lnTo>
                    <a:pt x="24563" y="18331"/>
                  </a:lnTo>
                  <a:lnTo>
                    <a:pt x="24588" y="18306"/>
                  </a:lnTo>
                  <a:cubicBezTo>
                    <a:pt x="24638" y="18231"/>
                    <a:pt x="24713" y="18181"/>
                    <a:pt x="24763" y="18106"/>
                  </a:cubicBezTo>
                  <a:lnTo>
                    <a:pt x="24888" y="17981"/>
                  </a:lnTo>
                  <a:lnTo>
                    <a:pt x="19099" y="13770"/>
                  </a:lnTo>
                  <a:cubicBezTo>
                    <a:pt x="18848" y="13595"/>
                    <a:pt x="18573" y="13469"/>
                    <a:pt x="18272" y="13394"/>
                  </a:cubicBezTo>
                  <a:cubicBezTo>
                    <a:pt x="18623" y="12492"/>
                    <a:pt x="18923" y="11665"/>
                    <a:pt x="19149" y="10913"/>
                  </a:cubicBezTo>
                  <a:lnTo>
                    <a:pt x="19224" y="10687"/>
                  </a:lnTo>
                  <a:cubicBezTo>
                    <a:pt x="19550" y="9685"/>
                    <a:pt x="19951" y="8432"/>
                    <a:pt x="19475" y="7404"/>
                  </a:cubicBezTo>
                  <a:cubicBezTo>
                    <a:pt x="18848" y="5976"/>
                    <a:pt x="17094" y="5048"/>
                    <a:pt x="15816" y="4346"/>
                  </a:cubicBezTo>
                  <a:lnTo>
                    <a:pt x="15791" y="4346"/>
                  </a:lnTo>
                  <a:cubicBezTo>
                    <a:pt x="13836" y="3294"/>
                    <a:pt x="11806" y="2517"/>
                    <a:pt x="10227" y="1940"/>
                  </a:cubicBezTo>
                  <a:cubicBezTo>
                    <a:pt x="10101" y="1439"/>
                    <a:pt x="9951" y="813"/>
                    <a:pt x="9775" y="211"/>
                  </a:cubicBezTo>
                  <a:cubicBezTo>
                    <a:pt x="9750" y="136"/>
                    <a:pt x="9725" y="86"/>
                    <a:pt x="9650" y="36"/>
                  </a:cubicBezTo>
                  <a:cubicBezTo>
                    <a:pt x="9615" y="18"/>
                    <a:pt x="9554" y="0"/>
                    <a:pt x="9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34"/>
          <p:cNvSpPr txBox="1">
            <a:spLocks noGrp="1"/>
          </p:cNvSpPr>
          <p:nvPr>
            <p:ph type="title"/>
          </p:nvPr>
        </p:nvSpPr>
        <p:spPr>
          <a:xfrm flipH="1">
            <a:off x="5143390" y="1929813"/>
            <a:ext cx="3065794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READING</a:t>
            </a:r>
            <a:endParaRPr sz="6000" dirty="0"/>
          </a:p>
        </p:txBody>
      </p:sp>
      <p:sp>
        <p:nvSpPr>
          <p:cNvPr id="1452" name="Google Shape;1452;p34"/>
          <p:cNvSpPr/>
          <p:nvPr/>
        </p:nvSpPr>
        <p:spPr>
          <a:xfrm flipH="1">
            <a:off x="3668425" y="2008938"/>
            <a:ext cx="1125600" cy="1125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34"/>
          <p:cNvSpPr txBox="1">
            <a:spLocks noGrp="1"/>
          </p:cNvSpPr>
          <p:nvPr>
            <p:ph type="title" idx="2"/>
          </p:nvPr>
        </p:nvSpPr>
        <p:spPr>
          <a:xfrm flipH="1">
            <a:off x="3833425" y="2182488"/>
            <a:ext cx="795600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1454" name="Google Shape;1454;p34"/>
          <p:cNvSpPr/>
          <p:nvPr/>
        </p:nvSpPr>
        <p:spPr>
          <a:xfrm>
            <a:off x="8122478" y="54000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5" name="Google Shape;1455;p34"/>
          <p:cNvGrpSpPr/>
          <p:nvPr/>
        </p:nvGrpSpPr>
        <p:grpSpPr>
          <a:xfrm>
            <a:off x="4326779" y="4265895"/>
            <a:ext cx="408196" cy="553595"/>
            <a:chOff x="5080975" y="2825225"/>
            <a:chExt cx="126600" cy="171700"/>
          </a:xfrm>
        </p:grpSpPr>
        <p:sp>
          <p:nvSpPr>
            <p:cNvPr id="1456" name="Google Shape;1456;p3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28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0" grpId="0"/>
      <p:bldP spid="1452" grpId="0" animBg="1"/>
      <p:bldP spid="14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"/>
          <p:cNvSpPr txBox="1">
            <a:spLocks noGrp="1"/>
          </p:cNvSpPr>
          <p:nvPr>
            <p:ph type="title"/>
          </p:nvPr>
        </p:nvSpPr>
        <p:spPr>
          <a:xfrm>
            <a:off x="720000" y="253800"/>
            <a:ext cx="8030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1. Look at the picture and answer the following questions.</a:t>
            </a:r>
            <a:endParaRPr sz="2400" dirty="0"/>
          </a:p>
        </p:txBody>
      </p:sp>
      <p:sp>
        <p:nvSpPr>
          <p:cNvPr id="972" name="Google Shape;972;p30"/>
          <p:cNvSpPr txBox="1">
            <a:spLocks noGrp="1"/>
          </p:cNvSpPr>
          <p:nvPr>
            <p:ph type="body" idx="1"/>
          </p:nvPr>
        </p:nvSpPr>
        <p:spPr>
          <a:xfrm>
            <a:off x="294626" y="896250"/>
            <a:ext cx="7077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/>
              <a:t>1</a:t>
            </a:r>
            <a:r>
              <a:rPr lang="en-US" sz="2300" dirty="0"/>
              <a:t>. What are the men doing?</a:t>
            </a:r>
            <a:endParaRPr sz="2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9F605-5AED-5EC5-C512-C0D0E5FD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0" b="89695" l="10877" r="88799">
                        <a14:foregroundMark x1="55844" y1="8779" x2="55844" y2="8779"/>
                        <a14:foregroundMark x1="18994" y1="81298" x2="18994" y2="81298"/>
                        <a14:foregroundMark x1="15097" y1="68702" x2="15097" y2="68702"/>
                        <a14:foregroundMark x1="10877" y1="63740" x2="10877" y2="63740"/>
                        <a14:foregroundMark x1="22727" y1="69084" x2="22727" y2="69084"/>
                        <a14:foregroundMark x1="70617" y1="81298" x2="70617" y2="81298"/>
                        <a14:foregroundMark x1="26461" y1="89313" x2="28734" y2="90076"/>
                        <a14:foregroundMark x1="43669" y1="85878" x2="64286" y2="86260"/>
                        <a14:foregroundMark x1="83442" y1="77099" x2="88961" y2="77481"/>
                        <a14:foregroundMark x1="67857" y1="6870" x2="67857" y2="6870"/>
                        <a14:foregroundMark x1="83442" y1="83969" x2="83442" y2="83969"/>
                      </a14:backgroundRemoval>
                    </a14:imgEffect>
                  </a14:imgLayer>
                </a14:imgProps>
              </a:ext>
            </a:extLst>
          </a:blip>
          <a:srcRect l="6620" t="1222" r="5118" b="2569"/>
          <a:stretch/>
        </p:blipFill>
        <p:spPr>
          <a:xfrm>
            <a:off x="0" y="2277611"/>
            <a:ext cx="6026226" cy="2793880"/>
          </a:xfrm>
          <a:prstGeom prst="rect">
            <a:avLst/>
          </a:prstGeom>
        </p:spPr>
      </p:pic>
      <p:sp>
        <p:nvSpPr>
          <p:cNvPr id="3" name="Google Shape;972;p30">
            <a:extLst>
              <a:ext uri="{FF2B5EF4-FFF2-40B4-BE49-F238E27FC236}">
                <a16:creationId xmlns:a16="http://schemas.microsoft.com/office/drawing/2014/main" id="{E39F552B-990A-1420-A4F4-545DA7EFE58B}"/>
              </a:ext>
            </a:extLst>
          </p:cNvPr>
          <p:cNvSpPr txBox="1">
            <a:spLocks/>
          </p:cNvSpPr>
          <p:nvPr/>
        </p:nvSpPr>
        <p:spPr>
          <a:xfrm>
            <a:off x="3105061" y="1797203"/>
            <a:ext cx="57794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r">
              <a:buFont typeface="Livvic"/>
              <a:buNone/>
            </a:pPr>
            <a:r>
              <a:rPr lang="en-US" sz="2300" b="1" dirty="0"/>
              <a:t>2</a:t>
            </a:r>
            <a:r>
              <a:rPr lang="en-US" sz="2300" dirty="0"/>
              <a:t>. When do you think this event occurs? </a:t>
            </a:r>
          </a:p>
        </p:txBody>
      </p:sp>
      <p:sp>
        <p:nvSpPr>
          <p:cNvPr id="6" name="Google Shape;972;p30">
            <a:extLst>
              <a:ext uri="{FF2B5EF4-FFF2-40B4-BE49-F238E27FC236}">
                <a16:creationId xmlns:a16="http://schemas.microsoft.com/office/drawing/2014/main" id="{D0CF5A4F-6D4E-FB0E-C399-A67857CE98BE}"/>
              </a:ext>
            </a:extLst>
          </p:cNvPr>
          <p:cNvSpPr txBox="1">
            <a:spLocks/>
          </p:cNvSpPr>
          <p:nvPr/>
        </p:nvSpPr>
        <p:spPr>
          <a:xfrm>
            <a:off x="849797" y="1332493"/>
            <a:ext cx="78152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Font typeface="Livvic"/>
              <a:buNone/>
            </a:pPr>
            <a:r>
              <a:rPr lang="en-US" sz="2300" dirty="0">
                <a:solidFill>
                  <a:srgbClr val="FF0000"/>
                </a:solidFill>
              </a:rPr>
              <a:t>They are rowing a boat. They are cooking rice on an open fire.</a:t>
            </a:r>
          </a:p>
        </p:txBody>
      </p:sp>
      <p:sp>
        <p:nvSpPr>
          <p:cNvPr id="7" name="Google Shape;972;p30">
            <a:extLst>
              <a:ext uri="{FF2B5EF4-FFF2-40B4-BE49-F238E27FC236}">
                <a16:creationId xmlns:a16="http://schemas.microsoft.com/office/drawing/2014/main" id="{221B56C9-5309-0C23-7C44-44F9D77454AC}"/>
              </a:ext>
            </a:extLst>
          </p:cNvPr>
          <p:cNvSpPr txBox="1">
            <a:spLocks/>
          </p:cNvSpPr>
          <p:nvPr/>
        </p:nvSpPr>
        <p:spPr>
          <a:xfrm>
            <a:off x="5214968" y="2366637"/>
            <a:ext cx="36695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Font typeface="Livvic"/>
              <a:buNone/>
            </a:pPr>
            <a:r>
              <a:rPr lang="en-US" sz="2300" dirty="0">
                <a:solidFill>
                  <a:srgbClr val="FF0000"/>
                </a:solidFill>
              </a:rPr>
              <a:t>This event may occur in a festival in northern Viet Nam.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7564A-A966-6404-812C-FE711B40C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5501330"/>
            <a:ext cx="51308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0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0" build="p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words</a:t>
            </a:r>
          </a:p>
        </p:txBody>
      </p:sp>
      <p:pic>
        <p:nvPicPr>
          <p:cNvPr id="1026" name="Picture 2" descr="Monarch Butterfly Release is Saturday in Breezy Point - Pine and Lakes Echo  Journal | News, weather, sports from Pequot Lakes Minnesota">
            <a:extLst>
              <a:ext uri="{FF2B5EF4-FFF2-40B4-BE49-F238E27FC236}">
                <a16:creationId xmlns:a16="http://schemas.microsoft.com/office/drawing/2014/main" id="{A62E53A2-0157-ACBD-8C7E-69BCCE2D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35" y="1254579"/>
            <a:ext cx="4855601" cy="323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lease">
            <a:hlinkClick r:id="" action="ppaction://media"/>
            <a:extLst>
              <a:ext uri="{FF2B5EF4-FFF2-40B4-BE49-F238E27FC236}">
                <a16:creationId xmlns:a16="http://schemas.microsoft.com/office/drawing/2014/main" id="{7AA51BF7-A92C-0F0E-8362-0E1DF10913D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00" y="2450665"/>
            <a:ext cx="688068" cy="688068"/>
          </a:xfrm>
          <a:prstGeom prst="rect">
            <a:avLst/>
          </a:prstGeom>
        </p:spPr>
      </p:pic>
      <p:sp>
        <p:nvSpPr>
          <p:cNvPr id="6" name="Google Shape;972;p30">
            <a:extLst>
              <a:ext uri="{FF2B5EF4-FFF2-40B4-BE49-F238E27FC236}">
                <a16:creationId xmlns:a16="http://schemas.microsoft.com/office/drawing/2014/main" id="{8ADAB789-8976-CDAD-BFA9-C6B8B926A006}"/>
              </a:ext>
            </a:extLst>
          </p:cNvPr>
          <p:cNvSpPr txBox="1">
            <a:spLocks/>
          </p:cNvSpPr>
          <p:nvPr/>
        </p:nvSpPr>
        <p:spPr>
          <a:xfrm>
            <a:off x="1425425" y="2501850"/>
            <a:ext cx="146741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rɪˈliːs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9BDC8B-BCA6-706F-C181-BAE45BE5559B}"/>
              </a:ext>
            </a:extLst>
          </p:cNvPr>
          <p:cNvSpPr txBox="1">
            <a:spLocks/>
          </p:cNvSpPr>
          <p:nvPr/>
        </p:nvSpPr>
        <p:spPr>
          <a:xfrm>
            <a:off x="502193" y="1618001"/>
            <a:ext cx="29340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r</a:t>
            </a:r>
            <a:r>
              <a:rPr lang="en-VN" sz="4400" dirty="0">
                <a:solidFill>
                  <a:schemeClr val="accent2"/>
                </a:solidFill>
              </a:rPr>
              <a:t>elease (v)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848595-E88F-F274-FB30-DA5754C7EFED}"/>
              </a:ext>
            </a:extLst>
          </p:cNvPr>
          <p:cNvSpPr txBox="1">
            <a:spLocks/>
          </p:cNvSpPr>
          <p:nvPr/>
        </p:nvSpPr>
        <p:spPr>
          <a:xfrm>
            <a:off x="588820" y="3385699"/>
            <a:ext cx="25910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thả</a:t>
            </a:r>
            <a:endParaRPr lang="en-VN" b="0" dirty="0">
              <a:solidFill>
                <a:schemeClr val="accent6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47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words</a:t>
            </a:r>
          </a:p>
        </p:txBody>
      </p:sp>
      <p:sp>
        <p:nvSpPr>
          <p:cNvPr id="12" name="Google Shape;972;p30">
            <a:extLst>
              <a:ext uri="{FF2B5EF4-FFF2-40B4-BE49-F238E27FC236}">
                <a16:creationId xmlns:a16="http://schemas.microsoft.com/office/drawing/2014/main" id="{98689BEF-69FA-814F-4497-591E254B097E}"/>
              </a:ext>
            </a:extLst>
          </p:cNvPr>
          <p:cNvSpPr txBox="1">
            <a:spLocks/>
          </p:cNvSpPr>
          <p:nvPr/>
        </p:nvSpPr>
        <p:spPr>
          <a:xfrm>
            <a:off x="6218542" y="2360046"/>
            <a:ext cx="26199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kənˈtestənt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35A6C8-0A50-F7A1-474D-76EEBF8A7B90}"/>
              </a:ext>
            </a:extLst>
          </p:cNvPr>
          <p:cNvSpPr txBox="1">
            <a:spLocks/>
          </p:cNvSpPr>
          <p:nvPr/>
        </p:nvSpPr>
        <p:spPr>
          <a:xfrm>
            <a:off x="5489975" y="1548431"/>
            <a:ext cx="34903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chemeClr val="accent2"/>
                </a:solidFill>
              </a:rPr>
              <a:t>contestant(n)</a:t>
            </a:r>
            <a:endParaRPr lang="en-VN" sz="4000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241F7-89C2-466D-0CB7-AE19D1EBC1D4}"/>
              </a:ext>
            </a:extLst>
          </p:cNvPr>
          <p:cNvSpPr txBox="1">
            <a:spLocks/>
          </p:cNvSpPr>
          <p:nvPr/>
        </p:nvSpPr>
        <p:spPr>
          <a:xfrm>
            <a:off x="5631837" y="3046997"/>
            <a:ext cx="3206671" cy="100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thí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sinh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,</a:t>
            </a:r>
          </a:p>
          <a:p>
            <a:pPr algn="ctr"/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người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thi</a:t>
            </a:r>
            <a:r>
              <a:rPr lang="en-US" b="0" dirty="0">
                <a:solidFill>
                  <a:schemeClr val="accent6"/>
                </a:solidFill>
                <a:latin typeface="Cabin" pitchFamily="2" charset="77"/>
              </a:rPr>
              <a:t> </a:t>
            </a:r>
            <a:r>
              <a:rPr lang="en-US" b="0" dirty="0" err="1">
                <a:solidFill>
                  <a:schemeClr val="accent6"/>
                </a:solidFill>
                <a:latin typeface="Cabin" pitchFamily="2" charset="77"/>
              </a:rPr>
              <a:t>đấu</a:t>
            </a:r>
            <a:endParaRPr lang="en-VN" b="0" dirty="0">
              <a:solidFill>
                <a:schemeClr val="accent6"/>
              </a:solidFill>
              <a:latin typeface="Cabin" pitchFamily="2" charset="77"/>
            </a:endParaRPr>
          </a:p>
        </p:txBody>
      </p:sp>
      <p:pic>
        <p:nvPicPr>
          <p:cNvPr id="2050" name="Picture 2" descr="Premium Vector | Tv quiz show illustration with participant who answer  question and will get point from on the studio">
            <a:extLst>
              <a:ext uri="{FF2B5EF4-FFF2-40B4-BE49-F238E27FC236}">
                <a16:creationId xmlns:a16="http://schemas.microsoft.com/office/drawing/2014/main" id="{83E4BDE1-4462-991E-EEB9-0C684FCC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0" y="1236883"/>
            <a:ext cx="4641065" cy="326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stant">
            <a:hlinkClick r:id="" action="ppaction://media"/>
            <a:extLst>
              <a:ext uri="{FF2B5EF4-FFF2-40B4-BE49-F238E27FC236}">
                <a16:creationId xmlns:a16="http://schemas.microsoft.com/office/drawing/2014/main" id="{48D1FFE9-C81C-2F8F-2257-26A5E72A223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6765" y="2325991"/>
            <a:ext cx="646056" cy="64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61A-ABD0-E085-A731-C90E27F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New words</a:t>
            </a:r>
          </a:p>
        </p:txBody>
      </p:sp>
      <p:sp>
        <p:nvSpPr>
          <p:cNvPr id="6" name="Google Shape;972;p30">
            <a:extLst>
              <a:ext uri="{FF2B5EF4-FFF2-40B4-BE49-F238E27FC236}">
                <a16:creationId xmlns:a16="http://schemas.microsoft.com/office/drawing/2014/main" id="{8ADAB789-8976-CDAD-BFA9-C6B8B926A006}"/>
              </a:ext>
            </a:extLst>
          </p:cNvPr>
          <p:cNvSpPr txBox="1">
            <a:spLocks/>
          </p:cNvSpPr>
          <p:nvPr/>
        </p:nvSpPr>
        <p:spPr>
          <a:xfrm>
            <a:off x="588820" y="2501850"/>
            <a:ext cx="32504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 algn="ctr">
              <a:buClr>
                <a:srgbClr val="D17F7E"/>
              </a:buClr>
              <a:buNone/>
            </a:pPr>
            <a:r>
              <a:rPr lang="en-US" sz="30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ˈ</a:t>
            </a:r>
            <a:r>
              <a:rPr lang="en-US" sz="30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fæməli</a:t>
            </a:r>
            <a:r>
              <a:rPr lang="en-US" sz="30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000" dirty="0" err="1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bɒndɪŋ</a:t>
            </a:r>
            <a:r>
              <a:rPr lang="en-US" sz="3000" dirty="0">
                <a:solidFill>
                  <a:srgbClr val="4D8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D8B7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ind Siligu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9BDC8B-BCA6-706F-C181-BAE45BE5559B}"/>
              </a:ext>
            </a:extLst>
          </p:cNvPr>
          <p:cNvSpPr txBox="1">
            <a:spLocks/>
          </p:cNvSpPr>
          <p:nvPr/>
        </p:nvSpPr>
        <p:spPr>
          <a:xfrm>
            <a:off x="250164" y="1618001"/>
            <a:ext cx="35890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sz="4400" dirty="0">
                <a:solidFill>
                  <a:srgbClr val="D17F7E"/>
                </a:solidFill>
              </a:rPr>
              <a:t>f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amily</a:t>
            </a:r>
            <a:r>
              <a:rPr lang="en-US" sz="4400" dirty="0">
                <a:solidFill>
                  <a:srgbClr val="D17F7E"/>
                </a:solidFill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17F7E"/>
                </a:solidFill>
                <a:effectLst/>
                <a:uLnTx/>
                <a:uFillTx/>
                <a:latin typeface="Jua"/>
                <a:ea typeface="Jua"/>
                <a:sym typeface="Jua"/>
              </a:rPr>
              <a:t>bonding</a:t>
            </a:r>
            <a:endParaRPr kumimoji="0" lang="en-VN" sz="4400" b="1" i="0" u="none" strike="noStrike" kern="0" cap="none" spc="0" normalizeH="0" baseline="0" noProof="0" dirty="0">
              <a:ln>
                <a:noFill/>
              </a:ln>
              <a:solidFill>
                <a:srgbClr val="D17F7E"/>
              </a:solidFill>
              <a:effectLst/>
              <a:uLnTx/>
              <a:uFillTx/>
              <a:latin typeface="Jua"/>
              <a:ea typeface="Jua"/>
              <a:sym typeface="Ju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848595-E88F-F274-FB30-DA5754C7EFED}"/>
              </a:ext>
            </a:extLst>
          </p:cNvPr>
          <p:cNvSpPr txBox="1">
            <a:spLocks/>
          </p:cNvSpPr>
          <p:nvPr/>
        </p:nvSpPr>
        <p:spPr>
          <a:xfrm>
            <a:off x="588820" y="3385698"/>
            <a:ext cx="3481156" cy="11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lang="en-US" b="0" dirty="0">
                <a:solidFill>
                  <a:srgbClr val="483535"/>
                </a:solidFill>
                <a:latin typeface="Cabin" pitchFamily="2" charset="77"/>
              </a:rPr>
              <a:t>s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gắn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kết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8B74"/>
              </a:buClr>
              <a:buSzPts val="3600"/>
              <a:buFont typeface="Jua"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tình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gia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483535"/>
                </a:solidFill>
                <a:effectLst/>
                <a:uLnTx/>
                <a:uFillTx/>
                <a:latin typeface="Cabin" pitchFamily="2" charset="77"/>
                <a:ea typeface="Jua"/>
                <a:sym typeface="Jua"/>
              </a:rPr>
              <a:t>đình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483535"/>
              </a:solidFill>
              <a:effectLst/>
              <a:uLnTx/>
              <a:uFillTx/>
              <a:latin typeface="Cabin" pitchFamily="2" charset="77"/>
              <a:ea typeface="Jua"/>
              <a:sym typeface="Jua"/>
            </a:endParaRPr>
          </a:p>
        </p:txBody>
      </p:sp>
      <p:pic>
        <p:nvPicPr>
          <p:cNvPr id="3" name="family bonding">
            <a:hlinkClick r:id="" action="ppaction://media"/>
            <a:extLst>
              <a:ext uri="{FF2B5EF4-FFF2-40B4-BE49-F238E27FC236}">
                <a16:creationId xmlns:a16="http://schemas.microsoft.com/office/drawing/2014/main" id="{A9DE0D8F-4207-9A96-911A-F7AC4C80F863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00" y="2508855"/>
            <a:ext cx="572700" cy="572700"/>
          </a:xfrm>
          <a:prstGeom prst="rect">
            <a:avLst/>
          </a:prstGeom>
        </p:spPr>
      </p:pic>
      <p:pic>
        <p:nvPicPr>
          <p:cNvPr id="4098" name="Picture 2" descr="Premium Vector | Family bonding flat color illustration. children sit on  couch with parents. kids play videogames. mom and dad with gamepads.  relatives 2d cartoon characters with interior on background">
            <a:extLst>
              <a:ext uri="{FF2B5EF4-FFF2-40B4-BE49-F238E27FC236}">
                <a16:creationId xmlns:a16="http://schemas.microsoft.com/office/drawing/2014/main" id="{FE6C2F68-E512-E8C8-E3BA-8F8346ED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61" y="1425706"/>
            <a:ext cx="4371311" cy="309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Korean Language School Center by Slidesgo">
  <a:themeElements>
    <a:clrScheme name="Simple Light">
      <a:dk1>
        <a:srgbClr val="4D8B74"/>
      </a:dk1>
      <a:lt1>
        <a:srgbClr val="FDFDF6"/>
      </a:lt1>
      <a:dk2>
        <a:srgbClr val="242424"/>
      </a:dk2>
      <a:lt2>
        <a:srgbClr val="DCD8D4"/>
      </a:lt2>
      <a:accent1>
        <a:srgbClr val="E5D488"/>
      </a:accent1>
      <a:accent2>
        <a:srgbClr val="D17F7E"/>
      </a:accent2>
      <a:accent3>
        <a:srgbClr val="CE9568"/>
      </a:accent3>
      <a:accent4>
        <a:srgbClr val="E6CDBD"/>
      </a:accent4>
      <a:accent5>
        <a:srgbClr val="C1AC9F"/>
      </a:accent5>
      <a:accent6>
        <a:srgbClr val="483535"/>
      </a:accent6>
      <a:hlink>
        <a:srgbClr val="4D8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3649</TotalTime>
  <Words>3837</Words>
  <Application>Microsoft Office PowerPoint</Application>
  <PresentationFormat>On-screen Show (16:9)</PresentationFormat>
  <Paragraphs>282</Paragraphs>
  <Slides>34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Roboto Condensed Light</vt:lpstr>
      <vt:lpstr>Livvic</vt:lpstr>
      <vt:lpstr>Cabin</vt:lpstr>
      <vt:lpstr>Hind Siliguri</vt:lpstr>
      <vt:lpstr>Calibri</vt:lpstr>
      <vt:lpstr>Arial</vt:lpstr>
      <vt:lpstr>Jua</vt:lpstr>
      <vt:lpstr>Korean Language School Center by Slidesgo</vt:lpstr>
      <vt:lpstr>Warm-up | Stop the bus</vt:lpstr>
      <vt:lpstr>Warm-up | Stop the bus</vt:lpstr>
      <vt:lpstr>Unit 5 Our customs  and traditions</vt:lpstr>
      <vt:lpstr>After this unit, students will be able to:</vt:lpstr>
      <vt:lpstr>READING</vt:lpstr>
      <vt:lpstr>Ex 1. Look at the picture and answer the following questions.</vt:lpstr>
      <vt:lpstr>New words</vt:lpstr>
      <vt:lpstr>New words</vt:lpstr>
      <vt:lpstr>New words</vt:lpstr>
      <vt:lpstr>New words</vt:lpstr>
      <vt:lpstr>Ex 2. Read the text. Choose the correct answer A, B, or C.</vt:lpstr>
      <vt:lpstr>Ex 2. Read the text. Choose the correct answer A, B, or C.</vt:lpstr>
      <vt:lpstr>Ex 2. Read the text. Choose the correct answer A, B, or C.</vt:lpstr>
      <vt:lpstr>Ex 2. Read the text. Choose the correct answer A, B, or C.</vt:lpstr>
      <vt:lpstr>Ex 2. Read the text. Choose the correct answer A, B, or C.</vt:lpstr>
      <vt:lpstr>Ex 2. Read the text. Choose the correct answer A, B, or C.</vt:lpstr>
      <vt:lpstr>PowerPoint Presentation</vt:lpstr>
      <vt:lpstr>PowerPoint Presentation</vt:lpstr>
      <vt:lpstr>PowerPoint Presentation</vt:lpstr>
      <vt:lpstr>SPEAKING</vt:lpstr>
      <vt:lpstr>PowerPoint Presentation</vt:lpstr>
      <vt:lpstr>Ex 4. Work in pairs. Put the questions (A - E) in the correct blanks (1 - 5) to make a complete dialogue. </vt:lpstr>
      <vt:lpstr>Ex 4. Work in pairs. Put the questions (A - E) in the correct blanks (1 - 5) to make a complete dialogue. </vt:lpstr>
      <vt:lpstr>Ex 4. Work in pairs. Put the questions (A - E) in the correct blanks (1 - 5) to make a complete dialogue. </vt:lpstr>
      <vt:lpstr>Ex 4. Work in pairs. Put the questions (A - E) in the correct blanks (1 - 5) to make a complete dialogue. </vt:lpstr>
      <vt:lpstr>Ex 4. Work in pairs. Put the questions (A - E) in the correct blanks (1 - 5) to make a complete dialogue. </vt:lpstr>
      <vt:lpstr>Ex 4. Work in pairs. Put the questions (A - E) in the correct blanks (1 - 5) to make a complete dialogue. </vt:lpstr>
      <vt:lpstr>PowerPoint Presentation</vt:lpstr>
      <vt:lpstr>PowerPoint Presentation</vt:lpstr>
      <vt:lpstr>Show time!</vt:lpstr>
      <vt:lpstr>Consolidation / Wrap up</vt:lpstr>
      <vt:lpstr>Thanks!</vt:lpstr>
      <vt:lpstr>Icon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Our customs  and traditions</dc:title>
  <dc:creator>04-Thái Sơn - Hải</dc:creator>
  <cp:lastModifiedBy>This MC</cp:lastModifiedBy>
  <cp:revision>21</cp:revision>
  <dcterms:modified xsi:type="dcterms:W3CDTF">2024-12-09T14:31:23Z</dcterms:modified>
</cp:coreProperties>
</file>